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 id="2147483684" r:id="rId3"/>
  </p:sldMasterIdLst>
  <p:notesMasterIdLst>
    <p:notesMasterId r:id="rId48"/>
  </p:notesMasterIdLst>
  <p:sldIdLst>
    <p:sldId id="298" r:id="rId4"/>
    <p:sldId id="299" r:id="rId5"/>
    <p:sldId id="257" r:id="rId6"/>
    <p:sldId id="301" r:id="rId7"/>
    <p:sldId id="259" r:id="rId8"/>
    <p:sldId id="260" r:id="rId9"/>
    <p:sldId id="261" r:id="rId10"/>
    <p:sldId id="262" r:id="rId11"/>
    <p:sldId id="263" r:id="rId12"/>
    <p:sldId id="264" r:id="rId13"/>
    <p:sldId id="265" r:id="rId14"/>
    <p:sldId id="266" r:id="rId15"/>
    <p:sldId id="267" r:id="rId16"/>
    <p:sldId id="268" r:id="rId17"/>
    <p:sldId id="269" r:id="rId18"/>
    <p:sldId id="302"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300" r:id="rId46"/>
    <p:sldId id="297" r:id="rId4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Times"/>
      </a:defRPr>
    </a:lvl1pPr>
    <a:lvl2pPr marL="0" marR="0" indent="4572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Times"/>
      </a:defRPr>
    </a:lvl2pPr>
    <a:lvl3pPr marL="0" marR="0" indent="9144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Times"/>
      </a:defRPr>
    </a:lvl3pPr>
    <a:lvl4pPr marL="0" marR="0" indent="13716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Times"/>
      </a:defRPr>
    </a:lvl4pPr>
    <a:lvl5pPr marL="0" marR="0" indent="18288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Times"/>
      </a:defRPr>
    </a:lvl5pPr>
    <a:lvl6pPr marL="0" marR="0" indent="22860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Times"/>
      </a:defRPr>
    </a:lvl6pPr>
    <a:lvl7pPr marL="0" marR="0" indent="27432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Times"/>
      </a:defRPr>
    </a:lvl7pPr>
    <a:lvl8pPr marL="0" marR="0" indent="32004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Times"/>
      </a:defRPr>
    </a:lvl8pPr>
    <a:lvl9pPr marL="0" marR="0" indent="36576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Time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D1DBFE"/>
          </a:solidFill>
        </a:fill>
      </a:tcStyle>
    </a:wholeTbl>
    <a:band2H>
      <a:tcTxStyle/>
      <a:tcStyle>
        <a:tcBdr/>
        <a:fill>
          <a:solidFill>
            <a:srgbClr val="EAEEFF"/>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DECA"/>
          </a:solidFill>
        </a:fill>
      </a:tcStyle>
    </a:wholeTbl>
    <a:band2H>
      <a:tcTxStyle/>
      <a:tcStyle>
        <a:tcBdr/>
        <a:fill>
          <a:solidFill>
            <a:srgbClr val="E6EF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72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1" name="Shape 511"/>
          <p:cNvSpPr>
            <a:spLocks noGrp="1" noRot="1" noChangeAspect="1"/>
          </p:cNvSpPr>
          <p:nvPr>
            <p:ph type="sldImg"/>
          </p:nvPr>
        </p:nvSpPr>
        <p:spPr>
          <a:xfrm>
            <a:off x="1143000" y="685800"/>
            <a:ext cx="4572000" cy="3429000"/>
          </a:xfrm>
          <a:prstGeom prst="rect">
            <a:avLst/>
          </a:prstGeom>
        </p:spPr>
        <p:txBody>
          <a:bodyPr/>
          <a:lstStyle/>
          <a:p>
            <a:endParaRPr/>
          </a:p>
        </p:txBody>
      </p:sp>
      <p:sp>
        <p:nvSpPr>
          <p:cNvPr id="512" name="Shape 51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89506461"/>
      </p:ext>
    </p:extLst>
  </p:cSld>
  <p:clrMap bg1="lt1" tx1="dk1" bg2="lt2" tx2="dk2" accent1="accent1" accent2="accent2" accent3="accent3" accent4="accent4" accent5="accent5" accent6="accent6" hlink="hlink" folHlink="folHlink"/>
  <p:notesStyle>
    <a:lvl1pPr defTabSz="1087437" latinLnBrk="0">
      <a:spcBef>
        <a:spcPts val="500"/>
      </a:spcBef>
      <a:defRPr sz="1400">
        <a:latin typeface="+mn-lt"/>
        <a:ea typeface="+mn-ea"/>
        <a:cs typeface="+mn-cs"/>
        <a:sym typeface="Times"/>
      </a:defRPr>
    </a:lvl1pPr>
    <a:lvl2pPr indent="228600" defTabSz="1087437" latinLnBrk="0">
      <a:spcBef>
        <a:spcPts val="500"/>
      </a:spcBef>
      <a:defRPr sz="1400">
        <a:latin typeface="+mn-lt"/>
        <a:ea typeface="+mn-ea"/>
        <a:cs typeface="+mn-cs"/>
        <a:sym typeface="Times"/>
      </a:defRPr>
    </a:lvl2pPr>
    <a:lvl3pPr indent="457200" defTabSz="1087437" latinLnBrk="0">
      <a:spcBef>
        <a:spcPts val="500"/>
      </a:spcBef>
      <a:defRPr sz="1400">
        <a:latin typeface="+mn-lt"/>
        <a:ea typeface="+mn-ea"/>
        <a:cs typeface="+mn-cs"/>
        <a:sym typeface="Times"/>
      </a:defRPr>
    </a:lvl3pPr>
    <a:lvl4pPr indent="685800" defTabSz="1087437" latinLnBrk="0">
      <a:spcBef>
        <a:spcPts val="500"/>
      </a:spcBef>
      <a:defRPr sz="1400">
        <a:latin typeface="+mn-lt"/>
        <a:ea typeface="+mn-ea"/>
        <a:cs typeface="+mn-cs"/>
        <a:sym typeface="Times"/>
      </a:defRPr>
    </a:lvl4pPr>
    <a:lvl5pPr indent="914400" defTabSz="1087437" latinLnBrk="0">
      <a:spcBef>
        <a:spcPts val="500"/>
      </a:spcBef>
      <a:defRPr sz="1400">
        <a:latin typeface="+mn-lt"/>
        <a:ea typeface="+mn-ea"/>
        <a:cs typeface="+mn-cs"/>
        <a:sym typeface="Times"/>
      </a:defRPr>
    </a:lvl5pPr>
    <a:lvl6pPr indent="1143000" defTabSz="1087437" latinLnBrk="0">
      <a:spcBef>
        <a:spcPts val="500"/>
      </a:spcBef>
      <a:defRPr sz="1400">
        <a:latin typeface="+mn-lt"/>
        <a:ea typeface="+mn-ea"/>
        <a:cs typeface="+mn-cs"/>
        <a:sym typeface="Times"/>
      </a:defRPr>
    </a:lvl6pPr>
    <a:lvl7pPr indent="1371600" defTabSz="1087437" latinLnBrk="0">
      <a:spcBef>
        <a:spcPts val="500"/>
      </a:spcBef>
      <a:defRPr sz="1400">
        <a:latin typeface="+mn-lt"/>
        <a:ea typeface="+mn-ea"/>
        <a:cs typeface="+mn-cs"/>
        <a:sym typeface="Times"/>
      </a:defRPr>
    </a:lvl7pPr>
    <a:lvl8pPr indent="1600200" defTabSz="1087437" latinLnBrk="0">
      <a:spcBef>
        <a:spcPts val="500"/>
      </a:spcBef>
      <a:defRPr sz="1400">
        <a:latin typeface="+mn-lt"/>
        <a:ea typeface="+mn-ea"/>
        <a:cs typeface="+mn-cs"/>
        <a:sym typeface="Times"/>
      </a:defRPr>
    </a:lvl8pPr>
    <a:lvl9pPr indent="1828800" defTabSz="1087437" latinLnBrk="0">
      <a:spcBef>
        <a:spcPts val="500"/>
      </a:spcBef>
      <a:defRPr sz="1400">
        <a:latin typeface="+mn-lt"/>
        <a:ea typeface="+mn-ea"/>
        <a:cs typeface="+mn-cs"/>
        <a:sym typeface="Time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fld id="{B93E76D3-2964-1041-B0A3-F84AAD1321EC}" type="slidenum">
              <a:rPr lang="en-US" sz="1200" b="0">
                <a:solidFill>
                  <a:prstClr val="black"/>
                </a:solidFill>
                <a:latin typeface="Times" charset="0"/>
              </a:rPr>
              <a:pPr/>
              <a:t>1</a:t>
            </a:fld>
            <a:endParaRPr lang="en-US" sz="1200" b="0">
              <a:solidFill>
                <a:prstClr val="black"/>
              </a:solidFill>
              <a:latin typeface="Times"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Shape 865"/>
          <p:cNvSpPr>
            <a:spLocks noGrp="1" noRot="1" noChangeAspect="1"/>
          </p:cNvSpPr>
          <p:nvPr>
            <p:ph type="sldImg"/>
          </p:nvPr>
        </p:nvSpPr>
        <p:spPr>
          <a:prstGeom prst="rect">
            <a:avLst/>
          </a:prstGeom>
        </p:spPr>
        <p:txBody>
          <a:bodyPr/>
          <a:lstStyle/>
          <a:p>
            <a:endParaRPr/>
          </a:p>
        </p:txBody>
      </p:sp>
      <p:sp>
        <p:nvSpPr>
          <p:cNvPr id="866" name="Shape 866"/>
          <p:cNvSpPr>
            <a:spLocks noGrp="1"/>
          </p:cNvSpPr>
          <p:nvPr>
            <p:ph type="body" sz="quarter" idx="1"/>
          </p:nvPr>
        </p:nvSpPr>
        <p:spPr>
          <a:prstGeom prst="rect">
            <a:avLst/>
          </a:prstGeom>
        </p:spPr>
        <p:txBody>
          <a:bodyPr/>
          <a:lstStyle/>
          <a:p>
            <a:pPr>
              <a:defRPr b="1"/>
            </a:pPr>
            <a:r>
              <a:t>Here are the next linked parallel sections, 2 and 6.</a:t>
            </a:r>
          </a:p>
          <a:p>
            <a:pPr>
              <a:defRPr b="1"/>
            </a:pPr>
            <a:r>
              <a:t>These sections we call  HISTORY in the Old and </a:t>
            </a:r>
          </a:p>
          <a:p>
            <a:pPr>
              <a:defRPr b="1"/>
            </a:pPr>
            <a:r>
              <a:t>////	the ACTS in the New.  In other words, </a:t>
            </a:r>
          </a:p>
          <a:p>
            <a:pPr>
              <a:defRPr b="1"/>
            </a:pPr>
            <a:r>
              <a:t>////	these two biblical sections reveal the result of circumstances set up in that beginning documentation...sections 1 and 5.  So, then, if we have Law and Histories in the Old, and Gospels and Acts in the New…</a:t>
            </a:r>
          </a:p>
          <a:p>
            <a:pPr>
              <a:defRPr b="1"/>
            </a:pPr>
            <a:r>
              <a:t>////	…what follows next? Inevitably, a body of writings develops out of every significant historical epoch and its unique culture.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Shape 908"/>
          <p:cNvSpPr>
            <a:spLocks noGrp="1" noRot="1" noChangeAspect="1"/>
          </p:cNvSpPr>
          <p:nvPr>
            <p:ph type="sldImg"/>
          </p:nvPr>
        </p:nvSpPr>
        <p:spPr>
          <a:prstGeom prst="rect">
            <a:avLst/>
          </a:prstGeom>
        </p:spPr>
        <p:txBody>
          <a:bodyPr/>
          <a:lstStyle/>
          <a:p>
            <a:endParaRPr/>
          </a:p>
        </p:txBody>
      </p:sp>
      <p:sp>
        <p:nvSpPr>
          <p:cNvPr id="909" name="Shape 909"/>
          <p:cNvSpPr>
            <a:spLocks noGrp="1"/>
          </p:cNvSpPr>
          <p:nvPr>
            <p:ph type="body" sz="quarter" idx="1"/>
          </p:nvPr>
        </p:nvSpPr>
        <p:spPr>
          <a:prstGeom prst="rect">
            <a:avLst/>
          </a:prstGeom>
        </p:spPr>
        <p:txBody>
          <a:bodyPr/>
          <a:lstStyle/>
          <a:p>
            <a:pPr>
              <a:defRPr b="1"/>
            </a:pPr>
            <a:r>
              <a:t>So…here we'll link together sections 3 in the Old and 7 in the New.</a:t>
            </a:r>
          </a:p>
          <a:p>
            <a:pPr>
              <a:defRPr b="1"/>
            </a:pPr>
            <a:r>
              <a:t>////	These are traditionally called POETRY in the Old</a:t>
            </a:r>
          </a:p>
          <a:p>
            <a:pPr>
              <a:defRPr b="1"/>
            </a:pPr>
            <a:r>
              <a:t>////	and THE EPISTLES in the New.  </a:t>
            </a:r>
          </a:p>
          <a:p>
            <a:pPr>
              <a:defRPr b="1"/>
            </a:pPr>
            <a:r>
              <a:t>////	In both cases, the resulting writings were produced in response to circumstances recounted in the earlier two sections of each testament…with some prophetic characteristics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Shape 946"/>
          <p:cNvSpPr>
            <a:spLocks noGrp="1" noRot="1" noChangeAspect="1"/>
          </p:cNvSpPr>
          <p:nvPr>
            <p:ph type="sldImg"/>
          </p:nvPr>
        </p:nvSpPr>
        <p:spPr>
          <a:prstGeom prst="rect">
            <a:avLst/>
          </a:prstGeom>
        </p:spPr>
        <p:txBody>
          <a:bodyPr/>
          <a:lstStyle/>
          <a:p>
            <a:endParaRPr/>
          </a:p>
        </p:txBody>
      </p:sp>
      <p:sp>
        <p:nvSpPr>
          <p:cNvPr id="947" name="Shape 947"/>
          <p:cNvSpPr>
            <a:spLocks noGrp="1"/>
          </p:cNvSpPr>
          <p:nvPr>
            <p:ph type="body" sz="quarter" idx="1"/>
          </p:nvPr>
        </p:nvSpPr>
        <p:spPr>
          <a:prstGeom prst="rect">
            <a:avLst/>
          </a:prstGeom>
        </p:spPr>
        <p:txBody>
          <a:bodyPr/>
          <a:lstStyle/>
          <a:p>
            <a:pPr>
              <a:defRPr b="1"/>
            </a:pPr>
            <a:r>
              <a:t>And finally...sections 4 and 8...the parts of our Bible that, as a type of literature, are virtually unknown in other religious documents outside the Judeo-Christian tradition.  </a:t>
            </a:r>
          </a:p>
          <a:p>
            <a:pPr>
              <a:defRPr b="1"/>
            </a:pPr>
            <a:r>
              <a:t>////	These sections are THE PROPHETS in the Old Testament and </a:t>
            </a:r>
          </a:p>
          <a:p>
            <a:pPr>
              <a:defRPr b="1"/>
            </a:pPr>
            <a:r>
              <a:t>////	the Book of REVELATION in the New.  We will expand a little on all of this as we move along.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 name="Shape 987"/>
          <p:cNvSpPr>
            <a:spLocks noGrp="1" noRot="1" noChangeAspect="1"/>
          </p:cNvSpPr>
          <p:nvPr>
            <p:ph type="sldImg"/>
          </p:nvPr>
        </p:nvSpPr>
        <p:spPr>
          <a:prstGeom prst="rect">
            <a:avLst/>
          </a:prstGeom>
        </p:spPr>
        <p:txBody>
          <a:bodyPr/>
          <a:lstStyle/>
          <a:p>
            <a:endParaRPr/>
          </a:p>
        </p:txBody>
      </p:sp>
      <p:sp>
        <p:nvSpPr>
          <p:cNvPr id="988" name="Shape 988"/>
          <p:cNvSpPr>
            <a:spLocks noGrp="1"/>
          </p:cNvSpPr>
          <p:nvPr>
            <p:ph type="body" sz="quarter" idx="1"/>
          </p:nvPr>
        </p:nvSpPr>
        <p:spPr>
          <a:prstGeom prst="rect">
            <a:avLst/>
          </a:prstGeom>
        </p:spPr>
        <p:txBody>
          <a:bodyPr/>
          <a:lstStyle/>
          <a:p>
            <a:pPr>
              <a:defRPr b="1"/>
            </a:pPr>
            <a:r>
              <a:t>Some new ideas may be coming into focus now.  From this high level view, "the foundational document of our faith" is organized very clearly in a general progression of subjects that makes sense and shows order…when we look at it in this way.  </a:t>
            </a:r>
          </a:p>
          <a:p>
            <a:pPr>
              <a:defRPr b="1"/>
            </a:pPr>
            <a:r>
              <a:t>////	In each section we have the beginning documentation...</a:t>
            </a:r>
          </a:p>
          <a:p>
            <a:pPr>
              <a:defRPr b="1"/>
            </a:pPr>
            <a:r>
              <a:t>////	…out of which falls a history of resulting events...</a:t>
            </a:r>
          </a:p>
          <a:p>
            <a:pPr>
              <a:defRPr b="1"/>
            </a:pPr>
            <a:r>
              <a:t>////	…which in turn produces a body of preserved writing...</a:t>
            </a:r>
          </a:p>
          <a:p>
            <a:pPr>
              <a:defRPr b="1"/>
            </a:pPr>
            <a:r>
              <a:t>////	…culminating in two sections of prophetical writing that look far beyond our times toward an outworking of titanic future events.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Shape 1043"/>
          <p:cNvSpPr>
            <a:spLocks noGrp="1" noRot="1" noChangeAspect="1"/>
          </p:cNvSpPr>
          <p:nvPr>
            <p:ph type="sldImg"/>
          </p:nvPr>
        </p:nvSpPr>
        <p:spPr>
          <a:prstGeom prst="rect">
            <a:avLst/>
          </a:prstGeom>
        </p:spPr>
        <p:txBody>
          <a:bodyPr/>
          <a:lstStyle/>
          <a:p>
            <a:endParaRPr/>
          </a:p>
        </p:txBody>
      </p:sp>
      <p:sp>
        <p:nvSpPr>
          <p:cNvPr id="1044" name="Shape 1044"/>
          <p:cNvSpPr>
            <a:spLocks noGrp="1"/>
          </p:cNvSpPr>
          <p:nvPr>
            <p:ph type="body" sz="quarter" idx="1"/>
          </p:nvPr>
        </p:nvSpPr>
        <p:spPr>
          <a:prstGeom prst="rect">
            <a:avLst/>
          </a:prstGeom>
        </p:spPr>
        <p:txBody>
          <a:bodyPr/>
          <a:lstStyle/>
          <a:p>
            <a:pPr>
              <a:defRPr b="1"/>
            </a:pPr>
            <a:r>
              <a:t>But there are many other factors that help clarify some of the primary characteristics of the Bible.  If you are using the Study Help #18, you'll find corresponding letters and numbers to keep your progress organized as we move through the visuals to come.</a:t>
            </a:r>
          </a:p>
          <a:p>
            <a:pPr>
              <a:defRPr b="1"/>
            </a:pPr>
            <a:r>
              <a:t>////	[Study Help sheet disappears] … Beginning with LINE A…</a:t>
            </a:r>
          </a:p>
          <a:p>
            <a:pPr>
              <a:defRPr b="1"/>
            </a:pPr>
            <a:r>
              <a:t>////	Your Bible was written across an enormous span of time, by earthly measurement...1600 years.   </a:t>
            </a:r>
          </a:p>
          <a:p>
            <a:pPr>
              <a:defRPr b="1"/>
            </a:pPr>
            <a:r>
              <a:t>////	And throughout all that time...LINE B...it was compiled from a series of works of some 40 AUTHORS, people from all kinds of backgrounds.... </a:t>
            </a:r>
          </a:p>
          <a:p>
            <a:pPr>
              <a:defRPr b="1"/>
            </a:pPr>
            <a:r>
              <a:t>////	[following is an auto-advance through this list]</a:t>
            </a:r>
          </a:p>
          <a:p>
            <a:pPr>
              <a:defRPr b="1"/>
            </a:pPr>
            <a:r>
              <a:t>…kings, a poor fig tree pruner, bankers, poets, priests, military leaders and just everyday folks with special messages from God to the people of their day...and to the people of our own time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Shape 1043"/>
          <p:cNvSpPr>
            <a:spLocks noGrp="1" noRot="1" noChangeAspect="1"/>
          </p:cNvSpPr>
          <p:nvPr>
            <p:ph type="sldImg"/>
          </p:nvPr>
        </p:nvSpPr>
        <p:spPr>
          <a:prstGeom prst="rect">
            <a:avLst/>
          </a:prstGeom>
        </p:spPr>
        <p:txBody>
          <a:bodyPr/>
          <a:lstStyle/>
          <a:p>
            <a:endParaRPr/>
          </a:p>
        </p:txBody>
      </p:sp>
      <p:sp>
        <p:nvSpPr>
          <p:cNvPr id="1044" name="Shape 1044"/>
          <p:cNvSpPr>
            <a:spLocks noGrp="1"/>
          </p:cNvSpPr>
          <p:nvPr>
            <p:ph type="body" sz="quarter" idx="1"/>
          </p:nvPr>
        </p:nvSpPr>
        <p:spPr>
          <a:prstGeom prst="rect">
            <a:avLst/>
          </a:prstGeom>
        </p:spPr>
        <p:txBody>
          <a:bodyPr/>
          <a:lstStyle/>
          <a:p>
            <a:pPr>
              <a:defRPr b="1"/>
            </a:pPr>
            <a:r>
              <a:t>But there are many other factors that help clarify some of the primary characteristics of the Bible.  If you are using the Study Help #18, you'll find corresponding letters and numbers to keep your progress organized as we move through the visuals to come.</a:t>
            </a:r>
          </a:p>
          <a:p>
            <a:pPr>
              <a:defRPr b="1"/>
            </a:pPr>
            <a:r>
              <a:t>////	[Study Help sheet disappears] … Beginning with LINE A…</a:t>
            </a:r>
          </a:p>
          <a:p>
            <a:pPr>
              <a:defRPr b="1"/>
            </a:pPr>
            <a:r>
              <a:t>////	Your Bible was written across an enormous span of time, by earthly measurement...1600 years.   </a:t>
            </a:r>
          </a:p>
          <a:p>
            <a:pPr>
              <a:defRPr b="1"/>
            </a:pPr>
            <a:r>
              <a:t>////	And throughout all that time...LINE B...it was compiled from a series of works of some 40 AUTHORS, people from all kinds of backgrounds.... </a:t>
            </a:r>
          </a:p>
          <a:p>
            <a:pPr>
              <a:defRPr b="1"/>
            </a:pPr>
            <a:r>
              <a:t>////	[following is an auto-advance through this list]</a:t>
            </a:r>
          </a:p>
          <a:p>
            <a:pPr>
              <a:defRPr b="1"/>
            </a:pPr>
            <a:r>
              <a:t>…kings, a poor fig tree pruner, bankers, poets, priests, military leaders and just everyday folks with special messages from God to the people of their day...and to the people of our own time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Shape 1119"/>
          <p:cNvSpPr>
            <a:spLocks noGrp="1" noRot="1" noChangeAspect="1"/>
          </p:cNvSpPr>
          <p:nvPr>
            <p:ph type="sldImg"/>
          </p:nvPr>
        </p:nvSpPr>
        <p:spPr>
          <a:prstGeom prst="rect">
            <a:avLst/>
          </a:prstGeom>
        </p:spPr>
        <p:txBody>
          <a:bodyPr/>
          <a:lstStyle/>
          <a:p>
            <a:endParaRPr/>
          </a:p>
        </p:txBody>
      </p:sp>
      <p:sp>
        <p:nvSpPr>
          <p:cNvPr id="1120" name="Shape 1120"/>
          <p:cNvSpPr>
            <a:spLocks noGrp="1"/>
          </p:cNvSpPr>
          <p:nvPr>
            <p:ph type="body" sz="quarter" idx="1"/>
          </p:nvPr>
        </p:nvSpPr>
        <p:spPr>
          <a:prstGeom prst="rect">
            <a:avLst/>
          </a:prstGeom>
        </p:spPr>
        <p:txBody>
          <a:bodyPr/>
          <a:lstStyle/>
          <a:p>
            <a:pPr>
              <a:defRPr b="1"/>
            </a:pPr>
            <a:r>
              <a:t>LINE D on both sides....lists the most basic divisions of the Book, the ones familiar to most everyone.  Now the Study Guide divides to include… </a:t>
            </a:r>
          </a:p>
          <a:p>
            <a:pPr>
              <a:defRPr b="1"/>
            </a:pPr>
            <a:r>
              <a:t>////	…on the left side, THE OLD TESTAMENT, </a:t>
            </a:r>
          </a:p>
          <a:p>
            <a:pPr>
              <a:defRPr b="1"/>
            </a:pPr>
            <a:r>
              <a:t>////	…on the right, THE NEW TESTAMENT. </a:t>
            </a:r>
          </a:p>
          <a:p>
            <a:pPr>
              <a:defRPr b="1"/>
            </a:pPr>
            <a:r>
              <a:t>Recalling the study of the covenants, we can now see that those words could just as well have been…</a:t>
            </a:r>
          </a:p>
          <a:p>
            <a:pPr>
              <a:defRPr b="1"/>
            </a:pPr>
            <a:r>
              <a:t>////	OLD CONTRACT and NEW CONTRACT ... or</a:t>
            </a:r>
          </a:p>
          <a:p>
            <a:pPr>
              <a:defRPr b="1"/>
            </a:pPr>
            <a:r>
              <a:t>////	GOD'S OLD WILL and GOD'S NEW WILL.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 name="Shape 1166"/>
          <p:cNvSpPr>
            <a:spLocks noGrp="1" noRot="1" noChangeAspect="1"/>
          </p:cNvSpPr>
          <p:nvPr>
            <p:ph type="sldImg"/>
          </p:nvPr>
        </p:nvSpPr>
        <p:spPr>
          <a:prstGeom prst="rect">
            <a:avLst/>
          </a:prstGeom>
        </p:spPr>
        <p:txBody>
          <a:bodyPr/>
          <a:lstStyle/>
          <a:p>
            <a:endParaRPr/>
          </a:p>
        </p:txBody>
      </p:sp>
      <p:sp>
        <p:nvSpPr>
          <p:cNvPr id="1167" name="Shape 1167"/>
          <p:cNvSpPr>
            <a:spLocks noGrp="1"/>
          </p:cNvSpPr>
          <p:nvPr>
            <p:ph type="body" sz="quarter" idx="1"/>
          </p:nvPr>
        </p:nvSpPr>
        <p:spPr>
          <a:prstGeom prst="rect">
            <a:avLst/>
          </a:prstGeom>
        </p:spPr>
        <p:txBody>
          <a:bodyPr/>
          <a:lstStyle/>
          <a:p>
            <a:pPr>
              <a:defRPr b="1"/>
            </a:pPr>
            <a:r>
              <a:t>How large are those groups of Books of each testament? </a:t>
            </a:r>
          </a:p>
          <a:p>
            <a:pPr>
              <a:defRPr b="1"/>
            </a:pPr>
            <a:r>
              <a:t>By the way, some of them are really only rather short letters. </a:t>
            </a:r>
          </a:p>
          <a:p>
            <a:pPr>
              <a:defRPr b="1"/>
            </a:pPr>
            <a:r>
              <a:t>////	LINE E...39 BOOKS in the Old Testament...and</a:t>
            </a:r>
          </a:p>
          <a:p>
            <a:pPr>
              <a:defRPr b="1"/>
            </a:pPr>
            <a:r>
              <a:t>////	27 BOOKS in the New.  And here's a helpful idea to jog your memory....</a:t>
            </a:r>
          </a:p>
          <a:p>
            <a:pPr>
              <a:defRPr b="1"/>
            </a:pPr>
            <a:r>
              <a:t>////	….from the number 39 on the left... multiply 3 times 9 and you have 27.  So 39 leads you straight to 27.  Easy to remember that way.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 name="Shape 1205"/>
          <p:cNvSpPr>
            <a:spLocks noGrp="1" noRot="1" noChangeAspect="1"/>
          </p:cNvSpPr>
          <p:nvPr>
            <p:ph type="sldImg"/>
          </p:nvPr>
        </p:nvSpPr>
        <p:spPr>
          <a:prstGeom prst="rect">
            <a:avLst/>
          </a:prstGeom>
        </p:spPr>
        <p:txBody>
          <a:bodyPr/>
          <a:lstStyle/>
          <a:p>
            <a:endParaRPr/>
          </a:p>
        </p:txBody>
      </p:sp>
      <p:sp>
        <p:nvSpPr>
          <p:cNvPr id="1206" name="Shape 1206"/>
          <p:cNvSpPr>
            <a:spLocks noGrp="1"/>
          </p:cNvSpPr>
          <p:nvPr>
            <p:ph type="body" sz="quarter" idx="1"/>
          </p:nvPr>
        </p:nvSpPr>
        <p:spPr>
          <a:prstGeom prst="rect">
            <a:avLst/>
          </a:prstGeom>
        </p:spPr>
        <p:txBody>
          <a:bodyPr/>
          <a:lstStyle/>
          <a:p>
            <a:pPr>
              <a:defRPr b="1"/>
            </a:pPr>
            <a:r>
              <a:t>Now what about languages? This brings us to LINE F.  </a:t>
            </a:r>
          </a:p>
          <a:p>
            <a:pPr>
              <a:defRPr b="1"/>
            </a:pPr>
            <a:r>
              <a:t>////	In the original manuscript writings, The Old Testament was composed almost entirely in Hebrew, the ancient language of the Jews.  </a:t>
            </a:r>
          </a:p>
          <a:p>
            <a:r>
              <a:t>////	 But on the New Testament side, those documents were originated almost entirely in the common learned language of that day – which was Greek. Here and there in both Testaments we occasionally see phrases and short sentences from other languages of the Ancient Near East, but not often.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Shape 1256"/>
          <p:cNvSpPr>
            <a:spLocks noGrp="1" noRot="1" noChangeAspect="1"/>
          </p:cNvSpPr>
          <p:nvPr>
            <p:ph type="sldImg"/>
          </p:nvPr>
        </p:nvSpPr>
        <p:spPr>
          <a:prstGeom prst="rect">
            <a:avLst/>
          </a:prstGeom>
        </p:spPr>
        <p:txBody>
          <a:bodyPr/>
          <a:lstStyle/>
          <a:p>
            <a:endParaRPr/>
          </a:p>
        </p:txBody>
      </p:sp>
      <p:sp>
        <p:nvSpPr>
          <p:cNvPr id="1257" name="Shape 1257"/>
          <p:cNvSpPr>
            <a:spLocks noGrp="1"/>
          </p:cNvSpPr>
          <p:nvPr>
            <p:ph type="body" sz="quarter" idx="1"/>
          </p:nvPr>
        </p:nvSpPr>
        <p:spPr>
          <a:prstGeom prst="rect">
            <a:avLst/>
          </a:prstGeom>
        </p:spPr>
        <p:txBody>
          <a:bodyPr/>
          <a:lstStyle/>
          <a:p>
            <a:r>
              <a:t>But are there some other ways to slice and dice the Book?  For instance…If you had to bring it all down to one or two words that describe each of the Testaments, what word or words would you choose?  </a:t>
            </a:r>
          </a:p>
          <a:p>
            <a:r>
              <a:t>Here are some suggestions.</a:t>
            </a:r>
          </a:p>
          <a:p>
            <a:r>
              <a:t>////  First, LINE G ON BOTH SIDES.... the Old Testament reflects a time of LAW, </a:t>
            </a:r>
          </a:p>
          <a:p>
            <a:r>
              <a:t>////  while the New Testament, a time of GRACE, a profound difference in man's progressive relationship to God.</a:t>
            </a:r>
          </a:p>
          <a:p>
            <a:r>
              <a:t>////  Another idea, some would say that the Old Testament was a time of PROMISE, </a:t>
            </a:r>
          </a:p>
          <a:p>
            <a:r>
              <a:t>////  while the New, a time of FULFILLMENT.  </a:t>
            </a:r>
          </a:p>
          <a:p>
            <a:r>
              <a:t>In each of these linked ideas, you can see a reflection of the covenant promises we just studied…together with their historic program across many, many centuries!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a:spLocks noGrp="1" noRot="1" noChangeAspect="1"/>
          </p:cNvSpPr>
          <p:nvPr>
            <p:ph type="sldImg"/>
          </p:nvPr>
        </p:nvSpPr>
        <p:spPr>
          <a:prstGeom prst="rect">
            <a:avLst/>
          </a:prstGeom>
        </p:spPr>
        <p:txBody>
          <a:bodyPr/>
          <a:lstStyle/>
          <a:p>
            <a:endParaRPr/>
          </a:p>
        </p:txBody>
      </p:sp>
      <p:sp>
        <p:nvSpPr>
          <p:cNvPr id="540" name="Shape 540"/>
          <p:cNvSpPr>
            <a:spLocks noGrp="1"/>
          </p:cNvSpPr>
          <p:nvPr>
            <p:ph type="body" sz="quarter" idx="1"/>
          </p:nvPr>
        </p:nvSpPr>
        <p:spPr>
          <a:prstGeom prst="rect">
            <a:avLst/>
          </a:prstGeom>
        </p:spPr>
        <p:txBody>
          <a:bodyPr/>
          <a:lstStyle/>
          <a:p>
            <a:pPr>
              <a:defRPr b="1"/>
            </a:pPr>
            <a:r>
              <a:t>YES…IT IS AN ORGANIZED BOOK!  So let's take a big step forward in this expanding view of -- as we said – "the basic document of our faith."  This is Part SIX of THE BIBLE...BASICALLY, the part we call The </a:t>
            </a:r>
            <a:r>
              <a:rPr u="sng"/>
              <a:t>OPENED</a:t>
            </a:r>
            <a:r>
              <a:t> Bible.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 name="Shape 1305"/>
          <p:cNvSpPr>
            <a:spLocks noGrp="1" noRot="1" noChangeAspect="1"/>
          </p:cNvSpPr>
          <p:nvPr>
            <p:ph type="sldImg"/>
          </p:nvPr>
        </p:nvSpPr>
        <p:spPr>
          <a:prstGeom prst="rect">
            <a:avLst/>
          </a:prstGeom>
        </p:spPr>
        <p:txBody>
          <a:bodyPr/>
          <a:lstStyle/>
          <a:p>
            <a:endParaRPr/>
          </a:p>
        </p:txBody>
      </p:sp>
      <p:sp>
        <p:nvSpPr>
          <p:cNvPr id="1306" name="Shape 1306"/>
          <p:cNvSpPr>
            <a:spLocks noGrp="1"/>
          </p:cNvSpPr>
          <p:nvPr>
            <p:ph type="body" sz="quarter" idx="1"/>
          </p:nvPr>
        </p:nvSpPr>
        <p:spPr>
          <a:prstGeom prst="rect">
            <a:avLst/>
          </a:prstGeom>
        </p:spPr>
        <p:txBody>
          <a:bodyPr/>
          <a:lstStyle>
            <a:lvl1pPr>
              <a:defRPr b="1"/>
            </a:lvl1pPr>
          </a:lstStyle>
          <a:p>
            <a:r>
              <a:t>Now we see two telescopes, pointing in opposite directions...one placed near the beginning of the Bible, at the book of Genesis...another near the end, at the book of The Revelation...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 name="Shape 1380"/>
          <p:cNvSpPr>
            <a:spLocks noGrp="1" noRot="1" noChangeAspect="1"/>
          </p:cNvSpPr>
          <p:nvPr>
            <p:ph type="sldImg"/>
          </p:nvPr>
        </p:nvSpPr>
        <p:spPr>
          <a:prstGeom prst="rect">
            <a:avLst/>
          </a:prstGeom>
        </p:spPr>
        <p:txBody>
          <a:bodyPr/>
          <a:lstStyle/>
          <a:p>
            <a:endParaRPr/>
          </a:p>
        </p:txBody>
      </p:sp>
      <p:sp>
        <p:nvSpPr>
          <p:cNvPr id="1381" name="Shape 1381"/>
          <p:cNvSpPr>
            <a:spLocks noGrp="1"/>
          </p:cNvSpPr>
          <p:nvPr>
            <p:ph type="body" sz="quarter" idx="1"/>
          </p:nvPr>
        </p:nvSpPr>
        <p:spPr>
          <a:prstGeom prst="rect">
            <a:avLst/>
          </a:prstGeom>
        </p:spPr>
        <p:txBody>
          <a:bodyPr/>
          <a:lstStyle/>
          <a:p>
            <a:pPr>
              <a:defRPr b="1"/>
            </a:pPr>
            <a:r>
              <a:t>...bringing us to LINE H...in the Old Testament, showing a TELESCOPE </a:t>
            </a:r>
          </a:p>
          <a:p>
            <a:pPr>
              <a:defRPr b="1"/>
            </a:pPr>
            <a:r>
              <a:t>////	that looks distantly into ETERNITY PAST. </a:t>
            </a:r>
          </a:p>
          <a:p>
            <a:pPr>
              <a:defRPr b="1"/>
            </a:pPr>
            <a:r>
              <a:t>While on the New Testament side, </a:t>
            </a:r>
          </a:p>
          <a:p>
            <a:pPr>
              <a:defRPr b="1"/>
            </a:pPr>
            <a:r>
              <a:t>////	another TELESCOPE, </a:t>
            </a:r>
          </a:p>
          <a:p>
            <a:pPr>
              <a:defRPr b="1"/>
            </a:pPr>
            <a:r>
              <a:t>////	this one gazing far out into ETERNITY FUTURE.  </a:t>
            </a:r>
          </a:p>
          <a:p>
            <a:pPr>
              <a:defRPr b="1"/>
            </a:pPr>
            <a:r>
              <a:t>Remember that this telescope idea applies </a:t>
            </a:r>
            <a:r>
              <a:rPr i="1" u="sng"/>
              <a:t>only</a:t>
            </a:r>
            <a:r>
              <a:t> to the extreme ends of the Book.  Think of them as bookends for the entire collection of Scripture.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 name="Shape 1453"/>
          <p:cNvSpPr>
            <a:spLocks noGrp="1" noRot="1" noChangeAspect="1"/>
          </p:cNvSpPr>
          <p:nvPr>
            <p:ph type="sldImg"/>
          </p:nvPr>
        </p:nvSpPr>
        <p:spPr>
          <a:prstGeom prst="rect">
            <a:avLst/>
          </a:prstGeom>
        </p:spPr>
        <p:txBody>
          <a:bodyPr/>
          <a:lstStyle/>
          <a:p>
            <a:endParaRPr/>
          </a:p>
        </p:txBody>
      </p:sp>
      <p:sp>
        <p:nvSpPr>
          <p:cNvPr id="1454" name="Shape 1454"/>
          <p:cNvSpPr>
            <a:spLocks noGrp="1"/>
          </p:cNvSpPr>
          <p:nvPr>
            <p:ph type="body" sz="quarter" idx="1"/>
          </p:nvPr>
        </p:nvSpPr>
        <p:spPr>
          <a:prstGeom prst="rect">
            <a:avLst/>
          </a:prstGeom>
        </p:spPr>
        <p:txBody>
          <a:bodyPr/>
          <a:lstStyle/>
          <a:p>
            <a:r>
              <a:t>Line I…Now, in your thinking, change from TWO TELESCOPES to </a:t>
            </a:r>
          </a:p>
          <a:p>
            <a:r>
              <a:t>////  only ONE MICROSCOPE… on the Old Testament side.  This is a major point of change in the direction of the Biblical story line.  </a:t>
            </a:r>
          </a:p>
          <a:p>
            <a:r>
              <a:t>////  During the time of the LAW… at the 12th CHAPTER OF GENESIS…the Bible abruptly moves from recounting events far away in eternity past...suddenly focusing down to one man, his family, and their remarkable lives as they followed God in full faith and belief. </a:t>
            </a:r>
          </a:p>
          <a:p>
            <a:r>
              <a:t>////	The man is Abraham.  We pick up his amazing story at Genesis 12…remember Land…Seed…Blessing?  We remember that this man lived out his life and ministry during the earliest years of recorded history.  He is no fiction of ancient tribal lore. </a:t>
            </a:r>
          </a:p>
          <a:p>
            <a:r>
              <a:t>////  So…here at the MICROSCOPE we can adjust our biblical view from the wide angle of eternity past…down to the very narrow and specific view of that one man – under a Biblical microscope: Abraham. </a:t>
            </a:r>
          </a:p>
          <a:p>
            <a:r>
              <a:t>////   It was his life, his passions and his complete belief in God's direction, that become the foundation for the Bible's great story---through all 66 books, and continuing to work out and evolve in on our own lives down to this very moment.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 name="Shape 1506"/>
          <p:cNvSpPr>
            <a:spLocks noGrp="1" noRot="1" noChangeAspect="1"/>
          </p:cNvSpPr>
          <p:nvPr>
            <p:ph type="sldImg"/>
          </p:nvPr>
        </p:nvSpPr>
        <p:spPr>
          <a:prstGeom prst="rect">
            <a:avLst/>
          </a:prstGeom>
        </p:spPr>
        <p:txBody>
          <a:bodyPr/>
          <a:lstStyle/>
          <a:p>
            <a:endParaRPr/>
          </a:p>
        </p:txBody>
      </p:sp>
      <p:sp>
        <p:nvSpPr>
          <p:cNvPr id="1507" name="Shape 1507"/>
          <p:cNvSpPr>
            <a:spLocks noGrp="1"/>
          </p:cNvSpPr>
          <p:nvPr>
            <p:ph type="body" sz="quarter" idx="1"/>
          </p:nvPr>
        </p:nvSpPr>
        <p:spPr>
          <a:prstGeom prst="rect">
            <a:avLst/>
          </a:prstGeom>
        </p:spPr>
        <p:txBody>
          <a:bodyPr/>
          <a:lstStyle/>
          <a:p>
            <a:pPr>
              <a:defRPr b="1"/>
            </a:pPr>
            <a:r>
              <a:t>So…it's yet another way to label things.....the two lines in the box labeled J.  The Bible can be viewed as a collection of works organized under the headings of 2 TELESCOPES and 1 MICROSCOPE.  Emphasis on the life of Abraham – the great man in the lens of the microscope –– is a central anchor in learning to "mentally manage the Bible."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 name="Shape 1586"/>
          <p:cNvSpPr>
            <a:spLocks noGrp="1" noRot="1" noChangeAspect="1"/>
          </p:cNvSpPr>
          <p:nvPr>
            <p:ph type="sldImg"/>
          </p:nvPr>
        </p:nvSpPr>
        <p:spPr>
          <a:prstGeom prst="rect">
            <a:avLst/>
          </a:prstGeom>
        </p:spPr>
        <p:txBody>
          <a:bodyPr/>
          <a:lstStyle/>
          <a:p>
            <a:endParaRPr/>
          </a:p>
        </p:txBody>
      </p:sp>
      <p:sp>
        <p:nvSpPr>
          <p:cNvPr id="1587" name="Shape 1587"/>
          <p:cNvSpPr>
            <a:spLocks noGrp="1"/>
          </p:cNvSpPr>
          <p:nvPr>
            <p:ph type="body" sz="quarter" idx="1"/>
          </p:nvPr>
        </p:nvSpPr>
        <p:spPr>
          <a:prstGeom prst="rect">
            <a:avLst/>
          </a:prstGeom>
        </p:spPr>
        <p:txBody>
          <a:bodyPr/>
          <a:lstStyle/>
          <a:p>
            <a:pPr>
              <a:defRPr b="1"/>
            </a:pPr>
            <a:r>
              <a:t>Remember the focus as we quickly review this "Opened Bible" idea.</a:t>
            </a:r>
          </a:p>
          <a:p>
            <a:pPr>
              <a:defRPr b="1"/>
            </a:pPr>
            <a:r>
              <a:t>////	The Cross of Jesus Christ is THE FOCAL POINT that brings all these fundamental facts together.  You can clearly recognize the fact now that God's Word – with its historic chronological timeline…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 name="Shape 1808"/>
          <p:cNvSpPr>
            <a:spLocks noGrp="1" noRot="1" noChangeAspect="1"/>
          </p:cNvSpPr>
          <p:nvPr>
            <p:ph type="sldImg"/>
          </p:nvPr>
        </p:nvSpPr>
        <p:spPr>
          <a:prstGeom prst="rect">
            <a:avLst/>
          </a:prstGeom>
        </p:spPr>
        <p:txBody>
          <a:bodyPr/>
          <a:lstStyle/>
          <a:p>
            <a:endParaRPr/>
          </a:p>
        </p:txBody>
      </p:sp>
      <p:sp>
        <p:nvSpPr>
          <p:cNvPr id="1809" name="Shape 1809"/>
          <p:cNvSpPr>
            <a:spLocks noGrp="1"/>
          </p:cNvSpPr>
          <p:nvPr>
            <p:ph type="body" sz="quarter" idx="1"/>
          </p:nvPr>
        </p:nvSpPr>
        <p:spPr>
          <a:prstGeom prst="rect">
            <a:avLst/>
          </a:prstGeom>
        </p:spPr>
        <p:txBody>
          <a:bodyPr/>
          <a:lstStyle/>
          <a:p>
            <a:pPr>
              <a:defRPr b="1"/>
            </a:pPr>
            <a:r>
              <a:t>…is an organized collection of logical and credible writings!</a:t>
            </a:r>
          </a:p>
          <a:p>
            <a:pPr>
              <a:defRPr b="1"/>
            </a:pPr>
            <a:r>
              <a:t>From Abraham's remarkable life ….beckoned by those covenant promises…. leading to every event of the biblical timeline….</a:t>
            </a:r>
          </a:p>
          <a:p>
            <a:pPr>
              <a:defRPr b="1"/>
            </a:pPr>
            <a:r>
              <a:t>////	Culminating in the ministry of the Lord Jesus Christ and development of the early church and its spread throughout the world!  A remarkable document of completeness, coherence and promise to our souls!</a:t>
            </a:r>
          </a:p>
          <a:p>
            <a:pPr>
              <a:defRPr b="1"/>
            </a:pPr>
            <a:endParaRPr/>
          </a:p>
          <a:p>
            <a:pPr>
              <a:defRPr b="1"/>
            </a:pPr>
            <a:r>
              <a:t>Now…quickly…let's review just where we have been in this Opened Bible.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 name="Shape 2039"/>
          <p:cNvSpPr>
            <a:spLocks noGrp="1" noRot="1" noChangeAspect="1"/>
          </p:cNvSpPr>
          <p:nvPr>
            <p:ph type="sldImg"/>
          </p:nvPr>
        </p:nvSpPr>
        <p:spPr>
          <a:prstGeom prst="rect">
            <a:avLst/>
          </a:prstGeom>
        </p:spPr>
        <p:txBody>
          <a:bodyPr/>
          <a:lstStyle/>
          <a:p>
            <a:endParaRPr/>
          </a:p>
        </p:txBody>
      </p:sp>
      <p:sp>
        <p:nvSpPr>
          <p:cNvPr id="2040" name="Shape 2040"/>
          <p:cNvSpPr>
            <a:spLocks noGrp="1"/>
          </p:cNvSpPr>
          <p:nvPr>
            <p:ph type="body" sz="quarter" idx="1"/>
          </p:nvPr>
        </p:nvSpPr>
        <p:spPr>
          <a:prstGeom prst="rect">
            <a:avLst/>
          </a:prstGeom>
        </p:spPr>
        <p:txBody>
          <a:bodyPr/>
          <a:lstStyle/>
          <a:p>
            <a:r>
              <a:t>If you are working with the Study Help #18…follow along at the bottom of the page for a look at the Old and New Testament </a:t>
            </a:r>
            <a:r>
              <a:rPr i="1" u="sng"/>
              <a:t>functional parallels </a:t>
            </a:r>
            <a:r>
              <a:t>in Scripture.  </a:t>
            </a:r>
          </a:p>
          <a:p>
            <a:r>
              <a:t>The Law and Gospels produce an historical </a:t>
            </a:r>
          </a:p>
          <a:p>
            <a:r>
              <a:t>//// …FALLOUT…the HISTORIES and the ACTS; which show development of </a:t>
            </a:r>
          </a:p>
          <a:p>
            <a:r>
              <a:t>//// …a CULTURE; which, in turn, produces a body of </a:t>
            </a:r>
          </a:p>
          <a:p>
            <a:r>
              <a:t>////  …WRITINGS…the POETICAL BOOKS and the EPISTLES, leaving those two parts unique to our Bible, </a:t>
            </a:r>
          </a:p>
          <a:p>
            <a:r>
              <a:t>////  …the PROPHECIES and </a:t>
            </a:r>
          </a:p>
          <a:p>
            <a:r>
              <a:t>///  …THE REVELATION.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5" name="Shape 2095"/>
          <p:cNvSpPr>
            <a:spLocks noGrp="1" noRot="1" noChangeAspect="1"/>
          </p:cNvSpPr>
          <p:nvPr>
            <p:ph type="sldImg"/>
          </p:nvPr>
        </p:nvSpPr>
        <p:spPr>
          <a:prstGeom prst="rect">
            <a:avLst/>
          </a:prstGeom>
        </p:spPr>
        <p:txBody>
          <a:bodyPr/>
          <a:lstStyle/>
          <a:p>
            <a:endParaRPr/>
          </a:p>
        </p:txBody>
      </p:sp>
      <p:sp>
        <p:nvSpPr>
          <p:cNvPr id="2096" name="Shape 2096"/>
          <p:cNvSpPr>
            <a:spLocks noGrp="1"/>
          </p:cNvSpPr>
          <p:nvPr>
            <p:ph type="body" sz="quarter" idx="1"/>
          </p:nvPr>
        </p:nvSpPr>
        <p:spPr>
          <a:prstGeom prst="rect">
            <a:avLst/>
          </a:prstGeom>
        </p:spPr>
        <p:txBody>
          <a:bodyPr/>
          <a:lstStyle>
            <a:lvl1pPr>
              <a:defRPr b="1"/>
            </a:lvl1pPr>
          </a:lstStyle>
          <a:p>
            <a:r>
              <a:t>Now one last time, using Study Help #33 as your guide, here are the factors at play in THE OPENED BIBLE.  Scripture developed over some sixteen hundred years from the pens of some 40 different authors from a wide spectrum of background and human experience…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 name="Shape 2150"/>
          <p:cNvSpPr>
            <a:spLocks noGrp="1" noRot="1" noChangeAspect="1"/>
          </p:cNvSpPr>
          <p:nvPr>
            <p:ph type="sldImg"/>
          </p:nvPr>
        </p:nvSpPr>
        <p:spPr>
          <a:prstGeom prst="rect">
            <a:avLst/>
          </a:prstGeom>
        </p:spPr>
        <p:txBody>
          <a:bodyPr/>
          <a:lstStyle/>
          <a:p>
            <a:endParaRPr/>
          </a:p>
        </p:txBody>
      </p:sp>
      <p:sp>
        <p:nvSpPr>
          <p:cNvPr id="2151" name="Shape 2151"/>
          <p:cNvSpPr>
            <a:spLocks noGrp="1"/>
          </p:cNvSpPr>
          <p:nvPr>
            <p:ph type="body" sz="quarter" idx="1"/>
          </p:nvPr>
        </p:nvSpPr>
        <p:spPr>
          <a:prstGeom prst="rect">
            <a:avLst/>
          </a:prstGeom>
        </p:spPr>
        <p:txBody>
          <a:bodyPr/>
          <a:lstStyle>
            <a:lvl1pPr>
              <a:defRPr b="1"/>
            </a:lvl1pPr>
          </a:lstStyle>
          <a:p>
            <a:r>
              <a:t>Clearly recognizing one central theme that plays through every page of its drama, history and teaching….the Glory of God…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6" name="Shape 2206"/>
          <p:cNvSpPr>
            <a:spLocks noGrp="1" noRot="1" noChangeAspect="1"/>
          </p:cNvSpPr>
          <p:nvPr>
            <p:ph type="sldImg"/>
          </p:nvPr>
        </p:nvSpPr>
        <p:spPr>
          <a:prstGeom prst="rect">
            <a:avLst/>
          </a:prstGeom>
        </p:spPr>
        <p:txBody>
          <a:bodyPr/>
          <a:lstStyle/>
          <a:p>
            <a:endParaRPr/>
          </a:p>
        </p:txBody>
      </p:sp>
      <p:sp>
        <p:nvSpPr>
          <p:cNvPr id="2207" name="Shape 2207"/>
          <p:cNvSpPr>
            <a:spLocks noGrp="1"/>
          </p:cNvSpPr>
          <p:nvPr>
            <p:ph type="body" sz="quarter" idx="1"/>
          </p:nvPr>
        </p:nvSpPr>
        <p:spPr>
          <a:prstGeom prst="rect">
            <a:avLst/>
          </a:prstGeom>
        </p:spPr>
        <p:txBody>
          <a:bodyPr/>
          <a:lstStyle>
            <a:lvl1pPr>
              <a:defRPr b="1"/>
            </a:lvl1pPr>
          </a:lstStyle>
          <a:p>
            <a:r>
              <a:t>Divided into two large sections, which have come to be called through the centuries…the Old Testament and the New Testament.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444" tIns="38222" rIns="76444" bIns="38222"/>
          <a:lstStyle/>
          <a:p>
            <a:r>
              <a:rPr lang="en-US" b="1">
                <a:latin typeface="Times" charset="0"/>
                <a:ea typeface="ＭＳ Ｐゴシック" charset="0"/>
                <a:cs typeface="ＭＳ Ｐゴシック" charset="0"/>
              </a:rPr>
              <a:t>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re going to slice and dice the Word-- as a published book, just as we know books today -- developing some of its distinct parts and divisions.</a:t>
            </a:r>
          </a:p>
          <a:p>
            <a:r>
              <a:rPr lang="en-US" b="1">
                <a:latin typeface="Times" charset="0"/>
                <a:ea typeface="ＭＳ Ｐゴシック" charset="0"/>
                <a:cs typeface="ＭＳ Ｐゴシック" charset="0"/>
              </a:rPr>
              <a:t>Today</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Bibles are very different from the Scriptures of our ancient ancestors.  But the eternal message is the same, all across the millennia.</a:t>
            </a:r>
            <a:endParaRPr lang="en-US" b="1">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2" name="Shape 2262"/>
          <p:cNvSpPr>
            <a:spLocks noGrp="1" noRot="1" noChangeAspect="1"/>
          </p:cNvSpPr>
          <p:nvPr>
            <p:ph type="sldImg"/>
          </p:nvPr>
        </p:nvSpPr>
        <p:spPr>
          <a:prstGeom prst="rect">
            <a:avLst/>
          </a:prstGeom>
        </p:spPr>
        <p:txBody>
          <a:bodyPr/>
          <a:lstStyle/>
          <a:p>
            <a:endParaRPr/>
          </a:p>
        </p:txBody>
      </p:sp>
      <p:sp>
        <p:nvSpPr>
          <p:cNvPr id="2263" name="Shape 2263"/>
          <p:cNvSpPr>
            <a:spLocks noGrp="1"/>
          </p:cNvSpPr>
          <p:nvPr>
            <p:ph type="body" sz="quarter" idx="1"/>
          </p:nvPr>
        </p:nvSpPr>
        <p:spPr>
          <a:prstGeom prst="rect">
            <a:avLst/>
          </a:prstGeom>
        </p:spPr>
        <p:txBody>
          <a:bodyPr/>
          <a:lstStyle>
            <a:lvl1pPr>
              <a:defRPr b="1"/>
            </a:lvl1pPr>
          </a:lstStyle>
          <a:p>
            <a:r>
              <a:t>Organized into 39 books in the Old and 27 books in the New Testament.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 name="Shape 2318"/>
          <p:cNvSpPr>
            <a:spLocks noGrp="1" noRot="1" noChangeAspect="1"/>
          </p:cNvSpPr>
          <p:nvPr>
            <p:ph type="sldImg"/>
          </p:nvPr>
        </p:nvSpPr>
        <p:spPr>
          <a:prstGeom prst="rect">
            <a:avLst/>
          </a:prstGeom>
        </p:spPr>
        <p:txBody>
          <a:bodyPr/>
          <a:lstStyle/>
          <a:p>
            <a:endParaRPr/>
          </a:p>
        </p:txBody>
      </p:sp>
      <p:sp>
        <p:nvSpPr>
          <p:cNvPr id="2319" name="Shape 2319"/>
          <p:cNvSpPr>
            <a:spLocks noGrp="1"/>
          </p:cNvSpPr>
          <p:nvPr>
            <p:ph type="body" sz="quarter" idx="1"/>
          </p:nvPr>
        </p:nvSpPr>
        <p:spPr>
          <a:prstGeom prst="rect">
            <a:avLst/>
          </a:prstGeom>
        </p:spPr>
        <p:txBody>
          <a:bodyPr/>
          <a:lstStyle>
            <a:lvl1pPr>
              <a:defRPr b="1"/>
            </a:lvl1pPr>
          </a:lstStyle>
          <a:p>
            <a:r>
              <a:t>Written in Hebrew…for the Old…and mostly Greek…for the New.</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7" name="Shape 2377"/>
          <p:cNvSpPr>
            <a:spLocks noGrp="1" noRot="1" noChangeAspect="1"/>
          </p:cNvSpPr>
          <p:nvPr>
            <p:ph type="sldImg"/>
          </p:nvPr>
        </p:nvSpPr>
        <p:spPr>
          <a:prstGeom prst="rect">
            <a:avLst/>
          </a:prstGeom>
        </p:spPr>
        <p:txBody>
          <a:bodyPr/>
          <a:lstStyle/>
          <a:p>
            <a:endParaRPr/>
          </a:p>
        </p:txBody>
      </p:sp>
      <p:sp>
        <p:nvSpPr>
          <p:cNvPr id="2378" name="Shape 2378"/>
          <p:cNvSpPr>
            <a:spLocks noGrp="1"/>
          </p:cNvSpPr>
          <p:nvPr>
            <p:ph type="body" sz="quarter" idx="1"/>
          </p:nvPr>
        </p:nvSpPr>
        <p:spPr>
          <a:prstGeom prst="rect">
            <a:avLst/>
          </a:prstGeom>
        </p:spPr>
        <p:txBody>
          <a:bodyPr/>
          <a:lstStyle>
            <a:lvl1pPr>
              <a:defRPr b="1"/>
            </a:lvl1pPr>
          </a:lstStyle>
          <a:p>
            <a:r>
              <a:t>Two bottom-line ideas stretching across its pages…Law in the Old versus Grace in the New…and also…in the thinking of many.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6" name="Shape 2436"/>
          <p:cNvSpPr>
            <a:spLocks noGrp="1" noRot="1" noChangeAspect="1"/>
          </p:cNvSpPr>
          <p:nvPr>
            <p:ph type="sldImg"/>
          </p:nvPr>
        </p:nvSpPr>
        <p:spPr>
          <a:prstGeom prst="rect">
            <a:avLst/>
          </a:prstGeom>
        </p:spPr>
        <p:txBody>
          <a:bodyPr/>
          <a:lstStyle/>
          <a:p>
            <a:endParaRPr/>
          </a:p>
        </p:txBody>
      </p:sp>
      <p:sp>
        <p:nvSpPr>
          <p:cNvPr id="2437" name="Shape 2437"/>
          <p:cNvSpPr>
            <a:spLocks noGrp="1"/>
          </p:cNvSpPr>
          <p:nvPr>
            <p:ph type="body" sz="quarter" idx="1"/>
          </p:nvPr>
        </p:nvSpPr>
        <p:spPr>
          <a:prstGeom prst="rect">
            <a:avLst/>
          </a:prstGeom>
        </p:spPr>
        <p:txBody>
          <a:bodyPr/>
          <a:lstStyle>
            <a:lvl1pPr>
              <a:defRPr b="1"/>
            </a:lvl1pPr>
          </a:lstStyle>
          <a:p>
            <a:r>
              <a:t>Promise in the Old…fulfillment in the New.</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2" name="Shape 2492"/>
          <p:cNvSpPr>
            <a:spLocks noGrp="1" noRot="1" noChangeAspect="1"/>
          </p:cNvSpPr>
          <p:nvPr>
            <p:ph type="sldImg"/>
          </p:nvPr>
        </p:nvSpPr>
        <p:spPr>
          <a:prstGeom prst="rect">
            <a:avLst/>
          </a:prstGeom>
        </p:spPr>
        <p:txBody>
          <a:bodyPr/>
          <a:lstStyle/>
          <a:p>
            <a:endParaRPr/>
          </a:p>
        </p:txBody>
      </p:sp>
      <p:sp>
        <p:nvSpPr>
          <p:cNvPr id="2493" name="Shape 2493"/>
          <p:cNvSpPr>
            <a:spLocks noGrp="1"/>
          </p:cNvSpPr>
          <p:nvPr>
            <p:ph type="body" sz="quarter" idx="1"/>
          </p:nvPr>
        </p:nvSpPr>
        <p:spPr>
          <a:prstGeom prst="rect">
            <a:avLst/>
          </a:prstGeom>
        </p:spPr>
        <p:txBody>
          <a:bodyPr/>
          <a:lstStyle>
            <a:lvl1pPr>
              <a:defRPr b="1"/>
            </a:lvl1pPr>
          </a:lstStyle>
          <a:p>
            <a:r>
              <a:t>Then we view the entire Bible as opening and closing with two long-range telescopes…in the Old Testament, a telescope gazing into the most distant past of the earth and the universe…Eternity Past….while in the New…a telescope looking forward into Eternity Future.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7" name="Shape 2547"/>
          <p:cNvSpPr>
            <a:spLocks noGrp="1" noRot="1" noChangeAspect="1"/>
          </p:cNvSpPr>
          <p:nvPr>
            <p:ph type="sldImg"/>
          </p:nvPr>
        </p:nvSpPr>
        <p:spPr>
          <a:prstGeom prst="rect">
            <a:avLst/>
          </a:prstGeom>
        </p:spPr>
        <p:txBody>
          <a:bodyPr/>
          <a:lstStyle/>
          <a:p>
            <a:endParaRPr/>
          </a:p>
        </p:txBody>
      </p:sp>
      <p:sp>
        <p:nvSpPr>
          <p:cNvPr id="2548" name="Shape 2548"/>
          <p:cNvSpPr>
            <a:spLocks noGrp="1"/>
          </p:cNvSpPr>
          <p:nvPr>
            <p:ph type="body" sz="quarter" idx="1"/>
          </p:nvPr>
        </p:nvSpPr>
        <p:spPr>
          <a:prstGeom prst="rect">
            <a:avLst/>
          </a:prstGeom>
        </p:spPr>
        <p:txBody>
          <a:bodyPr/>
          <a:lstStyle/>
          <a:p>
            <a:pPr>
              <a:defRPr b="1"/>
            </a:pPr>
            <a:r>
              <a:t>Then from the immensity of viewing through those distant telescopes,</a:t>
            </a:r>
          </a:p>
          <a:p>
            <a:pPr>
              <a:defRPr b="1"/>
            </a:pPr>
            <a:r>
              <a:t>the view quickly refocuses on one man, Abraham, seen through a Biblical microscope...all the rest of Scripture resulting from God's work in his friend's righteous life…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2" name="Shape 2612"/>
          <p:cNvSpPr>
            <a:spLocks noGrp="1" noRot="1" noChangeAspect="1"/>
          </p:cNvSpPr>
          <p:nvPr>
            <p:ph type="sldImg"/>
          </p:nvPr>
        </p:nvSpPr>
        <p:spPr>
          <a:prstGeom prst="rect">
            <a:avLst/>
          </a:prstGeom>
        </p:spPr>
        <p:txBody>
          <a:bodyPr/>
          <a:lstStyle/>
          <a:p>
            <a:endParaRPr/>
          </a:p>
        </p:txBody>
      </p:sp>
      <p:sp>
        <p:nvSpPr>
          <p:cNvPr id="2613" name="Shape 2613"/>
          <p:cNvSpPr>
            <a:spLocks noGrp="1"/>
          </p:cNvSpPr>
          <p:nvPr>
            <p:ph type="body" sz="quarter" idx="1"/>
          </p:nvPr>
        </p:nvSpPr>
        <p:spPr>
          <a:prstGeom prst="rect">
            <a:avLst/>
          </a:prstGeom>
        </p:spPr>
        <p:txBody>
          <a:bodyPr/>
          <a:lstStyle>
            <a:lvl1pPr>
              <a:defRPr b="1"/>
            </a:lvl1pPr>
          </a:lstStyle>
          <a:p>
            <a:r>
              <a:t>Early Genesis…that wide angle view quickly sharpens down to a fine point, discovering the life of one man, Abraham…then expanding through him to reveal the great Plan of Redemption, presenting the appearance of the Messiah and His Gospel, then working through all Christians at this present time, encompassing all the earth.</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7" name="Shape 2667"/>
          <p:cNvSpPr>
            <a:spLocks noGrp="1" noRot="1" noChangeAspect="1"/>
          </p:cNvSpPr>
          <p:nvPr>
            <p:ph type="sldImg"/>
          </p:nvPr>
        </p:nvSpPr>
        <p:spPr>
          <a:prstGeom prst="rect">
            <a:avLst/>
          </a:prstGeom>
        </p:spPr>
        <p:txBody>
          <a:bodyPr/>
          <a:lstStyle/>
          <a:p>
            <a:endParaRPr/>
          </a:p>
        </p:txBody>
      </p:sp>
      <p:sp>
        <p:nvSpPr>
          <p:cNvPr id="2668" name="Shape 2668"/>
          <p:cNvSpPr>
            <a:spLocks noGrp="1"/>
          </p:cNvSpPr>
          <p:nvPr>
            <p:ph type="body" sz="quarter" idx="1"/>
          </p:nvPr>
        </p:nvSpPr>
        <p:spPr>
          <a:prstGeom prst="rect">
            <a:avLst/>
          </a:prstGeom>
        </p:spPr>
        <p:txBody>
          <a:bodyPr/>
          <a:lstStyle>
            <a:lvl1pPr>
              <a:defRPr b="1"/>
            </a:lvl1pPr>
          </a:lstStyle>
          <a:p>
            <a:r>
              <a:t>Seen finally as…two telescopes…and one microscope…as a tool in which to view the overall structure of the Scriptures.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1" name="Shape 2691"/>
          <p:cNvSpPr>
            <a:spLocks noGrp="1" noRot="1" noChangeAspect="1"/>
          </p:cNvSpPr>
          <p:nvPr>
            <p:ph type="sldImg"/>
          </p:nvPr>
        </p:nvSpPr>
        <p:spPr>
          <a:prstGeom prst="rect">
            <a:avLst/>
          </a:prstGeom>
        </p:spPr>
        <p:txBody>
          <a:bodyPr/>
          <a:lstStyle/>
          <a:p>
            <a:endParaRPr/>
          </a:p>
        </p:txBody>
      </p:sp>
      <p:sp>
        <p:nvSpPr>
          <p:cNvPr id="2692" name="Shape 2692"/>
          <p:cNvSpPr>
            <a:spLocks noGrp="1"/>
          </p:cNvSpPr>
          <p:nvPr>
            <p:ph type="body" sz="quarter" idx="1"/>
          </p:nvPr>
        </p:nvSpPr>
        <p:spPr>
          <a:prstGeom prst="rect">
            <a:avLst/>
          </a:prstGeom>
        </p:spPr>
        <p:txBody>
          <a:bodyPr/>
          <a:lstStyle/>
          <a:p>
            <a:pPr>
              <a:defRPr b="1"/>
            </a:pPr>
            <a:r>
              <a:t>And that's your Bible…sliced and diced and put back together in a way…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5" name="Shape 2715"/>
          <p:cNvSpPr>
            <a:spLocks noGrp="1" noRot="1" noChangeAspect="1"/>
          </p:cNvSpPr>
          <p:nvPr>
            <p:ph type="sldImg"/>
          </p:nvPr>
        </p:nvSpPr>
        <p:spPr>
          <a:prstGeom prst="rect">
            <a:avLst/>
          </a:prstGeom>
        </p:spPr>
        <p:txBody>
          <a:bodyPr/>
          <a:lstStyle/>
          <a:p>
            <a:endParaRPr/>
          </a:p>
        </p:txBody>
      </p:sp>
      <p:sp>
        <p:nvSpPr>
          <p:cNvPr id="2716" name="Shape 2716"/>
          <p:cNvSpPr>
            <a:spLocks noGrp="1"/>
          </p:cNvSpPr>
          <p:nvPr>
            <p:ph type="body" sz="quarter" idx="1"/>
          </p:nvPr>
        </p:nvSpPr>
        <p:spPr>
          <a:prstGeom prst="rect">
            <a:avLst/>
          </a:prstGeom>
        </p:spPr>
        <p:txBody>
          <a:bodyPr/>
          <a:lstStyle>
            <a:lvl1pPr>
              <a:defRPr b="1"/>
            </a:lvl1pPr>
          </a:lstStyle>
          <a:p>
            <a:r>
              <a:t>…that clearly illustrates organization and progression of its great and timeless central theme…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hape 575"/>
          <p:cNvSpPr>
            <a:spLocks noGrp="1" noRot="1" noChangeAspect="1"/>
          </p:cNvSpPr>
          <p:nvPr>
            <p:ph type="sldImg"/>
          </p:nvPr>
        </p:nvSpPr>
        <p:spPr>
          <a:prstGeom prst="rect">
            <a:avLst/>
          </a:prstGeom>
        </p:spPr>
        <p:txBody>
          <a:bodyPr/>
          <a:lstStyle/>
          <a:p>
            <a:endParaRPr/>
          </a:p>
        </p:txBody>
      </p:sp>
      <p:sp>
        <p:nvSpPr>
          <p:cNvPr id="576" name="Shape 576"/>
          <p:cNvSpPr>
            <a:spLocks noGrp="1"/>
          </p:cNvSpPr>
          <p:nvPr>
            <p:ph type="body" sz="quarter" idx="1"/>
          </p:nvPr>
        </p:nvSpPr>
        <p:spPr>
          <a:prstGeom prst="rect">
            <a:avLst/>
          </a:prstGeom>
        </p:spPr>
        <p:txBody>
          <a:bodyPr/>
          <a:lstStyle/>
          <a:p>
            <a:pPr>
              <a:defRPr b="1"/>
            </a:pPr>
            <a:r>
              <a:t>We call this section, THE OPENED BIBLE….because…   </a:t>
            </a:r>
          </a:p>
          <a:p>
            <a:pPr>
              <a:defRPr b="1"/>
            </a:pPr>
            <a:r>
              <a:t>////	We are going to explore its parts and its pieces.</a:t>
            </a:r>
          </a:p>
          <a:p>
            <a:pPr>
              <a:defRPr b="1"/>
            </a:pPr>
            <a:r>
              <a:t>And by now, you are probably beginning to develop your own mental Bible File. </a:t>
            </a:r>
          </a:p>
          <a:p>
            <a:pPr>
              <a:defRPr b="1"/>
            </a:pPr>
            <a:r>
              <a:t>So…the ideas presented next will further show you that the </a:t>
            </a:r>
          </a:p>
          <a:p>
            <a:pPr>
              <a:defRPr b="1"/>
            </a:pPr>
            <a:r>
              <a:t>////	Word of God is an organized, progressive structure, timeless in its spiritual value…containing an incomparable collection of literature on which you can place your complete faith and confidence -- in its writers, its message of salvation, and its proven spiritual directions for every human life on our planet.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8" name="Shape 2728"/>
          <p:cNvSpPr>
            <a:spLocks noGrp="1" noRot="1" noChangeAspect="1"/>
          </p:cNvSpPr>
          <p:nvPr>
            <p:ph type="sldImg"/>
          </p:nvPr>
        </p:nvSpPr>
        <p:spPr>
          <a:prstGeom prst="rect">
            <a:avLst/>
          </a:prstGeom>
        </p:spPr>
        <p:txBody>
          <a:bodyPr/>
          <a:lstStyle/>
          <a:p>
            <a:endParaRPr/>
          </a:p>
        </p:txBody>
      </p:sp>
      <p:sp>
        <p:nvSpPr>
          <p:cNvPr id="2729" name="Shape 2729"/>
          <p:cNvSpPr>
            <a:spLocks noGrp="1"/>
          </p:cNvSpPr>
          <p:nvPr>
            <p:ph type="body" sz="quarter" idx="1"/>
          </p:nvPr>
        </p:nvSpPr>
        <p:spPr>
          <a:prstGeom prst="rect">
            <a:avLst/>
          </a:prstGeom>
        </p:spPr>
        <p:txBody>
          <a:bodyPr/>
          <a:lstStyle/>
          <a:p>
            <a:pPr>
              <a:defRPr b="1"/>
            </a:pPr>
            <a:r>
              <a:t>THE GLORY OF GOD.  ITS ONE MESSAGE SURMOUNTING ALL THE OTHERS!   Delivering to us the glorious message of the Cross and the Savior's gift of eternal life to all men who ask it of Him.</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4"/>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lvl1pPr eaLnBrk="0" hangingPunct="0">
              <a:defRPr sz="2400">
                <a:solidFill>
                  <a:schemeClr val="tx1"/>
                </a:solidFill>
                <a:latin typeface="Times New Roman" charset="0"/>
                <a:ea typeface="ＭＳ Ｐゴシック" charset="0"/>
                <a:cs typeface="ＭＳ Ｐゴシック" charset="0"/>
              </a:defRPr>
            </a:lvl1pPr>
            <a:lvl2pPr marL="742843" indent="-285709" eaLnBrk="0" hangingPunct="0">
              <a:defRPr sz="2400">
                <a:solidFill>
                  <a:schemeClr val="tx1"/>
                </a:solidFill>
                <a:latin typeface="Times New Roman" charset="0"/>
                <a:ea typeface="ＭＳ Ｐゴシック" charset="0"/>
              </a:defRPr>
            </a:lvl2pPr>
            <a:lvl3pPr marL="1142835" indent="-228567" eaLnBrk="0" hangingPunct="0">
              <a:defRPr sz="2400">
                <a:solidFill>
                  <a:schemeClr val="tx1"/>
                </a:solidFill>
                <a:latin typeface="Times New Roman" charset="0"/>
                <a:ea typeface="ＭＳ Ｐゴシック" charset="0"/>
              </a:defRPr>
            </a:lvl3pPr>
            <a:lvl4pPr marL="1599969" indent="-228567" eaLnBrk="0" hangingPunct="0">
              <a:defRPr sz="2400">
                <a:solidFill>
                  <a:schemeClr val="tx1"/>
                </a:solidFill>
                <a:latin typeface="Times New Roman" charset="0"/>
                <a:ea typeface="ＭＳ Ｐゴシック" charset="0"/>
              </a:defRPr>
            </a:lvl4pPr>
            <a:lvl5pPr marL="2057103" indent="-228567" eaLnBrk="0" hangingPunct="0">
              <a:defRPr sz="2400">
                <a:solidFill>
                  <a:schemeClr val="tx1"/>
                </a:solidFill>
                <a:latin typeface="Times New Roman" charset="0"/>
                <a:ea typeface="ＭＳ Ｐゴシック" charset="0"/>
              </a:defRPr>
            </a:lvl5pPr>
            <a:lvl6pPr marL="2514238" indent="-228567" eaLnBrk="0" fontAlgn="base" hangingPunct="0">
              <a:spcBef>
                <a:spcPct val="0"/>
              </a:spcBef>
              <a:spcAft>
                <a:spcPct val="0"/>
              </a:spcAft>
              <a:defRPr sz="2400">
                <a:solidFill>
                  <a:schemeClr val="tx1"/>
                </a:solidFill>
                <a:latin typeface="Times New Roman" charset="0"/>
                <a:ea typeface="ＭＳ Ｐゴシック" charset="0"/>
              </a:defRPr>
            </a:lvl6pPr>
            <a:lvl7pPr marL="2971372" indent="-228567" eaLnBrk="0" fontAlgn="base" hangingPunct="0">
              <a:spcBef>
                <a:spcPct val="0"/>
              </a:spcBef>
              <a:spcAft>
                <a:spcPct val="0"/>
              </a:spcAft>
              <a:defRPr sz="2400">
                <a:solidFill>
                  <a:schemeClr val="tx1"/>
                </a:solidFill>
                <a:latin typeface="Times New Roman" charset="0"/>
                <a:ea typeface="ＭＳ Ｐゴシック" charset="0"/>
              </a:defRPr>
            </a:lvl7pPr>
            <a:lvl8pPr marL="3428506" indent="-228567" eaLnBrk="0" fontAlgn="base" hangingPunct="0">
              <a:spcBef>
                <a:spcPct val="0"/>
              </a:spcBef>
              <a:spcAft>
                <a:spcPct val="0"/>
              </a:spcAft>
              <a:defRPr sz="2400">
                <a:solidFill>
                  <a:schemeClr val="tx1"/>
                </a:solidFill>
                <a:latin typeface="Times New Roman" charset="0"/>
                <a:ea typeface="ＭＳ Ｐゴシック" charset="0"/>
              </a:defRPr>
            </a:lvl8pPr>
            <a:lvl9pPr marL="3885640" indent="-228567"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43</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76444" tIns="38222" rIns="76444" bIns="38222"/>
          <a:lstStyle/>
          <a:p>
            <a:pPr eaLnBrk="1" hangingPunct="1"/>
            <a:r>
              <a:rPr lang="en-US" dirty="0" smtClean="0">
                <a:latin typeface="Arial" charset="0"/>
                <a:ea typeface="ＭＳ Ｐゴシック" charset="0"/>
                <a:cs typeface="ＭＳ Ｐゴシック" charset="0"/>
              </a:rPr>
              <a:t>The Bible</a:t>
            </a:r>
            <a:r>
              <a:rPr lang="is-IS" dirty="0" smtClean="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Shape 728"/>
          <p:cNvSpPr>
            <a:spLocks noGrp="1" noRot="1" noChangeAspect="1"/>
          </p:cNvSpPr>
          <p:nvPr>
            <p:ph type="sldImg"/>
          </p:nvPr>
        </p:nvSpPr>
        <p:spPr>
          <a:prstGeom prst="rect">
            <a:avLst/>
          </a:prstGeom>
        </p:spPr>
        <p:txBody>
          <a:bodyPr/>
          <a:lstStyle/>
          <a:p>
            <a:endParaRPr/>
          </a:p>
        </p:txBody>
      </p:sp>
      <p:sp>
        <p:nvSpPr>
          <p:cNvPr id="729" name="Shape 729"/>
          <p:cNvSpPr>
            <a:spLocks noGrp="1"/>
          </p:cNvSpPr>
          <p:nvPr>
            <p:ph type="body" sz="quarter" idx="1"/>
          </p:nvPr>
        </p:nvSpPr>
        <p:spPr>
          <a:prstGeom prst="rect">
            <a:avLst/>
          </a:prstGeom>
        </p:spPr>
        <p:txBody>
          <a:bodyPr/>
          <a:lstStyle/>
          <a:p>
            <a:pPr>
              <a:defRPr b="1"/>
            </a:pPr>
            <a:r>
              <a:t>With Study Help #18… called the OPENED BIBLE,…you'll be able to fill it in as we work forward.  Stop to study it a moment and you'll find a number of blank lines and letters.  They will guide you through this next section.  Ready?  Let's begin.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Shape 757"/>
          <p:cNvSpPr>
            <a:spLocks noGrp="1" noRot="1" noChangeAspect="1"/>
          </p:cNvSpPr>
          <p:nvPr>
            <p:ph type="sldImg"/>
          </p:nvPr>
        </p:nvSpPr>
        <p:spPr>
          <a:prstGeom prst="rect">
            <a:avLst/>
          </a:prstGeom>
        </p:spPr>
        <p:txBody>
          <a:bodyPr/>
          <a:lstStyle/>
          <a:p>
            <a:endParaRPr/>
          </a:p>
        </p:txBody>
      </p:sp>
      <p:sp>
        <p:nvSpPr>
          <p:cNvPr id="758" name="Shape 758"/>
          <p:cNvSpPr>
            <a:spLocks noGrp="1"/>
          </p:cNvSpPr>
          <p:nvPr>
            <p:ph type="body" sz="quarter" idx="1"/>
          </p:nvPr>
        </p:nvSpPr>
        <p:spPr>
          <a:prstGeom prst="rect">
            <a:avLst/>
          </a:prstGeom>
        </p:spPr>
        <p:txBody>
          <a:bodyPr/>
          <a:lstStyle/>
          <a:p>
            <a:pPr>
              <a:defRPr b="1"/>
            </a:pPr>
            <a:r>
              <a:t>We start by spreading open the pages of the Bible in this sketch, </a:t>
            </a:r>
          </a:p>
          <a:p>
            <a:pPr>
              <a:defRPr b="1"/>
            </a:pPr>
            <a:r>
              <a:t>separating it out into eight sections...</a:t>
            </a:r>
          </a:p>
          <a:p>
            <a:pPr>
              <a:defRPr b="1"/>
            </a:pPr>
            <a:r>
              <a:t>////	with a division marker right in the middle...</a:t>
            </a:r>
          </a:p>
          <a:p>
            <a:pPr>
              <a:defRPr b="1"/>
            </a:pPr>
            <a:r>
              <a:t>////	…with four sections on one side and four on the other.  And of course, it is probably obvious to you </a:t>
            </a:r>
          </a:p>
          <a:p>
            <a:pPr>
              <a:defRPr b="1"/>
            </a:pPr>
            <a:r>
              <a:t>////	…that a division marker lies at the intersection of these two major Biblical sections.  It identifies the most significant event in the history of our planet – the Cross of Calvary and the sacrifice of Our Lord.</a:t>
            </a:r>
          </a:p>
          <a:p>
            <a:pPr>
              <a:defRPr b="1"/>
            </a:pPr>
            <a:r>
              <a:t>////	The four sections to the left of the marker make up what we'll call, for now, THE OLDER STORY…</a:t>
            </a:r>
          </a:p>
          <a:p>
            <a:pPr>
              <a:defRPr b="1"/>
            </a:pPr>
            <a:r>
              <a:t>////	those to the right, THE NEWER STORY.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Shape 780"/>
          <p:cNvSpPr>
            <a:spLocks noGrp="1" noRot="1" noChangeAspect="1"/>
          </p:cNvSpPr>
          <p:nvPr>
            <p:ph type="sldImg"/>
          </p:nvPr>
        </p:nvSpPr>
        <p:spPr>
          <a:prstGeom prst="rect">
            <a:avLst/>
          </a:prstGeom>
        </p:spPr>
        <p:txBody>
          <a:bodyPr/>
          <a:lstStyle/>
          <a:p>
            <a:endParaRPr/>
          </a:p>
        </p:txBody>
      </p:sp>
      <p:sp>
        <p:nvSpPr>
          <p:cNvPr id="781" name="Shape 781"/>
          <p:cNvSpPr>
            <a:spLocks noGrp="1"/>
          </p:cNvSpPr>
          <p:nvPr>
            <p:ph type="body" sz="quarter" idx="1"/>
          </p:nvPr>
        </p:nvSpPr>
        <p:spPr>
          <a:prstGeom prst="rect">
            <a:avLst/>
          </a:prstGeom>
        </p:spPr>
        <p:txBody>
          <a:bodyPr/>
          <a:lstStyle/>
          <a:p>
            <a:pPr>
              <a:defRPr b="1"/>
            </a:pPr>
            <a:r>
              <a:t>Now we'll number each of the sections in order...from SECTION ONE on the left, across and over to SECTION EIGHT on the right.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Shape 800"/>
          <p:cNvSpPr>
            <a:spLocks noGrp="1" noRot="1" noChangeAspect="1"/>
          </p:cNvSpPr>
          <p:nvPr>
            <p:ph type="sldImg"/>
          </p:nvPr>
        </p:nvSpPr>
        <p:spPr>
          <a:prstGeom prst="rect">
            <a:avLst/>
          </a:prstGeom>
        </p:spPr>
        <p:txBody>
          <a:bodyPr/>
          <a:lstStyle/>
          <a:p>
            <a:endParaRPr/>
          </a:p>
        </p:txBody>
      </p:sp>
      <p:sp>
        <p:nvSpPr>
          <p:cNvPr id="801" name="Shape 801"/>
          <p:cNvSpPr>
            <a:spLocks noGrp="1"/>
          </p:cNvSpPr>
          <p:nvPr>
            <p:ph type="body" sz="quarter" idx="1"/>
          </p:nvPr>
        </p:nvSpPr>
        <p:spPr>
          <a:prstGeom prst="rect">
            <a:avLst/>
          </a:prstGeom>
        </p:spPr>
        <p:txBody>
          <a:bodyPr/>
          <a:lstStyle/>
          <a:p>
            <a:pPr>
              <a:defRPr b="1"/>
            </a:pPr>
            <a:r>
              <a:t>We'll uncover some interesting parallels between the varied sections of the Book.  We will, for instance, link together sections </a:t>
            </a:r>
          </a:p>
          <a:p>
            <a:pPr>
              <a:defRPr b="1"/>
            </a:pPr>
            <a:r>
              <a:t>////	1 and 5, </a:t>
            </a:r>
          </a:p>
          <a:p>
            <a:pPr>
              <a:defRPr b="1"/>
            </a:pPr>
            <a:r>
              <a:t>////	2 and 6, </a:t>
            </a:r>
          </a:p>
          <a:p>
            <a:pPr>
              <a:defRPr b="1"/>
            </a:pPr>
            <a:r>
              <a:t>//// 	3 and 7, and </a:t>
            </a:r>
          </a:p>
          <a:p>
            <a:pPr>
              <a:defRPr b="1"/>
            </a:pPr>
            <a:r>
              <a:t>////	4 and 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Shape 828"/>
          <p:cNvSpPr>
            <a:spLocks noGrp="1" noRot="1" noChangeAspect="1"/>
          </p:cNvSpPr>
          <p:nvPr>
            <p:ph type="sldImg"/>
          </p:nvPr>
        </p:nvSpPr>
        <p:spPr>
          <a:prstGeom prst="rect">
            <a:avLst/>
          </a:prstGeom>
        </p:spPr>
        <p:txBody>
          <a:bodyPr/>
          <a:lstStyle/>
          <a:p>
            <a:endParaRPr/>
          </a:p>
        </p:txBody>
      </p:sp>
      <p:sp>
        <p:nvSpPr>
          <p:cNvPr id="829" name="Shape 829"/>
          <p:cNvSpPr>
            <a:spLocks noGrp="1"/>
          </p:cNvSpPr>
          <p:nvPr>
            <p:ph type="body" sz="quarter" idx="1"/>
          </p:nvPr>
        </p:nvSpPr>
        <p:spPr>
          <a:prstGeom prst="rect">
            <a:avLst/>
          </a:prstGeom>
        </p:spPr>
        <p:txBody>
          <a:bodyPr/>
          <a:lstStyle/>
          <a:p>
            <a:pPr>
              <a:defRPr b="1"/>
            </a:pPr>
            <a:r>
              <a:t>Look first at sections 1 and section 5.  Think about them as serving a parallel purpose in term of the Bible's story line development.  If you are using the Study Help #18 sheet, you can fill in each location as we go. </a:t>
            </a:r>
          </a:p>
          <a:p>
            <a:pPr>
              <a:defRPr b="1"/>
            </a:pPr>
            <a:r>
              <a:t>////	Across the centuries these two sections of Scripture have come to be known as THE LAW in the Old Testament </a:t>
            </a:r>
          </a:p>
          <a:p>
            <a:pPr>
              <a:defRPr b="1"/>
            </a:pPr>
            <a:r>
              <a:t>////	and THE GOSPELS in the New.  Think about these two sections, linked here by a blue line as fulfilling somewhat parallel functions in the organization of the Bible.  Because, it's from these beginning sections of the Old and the New that </a:t>
            </a:r>
          </a:p>
          <a:p>
            <a:pPr>
              <a:defRPr b="1"/>
            </a:pPr>
            <a:r>
              <a:t>////	all the events of the rest of each testament unfold...as we'll see right now.  OK...</a:t>
            </a:r>
          </a:p>
          <a:p>
            <a:pPr>
              <a:defRPr b="1"/>
            </a:pPr>
            <a:r>
              <a:t>HERE WE HAVE "THE BEGINNING DOCUMENTATION" for each part of your Bible.  Following these beginning documents…the Law in the Old and the Gospels in the New.  Let's unpack the other sections.</a:t>
            </a:r>
          </a:p>
          <a:p>
            <a:pPr>
              <a:defRPr b="1"/>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t>Title Text</a:t>
            </a:r>
          </a:p>
        </p:txBody>
      </p:sp>
      <p:sp>
        <p:nvSpPr>
          <p:cNvPr id="125" name="Shape 12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6" name="Shape 1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07" name="Shape 307"/>
          <p:cNvSpPr>
            <a:spLocks noGrp="1"/>
          </p:cNvSpPr>
          <p:nvPr>
            <p:ph type="title"/>
          </p:nvPr>
        </p:nvSpPr>
        <p:spPr>
          <a:prstGeom prst="rect">
            <a:avLst/>
          </a:prstGeom>
        </p:spPr>
        <p:txBody>
          <a:bodyPr/>
          <a:lstStyle/>
          <a:p>
            <a:r>
              <a:t>Title Text</a:t>
            </a:r>
          </a:p>
        </p:txBody>
      </p:sp>
      <p:sp>
        <p:nvSpPr>
          <p:cNvPr id="308" name="Shape 30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9" name="Shape 3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16" name="Shape 316"/>
          <p:cNvSpPr>
            <a:spLocks noGrp="1"/>
          </p:cNvSpPr>
          <p:nvPr>
            <p:ph type="title"/>
          </p:nvPr>
        </p:nvSpPr>
        <p:spPr>
          <a:xfrm>
            <a:off x="6629400" y="274638"/>
            <a:ext cx="2057400" cy="5851526"/>
          </a:xfrm>
          <a:prstGeom prst="rect">
            <a:avLst/>
          </a:prstGeom>
        </p:spPr>
        <p:txBody>
          <a:bodyPr/>
          <a:lstStyle/>
          <a:p>
            <a:r>
              <a:t>Title Text</a:t>
            </a:r>
          </a:p>
        </p:txBody>
      </p:sp>
      <p:sp>
        <p:nvSpPr>
          <p:cNvPr id="317" name="Shape 317"/>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8" name="Shape 3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325" name="image1.png"/>
          <p:cNvPicPr>
            <a:picLocks noChangeAspect="1"/>
          </p:cNvPicPr>
          <p:nvPr/>
        </p:nvPicPr>
        <p:blipFill>
          <a:blip r:embed="rId2">
            <a:extLst/>
          </a:blip>
          <a:stretch>
            <a:fillRect/>
          </a:stretch>
        </p:blipFill>
        <p:spPr>
          <a:xfrm>
            <a:off x="1233487" y="1152525"/>
            <a:ext cx="6565901" cy="4611688"/>
          </a:xfrm>
          <a:prstGeom prst="rect">
            <a:avLst/>
          </a:prstGeom>
          <a:ln w="12700">
            <a:miter lim="400000"/>
          </a:ln>
        </p:spPr>
      </p:pic>
      <p:sp>
        <p:nvSpPr>
          <p:cNvPr id="326" name="Shape 326"/>
          <p:cNvSpPr/>
          <p:nvPr/>
        </p:nvSpPr>
        <p:spPr>
          <a:xfrm flipH="1">
            <a:off x="5456237" y="4124325"/>
            <a:ext cx="842963" cy="579439"/>
          </a:xfrm>
          <a:prstGeom prst="line">
            <a:avLst/>
          </a:prstGeom>
          <a:ln w="76200">
            <a:solidFill>
              <a:schemeClr val="accent3">
                <a:lumOff val="44000"/>
              </a:schemeClr>
            </a:solidFill>
          </a:ln>
        </p:spPr>
        <p:txBody>
          <a:bodyPr lIns="45719" rIns="45719"/>
          <a:lstStyle/>
          <a:p>
            <a:endParaRPr/>
          </a:p>
        </p:txBody>
      </p:sp>
      <p:sp>
        <p:nvSpPr>
          <p:cNvPr id="327" name="Shape 327"/>
          <p:cNvSpPr/>
          <p:nvPr/>
        </p:nvSpPr>
        <p:spPr>
          <a:xfrm flipH="1">
            <a:off x="5568949" y="4084637"/>
            <a:ext cx="842964" cy="579438"/>
          </a:xfrm>
          <a:prstGeom prst="line">
            <a:avLst/>
          </a:prstGeom>
          <a:ln w="76200">
            <a:solidFill>
              <a:schemeClr val="accent3">
                <a:lumOff val="44000"/>
              </a:schemeClr>
            </a:solidFill>
          </a:ln>
        </p:spPr>
        <p:txBody>
          <a:bodyPr lIns="45719" rIns="45719"/>
          <a:lstStyle/>
          <a:p>
            <a:endParaRPr/>
          </a:p>
        </p:txBody>
      </p:sp>
      <p:sp>
        <p:nvSpPr>
          <p:cNvPr id="328" name="Shape 328"/>
          <p:cNvSpPr/>
          <p:nvPr/>
        </p:nvSpPr>
        <p:spPr>
          <a:xfrm>
            <a:off x="3606320" y="2820448"/>
            <a:ext cx="480385" cy="1372679"/>
          </a:xfrm>
          <a:prstGeom prst="line">
            <a:avLst/>
          </a:prstGeom>
          <a:ln w="76200">
            <a:solidFill>
              <a:schemeClr val="accent3">
                <a:lumOff val="44000"/>
              </a:schemeClr>
            </a:solidFill>
          </a:ln>
        </p:spPr>
        <p:txBody>
          <a:bodyPr lIns="45719" rIns="45719"/>
          <a:lstStyle/>
          <a:p>
            <a:endParaRPr/>
          </a:p>
        </p:txBody>
      </p:sp>
      <p:sp>
        <p:nvSpPr>
          <p:cNvPr id="329" name="Shape 329"/>
          <p:cNvSpPr/>
          <p:nvPr/>
        </p:nvSpPr>
        <p:spPr>
          <a:xfrm>
            <a:off x="2626029" y="3433717"/>
            <a:ext cx="716944" cy="797016"/>
          </a:xfrm>
          <a:prstGeom prst="line">
            <a:avLst/>
          </a:prstGeom>
          <a:ln w="76200">
            <a:solidFill>
              <a:schemeClr val="accent3">
                <a:lumOff val="44000"/>
              </a:schemeClr>
            </a:solidFill>
          </a:ln>
        </p:spPr>
        <p:txBody>
          <a:bodyPr lIns="45719" rIns="45719"/>
          <a:lstStyle/>
          <a:p>
            <a:endParaRPr/>
          </a:p>
        </p:txBody>
      </p:sp>
      <p:sp>
        <p:nvSpPr>
          <p:cNvPr id="330" name="Shape 330"/>
          <p:cNvSpPr/>
          <p:nvPr/>
        </p:nvSpPr>
        <p:spPr>
          <a:xfrm flipH="1">
            <a:off x="1768022" y="4034011"/>
            <a:ext cx="310469" cy="1317278"/>
          </a:xfrm>
          <a:prstGeom prst="line">
            <a:avLst/>
          </a:prstGeom>
          <a:ln w="76200">
            <a:solidFill>
              <a:schemeClr val="accent3">
                <a:lumOff val="44000"/>
              </a:schemeClr>
            </a:solidFill>
          </a:ln>
        </p:spPr>
        <p:txBody>
          <a:bodyPr lIns="45719" rIns="45719"/>
          <a:lstStyle/>
          <a:p>
            <a:endParaRPr/>
          </a:p>
        </p:txBody>
      </p:sp>
      <p:sp>
        <p:nvSpPr>
          <p:cNvPr id="331" name="Shape 331"/>
          <p:cNvSpPr/>
          <p:nvPr/>
        </p:nvSpPr>
        <p:spPr>
          <a:xfrm>
            <a:off x="2035473" y="4451130"/>
            <a:ext cx="948730" cy="311590"/>
          </a:xfrm>
          <a:prstGeom prst="line">
            <a:avLst/>
          </a:prstGeom>
          <a:ln w="76200">
            <a:solidFill>
              <a:schemeClr val="accent3">
                <a:lumOff val="44000"/>
              </a:schemeClr>
            </a:solidFill>
          </a:ln>
        </p:spPr>
        <p:txBody>
          <a:bodyPr lIns="45719" rIns="45719"/>
          <a:lstStyle/>
          <a:p>
            <a:endParaRPr/>
          </a:p>
        </p:txBody>
      </p:sp>
      <p:sp>
        <p:nvSpPr>
          <p:cNvPr id="332" name="Shape 332"/>
          <p:cNvSpPr/>
          <p:nvPr/>
        </p:nvSpPr>
        <p:spPr>
          <a:xfrm flipH="1">
            <a:off x="2030083" y="4012533"/>
            <a:ext cx="105435" cy="406146"/>
          </a:xfrm>
          <a:prstGeom prst="line">
            <a:avLst/>
          </a:prstGeom>
          <a:ln w="76200">
            <a:solidFill>
              <a:schemeClr val="accent3">
                <a:lumOff val="44000"/>
              </a:schemeClr>
            </a:solidFill>
          </a:ln>
        </p:spPr>
        <p:txBody>
          <a:bodyPr lIns="45719" rIns="45719"/>
          <a:lstStyle/>
          <a:p>
            <a:endParaRPr/>
          </a:p>
        </p:txBody>
      </p:sp>
      <p:sp>
        <p:nvSpPr>
          <p:cNvPr id="333" name="Shape 333"/>
          <p:cNvSpPr>
            <a:spLocks noGrp="1"/>
          </p:cNvSpPr>
          <p:nvPr>
            <p:ph type="title"/>
          </p:nvPr>
        </p:nvSpPr>
        <p:spPr>
          <a:xfrm>
            <a:off x="685800" y="2130425"/>
            <a:ext cx="7772400" cy="1470025"/>
          </a:xfrm>
          <a:prstGeom prst="rect">
            <a:avLst/>
          </a:prstGeom>
        </p:spPr>
        <p:txBody>
          <a:bodyPr/>
          <a:lstStyle/>
          <a:p>
            <a:r>
              <a:t>Title Text</a:t>
            </a:r>
          </a:p>
        </p:txBody>
      </p:sp>
      <p:sp>
        <p:nvSpPr>
          <p:cNvPr id="334" name="Shape 334"/>
          <p:cNvSpPr>
            <a:spLocks noGrp="1"/>
          </p:cNvSpPr>
          <p:nvPr>
            <p:ph type="body" sz="quarter" idx="1"/>
          </p:nvPr>
        </p:nvSpPr>
        <p:spPr>
          <a:xfrm>
            <a:off x="1371600" y="3886200"/>
            <a:ext cx="6400800" cy="1752600"/>
          </a:xfrm>
          <a:prstGeom prst="rect">
            <a:avLst/>
          </a:prstGeom>
        </p:spPr>
        <p:txBody>
          <a:bodyPr/>
          <a:lstStyle>
            <a:lvl1pPr marL="0" indent="0" algn="ctr">
              <a:buClrTx/>
              <a:buSzTx/>
              <a:buNone/>
            </a:lvl1pPr>
            <a:lvl2pPr marL="0" indent="457200" algn="ctr">
              <a:buClrTx/>
              <a:buSzTx/>
              <a:buNone/>
            </a:lvl2pPr>
            <a:lvl3pPr marL="0" indent="914400" algn="ctr">
              <a:buClrTx/>
              <a:buSzTx/>
              <a:buNone/>
            </a:lvl3pPr>
            <a:lvl4pPr marL="0" indent="1371600" algn="ctr">
              <a:buClrTx/>
              <a:buSzTx/>
              <a:buNone/>
            </a:lvl4pPr>
            <a:lvl5pPr marL="0" indent="1828800" algn="ctr">
              <a:buClrTx/>
              <a:buSzTx/>
              <a:buNone/>
            </a:lvl5pPr>
          </a:lstStyle>
          <a:p>
            <a:r>
              <a:t>Body Level One</a:t>
            </a:r>
          </a:p>
          <a:p>
            <a:pPr lvl="1"/>
            <a:r>
              <a:t>Body Level Two</a:t>
            </a:r>
          </a:p>
          <a:p>
            <a:pPr lvl="2"/>
            <a:r>
              <a:t>Body Level Three</a:t>
            </a:r>
          </a:p>
          <a:p>
            <a:pPr lvl="3"/>
            <a:r>
              <a:t>Body Level Four</a:t>
            </a:r>
          </a:p>
          <a:p>
            <a:pPr lvl="4"/>
            <a:r>
              <a:t>Body Level Five</a:t>
            </a:r>
          </a:p>
        </p:txBody>
      </p:sp>
      <p:sp>
        <p:nvSpPr>
          <p:cNvPr id="335" name="Shape 3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42" name="image1.png"/>
          <p:cNvPicPr>
            <a:picLocks noChangeAspect="1"/>
          </p:cNvPicPr>
          <p:nvPr/>
        </p:nvPicPr>
        <p:blipFill>
          <a:blip r:embed="rId2">
            <a:extLst/>
          </a:blip>
          <a:stretch>
            <a:fillRect/>
          </a:stretch>
        </p:blipFill>
        <p:spPr>
          <a:xfrm>
            <a:off x="1233487" y="1152525"/>
            <a:ext cx="6565901" cy="4611688"/>
          </a:xfrm>
          <a:prstGeom prst="rect">
            <a:avLst/>
          </a:prstGeom>
          <a:ln w="12700">
            <a:miter lim="400000"/>
          </a:ln>
        </p:spPr>
      </p:pic>
      <p:sp>
        <p:nvSpPr>
          <p:cNvPr id="343" name="Shape 343"/>
          <p:cNvSpPr/>
          <p:nvPr/>
        </p:nvSpPr>
        <p:spPr>
          <a:xfrm flipH="1">
            <a:off x="5456237" y="4124325"/>
            <a:ext cx="842963" cy="579439"/>
          </a:xfrm>
          <a:prstGeom prst="line">
            <a:avLst/>
          </a:prstGeom>
          <a:ln w="76200">
            <a:solidFill>
              <a:schemeClr val="accent3">
                <a:lumOff val="44000"/>
              </a:schemeClr>
            </a:solidFill>
          </a:ln>
        </p:spPr>
        <p:txBody>
          <a:bodyPr lIns="45719" rIns="45719"/>
          <a:lstStyle/>
          <a:p>
            <a:endParaRPr/>
          </a:p>
        </p:txBody>
      </p:sp>
      <p:sp>
        <p:nvSpPr>
          <p:cNvPr id="344" name="Shape 344"/>
          <p:cNvSpPr/>
          <p:nvPr/>
        </p:nvSpPr>
        <p:spPr>
          <a:xfrm flipH="1">
            <a:off x="5568949" y="4084637"/>
            <a:ext cx="842964" cy="579438"/>
          </a:xfrm>
          <a:prstGeom prst="line">
            <a:avLst/>
          </a:prstGeom>
          <a:ln w="76200">
            <a:solidFill>
              <a:schemeClr val="accent3">
                <a:lumOff val="44000"/>
              </a:schemeClr>
            </a:solidFill>
          </a:ln>
        </p:spPr>
        <p:txBody>
          <a:bodyPr lIns="45719" rIns="45719"/>
          <a:lstStyle/>
          <a:p>
            <a:endParaRPr/>
          </a:p>
        </p:txBody>
      </p:sp>
      <p:sp>
        <p:nvSpPr>
          <p:cNvPr id="345" name="Shape 345"/>
          <p:cNvSpPr/>
          <p:nvPr/>
        </p:nvSpPr>
        <p:spPr>
          <a:xfrm>
            <a:off x="3606320" y="2820448"/>
            <a:ext cx="480385" cy="1372679"/>
          </a:xfrm>
          <a:prstGeom prst="line">
            <a:avLst/>
          </a:prstGeom>
          <a:ln w="76200">
            <a:solidFill>
              <a:schemeClr val="accent3">
                <a:lumOff val="44000"/>
              </a:schemeClr>
            </a:solidFill>
          </a:ln>
        </p:spPr>
        <p:txBody>
          <a:bodyPr lIns="45719" rIns="45719"/>
          <a:lstStyle/>
          <a:p>
            <a:endParaRPr/>
          </a:p>
        </p:txBody>
      </p:sp>
      <p:sp>
        <p:nvSpPr>
          <p:cNvPr id="346" name="Shape 346"/>
          <p:cNvSpPr/>
          <p:nvPr/>
        </p:nvSpPr>
        <p:spPr>
          <a:xfrm>
            <a:off x="2626029" y="3433717"/>
            <a:ext cx="716944" cy="797016"/>
          </a:xfrm>
          <a:prstGeom prst="line">
            <a:avLst/>
          </a:prstGeom>
          <a:ln w="76200">
            <a:solidFill>
              <a:schemeClr val="accent3">
                <a:lumOff val="44000"/>
              </a:schemeClr>
            </a:solidFill>
          </a:ln>
        </p:spPr>
        <p:txBody>
          <a:bodyPr lIns="45719" rIns="45719"/>
          <a:lstStyle/>
          <a:p>
            <a:endParaRPr/>
          </a:p>
        </p:txBody>
      </p:sp>
      <p:sp>
        <p:nvSpPr>
          <p:cNvPr id="347" name="Shape 347"/>
          <p:cNvSpPr/>
          <p:nvPr/>
        </p:nvSpPr>
        <p:spPr>
          <a:xfrm flipH="1">
            <a:off x="1768022" y="4034011"/>
            <a:ext cx="310469" cy="1317278"/>
          </a:xfrm>
          <a:prstGeom prst="line">
            <a:avLst/>
          </a:prstGeom>
          <a:ln w="76200">
            <a:solidFill>
              <a:schemeClr val="accent3">
                <a:lumOff val="44000"/>
              </a:schemeClr>
            </a:solidFill>
          </a:ln>
        </p:spPr>
        <p:txBody>
          <a:bodyPr lIns="45719" rIns="45719"/>
          <a:lstStyle/>
          <a:p>
            <a:endParaRPr/>
          </a:p>
        </p:txBody>
      </p:sp>
      <p:sp>
        <p:nvSpPr>
          <p:cNvPr id="348" name="Shape 348"/>
          <p:cNvSpPr/>
          <p:nvPr/>
        </p:nvSpPr>
        <p:spPr>
          <a:xfrm>
            <a:off x="2035473" y="4451130"/>
            <a:ext cx="948730" cy="311590"/>
          </a:xfrm>
          <a:prstGeom prst="line">
            <a:avLst/>
          </a:prstGeom>
          <a:ln w="76200">
            <a:solidFill>
              <a:schemeClr val="accent3">
                <a:lumOff val="44000"/>
              </a:schemeClr>
            </a:solidFill>
          </a:ln>
        </p:spPr>
        <p:txBody>
          <a:bodyPr lIns="45719" rIns="45719"/>
          <a:lstStyle/>
          <a:p>
            <a:endParaRPr/>
          </a:p>
        </p:txBody>
      </p:sp>
      <p:sp>
        <p:nvSpPr>
          <p:cNvPr id="349" name="Shape 349"/>
          <p:cNvSpPr/>
          <p:nvPr/>
        </p:nvSpPr>
        <p:spPr>
          <a:xfrm flipH="1">
            <a:off x="2030083" y="4012533"/>
            <a:ext cx="105435" cy="406146"/>
          </a:xfrm>
          <a:prstGeom prst="line">
            <a:avLst/>
          </a:prstGeom>
          <a:ln w="76200">
            <a:solidFill>
              <a:schemeClr val="accent3">
                <a:lumOff val="44000"/>
              </a:schemeClr>
            </a:solidFill>
          </a:ln>
        </p:spPr>
        <p:txBody>
          <a:bodyPr lIns="45719" rIns="45719"/>
          <a:lstStyle/>
          <a:p>
            <a:endParaRPr/>
          </a:p>
        </p:txBody>
      </p:sp>
      <p:sp>
        <p:nvSpPr>
          <p:cNvPr id="350" name="Shape 350"/>
          <p:cNvSpPr>
            <a:spLocks noGrp="1"/>
          </p:cNvSpPr>
          <p:nvPr>
            <p:ph type="title"/>
          </p:nvPr>
        </p:nvSpPr>
        <p:spPr>
          <a:prstGeom prst="rect">
            <a:avLst/>
          </a:prstGeom>
        </p:spPr>
        <p:txBody>
          <a:bodyPr/>
          <a:lstStyle/>
          <a:p>
            <a:r>
              <a:t>Title Text</a:t>
            </a:r>
          </a:p>
        </p:txBody>
      </p:sp>
      <p:sp>
        <p:nvSpPr>
          <p:cNvPr id="351" name="Shape 35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2" name="Shape 35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59" name="image1.png"/>
          <p:cNvPicPr>
            <a:picLocks noChangeAspect="1"/>
          </p:cNvPicPr>
          <p:nvPr/>
        </p:nvPicPr>
        <p:blipFill>
          <a:blip r:embed="rId2">
            <a:extLst/>
          </a:blip>
          <a:stretch>
            <a:fillRect/>
          </a:stretch>
        </p:blipFill>
        <p:spPr>
          <a:xfrm>
            <a:off x="1233487" y="1152525"/>
            <a:ext cx="6565901" cy="4611688"/>
          </a:xfrm>
          <a:prstGeom prst="rect">
            <a:avLst/>
          </a:prstGeom>
          <a:ln w="12700">
            <a:miter lim="400000"/>
          </a:ln>
        </p:spPr>
      </p:pic>
      <p:sp>
        <p:nvSpPr>
          <p:cNvPr id="360" name="Shape 360"/>
          <p:cNvSpPr/>
          <p:nvPr/>
        </p:nvSpPr>
        <p:spPr>
          <a:xfrm flipH="1">
            <a:off x="5456237" y="4124325"/>
            <a:ext cx="842963" cy="579439"/>
          </a:xfrm>
          <a:prstGeom prst="line">
            <a:avLst/>
          </a:prstGeom>
          <a:ln w="76200">
            <a:solidFill>
              <a:schemeClr val="accent3">
                <a:lumOff val="44000"/>
              </a:schemeClr>
            </a:solidFill>
          </a:ln>
        </p:spPr>
        <p:txBody>
          <a:bodyPr lIns="45719" rIns="45719"/>
          <a:lstStyle/>
          <a:p>
            <a:endParaRPr/>
          </a:p>
        </p:txBody>
      </p:sp>
      <p:sp>
        <p:nvSpPr>
          <p:cNvPr id="361" name="Shape 361"/>
          <p:cNvSpPr/>
          <p:nvPr/>
        </p:nvSpPr>
        <p:spPr>
          <a:xfrm flipH="1">
            <a:off x="5568949" y="4084637"/>
            <a:ext cx="842964" cy="579438"/>
          </a:xfrm>
          <a:prstGeom prst="line">
            <a:avLst/>
          </a:prstGeom>
          <a:ln w="76200">
            <a:solidFill>
              <a:schemeClr val="accent3">
                <a:lumOff val="44000"/>
              </a:schemeClr>
            </a:solidFill>
          </a:ln>
        </p:spPr>
        <p:txBody>
          <a:bodyPr lIns="45719" rIns="45719"/>
          <a:lstStyle/>
          <a:p>
            <a:endParaRPr/>
          </a:p>
        </p:txBody>
      </p:sp>
      <p:sp>
        <p:nvSpPr>
          <p:cNvPr id="362" name="Shape 362"/>
          <p:cNvSpPr/>
          <p:nvPr/>
        </p:nvSpPr>
        <p:spPr>
          <a:xfrm>
            <a:off x="3606320" y="2820448"/>
            <a:ext cx="480385" cy="1372679"/>
          </a:xfrm>
          <a:prstGeom prst="line">
            <a:avLst/>
          </a:prstGeom>
          <a:ln w="76200">
            <a:solidFill>
              <a:schemeClr val="accent3">
                <a:lumOff val="44000"/>
              </a:schemeClr>
            </a:solidFill>
          </a:ln>
        </p:spPr>
        <p:txBody>
          <a:bodyPr lIns="45719" rIns="45719"/>
          <a:lstStyle/>
          <a:p>
            <a:endParaRPr/>
          </a:p>
        </p:txBody>
      </p:sp>
      <p:sp>
        <p:nvSpPr>
          <p:cNvPr id="363" name="Shape 363"/>
          <p:cNvSpPr/>
          <p:nvPr/>
        </p:nvSpPr>
        <p:spPr>
          <a:xfrm>
            <a:off x="2626029" y="3433717"/>
            <a:ext cx="716944" cy="797016"/>
          </a:xfrm>
          <a:prstGeom prst="line">
            <a:avLst/>
          </a:prstGeom>
          <a:ln w="76200">
            <a:solidFill>
              <a:schemeClr val="accent3">
                <a:lumOff val="44000"/>
              </a:schemeClr>
            </a:solidFill>
          </a:ln>
        </p:spPr>
        <p:txBody>
          <a:bodyPr lIns="45719" rIns="45719"/>
          <a:lstStyle/>
          <a:p>
            <a:endParaRPr/>
          </a:p>
        </p:txBody>
      </p:sp>
      <p:sp>
        <p:nvSpPr>
          <p:cNvPr id="364" name="Shape 364"/>
          <p:cNvSpPr/>
          <p:nvPr/>
        </p:nvSpPr>
        <p:spPr>
          <a:xfrm flipH="1">
            <a:off x="1768022" y="4034011"/>
            <a:ext cx="310469" cy="1317278"/>
          </a:xfrm>
          <a:prstGeom prst="line">
            <a:avLst/>
          </a:prstGeom>
          <a:ln w="76200">
            <a:solidFill>
              <a:schemeClr val="accent3">
                <a:lumOff val="44000"/>
              </a:schemeClr>
            </a:solidFill>
          </a:ln>
        </p:spPr>
        <p:txBody>
          <a:bodyPr lIns="45719" rIns="45719"/>
          <a:lstStyle/>
          <a:p>
            <a:endParaRPr/>
          </a:p>
        </p:txBody>
      </p:sp>
      <p:sp>
        <p:nvSpPr>
          <p:cNvPr id="365" name="Shape 365"/>
          <p:cNvSpPr/>
          <p:nvPr/>
        </p:nvSpPr>
        <p:spPr>
          <a:xfrm>
            <a:off x="2035473" y="4451130"/>
            <a:ext cx="948730" cy="311590"/>
          </a:xfrm>
          <a:prstGeom prst="line">
            <a:avLst/>
          </a:prstGeom>
          <a:ln w="76200">
            <a:solidFill>
              <a:schemeClr val="accent3">
                <a:lumOff val="44000"/>
              </a:schemeClr>
            </a:solidFill>
          </a:ln>
        </p:spPr>
        <p:txBody>
          <a:bodyPr lIns="45719" rIns="45719"/>
          <a:lstStyle/>
          <a:p>
            <a:endParaRPr/>
          </a:p>
        </p:txBody>
      </p:sp>
      <p:sp>
        <p:nvSpPr>
          <p:cNvPr id="366" name="Shape 366"/>
          <p:cNvSpPr/>
          <p:nvPr/>
        </p:nvSpPr>
        <p:spPr>
          <a:xfrm flipH="1">
            <a:off x="2030083" y="4012533"/>
            <a:ext cx="105435" cy="406146"/>
          </a:xfrm>
          <a:prstGeom prst="line">
            <a:avLst/>
          </a:prstGeom>
          <a:ln w="76200">
            <a:solidFill>
              <a:schemeClr val="accent3">
                <a:lumOff val="44000"/>
              </a:schemeClr>
            </a:solidFill>
          </a:ln>
        </p:spPr>
        <p:txBody>
          <a:bodyPr lIns="45719" rIns="45719"/>
          <a:lstStyle/>
          <a:p>
            <a:endParaRPr/>
          </a:p>
        </p:txBody>
      </p:sp>
      <p:sp>
        <p:nvSpPr>
          <p:cNvPr id="367" name="Shape 367"/>
          <p:cNvSpPr>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368" name="Shape 368"/>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ClrTx/>
              <a:buSzTx/>
              <a:buNone/>
              <a:defRPr sz="2000"/>
            </a:lvl1pPr>
            <a:lvl2pPr marL="0" indent="457200">
              <a:spcBef>
                <a:spcPts val="400"/>
              </a:spcBef>
              <a:buClrTx/>
              <a:buSzTx/>
              <a:buNone/>
              <a:defRPr sz="2000"/>
            </a:lvl2pPr>
            <a:lvl3pPr marL="0" indent="914400">
              <a:spcBef>
                <a:spcPts val="400"/>
              </a:spcBef>
              <a:buClrTx/>
              <a:buSzTx/>
              <a:buNone/>
              <a:defRPr sz="2000"/>
            </a:lvl3pPr>
            <a:lvl4pPr marL="0" indent="1371600">
              <a:spcBef>
                <a:spcPts val="400"/>
              </a:spcBef>
              <a:buClrTx/>
              <a:buSzTx/>
              <a:buNone/>
              <a:defRPr sz="2000"/>
            </a:lvl4pPr>
            <a:lvl5pPr marL="0" indent="1828800">
              <a:spcBef>
                <a:spcPts val="400"/>
              </a:spcBef>
              <a:buClrTx/>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69" name="Shape 36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376" name="image1.png"/>
          <p:cNvPicPr>
            <a:picLocks noChangeAspect="1"/>
          </p:cNvPicPr>
          <p:nvPr/>
        </p:nvPicPr>
        <p:blipFill>
          <a:blip r:embed="rId2">
            <a:extLst/>
          </a:blip>
          <a:stretch>
            <a:fillRect/>
          </a:stretch>
        </p:blipFill>
        <p:spPr>
          <a:xfrm>
            <a:off x="1233487" y="1152525"/>
            <a:ext cx="6565901" cy="4611688"/>
          </a:xfrm>
          <a:prstGeom prst="rect">
            <a:avLst/>
          </a:prstGeom>
          <a:ln w="12700">
            <a:miter lim="400000"/>
          </a:ln>
        </p:spPr>
      </p:pic>
      <p:sp>
        <p:nvSpPr>
          <p:cNvPr id="377" name="Shape 377"/>
          <p:cNvSpPr/>
          <p:nvPr/>
        </p:nvSpPr>
        <p:spPr>
          <a:xfrm flipH="1">
            <a:off x="5456237" y="4124325"/>
            <a:ext cx="842963" cy="579439"/>
          </a:xfrm>
          <a:prstGeom prst="line">
            <a:avLst/>
          </a:prstGeom>
          <a:ln w="76200">
            <a:solidFill>
              <a:schemeClr val="accent3">
                <a:lumOff val="44000"/>
              </a:schemeClr>
            </a:solidFill>
          </a:ln>
        </p:spPr>
        <p:txBody>
          <a:bodyPr lIns="45719" rIns="45719"/>
          <a:lstStyle/>
          <a:p>
            <a:endParaRPr/>
          </a:p>
        </p:txBody>
      </p:sp>
      <p:sp>
        <p:nvSpPr>
          <p:cNvPr id="378" name="Shape 378"/>
          <p:cNvSpPr/>
          <p:nvPr/>
        </p:nvSpPr>
        <p:spPr>
          <a:xfrm flipH="1">
            <a:off x="5568949" y="4084637"/>
            <a:ext cx="842964" cy="579438"/>
          </a:xfrm>
          <a:prstGeom prst="line">
            <a:avLst/>
          </a:prstGeom>
          <a:ln w="76200">
            <a:solidFill>
              <a:schemeClr val="accent3">
                <a:lumOff val="44000"/>
              </a:schemeClr>
            </a:solidFill>
          </a:ln>
        </p:spPr>
        <p:txBody>
          <a:bodyPr lIns="45719" rIns="45719"/>
          <a:lstStyle/>
          <a:p>
            <a:endParaRPr/>
          </a:p>
        </p:txBody>
      </p:sp>
      <p:sp>
        <p:nvSpPr>
          <p:cNvPr id="379" name="Shape 379"/>
          <p:cNvSpPr/>
          <p:nvPr/>
        </p:nvSpPr>
        <p:spPr>
          <a:xfrm>
            <a:off x="3606320" y="2820448"/>
            <a:ext cx="480385" cy="1372679"/>
          </a:xfrm>
          <a:prstGeom prst="line">
            <a:avLst/>
          </a:prstGeom>
          <a:ln w="76200">
            <a:solidFill>
              <a:schemeClr val="accent3">
                <a:lumOff val="44000"/>
              </a:schemeClr>
            </a:solidFill>
          </a:ln>
        </p:spPr>
        <p:txBody>
          <a:bodyPr lIns="45719" rIns="45719"/>
          <a:lstStyle/>
          <a:p>
            <a:endParaRPr/>
          </a:p>
        </p:txBody>
      </p:sp>
      <p:sp>
        <p:nvSpPr>
          <p:cNvPr id="380" name="Shape 380"/>
          <p:cNvSpPr/>
          <p:nvPr/>
        </p:nvSpPr>
        <p:spPr>
          <a:xfrm>
            <a:off x="2626029" y="3433717"/>
            <a:ext cx="716944" cy="797016"/>
          </a:xfrm>
          <a:prstGeom prst="line">
            <a:avLst/>
          </a:prstGeom>
          <a:ln w="76200">
            <a:solidFill>
              <a:schemeClr val="accent3">
                <a:lumOff val="44000"/>
              </a:schemeClr>
            </a:solidFill>
          </a:ln>
        </p:spPr>
        <p:txBody>
          <a:bodyPr lIns="45719" rIns="45719"/>
          <a:lstStyle/>
          <a:p>
            <a:endParaRPr/>
          </a:p>
        </p:txBody>
      </p:sp>
      <p:sp>
        <p:nvSpPr>
          <p:cNvPr id="381" name="Shape 381"/>
          <p:cNvSpPr/>
          <p:nvPr/>
        </p:nvSpPr>
        <p:spPr>
          <a:xfrm flipH="1">
            <a:off x="1768022" y="4034011"/>
            <a:ext cx="310469" cy="1317278"/>
          </a:xfrm>
          <a:prstGeom prst="line">
            <a:avLst/>
          </a:prstGeom>
          <a:ln w="76200">
            <a:solidFill>
              <a:schemeClr val="accent3">
                <a:lumOff val="44000"/>
              </a:schemeClr>
            </a:solidFill>
          </a:ln>
        </p:spPr>
        <p:txBody>
          <a:bodyPr lIns="45719" rIns="45719"/>
          <a:lstStyle/>
          <a:p>
            <a:endParaRPr/>
          </a:p>
        </p:txBody>
      </p:sp>
      <p:sp>
        <p:nvSpPr>
          <p:cNvPr id="382" name="Shape 382"/>
          <p:cNvSpPr/>
          <p:nvPr/>
        </p:nvSpPr>
        <p:spPr>
          <a:xfrm>
            <a:off x="2035473" y="4451130"/>
            <a:ext cx="948730" cy="311590"/>
          </a:xfrm>
          <a:prstGeom prst="line">
            <a:avLst/>
          </a:prstGeom>
          <a:ln w="76200">
            <a:solidFill>
              <a:schemeClr val="accent3">
                <a:lumOff val="44000"/>
              </a:schemeClr>
            </a:solidFill>
          </a:ln>
        </p:spPr>
        <p:txBody>
          <a:bodyPr lIns="45719" rIns="45719"/>
          <a:lstStyle/>
          <a:p>
            <a:endParaRPr/>
          </a:p>
        </p:txBody>
      </p:sp>
      <p:sp>
        <p:nvSpPr>
          <p:cNvPr id="383" name="Shape 383"/>
          <p:cNvSpPr/>
          <p:nvPr/>
        </p:nvSpPr>
        <p:spPr>
          <a:xfrm flipH="1">
            <a:off x="2030083" y="4012533"/>
            <a:ext cx="105435" cy="406146"/>
          </a:xfrm>
          <a:prstGeom prst="line">
            <a:avLst/>
          </a:prstGeom>
          <a:ln w="76200">
            <a:solidFill>
              <a:schemeClr val="accent3">
                <a:lumOff val="44000"/>
              </a:schemeClr>
            </a:solidFill>
          </a:ln>
        </p:spPr>
        <p:txBody>
          <a:bodyPr lIns="45719" rIns="45719"/>
          <a:lstStyle/>
          <a:p>
            <a:endParaRPr/>
          </a:p>
        </p:txBody>
      </p:sp>
      <p:sp>
        <p:nvSpPr>
          <p:cNvPr id="384" name="Shape 384"/>
          <p:cNvSpPr>
            <a:spLocks noGrp="1"/>
          </p:cNvSpPr>
          <p:nvPr>
            <p:ph type="title"/>
          </p:nvPr>
        </p:nvSpPr>
        <p:spPr>
          <a:prstGeom prst="rect">
            <a:avLst/>
          </a:prstGeom>
        </p:spPr>
        <p:txBody>
          <a:bodyPr/>
          <a:lstStyle/>
          <a:p>
            <a:r>
              <a:t>Title Text</a:t>
            </a:r>
          </a:p>
        </p:txBody>
      </p:sp>
      <p:sp>
        <p:nvSpPr>
          <p:cNvPr id="385" name="Shape 385"/>
          <p:cNvSpPr>
            <a:spLocks noGrp="1"/>
          </p:cNvSpPr>
          <p:nvPr>
            <p:ph type="body" sz="half" idx="1"/>
          </p:nvPr>
        </p:nvSpPr>
        <p:spPr>
          <a:xfrm>
            <a:off x="1231900" y="13970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86" name="Shape 3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393" name="image1.png"/>
          <p:cNvPicPr>
            <a:picLocks noChangeAspect="1"/>
          </p:cNvPicPr>
          <p:nvPr/>
        </p:nvPicPr>
        <p:blipFill>
          <a:blip r:embed="rId2">
            <a:extLst/>
          </a:blip>
          <a:stretch>
            <a:fillRect/>
          </a:stretch>
        </p:blipFill>
        <p:spPr>
          <a:xfrm>
            <a:off x="1233487" y="1152525"/>
            <a:ext cx="6565901" cy="4611688"/>
          </a:xfrm>
          <a:prstGeom prst="rect">
            <a:avLst/>
          </a:prstGeom>
          <a:ln w="12700">
            <a:miter lim="400000"/>
          </a:ln>
        </p:spPr>
      </p:pic>
      <p:sp>
        <p:nvSpPr>
          <p:cNvPr id="394" name="Shape 394"/>
          <p:cNvSpPr/>
          <p:nvPr/>
        </p:nvSpPr>
        <p:spPr>
          <a:xfrm flipH="1">
            <a:off x="5456237" y="4124325"/>
            <a:ext cx="842963" cy="579439"/>
          </a:xfrm>
          <a:prstGeom prst="line">
            <a:avLst/>
          </a:prstGeom>
          <a:ln w="76200">
            <a:solidFill>
              <a:schemeClr val="accent3">
                <a:lumOff val="44000"/>
              </a:schemeClr>
            </a:solidFill>
          </a:ln>
        </p:spPr>
        <p:txBody>
          <a:bodyPr lIns="45719" rIns="45719"/>
          <a:lstStyle/>
          <a:p>
            <a:endParaRPr/>
          </a:p>
        </p:txBody>
      </p:sp>
      <p:sp>
        <p:nvSpPr>
          <p:cNvPr id="395" name="Shape 395"/>
          <p:cNvSpPr/>
          <p:nvPr/>
        </p:nvSpPr>
        <p:spPr>
          <a:xfrm flipH="1">
            <a:off x="5568949" y="4084637"/>
            <a:ext cx="842964" cy="579438"/>
          </a:xfrm>
          <a:prstGeom prst="line">
            <a:avLst/>
          </a:prstGeom>
          <a:ln w="76200">
            <a:solidFill>
              <a:schemeClr val="accent3">
                <a:lumOff val="44000"/>
              </a:schemeClr>
            </a:solidFill>
          </a:ln>
        </p:spPr>
        <p:txBody>
          <a:bodyPr lIns="45719" rIns="45719"/>
          <a:lstStyle/>
          <a:p>
            <a:endParaRPr/>
          </a:p>
        </p:txBody>
      </p:sp>
      <p:sp>
        <p:nvSpPr>
          <p:cNvPr id="396" name="Shape 396"/>
          <p:cNvSpPr/>
          <p:nvPr/>
        </p:nvSpPr>
        <p:spPr>
          <a:xfrm>
            <a:off x="3606320" y="2820448"/>
            <a:ext cx="480385" cy="1372679"/>
          </a:xfrm>
          <a:prstGeom prst="line">
            <a:avLst/>
          </a:prstGeom>
          <a:ln w="76200">
            <a:solidFill>
              <a:schemeClr val="accent3">
                <a:lumOff val="44000"/>
              </a:schemeClr>
            </a:solidFill>
          </a:ln>
        </p:spPr>
        <p:txBody>
          <a:bodyPr lIns="45719" rIns="45719"/>
          <a:lstStyle/>
          <a:p>
            <a:endParaRPr/>
          </a:p>
        </p:txBody>
      </p:sp>
      <p:sp>
        <p:nvSpPr>
          <p:cNvPr id="397" name="Shape 397"/>
          <p:cNvSpPr/>
          <p:nvPr/>
        </p:nvSpPr>
        <p:spPr>
          <a:xfrm>
            <a:off x="2626029" y="3433717"/>
            <a:ext cx="716944" cy="797016"/>
          </a:xfrm>
          <a:prstGeom prst="line">
            <a:avLst/>
          </a:prstGeom>
          <a:ln w="76200">
            <a:solidFill>
              <a:schemeClr val="accent3">
                <a:lumOff val="44000"/>
              </a:schemeClr>
            </a:solidFill>
          </a:ln>
        </p:spPr>
        <p:txBody>
          <a:bodyPr lIns="45719" rIns="45719"/>
          <a:lstStyle/>
          <a:p>
            <a:endParaRPr/>
          </a:p>
        </p:txBody>
      </p:sp>
      <p:sp>
        <p:nvSpPr>
          <p:cNvPr id="398" name="Shape 398"/>
          <p:cNvSpPr/>
          <p:nvPr/>
        </p:nvSpPr>
        <p:spPr>
          <a:xfrm flipH="1">
            <a:off x="1768022" y="4034011"/>
            <a:ext cx="310469" cy="1317278"/>
          </a:xfrm>
          <a:prstGeom prst="line">
            <a:avLst/>
          </a:prstGeom>
          <a:ln w="76200">
            <a:solidFill>
              <a:schemeClr val="accent3">
                <a:lumOff val="44000"/>
              </a:schemeClr>
            </a:solidFill>
          </a:ln>
        </p:spPr>
        <p:txBody>
          <a:bodyPr lIns="45719" rIns="45719"/>
          <a:lstStyle/>
          <a:p>
            <a:endParaRPr/>
          </a:p>
        </p:txBody>
      </p:sp>
      <p:sp>
        <p:nvSpPr>
          <p:cNvPr id="399" name="Shape 399"/>
          <p:cNvSpPr/>
          <p:nvPr/>
        </p:nvSpPr>
        <p:spPr>
          <a:xfrm>
            <a:off x="2035473" y="4451130"/>
            <a:ext cx="948730" cy="311590"/>
          </a:xfrm>
          <a:prstGeom prst="line">
            <a:avLst/>
          </a:prstGeom>
          <a:ln w="76200">
            <a:solidFill>
              <a:schemeClr val="accent3">
                <a:lumOff val="44000"/>
              </a:schemeClr>
            </a:solidFill>
          </a:ln>
        </p:spPr>
        <p:txBody>
          <a:bodyPr lIns="45719" rIns="45719"/>
          <a:lstStyle/>
          <a:p>
            <a:endParaRPr/>
          </a:p>
        </p:txBody>
      </p:sp>
      <p:sp>
        <p:nvSpPr>
          <p:cNvPr id="400" name="Shape 400"/>
          <p:cNvSpPr/>
          <p:nvPr/>
        </p:nvSpPr>
        <p:spPr>
          <a:xfrm flipH="1">
            <a:off x="2030083" y="4012533"/>
            <a:ext cx="105435" cy="406146"/>
          </a:xfrm>
          <a:prstGeom prst="line">
            <a:avLst/>
          </a:prstGeom>
          <a:ln w="76200">
            <a:solidFill>
              <a:schemeClr val="accent3">
                <a:lumOff val="44000"/>
              </a:schemeClr>
            </a:solidFill>
          </a:ln>
        </p:spPr>
        <p:txBody>
          <a:bodyPr lIns="45719" rIns="45719"/>
          <a:lstStyle/>
          <a:p>
            <a:endParaRPr/>
          </a:p>
        </p:txBody>
      </p:sp>
      <p:sp>
        <p:nvSpPr>
          <p:cNvPr id="401" name="Shape 401"/>
          <p:cNvSpPr>
            <a:spLocks noGrp="1"/>
          </p:cNvSpPr>
          <p:nvPr>
            <p:ph type="title"/>
          </p:nvPr>
        </p:nvSpPr>
        <p:spPr>
          <a:prstGeom prst="rect">
            <a:avLst/>
          </a:prstGeom>
        </p:spPr>
        <p:txBody>
          <a:bodyPr/>
          <a:lstStyle/>
          <a:p>
            <a:r>
              <a:t>Title Text</a:t>
            </a:r>
          </a:p>
        </p:txBody>
      </p:sp>
      <p:sp>
        <p:nvSpPr>
          <p:cNvPr id="402" name="Shape 402"/>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None/>
              <a:defRPr sz="2400" b="1"/>
            </a:lvl1pPr>
            <a:lvl2pPr marL="0" indent="457200">
              <a:spcBef>
                <a:spcPts val="500"/>
              </a:spcBef>
              <a:buClrTx/>
              <a:buSzTx/>
              <a:buNone/>
              <a:defRPr sz="2400" b="1"/>
            </a:lvl2pPr>
            <a:lvl3pPr marL="0" indent="914400">
              <a:spcBef>
                <a:spcPts val="500"/>
              </a:spcBef>
              <a:buClrTx/>
              <a:buSzTx/>
              <a:buNone/>
              <a:defRPr sz="2400" b="1"/>
            </a:lvl3pPr>
            <a:lvl4pPr marL="0" indent="1371600">
              <a:spcBef>
                <a:spcPts val="500"/>
              </a:spcBef>
              <a:buClrTx/>
              <a:buSzTx/>
              <a:buNone/>
              <a:defRPr sz="2400" b="1"/>
            </a:lvl4pPr>
            <a:lvl5pPr marL="0" indent="1828800">
              <a:spcBef>
                <a:spcPts val="500"/>
              </a:spcBef>
              <a:buClrTx/>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03" name="Shape 403"/>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ClrTx/>
              <a:buSzTx/>
              <a:buNone/>
              <a:defRPr sz="2400" b="1"/>
            </a:pPr>
            <a:endParaRPr/>
          </a:p>
        </p:txBody>
      </p:sp>
      <p:sp>
        <p:nvSpPr>
          <p:cNvPr id="404" name="Shape 4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411" name="image1.png"/>
          <p:cNvPicPr>
            <a:picLocks noChangeAspect="1"/>
          </p:cNvPicPr>
          <p:nvPr/>
        </p:nvPicPr>
        <p:blipFill>
          <a:blip r:embed="rId2">
            <a:extLst/>
          </a:blip>
          <a:stretch>
            <a:fillRect/>
          </a:stretch>
        </p:blipFill>
        <p:spPr>
          <a:xfrm>
            <a:off x="1233487" y="1152525"/>
            <a:ext cx="6565901" cy="4611688"/>
          </a:xfrm>
          <a:prstGeom prst="rect">
            <a:avLst/>
          </a:prstGeom>
          <a:ln w="12700">
            <a:miter lim="400000"/>
          </a:ln>
        </p:spPr>
      </p:pic>
      <p:sp>
        <p:nvSpPr>
          <p:cNvPr id="412" name="Shape 412"/>
          <p:cNvSpPr/>
          <p:nvPr/>
        </p:nvSpPr>
        <p:spPr>
          <a:xfrm flipH="1">
            <a:off x="5456237" y="4124325"/>
            <a:ext cx="842963" cy="579439"/>
          </a:xfrm>
          <a:prstGeom prst="line">
            <a:avLst/>
          </a:prstGeom>
          <a:ln w="76200">
            <a:solidFill>
              <a:schemeClr val="accent3">
                <a:lumOff val="44000"/>
              </a:schemeClr>
            </a:solidFill>
          </a:ln>
        </p:spPr>
        <p:txBody>
          <a:bodyPr lIns="45719" rIns="45719"/>
          <a:lstStyle/>
          <a:p>
            <a:endParaRPr/>
          </a:p>
        </p:txBody>
      </p:sp>
      <p:sp>
        <p:nvSpPr>
          <p:cNvPr id="413" name="Shape 413"/>
          <p:cNvSpPr/>
          <p:nvPr/>
        </p:nvSpPr>
        <p:spPr>
          <a:xfrm flipH="1">
            <a:off x="5568949" y="4084637"/>
            <a:ext cx="842964" cy="579438"/>
          </a:xfrm>
          <a:prstGeom prst="line">
            <a:avLst/>
          </a:prstGeom>
          <a:ln w="76200">
            <a:solidFill>
              <a:schemeClr val="accent3">
                <a:lumOff val="44000"/>
              </a:schemeClr>
            </a:solidFill>
          </a:ln>
        </p:spPr>
        <p:txBody>
          <a:bodyPr lIns="45719" rIns="45719"/>
          <a:lstStyle/>
          <a:p>
            <a:endParaRPr/>
          </a:p>
        </p:txBody>
      </p:sp>
      <p:sp>
        <p:nvSpPr>
          <p:cNvPr id="414" name="Shape 414"/>
          <p:cNvSpPr/>
          <p:nvPr/>
        </p:nvSpPr>
        <p:spPr>
          <a:xfrm>
            <a:off x="3606320" y="2820448"/>
            <a:ext cx="480385" cy="1372679"/>
          </a:xfrm>
          <a:prstGeom prst="line">
            <a:avLst/>
          </a:prstGeom>
          <a:ln w="76200">
            <a:solidFill>
              <a:schemeClr val="accent3">
                <a:lumOff val="44000"/>
              </a:schemeClr>
            </a:solidFill>
          </a:ln>
        </p:spPr>
        <p:txBody>
          <a:bodyPr lIns="45719" rIns="45719"/>
          <a:lstStyle/>
          <a:p>
            <a:endParaRPr/>
          </a:p>
        </p:txBody>
      </p:sp>
      <p:sp>
        <p:nvSpPr>
          <p:cNvPr id="415" name="Shape 415"/>
          <p:cNvSpPr/>
          <p:nvPr/>
        </p:nvSpPr>
        <p:spPr>
          <a:xfrm>
            <a:off x="2626029" y="3433717"/>
            <a:ext cx="716944" cy="797016"/>
          </a:xfrm>
          <a:prstGeom prst="line">
            <a:avLst/>
          </a:prstGeom>
          <a:ln w="76200">
            <a:solidFill>
              <a:schemeClr val="accent3">
                <a:lumOff val="44000"/>
              </a:schemeClr>
            </a:solidFill>
          </a:ln>
        </p:spPr>
        <p:txBody>
          <a:bodyPr lIns="45719" rIns="45719"/>
          <a:lstStyle/>
          <a:p>
            <a:endParaRPr/>
          </a:p>
        </p:txBody>
      </p:sp>
      <p:sp>
        <p:nvSpPr>
          <p:cNvPr id="416" name="Shape 416"/>
          <p:cNvSpPr/>
          <p:nvPr/>
        </p:nvSpPr>
        <p:spPr>
          <a:xfrm flipH="1">
            <a:off x="1768022" y="4034011"/>
            <a:ext cx="310469" cy="1317278"/>
          </a:xfrm>
          <a:prstGeom prst="line">
            <a:avLst/>
          </a:prstGeom>
          <a:ln w="76200">
            <a:solidFill>
              <a:schemeClr val="accent3">
                <a:lumOff val="44000"/>
              </a:schemeClr>
            </a:solidFill>
          </a:ln>
        </p:spPr>
        <p:txBody>
          <a:bodyPr lIns="45719" rIns="45719"/>
          <a:lstStyle/>
          <a:p>
            <a:endParaRPr/>
          </a:p>
        </p:txBody>
      </p:sp>
      <p:sp>
        <p:nvSpPr>
          <p:cNvPr id="417" name="Shape 417"/>
          <p:cNvSpPr/>
          <p:nvPr/>
        </p:nvSpPr>
        <p:spPr>
          <a:xfrm>
            <a:off x="2035473" y="4451130"/>
            <a:ext cx="948730" cy="311590"/>
          </a:xfrm>
          <a:prstGeom prst="line">
            <a:avLst/>
          </a:prstGeom>
          <a:ln w="76200">
            <a:solidFill>
              <a:schemeClr val="accent3">
                <a:lumOff val="44000"/>
              </a:schemeClr>
            </a:solidFill>
          </a:ln>
        </p:spPr>
        <p:txBody>
          <a:bodyPr lIns="45719" rIns="45719"/>
          <a:lstStyle/>
          <a:p>
            <a:endParaRPr/>
          </a:p>
        </p:txBody>
      </p:sp>
      <p:sp>
        <p:nvSpPr>
          <p:cNvPr id="418" name="Shape 418"/>
          <p:cNvSpPr/>
          <p:nvPr/>
        </p:nvSpPr>
        <p:spPr>
          <a:xfrm flipH="1">
            <a:off x="2030083" y="4012533"/>
            <a:ext cx="105435" cy="406146"/>
          </a:xfrm>
          <a:prstGeom prst="line">
            <a:avLst/>
          </a:prstGeom>
          <a:ln w="76200">
            <a:solidFill>
              <a:schemeClr val="accent3">
                <a:lumOff val="44000"/>
              </a:schemeClr>
            </a:solidFill>
          </a:ln>
        </p:spPr>
        <p:txBody>
          <a:bodyPr lIns="45719" rIns="45719"/>
          <a:lstStyle/>
          <a:p>
            <a:endParaRPr/>
          </a:p>
        </p:txBody>
      </p:sp>
      <p:sp>
        <p:nvSpPr>
          <p:cNvPr id="419" name="Shape 419"/>
          <p:cNvSpPr>
            <a:spLocks noGrp="1"/>
          </p:cNvSpPr>
          <p:nvPr>
            <p:ph type="title"/>
          </p:nvPr>
        </p:nvSpPr>
        <p:spPr>
          <a:prstGeom prst="rect">
            <a:avLst/>
          </a:prstGeom>
        </p:spPr>
        <p:txBody>
          <a:bodyPr/>
          <a:lstStyle/>
          <a:p>
            <a:r>
              <a:t>Title Text</a:t>
            </a:r>
          </a:p>
        </p:txBody>
      </p:sp>
      <p:sp>
        <p:nvSpPr>
          <p:cNvPr id="420" name="Shape 4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427" name="image1.png"/>
          <p:cNvPicPr>
            <a:picLocks noChangeAspect="1"/>
          </p:cNvPicPr>
          <p:nvPr/>
        </p:nvPicPr>
        <p:blipFill>
          <a:blip r:embed="rId2">
            <a:extLst/>
          </a:blip>
          <a:stretch>
            <a:fillRect/>
          </a:stretch>
        </p:blipFill>
        <p:spPr>
          <a:xfrm>
            <a:off x="1233487" y="1152525"/>
            <a:ext cx="6565901" cy="4611688"/>
          </a:xfrm>
          <a:prstGeom prst="rect">
            <a:avLst/>
          </a:prstGeom>
          <a:ln w="12700">
            <a:miter lim="400000"/>
          </a:ln>
        </p:spPr>
      </p:pic>
      <p:sp>
        <p:nvSpPr>
          <p:cNvPr id="428" name="Shape 428"/>
          <p:cNvSpPr/>
          <p:nvPr/>
        </p:nvSpPr>
        <p:spPr>
          <a:xfrm flipH="1">
            <a:off x="5456237" y="4124325"/>
            <a:ext cx="842963" cy="579439"/>
          </a:xfrm>
          <a:prstGeom prst="line">
            <a:avLst/>
          </a:prstGeom>
          <a:ln w="76200">
            <a:solidFill>
              <a:schemeClr val="accent3">
                <a:lumOff val="44000"/>
              </a:schemeClr>
            </a:solidFill>
          </a:ln>
        </p:spPr>
        <p:txBody>
          <a:bodyPr lIns="45719" rIns="45719"/>
          <a:lstStyle/>
          <a:p>
            <a:endParaRPr/>
          </a:p>
        </p:txBody>
      </p:sp>
      <p:sp>
        <p:nvSpPr>
          <p:cNvPr id="429" name="Shape 429"/>
          <p:cNvSpPr/>
          <p:nvPr/>
        </p:nvSpPr>
        <p:spPr>
          <a:xfrm flipH="1">
            <a:off x="5568949" y="4084637"/>
            <a:ext cx="842964" cy="579438"/>
          </a:xfrm>
          <a:prstGeom prst="line">
            <a:avLst/>
          </a:prstGeom>
          <a:ln w="76200">
            <a:solidFill>
              <a:schemeClr val="accent3">
                <a:lumOff val="44000"/>
              </a:schemeClr>
            </a:solidFill>
          </a:ln>
        </p:spPr>
        <p:txBody>
          <a:bodyPr lIns="45719" rIns="45719"/>
          <a:lstStyle/>
          <a:p>
            <a:endParaRPr/>
          </a:p>
        </p:txBody>
      </p:sp>
      <p:sp>
        <p:nvSpPr>
          <p:cNvPr id="430" name="Shape 430"/>
          <p:cNvSpPr/>
          <p:nvPr/>
        </p:nvSpPr>
        <p:spPr>
          <a:xfrm>
            <a:off x="3606320" y="2820448"/>
            <a:ext cx="480385" cy="1372679"/>
          </a:xfrm>
          <a:prstGeom prst="line">
            <a:avLst/>
          </a:prstGeom>
          <a:ln w="76200">
            <a:solidFill>
              <a:schemeClr val="accent3">
                <a:lumOff val="44000"/>
              </a:schemeClr>
            </a:solidFill>
          </a:ln>
        </p:spPr>
        <p:txBody>
          <a:bodyPr lIns="45719" rIns="45719"/>
          <a:lstStyle/>
          <a:p>
            <a:endParaRPr/>
          </a:p>
        </p:txBody>
      </p:sp>
      <p:sp>
        <p:nvSpPr>
          <p:cNvPr id="431" name="Shape 431"/>
          <p:cNvSpPr/>
          <p:nvPr/>
        </p:nvSpPr>
        <p:spPr>
          <a:xfrm>
            <a:off x="2626029" y="3433717"/>
            <a:ext cx="716944" cy="797016"/>
          </a:xfrm>
          <a:prstGeom prst="line">
            <a:avLst/>
          </a:prstGeom>
          <a:ln w="76200">
            <a:solidFill>
              <a:schemeClr val="accent3">
                <a:lumOff val="44000"/>
              </a:schemeClr>
            </a:solidFill>
          </a:ln>
        </p:spPr>
        <p:txBody>
          <a:bodyPr lIns="45719" rIns="45719"/>
          <a:lstStyle/>
          <a:p>
            <a:endParaRPr/>
          </a:p>
        </p:txBody>
      </p:sp>
      <p:sp>
        <p:nvSpPr>
          <p:cNvPr id="432" name="Shape 432"/>
          <p:cNvSpPr/>
          <p:nvPr/>
        </p:nvSpPr>
        <p:spPr>
          <a:xfrm flipH="1">
            <a:off x="1768022" y="4034011"/>
            <a:ext cx="310469" cy="1317278"/>
          </a:xfrm>
          <a:prstGeom prst="line">
            <a:avLst/>
          </a:prstGeom>
          <a:ln w="76200">
            <a:solidFill>
              <a:schemeClr val="accent3">
                <a:lumOff val="44000"/>
              </a:schemeClr>
            </a:solidFill>
          </a:ln>
        </p:spPr>
        <p:txBody>
          <a:bodyPr lIns="45719" rIns="45719"/>
          <a:lstStyle/>
          <a:p>
            <a:endParaRPr/>
          </a:p>
        </p:txBody>
      </p:sp>
      <p:sp>
        <p:nvSpPr>
          <p:cNvPr id="433" name="Shape 433"/>
          <p:cNvSpPr/>
          <p:nvPr/>
        </p:nvSpPr>
        <p:spPr>
          <a:xfrm>
            <a:off x="2035473" y="4451130"/>
            <a:ext cx="948730" cy="311590"/>
          </a:xfrm>
          <a:prstGeom prst="line">
            <a:avLst/>
          </a:prstGeom>
          <a:ln w="76200">
            <a:solidFill>
              <a:schemeClr val="accent3">
                <a:lumOff val="44000"/>
              </a:schemeClr>
            </a:solidFill>
          </a:ln>
        </p:spPr>
        <p:txBody>
          <a:bodyPr lIns="45719" rIns="45719"/>
          <a:lstStyle/>
          <a:p>
            <a:endParaRPr/>
          </a:p>
        </p:txBody>
      </p:sp>
      <p:sp>
        <p:nvSpPr>
          <p:cNvPr id="434" name="Shape 434"/>
          <p:cNvSpPr/>
          <p:nvPr/>
        </p:nvSpPr>
        <p:spPr>
          <a:xfrm flipH="1">
            <a:off x="2030083" y="4012533"/>
            <a:ext cx="105435" cy="406146"/>
          </a:xfrm>
          <a:prstGeom prst="line">
            <a:avLst/>
          </a:prstGeom>
          <a:ln w="76200">
            <a:solidFill>
              <a:schemeClr val="accent3">
                <a:lumOff val="44000"/>
              </a:schemeClr>
            </a:solidFill>
          </a:ln>
        </p:spPr>
        <p:txBody>
          <a:bodyPr lIns="45719" rIns="45719"/>
          <a:lstStyle/>
          <a:p>
            <a:endParaRPr/>
          </a:p>
        </p:txBody>
      </p:sp>
      <p:sp>
        <p:nvSpPr>
          <p:cNvPr id="435" name="Shape 4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442" name="image1.png"/>
          <p:cNvPicPr>
            <a:picLocks noChangeAspect="1"/>
          </p:cNvPicPr>
          <p:nvPr/>
        </p:nvPicPr>
        <p:blipFill>
          <a:blip r:embed="rId2">
            <a:extLst/>
          </a:blip>
          <a:stretch>
            <a:fillRect/>
          </a:stretch>
        </p:blipFill>
        <p:spPr>
          <a:xfrm>
            <a:off x="1233487" y="1152525"/>
            <a:ext cx="6565901" cy="4611688"/>
          </a:xfrm>
          <a:prstGeom prst="rect">
            <a:avLst/>
          </a:prstGeom>
          <a:ln w="12700">
            <a:miter lim="400000"/>
          </a:ln>
        </p:spPr>
      </p:pic>
      <p:sp>
        <p:nvSpPr>
          <p:cNvPr id="443" name="Shape 443"/>
          <p:cNvSpPr/>
          <p:nvPr/>
        </p:nvSpPr>
        <p:spPr>
          <a:xfrm flipH="1">
            <a:off x="5456237" y="4124325"/>
            <a:ext cx="842963" cy="579439"/>
          </a:xfrm>
          <a:prstGeom prst="line">
            <a:avLst/>
          </a:prstGeom>
          <a:ln w="76200">
            <a:solidFill>
              <a:schemeClr val="accent3">
                <a:lumOff val="44000"/>
              </a:schemeClr>
            </a:solidFill>
          </a:ln>
        </p:spPr>
        <p:txBody>
          <a:bodyPr lIns="45719" rIns="45719"/>
          <a:lstStyle/>
          <a:p>
            <a:endParaRPr/>
          </a:p>
        </p:txBody>
      </p:sp>
      <p:sp>
        <p:nvSpPr>
          <p:cNvPr id="444" name="Shape 444"/>
          <p:cNvSpPr/>
          <p:nvPr/>
        </p:nvSpPr>
        <p:spPr>
          <a:xfrm flipH="1">
            <a:off x="5568949" y="4084637"/>
            <a:ext cx="842964" cy="579438"/>
          </a:xfrm>
          <a:prstGeom prst="line">
            <a:avLst/>
          </a:prstGeom>
          <a:ln w="76200">
            <a:solidFill>
              <a:schemeClr val="accent3">
                <a:lumOff val="44000"/>
              </a:schemeClr>
            </a:solidFill>
          </a:ln>
        </p:spPr>
        <p:txBody>
          <a:bodyPr lIns="45719" rIns="45719"/>
          <a:lstStyle/>
          <a:p>
            <a:endParaRPr/>
          </a:p>
        </p:txBody>
      </p:sp>
      <p:sp>
        <p:nvSpPr>
          <p:cNvPr id="445" name="Shape 445"/>
          <p:cNvSpPr/>
          <p:nvPr/>
        </p:nvSpPr>
        <p:spPr>
          <a:xfrm>
            <a:off x="3606320" y="2820448"/>
            <a:ext cx="480385" cy="1372679"/>
          </a:xfrm>
          <a:prstGeom prst="line">
            <a:avLst/>
          </a:prstGeom>
          <a:ln w="76200">
            <a:solidFill>
              <a:schemeClr val="accent3">
                <a:lumOff val="44000"/>
              </a:schemeClr>
            </a:solidFill>
          </a:ln>
        </p:spPr>
        <p:txBody>
          <a:bodyPr lIns="45719" rIns="45719"/>
          <a:lstStyle/>
          <a:p>
            <a:endParaRPr/>
          </a:p>
        </p:txBody>
      </p:sp>
      <p:sp>
        <p:nvSpPr>
          <p:cNvPr id="446" name="Shape 446"/>
          <p:cNvSpPr/>
          <p:nvPr/>
        </p:nvSpPr>
        <p:spPr>
          <a:xfrm>
            <a:off x="2626029" y="3433717"/>
            <a:ext cx="716944" cy="797016"/>
          </a:xfrm>
          <a:prstGeom prst="line">
            <a:avLst/>
          </a:prstGeom>
          <a:ln w="76200">
            <a:solidFill>
              <a:schemeClr val="accent3">
                <a:lumOff val="44000"/>
              </a:schemeClr>
            </a:solidFill>
          </a:ln>
        </p:spPr>
        <p:txBody>
          <a:bodyPr lIns="45719" rIns="45719"/>
          <a:lstStyle/>
          <a:p>
            <a:endParaRPr/>
          </a:p>
        </p:txBody>
      </p:sp>
      <p:sp>
        <p:nvSpPr>
          <p:cNvPr id="447" name="Shape 447"/>
          <p:cNvSpPr/>
          <p:nvPr/>
        </p:nvSpPr>
        <p:spPr>
          <a:xfrm flipH="1">
            <a:off x="1768022" y="4034011"/>
            <a:ext cx="310469" cy="1317278"/>
          </a:xfrm>
          <a:prstGeom prst="line">
            <a:avLst/>
          </a:prstGeom>
          <a:ln w="76200">
            <a:solidFill>
              <a:schemeClr val="accent3">
                <a:lumOff val="44000"/>
              </a:schemeClr>
            </a:solidFill>
          </a:ln>
        </p:spPr>
        <p:txBody>
          <a:bodyPr lIns="45719" rIns="45719"/>
          <a:lstStyle/>
          <a:p>
            <a:endParaRPr/>
          </a:p>
        </p:txBody>
      </p:sp>
      <p:sp>
        <p:nvSpPr>
          <p:cNvPr id="448" name="Shape 448"/>
          <p:cNvSpPr/>
          <p:nvPr/>
        </p:nvSpPr>
        <p:spPr>
          <a:xfrm>
            <a:off x="2035473" y="4451130"/>
            <a:ext cx="948730" cy="311590"/>
          </a:xfrm>
          <a:prstGeom prst="line">
            <a:avLst/>
          </a:prstGeom>
          <a:ln w="76200">
            <a:solidFill>
              <a:schemeClr val="accent3">
                <a:lumOff val="44000"/>
              </a:schemeClr>
            </a:solidFill>
          </a:ln>
        </p:spPr>
        <p:txBody>
          <a:bodyPr lIns="45719" rIns="45719"/>
          <a:lstStyle/>
          <a:p>
            <a:endParaRPr/>
          </a:p>
        </p:txBody>
      </p:sp>
      <p:sp>
        <p:nvSpPr>
          <p:cNvPr id="449" name="Shape 449"/>
          <p:cNvSpPr/>
          <p:nvPr/>
        </p:nvSpPr>
        <p:spPr>
          <a:xfrm flipH="1">
            <a:off x="2030083" y="4012533"/>
            <a:ext cx="105435" cy="406146"/>
          </a:xfrm>
          <a:prstGeom prst="line">
            <a:avLst/>
          </a:prstGeom>
          <a:ln w="76200">
            <a:solidFill>
              <a:schemeClr val="accent3">
                <a:lumOff val="44000"/>
              </a:schemeClr>
            </a:solidFill>
          </a:ln>
        </p:spPr>
        <p:txBody>
          <a:bodyPr lIns="45719" rIns="45719"/>
          <a:lstStyle/>
          <a:p>
            <a:endParaRPr/>
          </a:p>
        </p:txBody>
      </p:sp>
      <p:sp>
        <p:nvSpPr>
          <p:cNvPr id="450" name="Shape 450"/>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451" name="Shape 451"/>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2" name="Shape 452"/>
          <p:cNvSpPr>
            <a:spLocks noGrp="1"/>
          </p:cNvSpPr>
          <p:nvPr>
            <p:ph type="body" sz="half" idx="13"/>
          </p:nvPr>
        </p:nvSpPr>
        <p:spPr>
          <a:xfrm>
            <a:off x="457199" y="1435100"/>
            <a:ext cx="3008315" cy="4691063"/>
          </a:xfrm>
          <a:prstGeom prst="rect">
            <a:avLst/>
          </a:prstGeom>
        </p:spPr>
        <p:txBody>
          <a:bodyPr/>
          <a:lstStyle/>
          <a:p>
            <a:pPr marL="0" indent="0">
              <a:spcBef>
                <a:spcPts val="300"/>
              </a:spcBef>
              <a:buClrTx/>
              <a:buSzTx/>
              <a:buNone/>
              <a:defRPr sz="1400"/>
            </a:pPr>
            <a:endParaRPr/>
          </a:p>
        </p:txBody>
      </p:sp>
      <p:sp>
        <p:nvSpPr>
          <p:cNvPr id="453" name="Shape 4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33" name="Shape 133"/>
          <p:cNvSpPr>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134" name="Shape 134"/>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ClrTx/>
              <a:buSzTx/>
              <a:buNone/>
              <a:defRPr sz="2000"/>
            </a:lvl1pPr>
            <a:lvl2pPr marL="0" indent="457200">
              <a:spcBef>
                <a:spcPts val="400"/>
              </a:spcBef>
              <a:buClrTx/>
              <a:buSzTx/>
              <a:buNone/>
              <a:defRPr sz="2000"/>
            </a:lvl2pPr>
            <a:lvl3pPr marL="0" indent="914400">
              <a:spcBef>
                <a:spcPts val="400"/>
              </a:spcBef>
              <a:buClrTx/>
              <a:buSzTx/>
              <a:buNone/>
              <a:defRPr sz="2000"/>
            </a:lvl3pPr>
            <a:lvl4pPr marL="0" indent="1371600">
              <a:spcBef>
                <a:spcPts val="400"/>
              </a:spcBef>
              <a:buClrTx/>
              <a:buSzTx/>
              <a:buNone/>
              <a:defRPr sz="2000"/>
            </a:lvl4pPr>
            <a:lvl5pPr marL="0" indent="1828800">
              <a:spcBef>
                <a:spcPts val="400"/>
              </a:spcBef>
              <a:buClrTx/>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35" name="Shape 1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460" name="image1.png"/>
          <p:cNvPicPr>
            <a:picLocks noChangeAspect="1"/>
          </p:cNvPicPr>
          <p:nvPr/>
        </p:nvPicPr>
        <p:blipFill>
          <a:blip r:embed="rId2">
            <a:extLst/>
          </a:blip>
          <a:stretch>
            <a:fillRect/>
          </a:stretch>
        </p:blipFill>
        <p:spPr>
          <a:xfrm>
            <a:off x="1233487" y="1152525"/>
            <a:ext cx="6565901" cy="4611688"/>
          </a:xfrm>
          <a:prstGeom prst="rect">
            <a:avLst/>
          </a:prstGeom>
          <a:ln w="12700">
            <a:miter lim="400000"/>
          </a:ln>
        </p:spPr>
      </p:pic>
      <p:sp>
        <p:nvSpPr>
          <p:cNvPr id="461" name="Shape 461"/>
          <p:cNvSpPr/>
          <p:nvPr/>
        </p:nvSpPr>
        <p:spPr>
          <a:xfrm flipH="1">
            <a:off x="5456237" y="4124325"/>
            <a:ext cx="842963" cy="579439"/>
          </a:xfrm>
          <a:prstGeom prst="line">
            <a:avLst/>
          </a:prstGeom>
          <a:ln w="76200">
            <a:solidFill>
              <a:schemeClr val="accent3">
                <a:lumOff val="44000"/>
              </a:schemeClr>
            </a:solidFill>
          </a:ln>
        </p:spPr>
        <p:txBody>
          <a:bodyPr lIns="45719" rIns="45719"/>
          <a:lstStyle/>
          <a:p>
            <a:endParaRPr/>
          </a:p>
        </p:txBody>
      </p:sp>
      <p:sp>
        <p:nvSpPr>
          <p:cNvPr id="462" name="Shape 462"/>
          <p:cNvSpPr/>
          <p:nvPr/>
        </p:nvSpPr>
        <p:spPr>
          <a:xfrm flipH="1">
            <a:off x="5568949" y="4084637"/>
            <a:ext cx="842964" cy="579438"/>
          </a:xfrm>
          <a:prstGeom prst="line">
            <a:avLst/>
          </a:prstGeom>
          <a:ln w="76200">
            <a:solidFill>
              <a:schemeClr val="accent3">
                <a:lumOff val="44000"/>
              </a:schemeClr>
            </a:solidFill>
          </a:ln>
        </p:spPr>
        <p:txBody>
          <a:bodyPr lIns="45719" rIns="45719"/>
          <a:lstStyle/>
          <a:p>
            <a:endParaRPr/>
          </a:p>
        </p:txBody>
      </p:sp>
      <p:sp>
        <p:nvSpPr>
          <p:cNvPr id="463" name="Shape 463"/>
          <p:cNvSpPr/>
          <p:nvPr/>
        </p:nvSpPr>
        <p:spPr>
          <a:xfrm>
            <a:off x="3606320" y="2820448"/>
            <a:ext cx="480385" cy="1372679"/>
          </a:xfrm>
          <a:prstGeom prst="line">
            <a:avLst/>
          </a:prstGeom>
          <a:ln w="76200">
            <a:solidFill>
              <a:schemeClr val="accent3">
                <a:lumOff val="44000"/>
              </a:schemeClr>
            </a:solidFill>
          </a:ln>
        </p:spPr>
        <p:txBody>
          <a:bodyPr lIns="45719" rIns="45719"/>
          <a:lstStyle/>
          <a:p>
            <a:endParaRPr/>
          </a:p>
        </p:txBody>
      </p:sp>
      <p:sp>
        <p:nvSpPr>
          <p:cNvPr id="464" name="Shape 464"/>
          <p:cNvSpPr/>
          <p:nvPr/>
        </p:nvSpPr>
        <p:spPr>
          <a:xfrm>
            <a:off x="2626029" y="3433717"/>
            <a:ext cx="716944" cy="797016"/>
          </a:xfrm>
          <a:prstGeom prst="line">
            <a:avLst/>
          </a:prstGeom>
          <a:ln w="76200">
            <a:solidFill>
              <a:schemeClr val="accent3">
                <a:lumOff val="44000"/>
              </a:schemeClr>
            </a:solidFill>
          </a:ln>
        </p:spPr>
        <p:txBody>
          <a:bodyPr lIns="45719" rIns="45719"/>
          <a:lstStyle/>
          <a:p>
            <a:endParaRPr/>
          </a:p>
        </p:txBody>
      </p:sp>
      <p:sp>
        <p:nvSpPr>
          <p:cNvPr id="465" name="Shape 465"/>
          <p:cNvSpPr/>
          <p:nvPr/>
        </p:nvSpPr>
        <p:spPr>
          <a:xfrm flipH="1">
            <a:off x="1768022" y="4034011"/>
            <a:ext cx="310469" cy="1317278"/>
          </a:xfrm>
          <a:prstGeom prst="line">
            <a:avLst/>
          </a:prstGeom>
          <a:ln w="76200">
            <a:solidFill>
              <a:schemeClr val="accent3">
                <a:lumOff val="44000"/>
              </a:schemeClr>
            </a:solidFill>
          </a:ln>
        </p:spPr>
        <p:txBody>
          <a:bodyPr lIns="45719" rIns="45719"/>
          <a:lstStyle/>
          <a:p>
            <a:endParaRPr/>
          </a:p>
        </p:txBody>
      </p:sp>
      <p:sp>
        <p:nvSpPr>
          <p:cNvPr id="466" name="Shape 466"/>
          <p:cNvSpPr/>
          <p:nvPr/>
        </p:nvSpPr>
        <p:spPr>
          <a:xfrm>
            <a:off x="2035473" y="4451130"/>
            <a:ext cx="948730" cy="311590"/>
          </a:xfrm>
          <a:prstGeom prst="line">
            <a:avLst/>
          </a:prstGeom>
          <a:ln w="76200">
            <a:solidFill>
              <a:schemeClr val="accent3">
                <a:lumOff val="44000"/>
              </a:schemeClr>
            </a:solidFill>
          </a:ln>
        </p:spPr>
        <p:txBody>
          <a:bodyPr lIns="45719" rIns="45719"/>
          <a:lstStyle/>
          <a:p>
            <a:endParaRPr/>
          </a:p>
        </p:txBody>
      </p:sp>
      <p:sp>
        <p:nvSpPr>
          <p:cNvPr id="467" name="Shape 467"/>
          <p:cNvSpPr/>
          <p:nvPr/>
        </p:nvSpPr>
        <p:spPr>
          <a:xfrm flipH="1">
            <a:off x="2030083" y="4012533"/>
            <a:ext cx="105435" cy="406146"/>
          </a:xfrm>
          <a:prstGeom prst="line">
            <a:avLst/>
          </a:prstGeom>
          <a:ln w="76200">
            <a:solidFill>
              <a:schemeClr val="accent3">
                <a:lumOff val="44000"/>
              </a:schemeClr>
            </a:solidFill>
          </a:ln>
        </p:spPr>
        <p:txBody>
          <a:bodyPr lIns="45719" rIns="45719"/>
          <a:lstStyle/>
          <a:p>
            <a:endParaRPr/>
          </a:p>
        </p:txBody>
      </p:sp>
      <p:sp>
        <p:nvSpPr>
          <p:cNvPr id="468" name="Shape 468"/>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469" name="Shape 469"/>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470" name="Shape 470"/>
          <p:cNvSpPr>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None/>
              <a:defRPr sz="1400"/>
            </a:lvl1pPr>
            <a:lvl2pPr marL="0" indent="457200">
              <a:spcBef>
                <a:spcPts val="300"/>
              </a:spcBef>
              <a:buClrTx/>
              <a:buSzTx/>
              <a:buNone/>
              <a:defRPr sz="1400"/>
            </a:lvl2pPr>
            <a:lvl3pPr marL="0" indent="914400">
              <a:spcBef>
                <a:spcPts val="300"/>
              </a:spcBef>
              <a:buClrTx/>
              <a:buSzTx/>
              <a:buNone/>
              <a:defRPr sz="1400"/>
            </a:lvl3pPr>
            <a:lvl4pPr marL="0" indent="1371600">
              <a:spcBef>
                <a:spcPts val="300"/>
              </a:spcBef>
              <a:buClrTx/>
              <a:buSzTx/>
              <a:buNone/>
              <a:defRPr sz="1400"/>
            </a:lvl4pPr>
            <a:lvl5pPr marL="0" indent="1828800">
              <a:spcBef>
                <a:spcPts val="300"/>
              </a:spcBef>
              <a:buClrTx/>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471" name="Shape 4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478" name="image1.png"/>
          <p:cNvPicPr>
            <a:picLocks noChangeAspect="1"/>
          </p:cNvPicPr>
          <p:nvPr/>
        </p:nvPicPr>
        <p:blipFill>
          <a:blip r:embed="rId2">
            <a:extLst/>
          </a:blip>
          <a:stretch>
            <a:fillRect/>
          </a:stretch>
        </p:blipFill>
        <p:spPr>
          <a:xfrm>
            <a:off x="1233487" y="1152525"/>
            <a:ext cx="6565901" cy="4611688"/>
          </a:xfrm>
          <a:prstGeom prst="rect">
            <a:avLst/>
          </a:prstGeom>
          <a:ln w="12700">
            <a:miter lim="400000"/>
          </a:ln>
        </p:spPr>
      </p:pic>
      <p:sp>
        <p:nvSpPr>
          <p:cNvPr id="479" name="Shape 479"/>
          <p:cNvSpPr/>
          <p:nvPr/>
        </p:nvSpPr>
        <p:spPr>
          <a:xfrm flipH="1">
            <a:off x="5456237" y="4124325"/>
            <a:ext cx="842963" cy="579439"/>
          </a:xfrm>
          <a:prstGeom prst="line">
            <a:avLst/>
          </a:prstGeom>
          <a:ln w="76200">
            <a:solidFill>
              <a:schemeClr val="accent3">
                <a:lumOff val="44000"/>
              </a:schemeClr>
            </a:solidFill>
          </a:ln>
        </p:spPr>
        <p:txBody>
          <a:bodyPr lIns="45719" rIns="45719"/>
          <a:lstStyle/>
          <a:p>
            <a:endParaRPr/>
          </a:p>
        </p:txBody>
      </p:sp>
      <p:sp>
        <p:nvSpPr>
          <p:cNvPr id="480" name="Shape 480"/>
          <p:cNvSpPr/>
          <p:nvPr/>
        </p:nvSpPr>
        <p:spPr>
          <a:xfrm flipH="1">
            <a:off x="5568949" y="4084637"/>
            <a:ext cx="842964" cy="579438"/>
          </a:xfrm>
          <a:prstGeom prst="line">
            <a:avLst/>
          </a:prstGeom>
          <a:ln w="76200">
            <a:solidFill>
              <a:schemeClr val="accent3">
                <a:lumOff val="44000"/>
              </a:schemeClr>
            </a:solidFill>
          </a:ln>
        </p:spPr>
        <p:txBody>
          <a:bodyPr lIns="45719" rIns="45719"/>
          <a:lstStyle/>
          <a:p>
            <a:endParaRPr/>
          </a:p>
        </p:txBody>
      </p:sp>
      <p:sp>
        <p:nvSpPr>
          <p:cNvPr id="481" name="Shape 481"/>
          <p:cNvSpPr/>
          <p:nvPr/>
        </p:nvSpPr>
        <p:spPr>
          <a:xfrm>
            <a:off x="3606320" y="2820448"/>
            <a:ext cx="480385" cy="1372679"/>
          </a:xfrm>
          <a:prstGeom prst="line">
            <a:avLst/>
          </a:prstGeom>
          <a:ln w="76200">
            <a:solidFill>
              <a:schemeClr val="accent3">
                <a:lumOff val="44000"/>
              </a:schemeClr>
            </a:solidFill>
          </a:ln>
        </p:spPr>
        <p:txBody>
          <a:bodyPr lIns="45719" rIns="45719"/>
          <a:lstStyle/>
          <a:p>
            <a:endParaRPr/>
          </a:p>
        </p:txBody>
      </p:sp>
      <p:sp>
        <p:nvSpPr>
          <p:cNvPr id="482" name="Shape 482"/>
          <p:cNvSpPr/>
          <p:nvPr/>
        </p:nvSpPr>
        <p:spPr>
          <a:xfrm>
            <a:off x="2626029" y="3433717"/>
            <a:ext cx="716944" cy="797016"/>
          </a:xfrm>
          <a:prstGeom prst="line">
            <a:avLst/>
          </a:prstGeom>
          <a:ln w="76200">
            <a:solidFill>
              <a:schemeClr val="accent3">
                <a:lumOff val="44000"/>
              </a:schemeClr>
            </a:solidFill>
          </a:ln>
        </p:spPr>
        <p:txBody>
          <a:bodyPr lIns="45719" rIns="45719"/>
          <a:lstStyle/>
          <a:p>
            <a:endParaRPr/>
          </a:p>
        </p:txBody>
      </p:sp>
      <p:sp>
        <p:nvSpPr>
          <p:cNvPr id="483" name="Shape 483"/>
          <p:cNvSpPr/>
          <p:nvPr/>
        </p:nvSpPr>
        <p:spPr>
          <a:xfrm flipH="1">
            <a:off x="1768022" y="4034011"/>
            <a:ext cx="310469" cy="1317278"/>
          </a:xfrm>
          <a:prstGeom prst="line">
            <a:avLst/>
          </a:prstGeom>
          <a:ln w="76200">
            <a:solidFill>
              <a:schemeClr val="accent3">
                <a:lumOff val="44000"/>
              </a:schemeClr>
            </a:solidFill>
          </a:ln>
        </p:spPr>
        <p:txBody>
          <a:bodyPr lIns="45719" rIns="45719"/>
          <a:lstStyle/>
          <a:p>
            <a:endParaRPr/>
          </a:p>
        </p:txBody>
      </p:sp>
      <p:sp>
        <p:nvSpPr>
          <p:cNvPr id="484" name="Shape 484"/>
          <p:cNvSpPr/>
          <p:nvPr/>
        </p:nvSpPr>
        <p:spPr>
          <a:xfrm>
            <a:off x="2035473" y="4451130"/>
            <a:ext cx="948730" cy="311590"/>
          </a:xfrm>
          <a:prstGeom prst="line">
            <a:avLst/>
          </a:prstGeom>
          <a:ln w="76200">
            <a:solidFill>
              <a:schemeClr val="accent3">
                <a:lumOff val="44000"/>
              </a:schemeClr>
            </a:solidFill>
          </a:ln>
        </p:spPr>
        <p:txBody>
          <a:bodyPr lIns="45719" rIns="45719"/>
          <a:lstStyle/>
          <a:p>
            <a:endParaRPr/>
          </a:p>
        </p:txBody>
      </p:sp>
      <p:sp>
        <p:nvSpPr>
          <p:cNvPr id="485" name="Shape 485"/>
          <p:cNvSpPr/>
          <p:nvPr/>
        </p:nvSpPr>
        <p:spPr>
          <a:xfrm flipH="1">
            <a:off x="2030083" y="4012533"/>
            <a:ext cx="105435" cy="406146"/>
          </a:xfrm>
          <a:prstGeom prst="line">
            <a:avLst/>
          </a:prstGeom>
          <a:ln w="76200">
            <a:solidFill>
              <a:schemeClr val="accent3">
                <a:lumOff val="44000"/>
              </a:schemeClr>
            </a:solidFill>
          </a:ln>
        </p:spPr>
        <p:txBody>
          <a:bodyPr lIns="45719" rIns="45719"/>
          <a:lstStyle/>
          <a:p>
            <a:endParaRPr/>
          </a:p>
        </p:txBody>
      </p:sp>
      <p:sp>
        <p:nvSpPr>
          <p:cNvPr id="486" name="Shape 486"/>
          <p:cNvSpPr>
            <a:spLocks noGrp="1"/>
          </p:cNvSpPr>
          <p:nvPr>
            <p:ph type="title"/>
          </p:nvPr>
        </p:nvSpPr>
        <p:spPr>
          <a:prstGeom prst="rect">
            <a:avLst/>
          </a:prstGeom>
        </p:spPr>
        <p:txBody>
          <a:bodyPr/>
          <a:lstStyle/>
          <a:p>
            <a:r>
              <a:t>Title Text</a:t>
            </a:r>
          </a:p>
        </p:txBody>
      </p:sp>
      <p:sp>
        <p:nvSpPr>
          <p:cNvPr id="487" name="Shape 48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8" name="Shape 48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495" name="image1.png"/>
          <p:cNvPicPr>
            <a:picLocks noChangeAspect="1"/>
          </p:cNvPicPr>
          <p:nvPr/>
        </p:nvPicPr>
        <p:blipFill>
          <a:blip r:embed="rId2">
            <a:extLst/>
          </a:blip>
          <a:stretch>
            <a:fillRect/>
          </a:stretch>
        </p:blipFill>
        <p:spPr>
          <a:xfrm>
            <a:off x="1233487" y="1152525"/>
            <a:ext cx="6565901" cy="4611688"/>
          </a:xfrm>
          <a:prstGeom prst="rect">
            <a:avLst/>
          </a:prstGeom>
          <a:ln w="12700">
            <a:miter lim="400000"/>
          </a:ln>
        </p:spPr>
      </p:pic>
      <p:sp>
        <p:nvSpPr>
          <p:cNvPr id="496" name="Shape 496"/>
          <p:cNvSpPr/>
          <p:nvPr/>
        </p:nvSpPr>
        <p:spPr>
          <a:xfrm flipH="1">
            <a:off x="5456237" y="4124325"/>
            <a:ext cx="842963" cy="579439"/>
          </a:xfrm>
          <a:prstGeom prst="line">
            <a:avLst/>
          </a:prstGeom>
          <a:ln w="76200">
            <a:solidFill>
              <a:schemeClr val="accent3">
                <a:lumOff val="44000"/>
              </a:schemeClr>
            </a:solidFill>
          </a:ln>
        </p:spPr>
        <p:txBody>
          <a:bodyPr lIns="45719" rIns="45719"/>
          <a:lstStyle/>
          <a:p>
            <a:endParaRPr/>
          </a:p>
        </p:txBody>
      </p:sp>
      <p:sp>
        <p:nvSpPr>
          <p:cNvPr id="497" name="Shape 497"/>
          <p:cNvSpPr/>
          <p:nvPr/>
        </p:nvSpPr>
        <p:spPr>
          <a:xfrm flipH="1">
            <a:off x="5568949" y="4084637"/>
            <a:ext cx="842964" cy="579438"/>
          </a:xfrm>
          <a:prstGeom prst="line">
            <a:avLst/>
          </a:prstGeom>
          <a:ln w="76200">
            <a:solidFill>
              <a:schemeClr val="accent3">
                <a:lumOff val="44000"/>
              </a:schemeClr>
            </a:solidFill>
          </a:ln>
        </p:spPr>
        <p:txBody>
          <a:bodyPr lIns="45719" rIns="45719"/>
          <a:lstStyle/>
          <a:p>
            <a:endParaRPr/>
          </a:p>
        </p:txBody>
      </p:sp>
      <p:sp>
        <p:nvSpPr>
          <p:cNvPr id="498" name="Shape 498"/>
          <p:cNvSpPr/>
          <p:nvPr/>
        </p:nvSpPr>
        <p:spPr>
          <a:xfrm>
            <a:off x="3606320" y="2820448"/>
            <a:ext cx="480385" cy="1372679"/>
          </a:xfrm>
          <a:prstGeom prst="line">
            <a:avLst/>
          </a:prstGeom>
          <a:ln w="76200">
            <a:solidFill>
              <a:schemeClr val="accent3">
                <a:lumOff val="44000"/>
              </a:schemeClr>
            </a:solidFill>
          </a:ln>
        </p:spPr>
        <p:txBody>
          <a:bodyPr lIns="45719" rIns="45719"/>
          <a:lstStyle/>
          <a:p>
            <a:endParaRPr/>
          </a:p>
        </p:txBody>
      </p:sp>
      <p:sp>
        <p:nvSpPr>
          <p:cNvPr id="499" name="Shape 499"/>
          <p:cNvSpPr/>
          <p:nvPr/>
        </p:nvSpPr>
        <p:spPr>
          <a:xfrm>
            <a:off x="2626029" y="3433717"/>
            <a:ext cx="716944" cy="797016"/>
          </a:xfrm>
          <a:prstGeom prst="line">
            <a:avLst/>
          </a:prstGeom>
          <a:ln w="76200">
            <a:solidFill>
              <a:schemeClr val="accent3">
                <a:lumOff val="44000"/>
              </a:schemeClr>
            </a:solidFill>
          </a:ln>
        </p:spPr>
        <p:txBody>
          <a:bodyPr lIns="45719" rIns="45719"/>
          <a:lstStyle/>
          <a:p>
            <a:endParaRPr/>
          </a:p>
        </p:txBody>
      </p:sp>
      <p:sp>
        <p:nvSpPr>
          <p:cNvPr id="500" name="Shape 500"/>
          <p:cNvSpPr/>
          <p:nvPr/>
        </p:nvSpPr>
        <p:spPr>
          <a:xfrm flipH="1">
            <a:off x="1768022" y="4034011"/>
            <a:ext cx="310469" cy="1317278"/>
          </a:xfrm>
          <a:prstGeom prst="line">
            <a:avLst/>
          </a:prstGeom>
          <a:ln w="76200">
            <a:solidFill>
              <a:schemeClr val="accent3">
                <a:lumOff val="44000"/>
              </a:schemeClr>
            </a:solidFill>
          </a:ln>
        </p:spPr>
        <p:txBody>
          <a:bodyPr lIns="45719" rIns="45719"/>
          <a:lstStyle/>
          <a:p>
            <a:endParaRPr/>
          </a:p>
        </p:txBody>
      </p:sp>
      <p:sp>
        <p:nvSpPr>
          <p:cNvPr id="501" name="Shape 501"/>
          <p:cNvSpPr/>
          <p:nvPr/>
        </p:nvSpPr>
        <p:spPr>
          <a:xfrm>
            <a:off x="2035473" y="4451130"/>
            <a:ext cx="948730" cy="311590"/>
          </a:xfrm>
          <a:prstGeom prst="line">
            <a:avLst/>
          </a:prstGeom>
          <a:ln w="76200">
            <a:solidFill>
              <a:schemeClr val="accent3">
                <a:lumOff val="44000"/>
              </a:schemeClr>
            </a:solidFill>
          </a:ln>
        </p:spPr>
        <p:txBody>
          <a:bodyPr lIns="45719" rIns="45719"/>
          <a:lstStyle/>
          <a:p>
            <a:endParaRPr/>
          </a:p>
        </p:txBody>
      </p:sp>
      <p:sp>
        <p:nvSpPr>
          <p:cNvPr id="502" name="Shape 502"/>
          <p:cNvSpPr/>
          <p:nvPr/>
        </p:nvSpPr>
        <p:spPr>
          <a:xfrm flipH="1">
            <a:off x="2030083" y="4012533"/>
            <a:ext cx="105435" cy="406146"/>
          </a:xfrm>
          <a:prstGeom prst="line">
            <a:avLst/>
          </a:prstGeom>
          <a:ln w="76200">
            <a:solidFill>
              <a:schemeClr val="accent3">
                <a:lumOff val="44000"/>
              </a:schemeClr>
            </a:solidFill>
          </a:ln>
        </p:spPr>
        <p:txBody>
          <a:bodyPr lIns="45719" rIns="45719"/>
          <a:lstStyle/>
          <a:p>
            <a:endParaRPr/>
          </a:p>
        </p:txBody>
      </p:sp>
      <p:sp>
        <p:nvSpPr>
          <p:cNvPr id="503" name="Shape 503"/>
          <p:cNvSpPr>
            <a:spLocks noGrp="1"/>
          </p:cNvSpPr>
          <p:nvPr>
            <p:ph type="title"/>
          </p:nvPr>
        </p:nvSpPr>
        <p:spPr>
          <a:xfrm>
            <a:off x="6629400" y="274638"/>
            <a:ext cx="2057400" cy="5851526"/>
          </a:xfrm>
          <a:prstGeom prst="rect">
            <a:avLst/>
          </a:prstGeom>
        </p:spPr>
        <p:txBody>
          <a:bodyPr/>
          <a:lstStyle/>
          <a:p>
            <a:r>
              <a:t>Title Text</a:t>
            </a:r>
          </a:p>
        </p:txBody>
      </p:sp>
      <p:sp>
        <p:nvSpPr>
          <p:cNvPr id="504" name="Shape 504"/>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5" name="Shape 5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66103522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86" indent="0">
              <a:buNone/>
              <a:defRPr sz="1800"/>
            </a:lvl2pPr>
            <a:lvl3pPr marL="913972" indent="0">
              <a:buNone/>
              <a:defRPr sz="1600"/>
            </a:lvl3pPr>
            <a:lvl4pPr marL="1370959" indent="0">
              <a:buNone/>
              <a:defRPr sz="1400"/>
            </a:lvl4pPr>
            <a:lvl5pPr marL="1827945" indent="0">
              <a:buNone/>
              <a:defRPr sz="1400"/>
            </a:lvl5pPr>
            <a:lvl6pPr marL="2284932" indent="0">
              <a:buNone/>
              <a:defRPr sz="1400"/>
            </a:lvl6pPr>
            <a:lvl7pPr marL="2741916" indent="0">
              <a:buNone/>
              <a:defRPr sz="1400"/>
            </a:lvl7pPr>
            <a:lvl8pPr marL="3198904" indent="0">
              <a:buNone/>
              <a:defRPr sz="1400"/>
            </a:lvl8pPr>
            <a:lvl9pPr marL="3655888"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68876078"/>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101113601"/>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461871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665869133"/>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92654848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99208848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lstStyle/>
          <a:p>
            <a:r>
              <a:t>Title Text</a:t>
            </a:r>
          </a:p>
        </p:txBody>
      </p:sp>
      <p:sp>
        <p:nvSpPr>
          <p:cNvPr id="143" name="Shape 143"/>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44" name="Shape 1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84796520"/>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202723196"/>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89384918"/>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86" indent="0" algn="ctr">
              <a:buNone/>
              <a:defRPr/>
            </a:lvl2pPr>
            <a:lvl3pPr marL="913972" indent="0" algn="ctr">
              <a:buNone/>
              <a:defRPr/>
            </a:lvl3pPr>
            <a:lvl4pPr marL="1370959" indent="0" algn="ctr">
              <a:buNone/>
              <a:defRPr/>
            </a:lvl4pPr>
            <a:lvl5pPr marL="1827945" indent="0" algn="ctr">
              <a:buNone/>
              <a:defRPr/>
            </a:lvl5pPr>
            <a:lvl6pPr marL="2284932" indent="0" algn="ctr">
              <a:buNone/>
              <a:defRPr/>
            </a:lvl6pPr>
            <a:lvl7pPr marL="2741916" indent="0" algn="ctr">
              <a:buNone/>
              <a:defRPr/>
            </a:lvl7pPr>
            <a:lvl8pPr marL="3198904" indent="0" algn="ctr">
              <a:buNone/>
              <a:defRPr/>
            </a:lvl8pPr>
            <a:lvl9pPr marL="3655888"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12521345"/>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00407377"/>
      </p:ext>
    </p:extLst>
  </p:cSld>
  <p:clrMapOvr>
    <a:masterClrMapping/>
  </p:clrMapOvr>
  <p:transition xmlns:p14="http://schemas.microsoft.com/office/powerpoint/2010/main" spd="slow">
    <p:wheel spokes="0"/>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747581"/>
      </p:ext>
    </p:extLst>
  </p:cSld>
  <p:clrMapOvr>
    <a:masterClrMapping/>
  </p:clrMapOvr>
  <p:transition xmlns:p14="http://schemas.microsoft.com/office/powerpoint/2010/main" spd="slow">
    <p:wheel spokes="0"/>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34020946"/>
      </p:ext>
    </p:extLst>
  </p:cSld>
  <p:clrMapOvr>
    <a:masterClrMapping/>
  </p:clrMapOvr>
  <p:transition xmlns:p14="http://schemas.microsoft.com/office/powerpoint/2010/main" spd="slow">
    <p:wheel spokes="0"/>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2215122"/>
      </p:ext>
    </p:extLst>
  </p:cSld>
  <p:clrMapOvr>
    <a:masterClrMapping/>
  </p:clrMapOvr>
  <p:transition xmlns:p14="http://schemas.microsoft.com/office/powerpoint/2010/main" spd="slow">
    <p:wheel spokes="0"/>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6134599"/>
      </p:ext>
    </p:extLst>
  </p:cSld>
  <p:clrMapOvr>
    <a:masterClrMapping/>
  </p:clrMapOvr>
  <p:transition xmlns:p14="http://schemas.microsoft.com/office/powerpoint/2010/main" spd="slow">
    <p:wheel spokes="0"/>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40235966"/>
      </p:ext>
    </p:extLst>
  </p:cSld>
  <p:clrMapOvr>
    <a:masterClrMapping/>
  </p:clrMapOvr>
  <p:transition xmlns:p14="http://schemas.microsoft.com/office/powerpoint/2010/main" spd="slow">
    <p:wheel spokes="0"/>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51" name="Shape 151"/>
          <p:cNvSpPr>
            <a:spLocks noGrp="1"/>
          </p:cNvSpPr>
          <p:nvPr>
            <p:ph type="title"/>
          </p:nvPr>
        </p:nvSpPr>
        <p:spPr>
          <a:prstGeom prst="rect">
            <a:avLst/>
          </a:prstGeom>
        </p:spPr>
        <p:txBody>
          <a:bodyPr/>
          <a:lstStyle/>
          <a:p>
            <a:r>
              <a:t>Title Text</a:t>
            </a:r>
          </a:p>
        </p:txBody>
      </p:sp>
      <p:sp>
        <p:nvSpPr>
          <p:cNvPr id="152" name="Shape 152"/>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None/>
              <a:defRPr sz="2400" b="1"/>
            </a:lvl1pPr>
            <a:lvl2pPr marL="0" indent="457200">
              <a:spcBef>
                <a:spcPts val="500"/>
              </a:spcBef>
              <a:buClrTx/>
              <a:buSzTx/>
              <a:buNone/>
              <a:defRPr sz="2400" b="1"/>
            </a:lvl2pPr>
            <a:lvl3pPr marL="0" indent="914400">
              <a:spcBef>
                <a:spcPts val="500"/>
              </a:spcBef>
              <a:buClrTx/>
              <a:buSzTx/>
              <a:buNone/>
              <a:defRPr sz="2400" b="1"/>
            </a:lvl3pPr>
            <a:lvl4pPr marL="0" indent="1371600">
              <a:spcBef>
                <a:spcPts val="500"/>
              </a:spcBef>
              <a:buClrTx/>
              <a:buSzTx/>
              <a:buNone/>
              <a:defRPr sz="2400" b="1"/>
            </a:lvl4pPr>
            <a:lvl5pPr marL="0" indent="1828800">
              <a:spcBef>
                <a:spcPts val="500"/>
              </a:spcBef>
              <a:buClrTx/>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53" name="Shape 153"/>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ClrTx/>
              <a:buSzTx/>
              <a:buNone/>
              <a:defRPr sz="2400" b="1"/>
            </a:pPr>
            <a:endParaRPr/>
          </a:p>
        </p:txBody>
      </p:sp>
      <p:sp>
        <p:nvSpPr>
          <p:cNvPr id="154" name="Shape 1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715574"/>
      </p:ext>
    </p:extLst>
  </p:cSld>
  <p:clrMapOvr>
    <a:masterClrMapping/>
  </p:clrMapOvr>
  <p:transition xmlns:p14="http://schemas.microsoft.com/office/powerpoint/2010/main" spd="slow">
    <p:wheel spokes="0"/>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1236110"/>
      </p:ext>
    </p:extLst>
  </p:cSld>
  <p:clrMapOvr>
    <a:masterClrMapping/>
  </p:clrMapOvr>
  <p:transition xmlns:p14="http://schemas.microsoft.com/office/powerpoint/2010/main" spd="slow">
    <p:wheel spokes="0"/>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6230786"/>
      </p:ext>
    </p:extLst>
  </p:cSld>
  <p:clrMapOvr>
    <a:masterClrMapping/>
  </p:clrMapOvr>
  <p:transition xmlns:p14="http://schemas.microsoft.com/office/powerpoint/2010/main" spd="slow">
    <p:wheel spokes="0"/>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3538209"/>
      </p:ext>
    </p:extLst>
  </p:cSld>
  <p:clrMapOvr>
    <a:masterClrMapping/>
  </p:clrMapOvr>
  <p:transition xmlns:p14="http://schemas.microsoft.com/office/powerpoint/2010/main" spd="slow">
    <p:wheel spokes="0"/>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5474149"/>
      </p:ext>
    </p:extLst>
  </p:cSld>
  <p:clrMapOvr>
    <a:masterClrMapping/>
  </p:clrMapOvr>
  <p:transition xmlns:p14="http://schemas.microsoft.com/office/powerpoint/2010/main" spd="slow">
    <p:wheel spokes="0"/>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r>
              <a:t>Title Text</a:t>
            </a:r>
          </a:p>
        </p:txBody>
      </p:sp>
      <p:sp>
        <p:nvSpPr>
          <p:cNvPr id="162" name="Shape 1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69" name="image1.png"/>
          <p:cNvPicPr>
            <a:picLocks noChangeAspect="1"/>
          </p:cNvPicPr>
          <p:nvPr/>
        </p:nvPicPr>
        <p:blipFill>
          <a:blip r:embed="rId2">
            <a:extLst/>
          </a:blip>
          <a:stretch>
            <a:fillRect/>
          </a:stretch>
        </p:blipFill>
        <p:spPr>
          <a:xfrm>
            <a:off x="1233487" y="1152525"/>
            <a:ext cx="6565901" cy="4611688"/>
          </a:xfrm>
          <a:prstGeom prst="rect">
            <a:avLst/>
          </a:prstGeom>
          <a:ln w="12700">
            <a:miter lim="400000"/>
          </a:ln>
          <a:effectLst>
            <a:outerShdw blurRad="63500" dist="81320" dir="2319588" rotWithShape="0">
              <a:srgbClr val="000000">
                <a:alpha val="74998"/>
              </a:srgbClr>
            </a:outerShdw>
          </a:effectLst>
        </p:spPr>
      </p:pic>
      <p:sp>
        <p:nvSpPr>
          <p:cNvPr id="170" name="Shape 170"/>
          <p:cNvSpPr/>
          <p:nvPr/>
        </p:nvSpPr>
        <p:spPr>
          <a:xfrm>
            <a:off x="122237" y="4941887"/>
            <a:ext cx="85727" cy="284163"/>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171" name="Shape 171"/>
          <p:cNvSpPr/>
          <p:nvPr/>
        </p:nvSpPr>
        <p:spPr>
          <a:xfrm>
            <a:off x="612775" y="4941887"/>
            <a:ext cx="85726" cy="284163"/>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172" name="Shape 172"/>
          <p:cNvSpPr/>
          <p:nvPr/>
        </p:nvSpPr>
        <p:spPr>
          <a:xfrm>
            <a:off x="1027112" y="4978400"/>
            <a:ext cx="52387" cy="211138"/>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173" name="Shape 173"/>
          <p:cNvSpPr/>
          <p:nvPr/>
        </p:nvSpPr>
        <p:spPr>
          <a:xfrm>
            <a:off x="1433512" y="5053012"/>
            <a:ext cx="19051" cy="61913"/>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174" name="Shape 174"/>
          <p:cNvSpPr/>
          <p:nvPr/>
        </p:nvSpPr>
        <p:spPr>
          <a:xfrm>
            <a:off x="176212" y="4935537"/>
            <a:ext cx="477838" cy="1"/>
          </a:xfrm>
          <a:prstGeom prst="line">
            <a:avLst/>
          </a:prstGeom>
          <a:ln w="12700">
            <a:solidFill>
              <a:srgbClr val="000000"/>
            </a:solidFill>
          </a:ln>
        </p:spPr>
        <p:txBody>
          <a:bodyPr lIns="45719" rIns="45719"/>
          <a:lstStyle/>
          <a:p>
            <a:endParaRPr/>
          </a:p>
        </p:txBody>
      </p:sp>
      <p:sp>
        <p:nvSpPr>
          <p:cNvPr id="175" name="Shape 175"/>
          <p:cNvSpPr/>
          <p:nvPr/>
        </p:nvSpPr>
        <p:spPr>
          <a:xfrm>
            <a:off x="168275" y="5232400"/>
            <a:ext cx="484188" cy="0"/>
          </a:xfrm>
          <a:prstGeom prst="line">
            <a:avLst/>
          </a:prstGeom>
          <a:ln w="12700">
            <a:solidFill>
              <a:srgbClr val="000000"/>
            </a:solidFill>
          </a:ln>
        </p:spPr>
        <p:txBody>
          <a:bodyPr lIns="45719" rIns="45719"/>
          <a:lstStyle/>
          <a:p>
            <a:endParaRPr/>
          </a:p>
        </p:txBody>
      </p:sp>
      <p:sp>
        <p:nvSpPr>
          <p:cNvPr id="176" name="Shape 176"/>
          <p:cNvSpPr/>
          <p:nvPr/>
        </p:nvSpPr>
        <p:spPr>
          <a:xfrm flipH="1">
            <a:off x="684212" y="4972050"/>
            <a:ext cx="360363" cy="0"/>
          </a:xfrm>
          <a:prstGeom prst="line">
            <a:avLst/>
          </a:prstGeom>
          <a:ln w="12700">
            <a:solidFill>
              <a:srgbClr val="000000"/>
            </a:solidFill>
          </a:ln>
        </p:spPr>
        <p:txBody>
          <a:bodyPr lIns="45719" rIns="45719"/>
          <a:lstStyle/>
          <a:p>
            <a:endParaRPr/>
          </a:p>
        </p:txBody>
      </p:sp>
      <p:sp>
        <p:nvSpPr>
          <p:cNvPr id="177" name="Shape 177"/>
          <p:cNvSpPr/>
          <p:nvPr/>
        </p:nvSpPr>
        <p:spPr>
          <a:xfrm flipH="1">
            <a:off x="684212" y="5195887"/>
            <a:ext cx="360363" cy="1"/>
          </a:xfrm>
          <a:prstGeom prst="line">
            <a:avLst/>
          </a:prstGeom>
          <a:ln w="12700">
            <a:solidFill>
              <a:srgbClr val="000000"/>
            </a:solidFill>
          </a:ln>
        </p:spPr>
        <p:txBody>
          <a:bodyPr lIns="45719" rIns="45719"/>
          <a:lstStyle/>
          <a:p>
            <a:endParaRPr/>
          </a:p>
        </p:txBody>
      </p:sp>
      <p:sp>
        <p:nvSpPr>
          <p:cNvPr id="178" name="Shape 178"/>
          <p:cNvSpPr/>
          <p:nvPr/>
        </p:nvSpPr>
        <p:spPr>
          <a:xfrm flipH="1">
            <a:off x="1085850" y="5046662"/>
            <a:ext cx="360364" cy="1"/>
          </a:xfrm>
          <a:prstGeom prst="line">
            <a:avLst/>
          </a:prstGeom>
          <a:ln w="12700">
            <a:solidFill>
              <a:srgbClr val="000000"/>
            </a:solidFill>
          </a:ln>
        </p:spPr>
        <p:txBody>
          <a:bodyPr lIns="45719" rIns="45719"/>
          <a:lstStyle/>
          <a:p>
            <a:endParaRPr/>
          </a:p>
        </p:txBody>
      </p:sp>
      <p:sp>
        <p:nvSpPr>
          <p:cNvPr id="179" name="Shape 179"/>
          <p:cNvSpPr/>
          <p:nvPr/>
        </p:nvSpPr>
        <p:spPr>
          <a:xfrm flipH="1">
            <a:off x="1085850" y="5121275"/>
            <a:ext cx="360364" cy="0"/>
          </a:xfrm>
          <a:prstGeom prst="line">
            <a:avLst/>
          </a:prstGeom>
          <a:ln w="12700">
            <a:solidFill>
              <a:srgbClr val="000000"/>
            </a:solidFill>
          </a:ln>
        </p:spPr>
        <p:txBody>
          <a:bodyPr lIns="45719" rIns="45719"/>
          <a:lstStyle/>
          <a:p>
            <a:endParaRPr/>
          </a:p>
        </p:txBody>
      </p:sp>
      <p:sp>
        <p:nvSpPr>
          <p:cNvPr id="180" name="Shape 180"/>
          <p:cNvSpPr/>
          <p:nvPr/>
        </p:nvSpPr>
        <p:spPr>
          <a:xfrm>
            <a:off x="176212" y="4938712"/>
            <a:ext cx="476251" cy="290513"/>
          </a:xfrm>
          <a:prstGeom prst="rect">
            <a:avLst/>
          </a:prstGeom>
          <a:gradFill>
            <a:gsLst>
              <a:gs pos="0">
                <a:srgbClr val="1D2B4B"/>
              </a:gs>
              <a:gs pos="50000">
                <a:schemeClr val="accent1"/>
              </a:gs>
              <a:gs pos="100000">
                <a:srgbClr val="1D2B4B"/>
              </a:gs>
            </a:gsLst>
            <a:lin ang="5400000"/>
          </a:gra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181" name="Shape 181"/>
          <p:cNvSpPr/>
          <p:nvPr/>
        </p:nvSpPr>
        <p:spPr>
          <a:xfrm>
            <a:off x="693737" y="4975225"/>
            <a:ext cx="363538" cy="214313"/>
          </a:xfrm>
          <a:prstGeom prst="rect">
            <a:avLst/>
          </a:prstGeom>
          <a:gradFill>
            <a:gsLst>
              <a:gs pos="0">
                <a:srgbClr val="1D2B4B"/>
              </a:gs>
              <a:gs pos="50000">
                <a:schemeClr val="accent1"/>
              </a:gs>
              <a:gs pos="100000">
                <a:srgbClr val="1D2B4B"/>
              </a:gs>
            </a:gsLst>
            <a:lin ang="5400000"/>
          </a:gra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182" name="Shape 182"/>
          <p:cNvSpPr/>
          <p:nvPr/>
        </p:nvSpPr>
        <p:spPr>
          <a:xfrm>
            <a:off x="1085850" y="5043487"/>
            <a:ext cx="352425" cy="77788"/>
          </a:xfrm>
          <a:prstGeom prst="rect">
            <a:avLst/>
          </a:prstGeom>
          <a:gradFill>
            <a:gsLst>
              <a:gs pos="0">
                <a:srgbClr val="1D2B4B"/>
              </a:gs>
              <a:gs pos="50000">
                <a:schemeClr val="accent1"/>
              </a:gs>
              <a:gs pos="100000">
                <a:srgbClr val="1D2B4B"/>
              </a:gs>
            </a:gsLst>
            <a:lin ang="5400000"/>
          </a:gra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183" name="Shape 183"/>
          <p:cNvSpPr/>
          <p:nvPr/>
        </p:nvSpPr>
        <p:spPr>
          <a:xfrm>
            <a:off x="133350" y="4964112"/>
            <a:ext cx="55565" cy="239713"/>
          </a:xfrm>
          <a:prstGeom prst="ellipse">
            <a:avLst/>
          </a:prstGeom>
          <a:solidFill>
            <a:schemeClr val="accent3">
              <a:lumOff val="44000"/>
            </a:schemeClr>
          </a:soli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184" name="Shape 184"/>
          <p:cNvSpPr/>
          <p:nvPr/>
        </p:nvSpPr>
        <p:spPr>
          <a:xfrm rot="11100000">
            <a:off x="1543049" y="4965700"/>
            <a:ext cx="185748" cy="114306"/>
          </a:xfrm>
          <a:custGeom>
            <a:avLst/>
            <a:gdLst/>
            <a:ahLst/>
            <a:cxnLst>
              <a:cxn ang="0">
                <a:pos x="wd2" y="hd2"/>
              </a:cxn>
              <a:cxn ang="5400000">
                <a:pos x="wd2" y="hd2"/>
              </a:cxn>
              <a:cxn ang="10800000">
                <a:pos x="wd2" y="hd2"/>
              </a:cxn>
              <a:cxn ang="16200000">
                <a:pos x="wd2" y="hd2"/>
              </a:cxn>
            </a:cxnLst>
            <a:rect l="0" t="0" r="r" b="b"/>
            <a:pathLst>
              <a:path w="21600" h="21600" extrusionOk="0">
                <a:moveTo>
                  <a:pt x="0" y="1"/>
                </a:moveTo>
                <a:cubicBezTo>
                  <a:pt x="61" y="1"/>
                  <a:pt x="123" y="0"/>
                  <a:pt x="184" y="0"/>
                </a:cubicBezTo>
                <a:cubicBezTo>
                  <a:pt x="12012" y="0"/>
                  <a:pt x="21600" y="9671"/>
                  <a:pt x="21600" y="2160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185" name="Shape 185"/>
          <p:cNvSpPr/>
          <p:nvPr/>
        </p:nvSpPr>
        <p:spPr>
          <a:xfrm rot="21180000">
            <a:off x="1525488" y="5115023"/>
            <a:ext cx="188931" cy="968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90" y="9685"/>
                  <a:pt x="9776" y="99"/>
                  <a:pt x="21600" y="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186" name="Shape 186"/>
          <p:cNvSpPr/>
          <p:nvPr/>
        </p:nvSpPr>
        <p:spPr>
          <a:xfrm rot="10800000">
            <a:off x="1485900" y="5087937"/>
            <a:ext cx="38102" cy="100018"/>
          </a:xfrm>
          <a:custGeom>
            <a:avLst/>
            <a:gdLst/>
            <a:ahLst/>
            <a:cxnLst>
              <a:cxn ang="0">
                <a:pos x="wd2" y="hd2"/>
              </a:cxn>
              <a:cxn ang="5400000">
                <a:pos x="wd2" y="hd2"/>
              </a:cxn>
              <a:cxn ang="10800000">
                <a:pos x="wd2" y="hd2"/>
              </a:cxn>
              <a:cxn ang="16200000">
                <a:pos x="wd2" y="hd2"/>
              </a:cxn>
            </a:cxnLst>
            <a:rect l="0" t="0" r="r" b="b"/>
            <a:pathLst>
              <a:path w="21600" h="21600" extrusionOk="0">
                <a:moveTo>
                  <a:pt x="0" y="20"/>
                </a:moveTo>
                <a:cubicBezTo>
                  <a:pt x="294" y="7"/>
                  <a:pt x="587" y="0"/>
                  <a:pt x="881" y="0"/>
                </a:cubicBezTo>
                <a:cubicBezTo>
                  <a:pt x="12324" y="0"/>
                  <a:pt x="21600" y="9671"/>
                  <a:pt x="21600" y="2160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187" name="Shape 187"/>
          <p:cNvSpPr/>
          <p:nvPr/>
        </p:nvSpPr>
        <p:spPr>
          <a:xfrm>
            <a:off x="1503362" y="5026025"/>
            <a:ext cx="34927" cy="122238"/>
          </a:xfrm>
          <a:prstGeom prst="ellipse">
            <a:avLst/>
          </a:prstGeom>
          <a:solidFill>
            <a:schemeClr val="accent1"/>
          </a:soli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188" name="Shape 188"/>
          <p:cNvSpPr/>
          <p:nvPr/>
        </p:nvSpPr>
        <p:spPr>
          <a:xfrm>
            <a:off x="1492247" y="4991095"/>
            <a:ext cx="44426" cy="952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958"/>
                  <a:pt x="9551" y="408"/>
                  <a:pt x="21600" y="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189" name="Shape 189"/>
          <p:cNvSpPr/>
          <p:nvPr/>
        </p:nvSpPr>
        <p:spPr>
          <a:xfrm>
            <a:off x="1514475" y="5068887"/>
            <a:ext cx="12701" cy="36513"/>
          </a:xfrm>
          <a:prstGeom prst="ellipse">
            <a:avLst/>
          </a:prstGeom>
          <a:solidFill>
            <a:srgbClr val="000000"/>
          </a:soli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190" name="Shape 190"/>
          <p:cNvSpPr/>
          <p:nvPr/>
        </p:nvSpPr>
        <p:spPr>
          <a:xfrm>
            <a:off x="1927225" y="4895850"/>
            <a:ext cx="50801" cy="177801"/>
          </a:xfrm>
          <a:custGeom>
            <a:avLst/>
            <a:gdLst/>
            <a:ahLst/>
            <a:cxnLst>
              <a:cxn ang="0">
                <a:pos x="wd2" y="hd2"/>
              </a:cxn>
              <a:cxn ang="5400000">
                <a:pos x="wd2" y="hd2"/>
              </a:cxn>
              <a:cxn ang="10800000">
                <a:pos x="wd2" y="hd2"/>
              </a:cxn>
              <a:cxn ang="16200000">
                <a:pos x="wd2" y="hd2"/>
              </a:cxn>
            </a:cxnLst>
            <a:rect l="0" t="0" r="r" b="b"/>
            <a:pathLst>
              <a:path w="21600" h="21600" extrusionOk="0">
                <a:moveTo>
                  <a:pt x="8100" y="19671"/>
                </a:moveTo>
                <a:lnTo>
                  <a:pt x="10800" y="19671"/>
                </a:lnTo>
                <a:lnTo>
                  <a:pt x="12150" y="18900"/>
                </a:lnTo>
                <a:lnTo>
                  <a:pt x="10800" y="18129"/>
                </a:lnTo>
                <a:lnTo>
                  <a:pt x="12150" y="17357"/>
                </a:lnTo>
                <a:lnTo>
                  <a:pt x="12150" y="15814"/>
                </a:lnTo>
                <a:lnTo>
                  <a:pt x="13500" y="15043"/>
                </a:lnTo>
                <a:lnTo>
                  <a:pt x="13500" y="14271"/>
                </a:lnTo>
                <a:lnTo>
                  <a:pt x="14850" y="13500"/>
                </a:lnTo>
                <a:lnTo>
                  <a:pt x="14850" y="11186"/>
                </a:lnTo>
                <a:lnTo>
                  <a:pt x="16200" y="10414"/>
                </a:lnTo>
                <a:lnTo>
                  <a:pt x="16200" y="8871"/>
                </a:lnTo>
                <a:lnTo>
                  <a:pt x="18900" y="8100"/>
                </a:lnTo>
                <a:lnTo>
                  <a:pt x="18900" y="1929"/>
                </a:lnTo>
                <a:lnTo>
                  <a:pt x="21600" y="386"/>
                </a:lnTo>
                <a:lnTo>
                  <a:pt x="18900" y="0"/>
                </a:lnTo>
                <a:lnTo>
                  <a:pt x="16200" y="0"/>
                </a:lnTo>
                <a:lnTo>
                  <a:pt x="14850" y="771"/>
                </a:lnTo>
                <a:lnTo>
                  <a:pt x="6750" y="771"/>
                </a:lnTo>
                <a:lnTo>
                  <a:pt x="5400" y="1543"/>
                </a:lnTo>
                <a:lnTo>
                  <a:pt x="5400" y="2314"/>
                </a:lnTo>
                <a:lnTo>
                  <a:pt x="4050" y="3086"/>
                </a:lnTo>
                <a:lnTo>
                  <a:pt x="4050" y="3857"/>
                </a:lnTo>
                <a:lnTo>
                  <a:pt x="2700" y="4629"/>
                </a:lnTo>
                <a:lnTo>
                  <a:pt x="2700" y="8486"/>
                </a:lnTo>
                <a:lnTo>
                  <a:pt x="0" y="10029"/>
                </a:lnTo>
                <a:lnTo>
                  <a:pt x="0" y="13886"/>
                </a:lnTo>
                <a:lnTo>
                  <a:pt x="1350" y="14657"/>
                </a:lnTo>
                <a:lnTo>
                  <a:pt x="1350" y="15429"/>
                </a:lnTo>
                <a:lnTo>
                  <a:pt x="4050" y="16971"/>
                </a:lnTo>
                <a:lnTo>
                  <a:pt x="4050" y="18514"/>
                </a:lnTo>
                <a:lnTo>
                  <a:pt x="2700" y="19286"/>
                </a:lnTo>
                <a:lnTo>
                  <a:pt x="2700" y="20057"/>
                </a:lnTo>
                <a:lnTo>
                  <a:pt x="5400" y="21600"/>
                </a:lnTo>
                <a:lnTo>
                  <a:pt x="10800" y="20829"/>
                </a:lnTo>
                <a:lnTo>
                  <a:pt x="10800" y="20057"/>
                </a:lnTo>
                <a:lnTo>
                  <a:pt x="8100" y="19671"/>
                </a:lnTo>
              </a:path>
            </a:pathLst>
          </a:custGeom>
          <a:solidFill>
            <a:schemeClr val="accent3">
              <a:lumOff val="44000"/>
            </a:schemeClr>
          </a:solidFill>
          <a:ln w="12700">
            <a:miter lim="400000"/>
          </a:ln>
        </p:spPr>
        <p:txBody>
          <a:bodyPr lIns="45719" rIns="45719"/>
          <a:lstStyle/>
          <a:p>
            <a:pPr>
              <a:defRPr>
                <a:latin typeface="Comic Sans MS"/>
                <a:ea typeface="Comic Sans MS"/>
                <a:cs typeface="Comic Sans MS"/>
                <a:sym typeface="Comic Sans MS"/>
              </a:defRPr>
            </a:pPr>
            <a:endParaRPr/>
          </a:p>
        </p:txBody>
      </p:sp>
      <p:grpSp>
        <p:nvGrpSpPr>
          <p:cNvPr id="198" name="Group 198"/>
          <p:cNvGrpSpPr/>
          <p:nvPr/>
        </p:nvGrpSpPr>
        <p:grpSpPr>
          <a:xfrm>
            <a:off x="3829050" y="5573386"/>
            <a:ext cx="478184" cy="655964"/>
            <a:chOff x="0" y="0"/>
            <a:chExt cx="478183" cy="655962"/>
          </a:xfrm>
        </p:grpSpPr>
        <p:sp>
          <p:nvSpPr>
            <p:cNvPr id="191" name="Shape 191"/>
            <p:cNvSpPr/>
            <p:nvPr/>
          </p:nvSpPr>
          <p:spPr>
            <a:xfrm>
              <a:off x="233372" y="65073"/>
              <a:ext cx="215882" cy="391206"/>
            </a:xfrm>
            <a:custGeom>
              <a:avLst/>
              <a:gdLst/>
              <a:ahLst/>
              <a:cxnLst>
                <a:cxn ang="0">
                  <a:pos x="wd2" y="hd2"/>
                </a:cxn>
                <a:cxn ang="5400000">
                  <a:pos x="wd2" y="hd2"/>
                </a:cxn>
                <a:cxn ang="10800000">
                  <a:pos x="wd2" y="hd2"/>
                </a:cxn>
                <a:cxn ang="16200000">
                  <a:pos x="wd2" y="hd2"/>
                </a:cxn>
              </a:cxnLst>
              <a:rect l="0" t="0" r="r" b="b"/>
              <a:pathLst>
                <a:path w="21600" h="21600" extrusionOk="0">
                  <a:moveTo>
                    <a:pt x="13889" y="0"/>
                  </a:moveTo>
                  <a:lnTo>
                    <a:pt x="21600" y="1633"/>
                  </a:lnTo>
                  <a:lnTo>
                    <a:pt x="7711" y="21600"/>
                  </a:lnTo>
                  <a:lnTo>
                    <a:pt x="0" y="19967"/>
                  </a:lnTo>
                  <a:close/>
                </a:path>
              </a:pathLst>
            </a:custGeom>
            <a:gradFill flip="none" rotWithShape="1">
              <a:gsLst>
                <a:gs pos="0">
                  <a:schemeClr val="accent3">
                    <a:lumOff val="44000"/>
                  </a:schemeClr>
                </a:gs>
                <a:gs pos="50000">
                  <a:srgbClr val="898989"/>
                </a:gs>
                <a:gs pos="100000">
                  <a:schemeClr val="accent3">
                    <a:lumOff val="44000"/>
                  </a:schemeClr>
                </a:gs>
              </a:gsLst>
              <a:lin ang="2700000" scaled="0"/>
            </a:gradFill>
            <a:ln w="12700" cap="flat">
              <a:solidFill>
                <a:schemeClr val="accent3">
                  <a:lumOff val="44000"/>
                </a:schemeClr>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92" name="Shape 192"/>
            <p:cNvSpPr/>
            <p:nvPr/>
          </p:nvSpPr>
          <p:spPr>
            <a:xfrm>
              <a:off x="0" y="614688"/>
              <a:ext cx="463550" cy="41275"/>
            </a:xfrm>
            <a:prstGeom prst="rect">
              <a:avLst/>
            </a:prstGeom>
            <a:gradFill flip="none" rotWithShape="1">
              <a:gsLst>
                <a:gs pos="0">
                  <a:schemeClr val="accent3">
                    <a:lumOff val="44000"/>
                  </a:schemeClr>
                </a:gs>
                <a:gs pos="50000">
                  <a:srgbClr val="4C4C4C"/>
                </a:gs>
                <a:gs pos="100000">
                  <a:schemeClr val="accent3">
                    <a:lumOff val="44000"/>
                  </a:schemeClr>
                </a:gs>
              </a:gsLst>
              <a:lin ang="5400000" scaled="0"/>
            </a:gra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93" name="Shape 193"/>
            <p:cNvSpPr/>
            <p:nvPr/>
          </p:nvSpPr>
          <p:spPr>
            <a:xfrm>
              <a:off x="412750" y="322589"/>
              <a:ext cx="50801" cy="279400"/>
            </a:xfrm>
            <a:prstGeom prst="rect">
              <a:avLst/>
            </a:prstGeom>
            <a:gradFill flip="none" rotWithShape="1">
              <a:gsLst>
                <a:gs pos="0">
                  <a:schemeClr val="accent3">
                    <a:lumOff val="44000"/>
                  </a:schemeClr>
                </a:gs>
                <a:gs pos="50000">
                  <a:srgbClr val="767676"/>
                </a:gs>
                <a:gs pos="100000">
                  <a:schemeClr val="accent3">
                    <a:lumOff val="44000"/>
                  </a:schemeClr>
                </a:gs>
              </a:gsLst>
              <a:lin ang="2700000" scaled="0"/>
            </a:gra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94" name="Shape 194"/>
            <p:cNvSpPr/>
            <p:nvPr/>
          </p:nvSpPr>
          <p:spPr>
            <a:xfrm>
              <a:off x="317500" y="268614"/>
              <a:ext cx="114301" cy="93663"/>
            </a:xfrm>
            <a:prstGeom prst="ellipse">
              <a:avLst/>
            </a:prstGeom>
            <a:gradFill flip="none" rotWithShape="1">
              <a:gsLst>
                <a:gs pos="0">
                  <a:schemeClr val="accent3">
                    <a:lumOff val="44000"/>
                  </a:schemeClr>
                </a:gs>
                <a:gs pos="50000">
                  <a:srgbClr val="767676"/>
                </a:gs>
                <a:gs pos="100000">
                  <a:schemeClr val="accent3">
                    <a:lumOff val="44000"/>
                  </a:schemeClr>
                </a:gs>
              </a:gsLst>
              <a:lin ang="5400000" scaled="0"/>
            </a:gra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95" name="Shape 195"/>
            <p:cNvSpPr/>
            <p:nvPr/>
          </p:nvSpPr>
          <p:spPr>
            <a:xfrm rot="1080000">
              <a:off x="127000" y="486101"/>
              <a:ext cx="209551" cy="14288"/>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96" name="Shape 196"/>
            <p:cNvSpPr/>
            <p:nvPr/>
          </p:nvSpPr>
          <p:spPr>
            <a:xfrm>
              <a:off x="222250" y="508326"/>
              <a:ext cx="19051" cy="120650"/>
            </a:xfrm>
            <a:prstGeom prst="rect">
              <a:avLst/>
            </a:prstGeom>
            <a:gradFill flip="none" rotWithShape="1">
              <a:gsLst>
                <a:gs pos="0">
                  <a:schemeClr val="accent1"/>
                </a:gs>
                <a:gs pos="100000">
                  <a:srgbClr val="1D2B4B"/>
                </a:gs>
              </a:gsLst>
              <a:lin ang="5400000" scaled="0"/>
            </a:gra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97" name="Shape 197"/>
            <p:cNvSpPr/>
            <p:nvPr/>
          </p:nvSpPr>
          <p:spPr>
            <a:xfrm rot="1200000">
              <a:off x="417513" y="6676"/>
              <a:ext cx="50801" cy="66675"/>
            </a:xfrm>
            <a:prstGeom prst="rect">
              <a:avLst/>
            </a:prstGeom>
            <a:solidFill>
              <a:schemeClr val="accent3">
                <a:lumOff val="44000"/>
              </a:schemeClr>
            </a:soli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nvGrpSpPr>
          <p:cNvPr id="202" name="Group 202"/>
          <p:cNvGrpSpPr/>
          <p:nvPr/>
        </p:nvGrpSpPr>
        <p:grpSpPr>
          <a:xfrm>
            <a:off x="5507037" y="588962"/>
            <a:ext cx="703263" cy="958851"/>
            <a:chOff x="0" y="0"/>
            <a:chExt cx="703262" cy="958850"/>
          </a:xfrm>
        </p:grpSpPr>
        <p:sp>
          <p:nvSpPr>
            <p:cNvPr id="199" name="Shape 199"/>
            <p:cNvSpPr/>
            <p:nvPr/>
          </p:nvSpPr>
          <p:spPr>
            <a:xfrm>
              <a:off x="260060" y="0"/>
              <a:ext cx="185584" cy="958850"/>
            </a:xfrm>
            <a:prstGeom prst="rect">
              <a:avLst/>
            </a:prstGeom>
            <a:solidFill>
              <a:srgbClr val="FC0128"/>
            </a:soli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00" name="Shape 200"/>
            <p:cNvSpPr/>
            <p:nvPr/>
          </p:nvSpPr>
          <p:spPr>
            <a:xfrm>
              <a:off x="-1" y="164650"/>
              <a:ext cx="703264" cy="174337"/>
            </a:xfrm>
            <a:prstGeom prst="rect">
              <a:avLst/>
            </a:prstGeom>
            <a:solidFill>
              <a:srgbClr val="FC0128"/>
            </a:soli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01" name="Shape 201"/>
            <p:cNvSpPr/>
            <p:nvPr/>
          </p:nvSpPr>
          <p:spPr>
            <a:xfrm>
              <a:off x="266165" y="102906"/>
              <a:ext cx="174595" cy="336567"/>
            </a:xfrm>
            <a:prstGeom prst="rect">
              <a:avLst/>
            </a:prstGeom>
            <a:solidFill>
              <a:srgbClr val="FC0128"/>
            </a:soli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nvGrpSpPr>
          <p:cNvPr id="208" name="Group 208"/>
          <p:cNvGrpSpPr/>
          <p:nvPr/>
        </p:nvGrpSpPr>
        <p:grpSpPr>
          <a:xfrm>
            <a:off x="382583" y="6288087"/>
            <a:ext cx="8704263" cy="406401"/>
            <a:chOff x="0" y="-31750"/>
            <a:chExt cx="8704261" cy="406400"/>
          </a:xfrm>
        </p:grpSpPr>
        <p:sp>
          <p:nvSpPr>
            <p:cNvPr id="203" name="Shape 203"/>
            <p:cNvSpPr/>
            <p:nvPr/>
          </p:nvSpPr>
          <p:spPr>
            <a:xfrm>
              <a:off x="0" y="171449"/>
              <a:ext cx="2894013" cy="1"/>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204" name="Shape 204"/>
            <p:cNvSpPr/>
            <p:nvPr/>
          </p:nvSpPr>
          <p:spPr>
            <a:xfrm>
              <a:off x="2633662" y="-31751"/>
              <a:ext cx="3556000" cy="406401"/>
            </a:xfrm>
            <a:prstGeom prst="rect">
              <a:avLst/>
            </a:prstGeom>
            <a:noFill/>
            <a:ln w="12700" cap="flat">
              <a:noFill/>
              <a:miter lim="400000"/>
            </a:ln>
            <a:effectLst>
              <a:outerShdw blurRad="63500" dist="46662" dir="3284183" rotWithShape="0">
                <a:srgbClr val="000000">
                  <a:alpha val="74998"/>
                </a:srgbClr>
              </a:outerShdw>
              <a:reflection stA="50000" endPos="40000" dir="5400000" sy="-100000" algn="bl" rotWithShape="0"/>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lgn="ctr">
                <a:defRPr sz="2100" b="1">
                  <a:solidFill>
                    <a:schemeClr val="accent3">
                      <a:lumOff val="44000"/>
                    </a:schemeClr>
                  </a:solidFill>
                </a:defRPr>
              </a:lvl1pPr>
            </a:lstStyle>
            <a:p>
              <a:r>
                <a:t>Bible meho “Petsekeshü"</a:t>
              </a:r>
            </a:p>
          </p:txBody>
        </p:sp>
        <p:sp>
          <p:nvSpPr>
            <p:cNvPr id="205" name="Shape 205"/>
            <p:cNvSpPr/>
            <p:nvPr/>
          </p:nvSpPr>
          <p:spPr>
            <a:xfrm>
              <a:off x="5810249" y="171449"/>
              <a:ext cx="2894013" cy="1"/>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206" name="Shape 206"/>
            <p:cNvSpPr/>
            <p:nvPr/>
          </p:nvSpPr>
          <p:spPr>
            <a:xfrm>
              <a:off x="5810249" y="323849"/>
              <a:ext cx="2894013" cy="1"/>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207" name="Shape 207"/>
            <p:cNvSpPr/>
            <p:nvPr/>
          </p:nvSpPr>
          <p:spPr>
            <a:xfrm>
              <a:off x="0" y="323849"/>
              <a:ext cx="2894013" cy="1"/>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grpSp>
      <p:grpSp>
        <p:nvGrpSpPr>
          <p:cNvPr id="215" name="Group 215"/>
          <p:cNvGrpSpPr/>
          <p:nvPr/>
        </p:nvGrpSpPr>
        <p:grpSpPr>
          <a:xfrm>
            <a:off x="206374" y="311150"/>
            <a:ext cx="8742365" cy="317500"/>
            <a:chOff x="0" y="0"/>
            <a:chExt cx="8742363" cy="317500"/>
          </a:xfrm>
        </p:grpSpPr>
        <p:sp>
          <p:nvSpPr>
            <p:cNvPr id="209" name="Shape 209"/>
            <p:cNvSpPr/>
            <p:nvPr/>
          </p:nvSpPr>
          <p:spPr>
            <a:xfrm>
              <a:off x="-1" y="0"/>
              <a:ext cx="2906682" cy="0"/>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210" name="Shape 210"/>
            <p:cNvSpPr/>
            <p:nvPr/>
          </p:nvSpPr>
          <p:spPr>
            <a:xfrm>
              <a:off x="5835682" y="0"/>
              <a:ext cx="2906682" cy="0"/>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211" name="Shape 211"/>
            <p:cNvSpPr/>
            <p:nvPr/>
          </p:nvSpPr>
          <p:spPr>
            <a:xfrm>
              <a:off x="5835682" y="152400"/>
              <a:ext cx="2906682" cy="0"/>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212" name="Shape 212"/>
            <p:cNvSpPr/>
            <p:nvPr/>
          </p:nvSpPr>
          <p:spPr>
            <a:xfrm>
              <a:off x="-1" y="152400"/>
              <a:ext cx="2906682" cy="0"/>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213" name="Shape 213"/>
            <p:cNvSpPr/>
            <p:nvPr/>
          </p:nvSpPr>
          <p:spPr>
            <a:xfrm>
              <a:off x="-1" y="317500"/>
              <a:ext cx="2906682" cy="0"/>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214" name="Shape 214"/>
            <p:cNvSpPr/>
            <p:nvPr/>
          </p:nvSpPr>
          <p:spPr>
            <a:xfrm>
              <a:off x="5835682" y="317500"/>
              <a:ext cx="2906682" cy="0"/>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grpSp>
      <p:sp>
        <p:nvSpPr>
          <p:cNvPr id="216" name="Shape 216"/>
          <p:cNvSpPr/>
          <p:nvPr/>
        </p:nvSpPr>
        <p:spPr>
          <a:xfrm flipH="1">
            <a:off x="5456237" y="4124325"/>
            <a:ext cx="842963" cy="579439"/>
          </a:xfrm>
          <a:prstGeom prst="line">
            <a:avLst/>
          </a:prstGeom>
          <a:ln w="76200">
            <a:solidFill>
              <a:schemeClr val="accent3">
                <a:lumOff val="44000"/>
              </a:schemeClr>
            </a:solidFill>
          </a:ln>
        </p:spPr>
        <p:txBody>
          <a:bodyPr lIns="45719" rIns="45719"/>
          <a:lstStyle/>
          <a:p>
            <a:endParaRPr/>
          </a:p>
        </p:txBody>
      </p:sp>
      <p:sp>
        <p:nvSpPr>
          <p:cNvPr id="217" name="Shape 217"/>
          <p:cNvSpPr/>
          <p:nvPr/>
        </p:nvSpPr>
        <p:spPr>
          <a:xfrm flipH="1">
            <a:off x="5568949" y="4084637"/>
            <a:ext cx="842964" cy="579438"/>
          </a:xfrm>
          <a:prstGeom prst="line">
            <a:avLst/>
          </a:prstGeom>
          <a:ln w="76200">
            <a:solidFill>
              <a:schemeClr val="accent3">
                <a:lumOff val="44000"/>
              </a:schemeClr>
            </a:solidFill>
          </a:ln>
        </p:spPr>
        <p:txBody>
          <a:bodyPr lIns="45719" rIns="45719"/>
          <a:lstStyle/>
          <a:p>
            <a:endParaRPr/>
          </a:p>
        </p:txBody>
      </p:sp>
      <p:sp>
        <p:nvSpPr>
          <p:cNvPr id="218" name="Shape 218"/>
          <p:cNvSpPr/>
          <p:nvPr/>
        </p:nvSpPr>
        <p:spPr>
          <a:xfrm>
            <a:off x="3606320" y="2820448"/>
            <a:ext cx="480385" cy="1372679"/>
          </a:xfrm>
          <a:prstGeom prst="line">
            <a:avLst/>
          </a:prstGeom>
          <a:ln w="76200">
            <a:solidFill>
              <a:schemeClr val="accent3">
                <a:lumOff val="44000"/>
              </a:schemeClr>
            </a:solidFill>
          </a:ln>
        </p:spPr>
        <p:txBody>
          <a:bodyPr lIns="45719" rIns="45719"/>
          <a:lstStyle/>
          <a:p>
            <a:endParaRPr/>
          </a:p>
        </p:txBody>
      </p:sp>
      <p:sp>
        <p:nvSpPr>
          <p:cNvPr id="219" name="Shape 219"/>
          <p:cNvSpPr/>
          <p:nvPr/>
        </p:nvSpPr>
        <p:spPr>
          <a:xfrm>
            <a:off x="3542159" y="2838682"/>
            <a:ext cx="400745" cy="1006011"/>
          </a:xfrm>
          <a:prstGeom prst="line">
            <a:avLst/>
          </a:prstGeom>
          <a:ln w="76200">
            <a:solidFill>
              <a:schemeClr val="accent3">
                <a:lumOff val="44000"/>
              </a:schemeClr>
            </a:solidFill>
          </a:ln>
        </p:spPr>
        <p:txBody>
          <a:bodyPr lIns="45719" rIns="45719"/>
          <a:lstStyle/>
          <a:p>
            <a:endParaRPr/>
          </a:p>
        </p:txBody>
      </p:sp>
      <p:sp>
        <p:nvSpPr>
          <p:cNvPr id="220" name="Shape 220"/>
          <p:cNvSpPr/>
          <p:nvPr/>
        </p:nvSpPr>
        <p:spPr>
          <a:xfrm>
            <a:off x="2626029" y="3433717"/>
            <a:ext cx="716944" cy="797016"/>
          </a:xfrm>
          <a:prstGeom prst="line">
            <a:avLst/>
          </a:prstGeom>
          <a:ln w="76200">
            <a:solidFill>
              <a:schemeClr val="accent3">
                <a:lumOff val="44000"/>
              </a:schemeClr>
            </a:solidFill>
          </a:ln>
        </p:spPr>
        <p:txBody>
          <a:bodyPr lIns="45719" rIns="45719"/>
          <a:lstStyle/>
          <a:p>
            <a:endParaRPr/>
          </a:p>
        </p:txBody>
      </p:sp>
      <p:sp>
        <p:nvSpPr>
          <p:cNvPr id="221" name="Shape 221"/>
          <p:cNvSpPr/>
          <p:nvPr/>
        </p:nvSpPr>
        <p:spPr>
          <a:xfrm>
            <a:off x="2056418" y="4387350"/>
            <a:ext cx="768728" cy="321676"/>
          </a:xfrm>
          <a:prstGeom prst="line">
            <a:avLst/>
          </a:prstGeom>
          <a:ln w="76200">
            <a:solidFill>
              <a:schemeClr val="accent3">
                <a:lumOff val="44000"/>
              </a:schemeClr>
            </a:solidFill>
          </a:ln>
        </p:spPr>
        <p:txBody>
          <a:bodyPr lIns="45719" rIns="45719"/>
          <a:lstStyle/>
          <a:p>
            <a:endParaRPr/>
          </a:p>
        </p:txBody>
      </p:sp>
      <p:sp>
        <p:nvSpPr>
          <p:cNvPr id="222" name="Shape 222"/>
          <p:cNvSpPr/>
          <p:nvPr/>
        </p:nvSpPr>
        <p:spPr>
          <a:xfrm flipV="1">
            <a:off x="2655765" y="2643783"/>
            <a:ext cx="144709" cy="663972"/>
          </a:xfrm>
          <a:prstGeom prst="line">
            <a:avLst/>
          </a:prstGeom>
          <a:ln w="76200">
            <a:solidFill>
              <a:schemeClr val="accent3">
                <a:lumOff val="44000"/>
              </a:schemeClr>
            </a:solidFill>
          </a:ln>
        </p:spPr>
        <p:txBody>
          <a:bodyPr lIns="45719" rIns="45719"/>
          <a:lstStyle/>
          <a:p>
            <a:endParaRPr/>
          </a:p>
        </p:txBody>
      </p:sp>
      <p:sp>
        <p:nvSpPr>
          <p:cNvPr id="223" name="Shape 223"/>
          <p:cNvSpPr/>
          <p:nvPr/>
        </p:nvSpPr>
        <p:spPr>
          <a:xfrm flipH="1" flipV="1">
            <a:off x="2644644" y="3394714"/>
            <a:ext cx="201874" cy="308284"/>
          </a:xfrm>
          <a:prstGeom prst="line">
            <a:avLst/>
          </a:prstGeom>
          <a:ln w="76200">
            <a:solidFill>
              <a:schemeClr val="accent3">
                <a:lumOff val="44000"/>
              </a:schemeClr>
            </a:solidFill>
          </a:ln>
        </p:spPr>
        <p:txBody>
          <a:bodyPr lIns="45719" rIns="45719"/>
          <a:lstStyle/>
          <a:p>
            <a:endParaRPr/>
          </a:p>
        </p:txBody>
      </p:sp>
      <p:sp>
        <p:nvSpPr>
          <p:cNvPr id="224" name="Shape 224"/>
          <p:cNvSpPr/>
          <p:nvPr/>
        </p:nvSpPr>
        <p:spPr>
          <a:xfrm flipH="1" flipV="1">
            <a:off x="2632917" y="3504528"/>
            <a:ext cx="365029" cy="350595"/>
          </a:xfrm>
          <a:prstGeom prst="line">
            <a:avLst/>
          </a:prstGeom>
          <a:ln w="76200">
            <a:solidFill>
              <a:schemeClr val="accent3">
                <a:lumOff val="44000"/>
              </a:schemeClr>
            </a:solidFill>
          </a:ln>
        </p:spPr>
        <p:txBody>
          <a:bodyPr lIns="45719" rIns="45719"/>
          <a:lstStyle/>
          <a:p>
            <a:endParaRPr/>
          </a:p>
        </p:txBody>
      </p:sp>
      <p:sp>
        <p:nvSpPr>
          <p:cNvPr id="225" name="Shape 225"/>
          <p:cNvSpPr/>
          <p:nvPr/>
        </p:nvSpPr>
        <p:spPr>
          <a:xfrm flipH="1">
            <a:off x="2094843" y="2838082"/>
            <a:ext cx="321990" cy="1173899"/>
          </a:xfrm>
          <a:prstGeom prst="line">
            <a:avLst/>
          </a:prstGeom>
          <a:ln w="76200">
            <a:solidFill>
              <a:schemeClr val="accent3">
                <a:lumOff val="44000"/>
              </a:schemeClr>
            </a:solidFill>
          </a:ln>
        </p:spPr>
        <p:txBody>
          <a:bodyPr lIns="45719" rIns="45719"/>
          <a:lstStyle/>
          <a:p>
            <a:endParaRPr/>
          </a:p>
        </p:txBody>
      </p:sp>
      <p:sp>
        <p:nvSpPr>
          <p:cNvPr id="226" name="Shape 226"/>
          <p:cNvSpPr/>
          <p:nvPr/>
        </p:nvSpPr>
        <p:spPr>
          <a:xfrm flipH="1">
            <a:off x="1768022" y="4034011"/>
            <a:ext cx="310469" cy="1317278"/>
          </a:xfrm>
          <a:prstGeom prst="line">
            <a:avLst/>
          </a:prstGeom>
          <a:ln w="76200">
            <a:solidFill>
              <a:schemeClr val="accent3">
                <a:lumOff val="44000"/>
              </a:schemeClr>
            </a:solidFill>
          </a:ln>
        </p:spPr>
        <p:txBody>
          <a:bodyPr lIns="45719" rIns="45719"/>
          <a:lstStyle/>
          <a:p>
            <a:endParaRPr/>
          </a:p>
        </p:txBody>
      </p:sp>
      <p:sp>
        <p:nvSpPr>
          <p:cNvPr id="227" name="Shape 227"/>
          <p:cNvSpPr/>
          <p:nvPr/>
        </p:nvSpPr>
        <p:spPr>
          <a:xfrm flipH="1">
            <a:off x="1766078" y="4715500"/>
            <a:ext cx="187357" cy="700425"/>
          </a:xfrm>
          <a:prstGeom prst="line">
            <a:avLst/>
          </a:prstGeom>
          <a:ln w="76200">
            <a:solidFill>
              <a:schemeClr val="accent3">
                <a:lumOff val="44000"/>
              </a:schemeClr>
            </a:solidFill>
          </a:ln>
        </p:spPr>
        <p:txBody>
          <a:bodyPr lIns="45719" rIns="45719"/>
          <a:lstStyle/>
          <a:p>
            <a:endParaRPr/>
          </a:p>
        </p:txBody>
      </p:sp>
      <p:sp>
        <p:nvSpPr>
          <p:cNvPr id="228" name="Shape 228"/>
          <p:cNvSpPr/>
          <p:nvPr/>
        </p:nvSpPr>
        <p:spPr>
          <a:xfrm flipH="1">
            <a:off x="1826883" y="4917408"/>
            <a:ext cx="105435" cy="406146"/>
          </a:xfrm>
          <a:prstGeom prst="line">
            <a:avLst/>
          </a:prstGeom>
          <a:ln w="76200">
            <a:solidFill>
              <a:schemeClr val="accent3">
                <a:lumOff val="44000"/>
              </a:schemeClr>
            </a:solidFill>
          </a:ln>
        </p:spPr>
        <p:txBody>
          <a:bodyPr lIns="45719" rIns="45719"/>
          <a:lstStyle/>
          <a:p>
            <a:endParaRPr/>
          </a:p>
        </p:txBody>
      </p:sp>
      <p:sp>
        <p:nvSpPr>
          <p:cNvPr id="229" name="Shape 229"/>
          <p:cNvSpPr/>
          <p:nvPr/>
        </p:nvSpPr>
        <p:spPr>
          <a:xfrm>
            <a:off x="8818563" y="4959350"/>
            <a:ext cx="80963" cy="273050"/>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230" name="Shape 230"/>
          <p:cNvSpPr/>
          <p:nvPr/>
        </p:nvSpPr>
        <p:spPr>
          <a:xfrm>
            <a:off x="8348663" y="4959350"/>
            <a:ext cx="80963" cy="273050"/>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231" name="Shape 231"/>
          <p:cNvSpPr/>
          <p:nvPr/>
        </p:nvSpPr>
        <p:spPr>
          <a:xfrm>
            <a:off x="7985125" y="4994275"/>
            <a:ext cx="49215" cy="201615"/>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232" name="Shape 232"/>
          <p:cNvSpPr/>
          <p:nvPr/>
        </p:nvSpPr>
        <p:spPr>
          <a:xfrm>
            <a:off x="7627938" y="5065712"/>
            <a:ext cx="17463" cy="58737"/>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233" name="Shape 233"/>
          <p:cNvSpPr/>
          <p:nvPr/>
        </p:nvSpPr>
        <p:spPr>
          <a:xfrm flipH="1">
            <a:off x="8385175" y="5238750"/>
            <a:ext cx="468313" cy="0"/>
          </a:xfrm>
          <a:prstGeom prst="line">
            <a:avLst/>
          </a:prstGeom>
          <a:ln w="12700">
            <a:solidFill>
              <a:srgbClr val="000000"/>
            </a:solidFill>
          </a:ln>
        </p:spPr>
        <p:txBody>
          <a:bodyPr lIns="45719" rIns="45719"/>
          <a:lstStyle/>
          <a:p>
            <a:endParaRPr/>
          </a:p>
        </p:txBody>
      </p:sp>
      <p:sp>
        <p:nvSpPr>
          <p:cNvPr id="234" name="Shape 234"/>
          <p:cNvSpPr/>
          <p:nvPr/>
        </p:nvSpPr>
        <p:spPr>
          <a:xfrm flipH="1">
            <a:off x="8386763" y="4953000"/>
            <a:ext cx="474663" cy="0"/>
          </a:xfrm>
          <a:prstGeom prst="line">
            <a:avLst/>
          </a:prstGeom>
          <a:ln w="12700">
            <a:solidFill>
              <a:srgbClr val="000000"/>
            </a:solidFill>
          </a:ln>
        </p:spPr>
        <p:txBody>
          <a:bodyPr lIns="45719" rIns="45719"/>
          <a:lstStyle/>
          <a:p>
            <a:endParaRPr/>
          </a:p>
        </p:txBody>
      </p:sp>
      <p:sp>
        <p:nvSpPr>
          <p:cNvPr id="235" name="Shape 235"/>
          <p:cNvSpPr/>
          <p:nvPr/>
        </p:nvSpPr>
        <p:spPr>
          <a:xfrm>
            <a:off x="8023225" y="5202237"/>
            <a:ext cx="331789" cy="1"/>
          </a:xfrm>
          <a:prstGeom prst="line">
            <a:avLst/>
          </a:prstGeom>
          <a:ln w="12700">
            <a:solidFill>
              <a:srgbClr val="000000"/>
            </a:solidFill>
          </a:ln>
        </p:spPr>
        <p:txBody>
          <a:bodyPr lIns="45719" rIns="45719"/>
          <a:lstStyle/>
          <a:p>
            <a:endParaRPr/>
          </a:p>
        </p:txBody>
      </p:sp>
      <p:sp>
        <p:nvSpPr>
          <p:cNvPr id="236" name="Shape 236"/>
          <p:cNvSpPr/>
          <p:nvPr/>
        </p:nvSpPr>
        <p:spPr>
          <a:xfrm>
            <a:off x="8023225" y="4987925"/>
            <a:ext cx="331789" cy="0"/>
          </a:xfrm>
          <a:prstGeom prst="line">
            <a:avLst/>
          </a:prstGeom>
          <a:ln w="12700">
            <a:solidFill>
              <a:srgbClr val="000000"/>
            </a:solidFill>
          </a:ln>
        </p:spPr>
        <p:txBody>
          <a:bodyPr lIns="45719" rIns="45719"/>
          <a:lstStyle/>
          <a:p>
            <a:endParaRPr/>
          </a:p>
        </p:txBody>
      </p:sp>
      <p:sp>
        <p:nvSpPr>
          <p:cNvPr id="237" name="Shape 237"/>
          <p:cNvSpPr/>
          <p:nvPr/>
        </p:nvSpPr>
        <p:spPr>
          <a:xfrm>
            <a:off x="7640638" y="5130800"/>
            <a:ext cx="331788" cy="0"/>
          </a:xfrm>
          <a:prstGeom prst="line">
            <a:avLst/>
          </a:prstGeom>
          <a:ln w="12700">
            <a:solidFill>
              <a:srgbClr val="000000"/>
            </a:solidFill>
          </a:ln>
        </p:spPr>
        <p:txBody>
          <a:bodyPr lIns="45719" rIns="45719"/>
          <a:lstStyle/>
          <a:p>
            <a:endParaRPr/>
          </a:p>
        </p:txBody>
      </p:sp>
      <p:sp>
        <p:nvSpPr>
          <p:cNvPr id="238" name="Shape 238"/>
          <p:cNvSpPr/>
          <p:nvPr/>
        </p:nvSpPr>
        <p:spPr>
          <a:xfrm>
            <a:off x="7640638" y="5059362"/>
            <a:ext cx="331788" cy="1"/>
          </a:xfrm>
          <a:prstGeom prst="line">
            <a:avLst/>
          </a:prstGeom>
          <a:ln w="12700">
            <a:solidFill>
              <a:srgbClr val="000000"/>
            </a:solidFill>
          </a:ln>
        </p:spPr>
        <p:txBody>
          <a:bodyPr lIns="45719" rIns="45719"/>
          <a:lstStyle/>
          <a:p>
            <a:endParaRPr/>
          </a:p>
        </p:txBody>
      </p:sp>
      <p:sp>
        <p:nvSpPr>
          <p:cNvPr id="239" name="Shape 239"/>
          <p:cNvSpPr/>
          <p:nvPr/>
        </p:nvSpPr>
        <p:spPr>
          <a:xfrm>
            <a:off x="8391525" y="4956175"/>
            <a:ext cx="457200" cy="279400"/>
          </a:xfrm>
          <a:prstGeom prst="rect">
            <a:avLst/>
          </a:prstGeom>
          <a:gradFill>
            <a:gsLst>
              <a:gs pos="0">
                <a:srgbClr val="1D2B4B"/>
              </a:gs>
              <a:gs pos="50000">
                <a:schemeClr val="accent1"/>
              </a:gs>
              <a:gs pos="100000">
                <a:srgbClr val="1D2B4B"/>
              </a:gs>
            </a:gsLst>
            <a:lin ang="5400000"/>
          </a:gra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240" name="Shape 240"/>
          <p:cNvSpPr/>
          <p:nvPr/>
        </p:nvSpPr>
        <p:spPr>
          <a:xfrm>
            <a:off x="8005763" y="4994275"/>
            <a:ext cx="347663" cy="204788"/>
          </a:xfrm>
          <a:prstGeom prst="rect">
            <a:avLst/>
          </a:prstGeom>
          <a:gradFill>
            <a:gsLst>
              <a:gs pos="0">
                <a:srgbClr val="1D2B4B"/>
              </a:gs>
              <a:gs pos="50000">
                <a:schemeClr val="accent1"/>
              </a:gs>
              <a:gs pos="100000">
                <a:srgbClr val="1D2B4B"/>
              </a:gs>
            </a:gsLst>
            <a:lin ang="5400000"/>
          </a:gra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241" name="Shape 241"/>
          <p:cNvSpPr/>
          <p:nvPr/>
        </p:nvSpPr>
        <p:spPr>
          <a:xfrm>
            <a:off x="7642225" y="5059362"/>
            <a:ext cx="336550" cy="74613"/>
          </a:xfrm>
          <a:prstGeom prst="rect">
            <a:avLst/>
          </a:prstGeom>
          <a:gradFill>
            <a:gsLst>
              <a:gs pos="0">
                <a:srgbClr val="1D2B4B"/>
              </a:gs>
              <a:gs pos="50000">
                <a:schemeClr val="accent1"/>
              </a:gs>
              <a:gs pos="100000">
                <a:srgbClr val="1D2B4B"/>
              </a:gs>
            </a:gsLst>
            <a:lin ang="5400000"/>
          </a:gra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242" name="Shape 242"/>
          <p:cNvSpPr/>
          <p:nvPr/>
        </p:nvSpPr>
        <p:spPr>
          <a:xfrm>
            <a:off x="8836025" y="4979987"/>
            <a:ext cx="53976" cy="231777"/>
          </a:xfrm>
          <a:prstGeom prst="ellipse">
            <a:avLst/>
          </a:prstGeom>
          <a:solidFill>
            <a:schemeClr val="accent3">
              <a:lumOff val="44000"/>
            </a:schemeClr>
          </a:soli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243" name="Shape 243"/>
          <p:cNvSpPr/>
          <p:nvPr/>
        </p:nvSpPr>
        <p:spPr>
          <a:xfrm rot="300000">
            <a:off x="7385119" y="5108573"/>
            <a:ext cx="176214" cy="1095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810" y="0"/>
                  <a:pt x="21431" y="9621"/>
                  <a:pt x="21600" y="2160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244" name="Shape 244"/>
          <p:cNvSpPr/>
          <p:nvPr/>
        </p:nvSpPr>
        <p:spPr>
          <a:xfrm rot="10380000">
            <a:off x="7399342" y="4981481"/>
            <a:ext cx="180975" cy="952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744"/>
                  <a:pt x="9641" y="104"/>
                  <a:pt x="21600" y="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245" name="Shape 245"/>
          <p:cNvSpPr/>
          <p:nvPr/>
        </p:nvSpPr>
        <p:spPr>
          <a:xfrm>
            <a:off x="7558086" y="5005383"/>
            <a:ext cx="36515" cy="93615"/>
          </a:xfrm>
          <a:custGeom>
            <a:avLst/>
            <a:gdLst/>
            <a:ahLst/>
            <a:cxnLst>
              <a:cxn ang="0">
                <a:pos x="wd2" y="hd2"/>
              </a:cxn>
              <a:cxn ang="5400000">
                <a:pos x="wd2" y="hd2"/>
              </a:cxn>
              <a:cxn ang="10800000">
                <a:pos x="wd2" y="hd2"/>
              </a:cxn>
              <a:cxn ang="16200000">
                <a:pos x="wd2" y="hd2"/>
              </a:cxn>
            </a:cxnLst>
            <a:rect l="0" t="0" r="r" b="b"/>
            <a:pathLst>
              <a:path w="21600" h="21600" extrusionOk="0">
                <a:moveTo>
                  <a:pt x="0" y="21"/>
                </a:moveTo>
                <a:cubicBezTo>
                  <a:pt x="304" y="7"/>
                  <a:pt x="607" y="0"/>
                  <a:pt x="912" y="0"/>
                </a:cubicBezTo>
                <a:cubicBezTo>
                  <a:pt x="12201" y="0"/>
                  <a:pt x="21406" y="9612"/>
                  <a:pt x="21600" y="2160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246" name="Shape 246"/>
          <p:cNvSpPr/>
          <p:nvPr/>
        </p:nvSpPr>
        <p:spPr>
          <a:xfrm>
            <a:off x="7546975" y="5033962"/>
            <a:ext cx="31750" cy="117477"/>
          </a:xfrm>
          <a:prstGeom prst="ellipse">
            <a:avLst/>
          </a:prstGeom>
          <a:solidFill>
            <a:schemeClr val="accent1"/>
          </a:soli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247" name="Shape 247"/>
          <p:cNvSpPr/>
          <p:nvPr/>
        </p:nvSpPr>
        <p:spPr>
          <a:xfrm rot="10800000">
            <a:off x="7559634" y="5106946"/>
            <a:ext cx="41319" cy="889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02" y="9911"/>
                  <a:pt x="9693" y="420"/>
                  <a:pt x="21600" y="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248" name="Shape 248"/>
          <p:cNvSpPr/>
          <p:nvPr/>
        </p:nvSpPr>
        <p:spPr>
          <a:xfrm>
            <a:off x="7556501" y="5075237"/>
            <a:ext cx="12701" cy="34927"/>
          </a:xfrm>
          <a:prstGeom prst="ellipse">
            <a:avLst/>
          </a:prstGeom>
          <a:solidFill>
            <a:srgbClr val="000000"/>
          </a:soli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249" name="Shape 249"/>
          <p:cNvSpPr/>
          <p:nvPr/>
        </p:nvSpPr>
        <p:spPr>
          <a:xfrm>
            <a:off x="7038824" y="4754368"/>
            <a:ext cx="36816" cy="282965"/>
          </a:xfrm>
          <a:prstGeom prst="line">
            <a:avLst/>
          </a:prstGeom>
          <a:ln w="76200">
            <a:solidFill>
              <a:schemeClr val="accent3">
                <a:lumOff val="44000"/>
              </a:schemeClr>
            </a:solidFill>
          </a:ln>
        </p:spPr>
        <p:txBody>
          <a:bodyPr lIns="45719" rIns="45719"/>
          <a:lstStyle/>
          <a:p>
            <a:endParaRPr/>
          </a:p>
        </p:txBody>
      </p:sp>
      <p:sp>
        <p:nvSpPr>
          <p:cNvPr id="250" name="Shape 250"/>
          <p:cNvSpPr/>
          <p:nvPr/>
        </p:nvSpPr>
        <p:spPr>
          <a:xfrm>
            <a:off x="6754662" y="3752655"/>
            <a:ext cx="36814" cy="282965"/>
          </a:xfrm>
          <a:prstGeom prst="line">
            <a:avLst/>
          </a:prstGeom>
          <a:ln w="76200">
            <a:solidFill>
              <a:schemeClr val="accent3">
                <a:lumOff val="44000"/>
              </a:schemeClr>
            </a:solidFill>
          </a:ln>
        </p:spPr>
        <p:txBody>
          <a:bodyPr lIns="45719" rIns="45719"/>
          <a:lstStyle/>
          <a:p>
            <a:endParaRPr/>
          </a:p>
        </p:txBody>
      </p:sp>
      <p:sp>
        <p:nvSpPr>
          <p:cNvPr id="251" name="Shape 251"/>
          <p:cNvSpPr/>
          <p:nvPr/>
        </p:nvSpPr>
        <p:spPr>
          <a:xfrm>
            <a:off x="2035473" y="4451130"/>
            <a:ext cx="948730" cy="311590"/>
          </a:xfrm>
          <a:prstGeom prst="line">
            <a:avLst/>
          </a:prstGeom>
          <a:ln w="76200">
            <a:solidFill>
              <a:schemeClr val="accent3">
                <a:lumOff val="44000"/>
              </a:schemeClr>
            </a:solidFill>
          </a:ln>
        </p:spPr>
        <p:txBody>
          <a:bodyPr lIns="45719" rIns="45719"/>
          <a:lstStyle/>
          <a:p>
            <a:endParaRPr/>
          </a:p>
        </p:txBody>
      </p:sp>
      <p:sp>
        <p:nvSpPr>
          <p:cNvPr id="252" name="Shape 252"/>
          <p:cNvSpPr/>
          <p:nvPr/>
        </p:nvSpPr>
        <p:spPr>
          <a:xfrm flipH="1">
            <a:off x="2030083" y="4012533"/>
            <a:ext cx="105435" cy="406146"/>
          </a:xfrm>
          <a:prstGeom prst="line">
            <a:avLst/>
          </a:prstGeom>
          <a:ln w="76200">
            <a:solidFill>
              <a:schemeClr val="accent3">
                <a:lumOff val="44000"/>
              </a:schemeClr>
            </a:solidFill>
          </a:ln>
        </p:spPr>
        <p:txBody>
          <a:bodyPr lIns="45719" rIns="45719"/>
          <a:lstStyle/>
          <a:p>
            <a:endParaRPr/>
          </a:p>
        </p:txBody>
      </p:sp>
      <p:sp>
        <p:nvSpPr>
          <p:cNvPr id="253" name="Shape 253"/>
          <p:cNvSpPr/>
          <p:nvPr/>
        </p:nvSpPr>
        <p:spPr>
          <a:xfrm flipH="1">
            <a:off x="5630451" y="3732370"/>
            <a:ext cx="288161" cy="334647"/>
          </a:xfrm>
          <a:prstGeom prst="line">
            <a:avLst/>
          </a:prstGeom>
          <a:ln w="28575">
            <a:solidFill>
              <a:srgbClr val="000000"/>
            </a:solidFill>
          </a:ln>
        </p:spPr>
        <p:txBody>
          <a:bodyPr lIns="45719" rIns="45719"/>
          <a:lstStyle/>
          <a:p>
            <a:endParaRPr/>
          </a:p>
        </p:txBody>
      </p:sp>
      <p:sp>
        <p:nvSpPr>
          <p:cNvPr id="254" name="Shape 254"/>
          <p:cNvSpPr/>
          <p:nvPr/>
        </p:nvSpPr>
        <p:spPr>
          <a:xfrm flipH="1">
            <a:off x="5570126" y="3833970"/>
            <a:ext cx="288161" cy="334647"/>
          </a:xfrm>
          <a:prstGeom prst="line">
            <a:avLst/>
          </a:prstGeom>
          <a:ln w="28575">
            <a:solidFill>
              <a:srgbClr val="000000"/>
            </a:solidFill>
          </a:ln>
        </p:spPr>
        <p:txBody>
          <a:bodyPr lIns="45719" rIns="45719"/>
          <a:lstStyle/>
          <a:p>
            <a:endParaRPr/>
          </a:p>
        </p:txBody>
      </p:sp>
      <p:sp>
        <p:nvSpPr>
          <p:cNvPr id="255" name="Shape 255"/>
          <p:cNvSpPr/>
          <p:nvPr/>
        </p:nvSpPr>
        <p:spPr>
          <a:xfrm>
            <a:off x="2854325" y="2824163"/>
            <a:ext cx="82550" cy="406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662" y="18225"/>
                  <a:pt x="3323" y="15019"/>
                  <a:pt x="8308" y="11897"/>
                </a:cubicBezTo>
                <a:cubicBezTo>
                  <a:pt x="13708" y="7931"/>
                  <a:pt x="21600" y="4050"/>
                  <a:pt x="2160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256" name="Shape 256"/>
          <p:cNvSpPr/>
          <p:nvPr/>
        </p:nvSpPr>
        <p:spPr>
          <a:xfrm>
            <a:off x="3032125" y="2770188"/>
            <a:ext cx="41275" cy="2952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31" y="20323"/>
                  <a:pt x="21600" y="10335"/>
                  <a:pt x="21600" y="9639"/>
                </a:cubicBezTo>
                <a:cubicBezTo>
                  <a:pt x="21600" y="6387"/>
                  <a:pt x="21600" y="3135"/>
                  <a:pt x="2160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257" name="Shape 257"/>
          <p:cNvSpPr/>
          <p:nvPr/>
        </p:nvSpPr>
        <p:spPr>
          <a:xfrm>
            <a:off x="3902075" y="2417763"/>
            <a:ext cx="30176" cy="265113"/>
          </a:xfrm>
          <a:custGeom>
            <a:avLst/>
            <a:gdLst/>
            <a:ahLst/>
            <a:cxnLst>
              <a:cxn ang="0">
                <a:pos x="wd2" y="hd2"/>
              </a:cxn>
              <a:cxn ang="5400000">
                <a:pos x="wd2" y="hd2"/>
              </a:cxn>
              <a:cxn ang="10800000">
                <a:pos x="wd2" y="hd2"/>
              </a:cxn>
              <a:cxn ang="16200000">
                <a:pos x="wd2" y="hd2"/>
              </a:cxn>
            </a:cxnLst>
            <a:rect l="0" t="0" r="r" b="b"/>
            <a:pathLst>
              <a:path w="20529" h="21600" extrusionOk="0">
                <a:moveTo>
                  <a:pt x="0" y="21600"/>
                </a:moveTo>
                <a:cubicBezTo>
                  <a:pt x="21600" y="13063"/>
                  <a:pt x="20520" y="10606"/>
                  <a:pt x="2052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258" name="Shape 258"/>
          <p:cNvSpPr/>
          <p:nvPr/>
        </p:nvSpPr>
        <p:spPr>
          <a:xfrm flipV="1">
            <a:off x="4317999" y="2438399"/>
            <a:ext cx="1" cy="182564"/>
          </a:xfrm>
          <a:prstGeom prst="line">
            <a:avLst/>
          </a:prstGeom>
          <a:ln w="19050">
            <a:solidFill>
              <a:schemeClr val="accent3">
                <a:lumOff val="44000"/>
              </a:schemeClr>
            </a:solidFill>
          </a:ln>
        </p:spPr>
        <p:txBody>
          <a:bodyPr lIns="45719" rIns="45719"/>
          <a:lstStyle/>
          <a:p>
            <a:endParaRPr/>
          </a:p>
        </p:txBody>
      </p:sp>
      <p:sp>
        <p:nvSpPr>
          <p:cNvPr id="259" name="Shape 259"/>
          <p:cNvSpPr/>
          <p:nvPr/>
        </p:nvSpPr>
        <p:spPr>
          <a:xfrm>
            <a:off x="4724400" y="2265363"/>
            <a:ext cx="20638" cy="3667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615" y="15335"/>
                  <a:pt x="0" y="6826"/>
                  <a:pt x="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260" name="Shape 260"/>
          <p:cNvSpPr/>
          <p:nvPr/>
        </p:nvSpPr>
        <p:spPr>
          <a:xfrm>
            <a:off x="4978322" y="2397125"/>
            <a:ext cx="41354" cy="265114"/>
          </a:xfrm>
          <a:custGeom>
            <a:avLst/>
            <a:gdLst/>
            <a:ahLst/>
            <a:cxnLst>
              <a:cxn ang="0">
                <a:pos x="wd2" y="hd2"/>
              </a:cxn>
              <a:cxn ang="5400000">
                <a:pos x="wd2" y="hd2"/>
              </a:cxn>
              <a:cxn ang="10800000">
                <a:pos x="wd2" y="hd2"/>
              </a:cxn>
              <a:cxn ang="16200000">
                <a:pos x="wd2" y="hd2"/>
              </a:cxn>
            </a:cxnLst>
            <a:rect l="0" t="0" r="r" b="b"/>
            <a:pathLst>
              <a:path w="20840" h="21600" extrusionOk="0">
                <a:moveTo>
                  <a:pt x="20840" y="21600"/>
                </a:moveTo>
                <a:cubicBezTo>
                  <a:pt x="15240" y="18237"/>
                  <a:pt x="9640" y="14874"/>
                  <a:pt x="4840" y="11641"/>
                </a:cubicBezTo>
                <a:cubicBezTo>
                  <a:pt x="-760" y="1681"/>
                  <a:pt x="40" y="5562"/>
                  <a:pt x="4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261" name="Shape 261"/>
          <p:cNvSpPr/>
          <p:nvPr/>
        </p:nvSpPr>
        <p:spPr>
          <a:xfrm>
            <a:off x="2346325" y="3373437"/>
            <a:ext cx="92075" cy="3857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331" y="17422"/>
                  <a:pt x="11917" y="12889"/>
                  <a:pt x="14524" y="8533"/>
                </a:cubicBezTo>
                <a:cubicBezTo>
                  <a:pt x="16386" y="4533"/>
                  <a:pt x="15269" y="3111"/>
                  <a:pt x="2160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262" name="Shape 262"/>
          <p:cNvSpPr/>
          <p:nvPr/>
        </p:nvSpPr>
        <p:spPr>
          <a:xfrm>
            <a:off x="2438400" y="3260725"/>
            <a:ext cx="71439" cy="3556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280" y="18129"/>
                  <a:pt x="5760" y="16200"/>
                  <a:pt x="9120" y="12343"/>
                </a:cubicBezTo>
                <a:cubicBezTo>
                  <a:pt x="12480" y="7714"/>
                  <a:pt x="21600" y="4821"/>
                  <a:pt x="2160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263" name="Shape 263"/>
          <p:cNvSpPr/>
          <p:nvPr/>
        </p:nvSpPr>
        <p:spPr>
          <a:xfrm>
            <a:off x="3190875" y="2743200"/>
            <a:ext cx="50800" cy="2238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6875" y="15472"/>
                  <a:pt x="21600" y="7047"/>
                  <a:pt x="2160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264" name="Shape 264"/>
          <p:cNvSpPr/>
          <p:nvPr/>
        </p:nvSpPr>
        <p:spPr>
          <a:xfrm>
            <a:off x="3382962" y="2590800"/>
            <a:ext cx="41276" cy="274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631" y="14858"/>
                  <a:pt x="21600" y="6867"/>
                  <a:pt x="2160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265" name="Shape 265"/>
          <p:cNvSpPr/>
          <p:nvPr/>
        </p:nvSpPr>
        <p:spPr>
          <a:xfrm>
            <a:off x="5740400" y="2733675"/>
            <a:ext cx="92075" cy="2841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269" y="16291"/>
                  <a:pt x="9310" y="10619"/>
                  <a:pt x="4841" y="5309"/>
                </a:cubicBezTo>
                <a:cubicBezTo>
                  <a:pt x="3724" y="4223"/>
                  <a:pt x="2979" y="3258"/>
                  <a:pt x="2234" y="2293"/>
                </a:cubicBezTo>
                <a:cubicBezTo>
                  <a:pt x="1490" y="1448"/>
                  <a:pt x="0" y="0"/>
                  <a:pt x="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266" name="Shape 266"/>
          <p:cNvSpPr/>
          <p:nvPr/>
        </p:nvSpPr>
        <p:spPr>
          <a:xfrm>
            <a:off x="5608637" y="2752725"/>
            <a:ext cx="50801" cy="1730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525" y="16844"/>
                  <a:pt x="12825" y="12484"/>
                  <a:pt x="8775" y="7728"/>
                </a:cubicBezTo>
                <a:cubicBezTo>
                  <a:pt x="6075" y="4954"/>
                  <a:pt x="0" y="0"/>
                  <a:pt x="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267" name="Shape 267"/>
          <p:cNvSpPr/>
          <p:nvPr/>
        </p:nvSpPr>
        <p:spPr>
          <a:xfrm>
            <a:off x="6350000" y="3221038"/>
            <a:ext cx="92075" cy="3143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759" y="16691"/>
                  <a:pt x="11545" y="11782"/>
                  <a:pt x="7076" y="6982"/>
                </a:cubicBezTo>
                <a:cubicBezTo>
                  <a:pt x="5586" y="5455"/>
                  <a:pt x="0" y="1855"/>
                  <a:pt x="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268" name="Shape 268"/>
          <p:cNvSpPr/>
          <p:nvPr/>
        </p:nvSpPr>
        <p:spPr>
          <a:xfrm>
            <a:off x="6238875" y="3108325"/>
            <a:ext cx="80964" cy="3159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7365" y="17910"/>
                  <a:pt x="13553" y="14111"/>
                  <a:pt x="10588" y="10420"/>
                </a:cubicBezTo>
                <a:cubicBezTo>
                  <a:pt x="8471" y="8358"/>
                  <a:pt x="7200" y="6187"/>
                  <a:pt x="5082" y="4233"/>
                </a:cubicBezTo>
                <a:cubicBezTo>
                  <a:pt x="3388" y="2822"/>
                  <a:pt x="0" y="0"/>
                  <a:pt x="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269" name="Shape 269"/>
          <p:cNvSpPr/>
          <p:nvPr/>
        </p:nvSpPr>
        <p:spPr>
          <a:xfrm flipV="1">
            <a:off x="4124325" y="2509838"/>
            <a:ext cx="1" cy="131763"/>
          </a:xfrm>
          <a:prstGeom prst="line">
            <a:avLst/>
          </a:prstGeom>
          <a:ln w="19050">
            <a:solidFill>
              <a:schemeClr val="accent3">
                <a:lumOff val="44000"/>
              </a:schemeClr>
            </a:solidFill>
          </a:ln>
        </p:spPr>
        <p:txBody>
          <a:bodyPr lIns="45719" rIns="45719"/>
          <a:lstStyle/>
          <a:p>
            <a:endParaRPr/>
          </a:p>
        </p:txBody>
      </p:sp>
      <p:sp>
        <p:nvSpPr>
          <p:cNvPr id="270" name="Shape 270"/>
          <p:cNvSpPr/>
          <p:nvPr/>
        </p:nvSpPr>
        <p:spPr>
          <a:xfrm>
            <a:off x="5211762" y="2540000"/>
            <a:ext cx="50801" cy="1936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3500" y="14518"/>
                  <a:pt x="0" y="7436"/>
                  <a:pt x="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271" name="Shape 271"/>
          <p:cNvSpPr/>
          <p:nvPr/>
        </p:nvSpPr>
        <p:spPr>
          <a:xfrm>
            <a:off x="489283" y="6453994"/>
            <a:ext cx="896272"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spcBef>
                <a:spcPts val="600"/>
              </a:spcBef>
              <a:defRPr sz="900" b="1">
                <a:solidFill>
                  <a:schemeClr val="accent3">
                    <a:lumOff val="44000"/>
                  </a:schemeClr>
                </a:solidFill>
                <a:latin typeface="Arial"/>
                <a:ea typeface="Arial"/>
                <a:cs typeface="Arial"/>
                <a:sym typeface="Arial"/>
              </a:defRPr>
            </a:pPr>
            <a:r>
              <a:t>© </a:t>
            </a:r>
            <a:r>
              <a:rPr sz="1000"/>
              <a:t>2006</a:t>
            </a:r>
            <a:r>
              <a:t> TBBMI</a:t>
            </a:r>
          </a:p>
        </p:txBody>
      </p:sp>
      <p:sp>
        <p:nvSpPr>
          <p:cNvPr id="272" name="Shape 272"/>
          <p:cNvSpPr/>
          <p:nvPr/>
        </p:nvSpPr>
        <p:spPr>
          <a:xfrm>
            <a:off x="7588407" y="6426517"/>
            <a:ext cx="656913"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9.65.06.</a:t>
            </a:r>
          </a:p>
        </p:txBody>
      </p:sp>
      <p:sp>
        <p:nvSpPr>
          <p:cNvPr id="273" name="Shape 27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280" name="Shape 2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87" name="Shape 287"/>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288" name="Shape 288"/>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9" name="Shape 289"/>
          <p:cNvSpPr>
            <a:spLocks noGrp="1"/>
          </p:cNvSpPr>
          <p:nvPr>
            <p:ph type="body" sz="half" idx="13"/>
          </p:nvPr>
        </p:nvSpPr>
        <p:spPr>
          <a:xfrm>
            <a:off x="457199" y="1435100"/>
            <a:ext cx="3008315" cy="4691063"/>
          </a:xfrm>
          <a:prstGeom prst="rect">
            <a:avLst/>
          </a:prstGeom>
        </p:spPr>
        <p:txBody>
          <a:bodyPr/>
          <a:lstStyle/>
          <a:p>
            <a:pPr marL="0" indent="0">
              <a:spcBef>
                <a:spcPts val="300"/>
              </a:spcBef>
              <a:buClrTx/>
              <a:buSzTx/>
              <a:buNone/>
              <a:defRPr sz="1400"/>
            </a:pPr>
            <a:endParaRPr/>
          </a:p>
        </p:txBody>
      </p:sp>
      <p:sp>
        <p:nvSpPr>
          <p:cNvPr id="290" name="Shape 2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97" name="Shape 297"/>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298" name="Shape 298"/>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299" name="Shape 299"/>
          <p:cNvSpPr>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None/>
              <a:defRPr sz="1400"/>
            </a:lvl1pPr>
            <a:lvl2pPr marL="0" indent="457200">
              <a:spcBef>
                <a:spcPts val="300"/>
              </a:spcBef>
              <a:buClrTx/>
              <a:buSzTx/>
              <a:buNone/>
              <a:defRPr sz="1400"/>
            </a:lvl2pPr>
            <a:lvl3pPr marL="0" indent="914400">
              <a:spcBef>
                <a:spcPts val="300"/>
              </a:spcBef>
              <a:buClrTx/>
              <a:buSzTx/>
              <a:buNone/>
              <a:defRPr sz="1400"/>
            </a:lvl3pPr>
            <a:lvl4pPr marL="0" indent="1371600">
              <a:spcBef>
                <a:spcPts val="300"/>
              </a:spcBef>
              <a:buClrTx/>
              <a:buSzTx/>
              <a:buNone/>
              <a:defRPr sz="1400"/>
            </a:lvl4pPr>
            <a:lvl5pPr marL="0" indent="1828800">
              <a:spcBef>
                <a:spcPts val="300"/>
              </a:spcBef>
              <a:buClrTx/>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300" name="Shape 3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24"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2.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3.xml"/><Relationship Id="rId13"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5E"/>
            </a:gs>
            <a:gs pos="50000">
              <a:srgbClr val="0000CC"/>
            </a:gs>
            <a:gs pos="100000">
              <a:srgbClr val="00005E"/>
            </a:gs>
          </a:gsLst>
          <a:lin ang="5400000" scaled="0"/>
        </a:gradFill>
        <a:effectLst/>
      </p:bgPr>
    </p:bg>
    <p:spTree>
      <p:nvGrpSpPr>
        <p:cNvPr id="1" name=""/>
        <p:cNvGrpSpPr/>
        <p:nvPr/>
      </p:nvGrpSpPr>
      <p:grpSpPr>
        <a:xfrm>
          <a:off x="0" y="0"/>
          <a:ext cx="0" cy="0"/>
          <a:chOff x="0" y="0"/>
          <a:chExt cx="0" cy="0"/>
        </a:xfrm>
      </p:grpSpPr>
      <p:pic>
        <p:nvPicPr>
          <p:cNvPr id="2" name="image1.png"/>
          <p:cNvPicPr>
            <a:picLocks noChangeAspect="1"/>
          </p:cNvPicPr>
          <p:nvPr/>
        </p:nvPicPr>
        <p:blipFill>
          <a:blip r:embed="rId24">
            <a:extLst/>
          </a:blip>
          <a:stretch>
            <a:fillRect/>
          </a:stretch>
        </p:blipFill>
        <p:spPr>
          <a:xfrm>
            <a:off x="1233487" y="1152525"/>
            <a:ext cx="6565901" cy="4611688"/>
          </a:xfrm>
          <a:prstGeom prst="rect">
            <a:avLst/>
          </a:prstGeom>
          <a:ln w="12700">
            <a:miter lim="400000"/>
          </a:ln>
          <a:effectLst>
            <a:outerShdw blurRad="63500" dist="81320" dir="2319588" rotWithShape="0">
              <a:srgbClr val="000000">
                <a:alpha val="74998"/>
              </a:srgbClr>
            </a:outerShdw>
          </a:effectLst>
        </p:spPr>
      </p:pic>
      <p:sp>
        <p:nvSpPr>
          <p:cNvPr id="3" name="Shape 3"/>
          <p:cNvSpPr/>
          <p:nvPr/>
        </p:nvSpPr>
        <p:spPr>
          <a:xfrm>
            <a:off x="122237" y="4941887"/>
            <a:ext cx="85727" cy="284163"/>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4" name="Shape 4"/>
          <p:cNvSpPr/>
          <p:nvPr/>
        </p:nvSpPr>
        <p:spPr>
          <a:xfrm>
            <a:off x="612775" y="4941887"/>
            <a:ext cx="85726" cy="284163"/>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5" name="Shape 5"/>
          <p:cNvSpPr/>
          <p:nvPr/>
        </p:nvSpPr>
        <p:spPr>
          <a:xfrm>
            <a:off x="1027112" y="4978400"/>
            <a:ext cx="52387" cy="211138"/>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6" name="Shape 6"/>
          <p:cNvSpPr/>
          <p:nvPr/>
        </p:nvSpPr>
        <p:spPr>
          <a:xfrm>
            <a:off x="1433512" y="5053012"/>
            <a:ext cx="19051" cy="61913"/>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7" name="Shape 7"/>
          <p:cNvSpPr/>
          <p:nvPr/>
        </p:nvSpPr>
        <p:spPr>
          <a:xfrm>
            <a:off x="176212" y="4935537"/>
            <a:ext cx="477838" cy="1"/>
          </a:xfrm>
          <a:prstGeom prst="line">
            <a:avLst/>
          </a:prstGeom>
          <a:ln w="12700">
            <a:solidFill>
              <a:srgbClr val="000000"/>
            </a:solidFill>
          </a:ln>
        </p:spPr>
        <p:txBody>
          <a:bodyPr lIns="45719" rIns="45719"/>
          <a:lstStyle/>
          <a:p>
            <a:endParaRPr/>
          </a:p>
        </p:txBody>
      </p:sp>
      <p:sp>
        <p:nvSpPr>
          <p:cNvPr id="8" name="Shape 8"/>
          <p:cNvSpPr/>
          <p:nvPr/>
        </p:nvSpPr>
        <p:spPr>
          <a:xfrm>
            <a:off x="168275" y="5232400"/>
            <a:ext cx="484188" cy="0"/>
          </a:xfrm>
          <a:prstGeom prst="line">
            <a:avLst/>
          </a:prstGeom>
          <a:ln w="12700">
            <a:solidFill>
              <a:srgbClr val="000000"/>
            </a:solidFill>
          </a:ln>
        </p:spPr>
        <p:txBody>
          <a:bodyPr lIns="45719" rIns="45719"/>
          <a:lstStyle/>
          <a:p>
            <a:endParaRPr/>
          </a:p>
        </p:txBody>
      </p:sp>
      <p:sp>
        <p:nvSpPr>
          <p:cNvPr id="9" name="Shape 9"/>
          <p:cNvSpPr/>
          <p:nvPr/>
        </p:nvSpPr>
        <p:spPr>
          <a:xfrm flipH="1">
            <a:off x="684212" y="4972050"/>
            <a:ext cx="360363" cy="0"/>
          </a:xfrm>
          <a:prstGeom prst="line">
            <a:avLst/>
          </a:prstGeom>
          <a:ln w="12700">
            <a:solidFill>
              <a:srgbClr val="000000"/>
            </a:solidFill>
          </a:ln>
        </p:spPr>
        <p:txBody>
          <a:bodyPr lIns="45719" rIns="45719"/>
          <a:lstStyle/>
          <a:p>
            <a:endParaRPr/>
          </a:p>
        </p:txBody>
      </p:sp>
      <p:sp>
        <p:nvSpPr>
          <p:cNvPr id="10" name="Shape 10"/>
          <p:cNvSpPr/>
          <p:nvPr/>
        </p:nvSpPr>
        <p:spPr>
          <a:xfrm flipH="1">
            <a:off x="684212" y="5195887"/>
            <a:ext cx="360363" cy="1"/>
          </a:xfrm>
          <a:prstGeom prst="line">
            <a:avLst/>
          </a:prstGeom>
          <a:ln w="12700">
            <a:solidFill>
              <a:srgbClr val="000000"/>
            </a:solidFill>
          </a:ln>
        </p:spPr>
        <p:txBody>
          <a:bodyPr lIns="45719" rIns="45719"/>
          <a:lstStyle/>
          <a:p>
            <a:endParaRPr/>
          </a:p>
        </p:txBody>
      </p:sp>
      <p:sp>
        <p:nvSpPr>
          <p:cNvPr id="11" name="Shape 11"/>
          <p:cNvSpPr/>
          <p:nvPr/>
        </p:nvSpPr>
        <p:spPr>
          <a:xfrm flipH="1">
            <a:off x="1085850" y="5046662"/>
            <a:ext cx="360364" cy="1"/>
          </a:xfrm>
          <a:prstGeom prst="line">
            <a:avLst/>
          </a:prstGeom>
          <a:ln w="12700">
            <a:solidFill>
              <a:srgbClr val="000000"/>
            </a:solidFill>
          </a:ln>
        </p:spPr>
        <p:txBody>
          <a:bodyPr lIns="45719" rIns="45719"/>
          <a:lstStyle/>
          <a:p>
            <a:endParaRPr/>
          </a:p>
        </p:txBody>
      </p:sp>
      <p:sp>
        <p:nvSpPr>
          <p:cNvPr id="12" name="Shape 12"/>
          <p:cNvSpPr/>
          <p:nvPr/>
        </p:nvSpPr>
        <p:spPr>
          <a:xfrm flipH="1">
            <a:off x="1085850" y="5121275"/>
            <a:ext cx="360364" cy="0"/>
          </a:xfrm>
          <a:prstGeom prst="line">
            <a:avLst/>
          </a:prstGeom>
          <a:ln w="12700">
            <a:solidFill>
              <a:srgbClr val="000000"/>
            </a:solidFill>
          </a:ln>
        </p:spPr>
        <p:txBody>
          <a:bodyPr lIns="45719" rIns="45719"/>
          <a:lstStyle/>
          <a:p>
            <a:endParaRPr/>
          </a:p>
        </p:txBody>
      </p:sp>
      <p:sp>
        <p:nvSpPr>
          <p:cNvPr id="13" name="Shape 13"/>
          <p:cNvSpPr/>
          <p:nvPr/>
        </p:nvSpPr>
        <p:spPr>
          <a:xfrm>
            <a:off x="176212" y="4938712"/>
            <a:ext cx="476251" cy="290513"/>
          </a:xfrm>
          <a:prstGeom prst="rect">
            <a:avLst/>
          </a:prstGeom>
          <a:gradFill>
            <a:gsLst>
              <a:gs pos="0">
                <a:srgbClr val="1D2B4B"/>
              </a:gs>
              <a:gs pos="50000">
                <a:schemeClr val="accent1"/>
              </a:gs>
              <a:gs pos="100000">
                <a:srgbClr val="1D2B4B"/>
              </a:gs>
            </a:gsLst>
            <a:lin ang="5400000"/>
          </a:gra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14" name="Shape 14"/>
          <p:cNvSpPr/>
          <p:nvPr/>
        </p:nvSpPr>
        <p:spPr>
          <a:xfrm>
            <a:off x="693737" y="4975225"/>
            <a:ext cx="363538" cy="214313"/>
          </a:xfrm>
          <a:prstGeom prst="rect">
            <a:avLst/>
          </a:prstGeom>
          <a:gradFill>
            <a:gsLst>
              <a:gs pos="0">
                <a:srgbClr val="1D2B4B"/>
              </a:gs>
              <a:gs pos="50000">
                <a:schemeClr val="accent1"/>
              </a:gs>
              <a:gs pos="100000">
                <a:srgbClr val="1D2B4B"/>
              </a:gs>
            </a:gsLst>
            <a:lin ang="5400000"/>
          </a:gra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15" name="Shape 15"/>
          <p:cNvSpPr/>
          <p:nvPr/>
        </p:nvSpPr>
        <p:spPr>
          <a:xfrm>
            <a:off x="1085850" y="5043487"/>
            <a:ext cx="352425" cy="77788"/>
          </a:xfrm>
          <a:prstGeom prst="rect">
            <a:avLst/>
          </a:prstGeom>
          <a:gradFill>
            <a:gsLst>
              <a:gs pos="0">
                <a:srgbClr val="1D2B4B"/>
              </a:gs>
              <a:gs pos="50000">
                <a:schemeClr val="accent1"/>
              </a:gs>
              <a:gs pos="100000">
                <a:srgbClr val="1D2B4B"/>
              </a:gs>
            </a:gsLst>
            <a:lin ang="5400000"/>
          </a:gra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16" name="Shape 16"/>
          <p:cNvSpPr/>
          <p:nvPr/>
        </p:nvSpPr>
        <p:spPr>
          <a:xfrm>
            <a:off x="133350" y="4964112"/>
            <a:ext cx="55565" cy="239713"/>
          </a:xfrm>
          <a:prstGeom prst="ellipse">
            <a:avLst/>
          </a:prstGeom>
          <a:solidFill>
            <a:schemeClr val="accent3">
              <a:lumOff val="44000"/>
            </a:schemeClr>
          </a:soli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17" name="Shape 17"/>
          <p:cNvSpPr/>
          <p:nvPr/>
        </p:nvSpPr>
        <p:spPr>
          <a:xfrm rot="11100000">
            <a:off x="1543049" y="4965700"/>
            <a:ext cx="185748" cy="114306"/>
          </a:xfrm>
          <a:custGeom>
            <a:avLst/>
            <a:gdLst/>
            <a:ahLst/>
            <a:cxnLst>
              <a:cxn ang="0">
                <a:pos x="wd2" y="hd2"/>
              </a:cxn>
              <a:cxn ang="5400000">
                <a:pos x="wd2" y="hd2"/>
              </a:cxn>
              <a:cxn ang="10800000">
                <a:pos x="wd2" y="hd2"/>
              </a:cxn>
              <a:cxn ang="16200000">
                <a:pos x="wd2" y="hd2"/>
              </a:cxn>
            </a:cxnLst>
            <a:rect l="0" t="0" r="r" b="b"/>
            <a:pathLst>
              <a:path w="21600" h="21600" extrusionOk="0">
                <a:moveTo>
                  <a:pt x="0" y="1"/>
                </a:moveTo>
                <a:cubicBezTo>
                  <a:pt x="61" y="1"/>
                  <a:pt x="123" y="0"/>
                  <a:pt x="184" y="0"/>
                </a:cubicBezTo>
                <a:cubicBezTo>
                  <a:pt x="12012" y="0"/>
                  <a:pt x="21600" y="9671"/>
                  <a:pt x="21600" y="2160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18" name="Shape 18"/>
          <p:cNvSpPr/>
          <p:nvPr/>
        </p:nvSpPr>
        <p:spPr>
          <a:xfrm rot="21180000">
            <a:off x="1525488" y="5115023"/>
            <a:ext cx="188931" cy="968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90" y="9685"/>
                  <a:pt x="9776" y="99"/>
                  <a:pt x="21600" y="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19" name="Shape 19"/>
          <p:cNvSpPr/>
          <p:nvPr/>
        </p:nvSpPr>
        <p:spPr>
          <a:xfrm rot="10800000">
            <a:off x="1485900" y="5087937"/>
            <a:ext cx="38102" cy="100018"/>
          </a:xfrm>
          <a:custGeom>
            <a:avLst/>
            <a:gdLst/>
            <a:ahLst/>
            <a:cxnLst>
              <a:cxn ang="0">
                <a:pos x="wd2" y="hd2"/>
              </a:cxn>
              <a:cxn ang="5400000">
                <a:pos x="wd2" y="hd2"/>
              </a:cxn>
              <a:cxn ang="10800000">
                <a:pos x="wd2" y="hd2"/>
              </a:cxn>
              <a:cxn ang="16200000">
                <a:pos x="wd2" y="hd2"/>
              </a:cxn>
            </a:cxnLst>
            <a:rect l="0" t="0" r="r" b="b"/>
            <a:pathLst>
              <a:path w="21600" h="21600" extrusionOk="0">
                <a:moveTo>
                  <a:pt x="0" y="20"/>
                </a:moveTo>
                <a:cubicBezTo>
                  <a:pt x="294" y="7"/>
                  <a:pt x="587" y="0"/>
                  <a:pt x="881" y="0"/>
                </a:cubicBezTo>
                <a:cubicBezTo>
                  <a:pt x="12324" y="0"/>
                  <a:pt x="21600" y="9671"/>
                  <a:pt x="21600" y="2160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20" name="Shape 20"/>
          <p:cNvSpPr/>
          <p:nvPr/>
        </p:nvSpPr>
        <p:spPr>
          <a:xfrm>
            <a:off x="1503362" y="5026025"/>
            <a:ext cx="34927" cy="122238"/>
          </a:xfrm>
          <a:prstGeom prst="ellipse">
            <a:avLst/>
          </a:prstGeom>
          <a:solidFill>
            <a:schemeClr val="accent1"/>
          </a:soli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21" name="Shape 21"/>
          <p:cNvSpPr/>
          <p:nvPr/>
        </p:nvSpPr>
        <p:spPr>
          <a:xfrm>
            <a:off x="1492247" y="4991095"/>
            <a:ext cx="44426" cy="952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958"/>
                  <a:pt x="9551" y="408"/>
                  <a:pt x="21600" y="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22" name="Shape 22"/>
          <p:cNvSpPr/>
          <p:nvPr/>
        </p:nvSpPr>
        <p:spPr>
          <a:xfrm>
            <a:off x="1514475" y="5068887"/>
            <a:ext cx="12701" cy="36513"/>
          </a:xfrm>
          <a:prstGeom prst="ellipse">
            <a:avLst/>
          </a:prstGeom>
          <a:solidFill>
            <a:srgbClr val="000000"/>
          </a:soli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23" name="Shape 23"/>
          <p:cNvSpPr/>
          <p:nvPr/>
        </p:nvSpPr>
        <p:spPr>
          <a:xfrm>
            <a:off x="1927225" y="4895850"/>
            <a:ext cx="50801" cy="177801"/>
          </a:xfrm>
          <a:custGeom>
            <a:avLst/>
            <a:gdLst/>
            <a:ahLst/>
            <a:cxnLst>
              <a:cxn ang="0">
                <a:pos x="wd2" y="hd2"/>
              </a:cxn>
              <a:cxn ang="5400000">
                <a:pos x="wd2" y="hd2"/>
              </a:cxn>
              <a:cxn ang="10800000">
                <a:pos x="wd2" y="hd2"/>
              </a:cxn>
              <a:cxn ang="16200000">
                <a:pos x="wd2" y="hd2"/>
              </a:cxn>
            </a:cxnLst>
            <a:rect l="0" t="0" r="r" b="b"/>
            <a:pathLst>
              <a:path w="21600" h="21600" extrusionOk="0">
                <a:moveTo>
                  <a:pt x="8100" y="19671"/>
                </a:moveTo>
                <a:lnTo>
                  <a:pt x="10800" y="19671"/>
                </a:lnTo>
                <a:lnTo>
                  <a:pt x="12150" y="18900"/>
                </a:lnTo>
                <a:lnTo>
                  <a:pt x="10800" y="18129"/>
                </a:lnTo>
                <a:lnTo>
                  <a:pt x="12150" y="17357"/>
                </a:lnTo>
                <a:lnTo>
                  <a:pt x="12150" y="15814"/>
                </a:lnTo>
                <a:lnTo>
                  <a:pt x="13500" y="15043"/>
                </a:lnTo>
                <a:lnTo>
                  <a:pt x="13500" y="14271"/>
                </a:lnTo>
                <a:lnTo>
                  <a:pt x="14850" y="13500"/>
                </a:lnTo>
                <a:lnTo>
                  <a:pt x="14850" y="11186"/>
                </a:lnTo>
                <a:lnTo>
                  <a:pt x="16200" y="10414"/>
                </a:lnTo>
                <a:lnTo>
                  <a:pt x="16200" y="8871"/>
                </a:lnTo>
                <a:lnTo>
                  <a:pt x="18900" y="8100"/>
                </a:lnTo>
                <a:lnTo>
                  <a:pt x="18900" y="1929"/>
                </a:lnTo>
                <a:lnTo>
                  <a:pt x="21600" y="386"/>
                </a:lnTo>
                <a:lnTo>
                  <a:pt x="18900" y="0"/>
                </a:lnTo>
                <a:lnTo>
                  <a:pt x="16200" y="0"/>
                </a:lnTo>
                <a:lnTo>
                  <a:pt x="14850" y="771"/>
                </a:lnTo>
                <a:lnTo>
                  <a:pt x="6750" y="771"/>
                </a:lnTo>
                <a:lnTo>
                  <a:pt x="5400" y="1543"/>
                </a:lnTo>
                <a:lnTo>
                  <a:pt x="5400" y="2314"/>
                </a:lnTo>
                <a:lnTo>
                  <a:pt x="4050" y="3086"/>
                </a:lnTo>
                <a:lnTo>
                  <a:pt x="4050" y="3857"/>
                </a:lnTo>
                <a:lnTo>
                  <a:pt x="2700" y="4629"/>
                </a:lnTo>
                <a:lnTo>
                  <a:pt x="2700" y="8486"/>
                </a:lnTo>
                <a:lnTo>
                  <a:pt x="0" y="10029"/>
                </a:lnTo>
                <a:lnTo>
                  <a:pt x="0" y="13886"/>
                </a:lnTo>
                <a:lnTo>
                  <a:pt x="1350" y="14657"/>
                </a:lnTo>
                <a:lnTo>
                  <a:pt x="1350" y="15429"/>
                </a:lnTo>
                <a:lnTo>
                  <a:pt x="4050" y="16971"/>
                </a:lnTo>
                <a:lnTo>
                  <a:pt x="4050" y="18514"/>
                </a:lnTo>
                <a:lnTo>
                  <a:pt x="2700" y="19286"/>
                </a:lnTo>
                <a:lnTo>
                  <a:pt x="2700" y="20057"/>
                </a:lnTo>
                <a:lnTo>
                  <a:pt x="5400" y="21600"/>
                </a:lnTo>
                <a:lnTo>
                  <a:pt x="10800" y="20829"/>
                </a:lnTo>
                <a:lnTo>
                  <a:pt x="10800" y="20057"/>
                </a:lnTo>
                <a:lnTo>
                  <a:pt x="8100" y="19671"/>
                </a:lnTo>
              </a:path>
            </a:pathLst>
          </a:custGeom>
          <a:solidFill>
            <a:schemeClr val="accent3">
              <a:lumOff val="44000"/>
            </a:schemeClr>
          </a:solidFill>
          <a:ln w="12700">
            <a:miter lim="400000"/>
          </a:ln>
        </p:spPr>
        <p:txBody>
          <a:bodyPr lIns="45719" rIns="45719"/>
          <a:lstStyle/>
          <a:p>
            <a:pPr>
              <a:defRPr>
                <a:latin typeface="Comic Sans MS"/>
                <a:ea typeface="Comic Sans MS"/>
                <a:cs typeface="Comic Sans MS"/>
                <a:sym typeface="Comic Sans MS"/>
              </a:defRPr>
            </a:pPr>
            <a:endParaRPr/>
          </a:p>
        </p:txBody>
      </p:sp>
      <p:grpSp>
        <p:nvGrpSpPr>
          <p:cNvPr id="31" name="Group 31"/>
          <p:cNvGrpSpPr/>
          <p:nvPr/>
        </p:nvGrpSpPr>
        <p:grpSpPr>
          <a:xfrm>
            <a:off x="3829050" y="5573386"/>
            <a:ext cx="478184" cy="655964"/>
            <a:chOff x="0" y="0"/>
            <a:chExt cx="478183" cy="655962"/>
          </a:xfrm>
        </p:grpSpPr>
        <p:sp>
          <p:nvSpPr>
            <p:cNvPr id="24" name="Shape 24"/>
            <p:cNvSpPr/>
            <p:nvPr/>
          </p:nvSpPr>
          <p:spPr>
            <a:xfrm>
              <a:off x="233372" y="65073"/>
              <a:ext cx="215882" cy="391206"/>
            </a:xfrm>
            <a:custGeom>
              <a:avLst/>
              <a:gdLst/>
              <a:ahLst/>
              <a:cxnLst>
                <a:cxn ang="0">
                  <a:pos x="wd2" y="hd2"/>
                </a:cxn>
                <a:cxn ang="5400000">
                  <a:pos x="wd2" y="hd2"/>
                </a:cxn>
                <a:cxn ang="10800000">
                  <a:pos x="wd2" y="hd2"/>
                </a:cxn>
                <a:cxn ang="16200000">
                  <a:pos x="wd2" y="hd2"/>
                </a:cxn>
              </a:cxnLst>
              <a:rect l="0" t="0" r="r" b="b"/>
              <a:pathLst>
                <a:path w="21600" h="21600" extrusionOk="0">
                  <a:moveTo>
                    <a:pt x="13889" y="0"/>
                  </a:moveTo>
                  <a:lnTo>
                    <a:pt x="21600" y="1633"/>
                  </a:lnTo>
                  <a:lnTo>
                    <a:pt x="7711" y="21600"/>
                  </a:lnTo>
                  <a:lnTo>
                    <a:pt x="0" y="19967"/>
                  </a:lnTo>
                  <a:close/>
                </a:path>
              </a:pathLst>
            </a:custGeom>
            <a:gradFill flip="none" rotWithShape="1">
              <a:gsLst>
                <a:gs pos="0">
                  <a:schemeClr val="accent3">
                    <a:lumOff val="44000"/>
                  </a:schemeClr>
                </a:gs>
                <a:gs pos="50000">
                  <a:srgbClr val="898989"/>
                </a:gs>
                <a:gs pos="100000">
                  <a:schemeClr val="accent3">
                    <a:lumOff val="44000"/>
                  </a:schemeClr>
                </a:gs>
              </a:gsLst>
              <a:lin ang="2700000" scaled="0"/>
            </a:gradFill>
            <a:ln w="12700" cap="flat">
              <a:solidFill>
                <a:schemeClr val="accent3">
                  <a:lumOff val="44000"/>
                </a:schemeClr>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25" name="Shape 25"/>
            <p:cNvSpPr/>
            <p:nvPr/>
          </p:nvSpPr>
          <p:spPr>
            <a:xfrm>
              <a:off x="0" y="614688"/>
              <a:ext cx="463550" cy="41275"/>
            </a:xfrm>
            <a:prstGeom prst="rect">
              <a:avLst/>
            </a:prstGeom>
            <a:gradFill flip="none" rotWithShape="1">
              <a:gsLst>
                <a:gs pos="0">
                  <a:schemeClr val="accent3">
                    <a:lumOff val="44000"/>
                  </a:schemeClr>
                </a:gs>
                <a:gs pos="50000">
                  <a:srgbClr val="4C4C4C"/>
                </a:gs>
                <a:gs pos="100000">
                  <a:schemeClr val="accent3">
                    <a:lumOff val="44000"/>
                  </a:schemeClr>
                </a:gs>
              </a:gsLst>
              <a:lin ang="5400000" scaled="0"/>
            </a:gra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6" name="Shape 26"/>
            <p:cNvSpPr/>
            <p:nvPr/>
          </p:nvSpPr>
          <p:spPr>
            <a:xfrm>
              <a:off x="412750" y="322589"/>
              <a:ext cx="50801" cy="279400"/>
            </a:xfrm>
            <a:prstGeom prst="rect">
              <a:avLst/>
            </a:prstGeom>
            <a:gradFill flip="none" rotWithShape="1">
              <a:gsLst>
                <a:gs pos="0">
                  <a:schemeClr val="accent3">
                    <a:lumOff val="44000"/>
                  </a:schemeClr>
                </a:gs>
                <a:gs pos="50000">
                  <a:srgbClr val="767676"/>
                </a:gs>
                <a:gs pos="100000">
                  <a:schemeClr val="accent3">
                    <a:lumOff val="44000"/>
                  </a:schemeClr>
                </a:gs>
              </a:gsLst>
              <a:lin ang="2700000" scaled="0"/>
            </a:gra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7" name="Shape 27"/>
            <p:cNvSpPr/>
            <p:nvPr/>
          </p:nvSpPr>
          <p:spPr>
            <a:xfrm>
              <a:off x="317500" y="268614"/>
              <a:ext cx="114301" cy="93663"/>
            </a:xfrm>
            <a:prstGeom prst="ellipse">
              <a:avLst/>
            </a:prstGeom>
            <a:gradFill flip="none" rotWithShape="1">
              <a:gsLst>
                <a:gs pos="0">
                  <a:schemeClr val="accent3">
                    <a:lumOff val="44000"/>
                  </a:schemeClr>
                </a:gs>
                <a:gs pos="50000">
                  <a:srgbClr val="767676"/>
                </a:gs>
                <a:gs pos="100000">
                  <a:schemeClr val="accent3">
                    <a:lumOff val="44000"/>
                  </a:schemeClr>
                </a:gs>
              </a:gsLst>
              <a:lin ang="5400000" scaled="0"/>
            </a:gra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8" name="Shape 28"/>
            <p:cNvSpPr/>
            <p:nvPr/>
          </p:nvSpPr>
          <p:spPr>
            <a:xfrm rot="1080000">
              <a:off x="127000" y="486101"/>
              <a:ext cx="209551" cy="14288"/>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9" name="Shape 29"/>
            <p:cNvSpPr/>
            <p:nvPr/>
          </p:nvSpPr>
          <p:spPr>
            <a:xfrm>
              <a:off x="222250" y="508326"/>
              <a:ext cx="19051" cy="120650"/>
            </a:xfrm>
            <a:prstGeom prst="rect">
              <a:avLst/>
            </a:prstGeom>
            <a:gradFill flip="none" rotWithShape="1">
              <a:gsLst>
                <a:gs pos="0">
                  <a:schemeClr val="accent1"/>
                </a:gs>
                <a:gs pos="100000">
                  <a:srgbClr val="1D2B4B"/>
                </a:gs>
              </a:gsLst>
              <a:lin ang="5400000" scaled="0"/>
            </a:gra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30" name="Shape 30"/>
            <p:cNvSpPr/>
            <p:nvPr/>
          </p:nvSpPr>
          <p:spPr>
            <a:xfrm rot="1200000">
              <a:off x="417513" y="6676"/>
              <a:ext cx="50801" cy="66675"/>
            </a:xfrm>
            <a:prstGeom prst="rect">
              <a:avLst/>
            </a:prstGeom>
            <a:solidFill>
              <a:schemeClr val="accent3">
                <a:lumOff val="44000"/>
              </a:schemeClr>
            </a:soli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nvGrpSpPr>
          <p:cNvPr id="35" name="Group 35"/>
          <p:cNvGrpSpPr/>
          <p:nvPr/>
        </p:nvGrpSpPr>
        <p:grpSpPr>
          <a:xfrm>
            <a:off x="5507037" y="588962"/>
            <a:ext cx="703263" cy="958851"/>
            <a:chOff x="0" y="0"/>
            <a:chExt cx="703262" cy="958850"/>
          </a:xfrm>
        </p:grpSpPr>
        <p:sp>
          <p:nvSpPr>
            <p:cNvPr id="32" name="Shape 32"/>
            <p:cNvSpPr/>
            <p:nvPr/>
          </p:nvSpPr>
          <p:spPr>
            <a:xfrm>
              <a:off x="260060" y="0"/>
              <a:ext cx="185584" cy="958850"/>
            </a:xfrm>
            <a:prstGeom prst="rect">
              <a:avLst/>
            </a:prstGeom>
            <a:solidFill>
              <a:srgbClr val="FC0128"/>
            </a:soli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33" name="Shape 33"/>
            <p:cNvSpPr/>
            <p:nvPr/>
          </p:nvSpPr>
          <p:spPr>
            <a:xfrm>
              <a:off x="-1" y="164650"/>
              <a:ext cx="703264" cy="174337"/>
            </a:xfrm>
            <a:prstGeom prst="rect">
              <a:avLst/>
            </a:prstGeom>
            <a:solidFill>
              <a:srgbClr val="FC0128"/>
            </a:soli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34" name="Shape 34"/>
            <p:cNvSpPr/>
            <p:nvPr/>
          </p:nvSpPr>
          <p:spPr>
            <a:xfrm>
              <a:off x="266165" y="102906"/>
              <a:ext cx="174595" cy="336567"/>
            </a:xfrm>
            <a:prstGeom prst="rect">
              <a:avLst/>
            </a:prstGeom>
            <a:solidFill>
              <a:srgbClr val="FC0128"/>
            </a:soli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nvGrpSpPr>
          <p:cNvPr id="41" name="Group 41"/>
          <p:cNvGrpSpPr/>
          <p:nvPr/>
        </p:nvGrpSpPr>
        <p:grpSpPr>
          <a:xfrm>
            <a:off x="223837" y="6316662"/>
            <a:ext cx="8704263" cy="457201"/>
            <a:chOff x="0" y="0"/>
            <a:chExt cx="8704261" cy="457200"/>
          </a:xfrm>
        </p:grpSpPr>
        <p:sp>
          <p:nvSpPr>
            <p:cNvPr id="36" name="Shape 36"/>
            <p:cNvSpPr/>
            <p:nvPr/>
          </p:nvSpPr>
          <p:spPr>
            <a:xfrm>
              <a:off x="0" y="171449"/>
              <a:ext cx="2894013" cy="1"/>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37" name="Shape 37"/>
            <p:cNvSpPr/>
            <p:nvPr/>
          </p:nvSpPr>
          <p:spPr>
            <a:xfrm>
              <a:off x="2570162" y="0"/>
              <a:ext cx="3556000" cy="457200"/>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lgn="ctr">
                <a:defRPr sz="2400" b="1">
                  <a:solidFill>
                    <a:schemeClr val="accent3">
                      <a:lumOff val="44000"/>
                    </a:schemeClr>
                  </a:solidFill>
                </a:defRPr>
              </a:lvl1pPr>
            </a:lstStyle>
            <a:p>
              <a:r>
                <a:t> The "Opened" Bible</a:t>
              </a:r>
            </a:p>
          </p:txBody>
        </p:sp>
        <p:sp>
          <p:nvSpPr>
            <p:cNvPr id="38" name="Shape 38"/>
            <p:cNvSpPr/>
            <p:nvPr/>
          </p:nvSpPr>
          <p:spPr>
            <a:xfrm>
              <a:off x="5810249" y="171449"/>
              <a:ext cx="2894013" cy="1"/>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39" name="Shape 39"/>
            <p:cNvSpPr/>
            <p:nvPr/>
          </p:nvSpPr>
          <p:spPr>
            <a:xfrm>
              <a:off x="5810249" y="323849"/>
              <a:ext cx="2894013" cy="1"/>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40" name="Shape 40"/>
            <p:cNvSpPr/>
            <p:nvPr/>
          </p:nvSpPr>
          <p:spPr>
            <a:xfrm>
              <a:off x="0" y="323849"/>
              <a:ext cx="2894013" cy="1"/>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grpSp>
      <p:grpSp>
        <p:nvGrpSpPr>
          <p:cNvPr id="48" name="Group 48"/>
          <p:cNvGrpSpPr/>
          <p:nvPr/>
        </p:nvGrpSpPr>
        <p:grpSpPr>
          <a:xfrm>
            <a:off x="206374" y="311150"/>
            <a:ext cx="8742365" cy="317500"/>
            <a:chOff x="0" y="0"/>
            <a:chExt cx="8742363" cy="317500"/>
          </a:xfrm>
        </p:grpSpPr>
        <p:sp>
          <p:nvSpPr>
            <p:cNvPr id="42" name="Shape 42"/>
            <p:cNvSpPr/>
            <p:nvPr/>
          </p:nvSpPr>
          <p:spPr>
            <a:xfrm>
              <a:off x="-1" y="0"/>
              <a:ext cx="2906682" cy="0"/>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43" name="Shape 43"/>
            <p:cNvSpPr/>
            <p:nvPr/>
          </p:nvSpPr>
          <p:spPr>
            <a:xfrm>
              <a:off x="5835682" y="0"/>
              <a:ext cx="2906682" cy="0"/>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44" name="Shape 44"/>
            <p:cNvSpPr/>
            <p:nvPr/>
          </p:nvSpPr>
          <p:spPr>
            <a:xfrm>
              <a:off x="5835682" y="152400"/>
              <a:ext cx="2906682" cy="0"/>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45" name="Shape 45"/>
            <p:cNvSpPr/>
            <p:nvPr/>
          </p:nvSpPr>
          <p:spPr>
            <a:xfrm>
              <a:off x="-1" y="152400"/>
              <a:ext cx="2906682" cy="0"/>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46" name="Shape 46"/>
            <p:cNvSpPr/>
            <p:nvPr/>
          </p:nvSpPr>
          <p:spPr>
            <a:xfrm>
              <a:off x="-1" y="317500"/>
              <a:ext cx="2906682" cy="0"/>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47" name="Shape 47"/>
            <p:cNvSpPr/>
            <p:nvPr/>
          </p:nvSpPr>
          <p:spPr>
            <a:xfrm>
              <a:off x="5835682" y="317500"/>
              <a:ext cx="2906682" cy="0"/>
            </a:xfrm>
            <a:prstGeom prst="line">
              <a:avLst/>
            </a:prstGeom>
            <a:noFill/>
            <a:ln w="25400" cap="flat">
              <a:solidFill>
                <a:srgbClr val="FC0128"/>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grpSp>
      <p:sp>
        <p:nvSpPr>
          <p:cNvPr id="49" name="Shape 49"/>
          <p:cNvSpPr/>
          <p:nvPr/>
        </p:nvSpPr>
        <p:spPr>
          <a:xfrm flipH="1">
            <a:off x="5456237" y="4124325"/>
            <a:ext cx="842963" cy="579439"/>
          </a:xfrm>
          <a:prstGeom prst="line">
            <a:avLst/>
          </a:prstGeom>
          <a:ln w="76200">
            <a:solidFill>
              <a:schemeClr val="accent3">
                <a:lumOff val="44000"/>
              </a:schemeClr>
            </a:solidFill>
          </a:ln>
        </p:spPr>
        <p:txBody>
          <a:bodyPr lIns="45719" rIns="45719"/>
          <a:lstStyle/>
          <a:p>
            <a:endParaRPr/>
          </a:p>
        </p:txBody>
      </p:sp>
      <p:sp>
        <p:nvSpPr>
          <p:cNvPr id="50" name="Shape 50"/>
          <p:cNvSpPr/>
          <p:nvPr/>
        </p:nvSpPr>
        <p:spPr>
          <a:xfrm flipH="1">
            <a:off x="5568949" y="4084637"/>
            <a:ext cx="842964" cy="579438"/>
          </a:xfrm>
          <a:prstGeom prst="line">
            <a:avLst/>
          </a:prstGeom>
          <a:ln w="76200">
            <a:solidFill>
              <a:schemeClr val="accent3">
                <a:lumOff val="44000"/>
              </a:schemeClr>
            </a:solidFill>
          </a:ln>
        </p:spPr>
        <p:txBody>
          <a:bodyPr lIns="45719" rIns="45719"/>
          <a:lstStyle/>
          <a:p>
            <a:endParaRPr/>
          </a:p>
        </p:txBody>
      </p:sp>
      <p:sp>
        <p:nvSpPr>
          <p:cNvPr id="51" name="Shape 51"/>
          <p:cNvSpPr/>
          <p:nvPr/>
        </p:nvSpPr>
        <p:spPr>
          <a:xfrm>
            <a:off x="3606320" y="2820448"/>
            <a:ext cx="480385" cy="1372679"/>
          </a:xfrm>
          <a:prstGeom prst="line">
            <a:avLst/>
          </a:prstGeom>
          <a:ln w="76200">
            <a:solidFill>
              <a:schemeClr val="accent3">
                <a:lumOff val="44000"/>
              </a:schemeClr>
            </a:solidFill>
          </a:ln>
        </p:spPr>
        <p:txBody>
          <a:bodyPr lIns="45719" rIns="45719"/>
          <a:lstStyle/>
          <a:p>
            <a:endParaRPr/>
          </a:p>
        </p:txBody>
      </p:sp>
      <p:sp>
        <p:nvSpPr>
          <p:cNvPr id="52" name="Shape 52"/>
          <p:cNvSpPr/>
          <p:nvPr/>
        </p:nvSpPr>
        <p:spPr>
          <a:xfrm>
            <a:off x="3542159" y="2838682"/>
            <a:ext cx="400745" cy="1006011"/>
          </a:xfrm>
          <a:prstGeom prst="line">
            <a:avLst/>
          </a:prstGeom>
          <a:ln w="76200">
            <a:solidFill>
              <a:schemeClr val="accent3">
                <a:lumOff val="44000"/>
              </a:schemeClr>
            </a:solidFill>
          </a:ln>
        </p:spPr>
        <p:txBody>
          <a:bodyPr lIns="45719" rIns="45719"/>
          <a:lstStyle/>
          <a:p>
            <a:endParaRPr/>
          </a:p>
        </p:txBody>
      </p:sp>
      <p:sp>
        <p:nvSpPr>
          <p:cNvPr id="53" name="Shape 53"/>
          <p:cNvSpPr/>
          <p:nvPr/>
        </p:nvSpPr>
        <p:spPr>
          <a:xfrm>
            <a:off x="2626029" y="3433717"/>
            <a:ext cx="716944" cy="797016"/>
          </a:xfrm>
          <a:prstGeom prst="line">
            <a:avLst/>
          </a:prstGeom>
          <a:ln w="76200">
            <a:solidFill>
              <a:schemeClr val="accent3">
                <a:lumOff val="44000"/>
              </a:schemeClr>
            </a:solidFill>
          </a:ln>
        </p:spPr>
        <p:txBody>
          <a:bodyPr lIns="45719" rIns="45719"/>
          <a:lstStyle/>
          <a:p>
            <a:endParaRPr/>
          </a:p>
        </p:txBody>
      </p:sp>
      <p:sp>
        <p:nvSpPr>
          <p:cNvPr id="54" name="Shape 54"/>
          <p:cNvSpPr/>
          <p:nvPr/>
        </p:nvSpPr>
        <p:spPr>
          <a:xfrm>
            <a:off x="2056418" y="4387350"/>
            <a:ext cx="768728" cy="321676"/>
          </a:xfrm>
          <a:prstGeom prst="line">
            <a:avLst/>
          </a:prstGeom>
          <a:ln w="76200">
            <a:solidFill>
              <a:schemeClr val="accent3">
                <a:lumOff val="44000"/>
              </a:schemeClr>
            </a:solidFill>
          </a:ln>
        </p:spPr>
        <p:txBody>
          <a:bodyPr lIns="45719" rIns="45719"/>
          <a:lstStyle/>
          <a:p>
            <a:endParaRPr/>
          </a:p>
        </p:txBody>
      </p:sp>
      <p:sp>
        <p:nvSpPr>
          <p:cNvPr id="55" name="Shape 55"/>
          <p:cNvSpPr/>
          <p:nvPr/>
        </p:nvSpPr>
        <p:spPr>
          <a:xfrm flipV="1">
            <a:off x="2655765" y="2643783"/>
            <a:ext cx="144709" cy="663972"/>
          </a:xfrm>
          <a:prstGeom prst="line">
            <a:avLst/>
          </a:prstGeom>
          <a:ln w="76200">
            <a:solidFill>
              <a:schemeClr val="accent3">
                <a:lumOff val="44000"/>
              </a:schemeClr>
            </a:solidFill>
          </a:ln>
        </p:spPr>
        <p:txBody>
          <a:bodyPr lIns="45719" rIns="45719"/>
          <a:lstStyle/>
          <a:p>
            <a:endParaRPr/>
          </a:p>
        </p:txBody>
      </p:sp>
      <p:sp>
        <p:nvSpPr>
          <p:cNvPr id="56" name="Shape 56"/>
          <p:cNvSpPr/>
          <p:nvPr/>
        </p:nvSpPr>
        <p:spPr>
          <a:xfrm flipH="1" flipV="1">
            <a:off x="2644644" y="3394714"/>
            <a:ext cx="201874" cy="308284"/>
          </a:xfrm>
          <a:prstGeom prst="line">
            <a:avLst/>
          </a:prstGeom>
          <a:ln w="76200">
            <a:solidFill>
              <a:schemeClr val="accent3">
                <a:lumOff val="44000"/>
              </a:schemeClr>
            </a:solidFill>
          </a:ln>
        </p:spPr>
        <p:txBody>
          <a:bodyPr lIns="45719" rIns="45719"/>
          <a:lstStyle/>
          <a:p>
            <a:endParaRPr/>
          </a:p>
        </p:txBody>
      </p:sp>
      <p:sp>
        <p:nvSpPr>
          <p:cNvPr id="57" name="Shape 57"/>
          <p:cNvSpPr/>
          <p:nvPr/>
        </p:nvSpPr>
        <p:spPr>
          <a:xfrm flipH="1" flipV="1">
            <a:off x="2632917" y="3504528"/>
            <a:ext cx="365029" cy="350595"/>
          </a:xfrm>
          <a:prstGeom prst="line">
            <a:avLst/>
          </a:prstGeom>
          <a:ln w="76200">
            <a:solidFill>
              <a:schemeClr val="accent3">
                <a:lumOff val="44000"/>
              </a:schemeClr>
            </a:solidFill>
          </a:ln>
        </p:spPr>
        <p:txBody>
          <a:bodyPr lIns="45719" rIns="45719"/>
          <a:lstStyle/>
          <a:p>
            <a:endParaRPr/>
          </a:p>
        </p:txBody>
      </p:sp>
      <p:sp>
        <p:nvSpPr>
          <p:cNvPr id="58" name="Shape 58"/>
          <p:cNvSpPr/>
          <p:nvPr/>
        </p:nvSpPr>
        <p:spPr>
          <a:xfrm flipH="1">
            <a:off x="2094843" y="2838082"/>
            <a:ext cx="321990" cy="1173899"/>
          </a:xfrm>
          <a:prstGeom prst="line">
            <a:avLst/>
          </a:prstGeom>
          <a:ln w="76200">
            <a:solidFill>
              <a:schemeClr val="accent3">
                <a:lumOff val="44000"/>
              </a:schemeClr>
            </a:solidFill>
          </a:ln>
        </p:spPr>
        <p:txBody>
          <a:bodyPr lIns="45719" rIns="45719"/>
          <a:lstStyle/>
          <a:p>
            <a:endParaRPr/>
          </a:p>
        </p:txBody>
      </p:sp>
      <p:sp>
        <p:nvSpPr>
          <p:cNvPr id="59" name="Shape 59"/>
          <p:cNvSpPr/>
          <p:nvPr/>
        </p:nvSpPr>
        <p:spPr>
          <a:xfrm flipH="1">
            <a:off x="1768022" y="4034011"/>
            <a:ext cx="310469" cy="1317278"/>
          </a:xfrm>
          <a:prstGeom prst="line">
            <a:avLst/>
          </a:prstGeom>
          <a:ln w="76200">
            <a:solidFill>
              <a:schemeClr val="accent3">
                <a:lumOff val="44000"/>
              </a:schemeClr>
            </a:solidFill>
          </a:ln>
        </p:spPr>
        <p:txBody>
          <a:bodyPr lIns="45719" rIns="45719"/>
          <a:lstStyle/>
          <a:p>
            <a:endParaRPr/>
          </a:p>
        </p:txBody>
      </p:sp>
      <p:sp>
        <p:nvSpPr>
          <p:cNvPr id="60" name="Shape 60"/>
          <p:cNvSpPr/>
          <p:nvPr/>
        </p:nvSpPr>
        <p:spPr>
          <a:xfrm flipH="1">
            <a:off x="1766078" y="4715500"/>
            <a:ext cx="187357" cy="700425"/>
          </a:xfrm>
          <a:prstGeom prst="line">
            <a:avLst/>
          </a:prstGeom>
          <a:ln w="76200">
            <a:solidFill>
              <a:schemeClr val="accent3">
                <a:lumOff val="44000"/>
              </a:schemeClr>
            </a:solidFill>
          </a:ln>
        </p:spPr>
        <p:txBody>
          <a:bodyPr lIns="45719" rIns="45719"/>
          <a:lstStyle/>
          <a:p>
            <a:endParaRPr/>
          </a:p>
        </p:txBody>
      </p:sp>
      <p:sp>
        <p:nvSpPr>
          <p:cNvPr id="61" name="Shape 61"/>
          <p:cNvSpPr/>
          <p:nvPr/>
        </p:nvSpPr>
        <p:spPr>
          <a:xfrm flipH="1">
            <a:off x="1826883" y="4917408"/>
            <a:ext cx="105435" cy="406146"/>
          </a:xfrm>
          <a:prstGeom prst="line">
            <a:avLst/>
          </a:prstGeom>
          <a:ln w="76200">
            <a:solidFill>
              <a:schemeClr val="accent3">
                <a:lumOff val="44000"/>
              </a:schemeClr>
            </a:solidFill>
          </a:ln>
        </p:spPr>
        <p:txBody>
          <a:bodyPr lIns="45719" rIns="45719"/>
          <a:lstStyle/>
          <a:p>
            <a:endParaRPr/>
          </a:p>
        </p:txBody>
      </p:sp>
      <p:sp>
        <p:nvSpPr>
          <p:cNvPr id="62" name="Shape 62"/>
          <p:cNvSpPr/>
          <p:nvPr/>
        </p:nvSpPr>
        <p:spPr>
          <a:xfrm>
            <a:off x="8818563" y="4959350"/>
            <a:ext cx="80963" cy="273050"/>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63" name="Shape 63"/>
          <p:cNvSpPr/>
          <p:nvPr/>
        </p:nvSpPr>
        <p:spPr>
          <a:xfrm>
            <a:off x="8348663" y="4959350"/>
            <a:ext cx="80963" cy="273050"/>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64" name="Shape 64"/>
          <p:cNvSpPr/>
          <p:nvPr/>
        </p:nvSpPr>
        <p:spPr>
          <a:xfrm>
            <a:off x="7985125" y="4994275"/>
            <a:ext cx="49215" cy="201615"/>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65" name="Shape 65"/>
          <p:cNvSpPr/>
          <p:nvPr/>
        </p:nvSpPr>
        <p:spPr>
          <a:xfrm>
            <a:off x="7627938" y="5065712"/>
            <a:ext cx="17463" cy="58737"/>
          </a:xfrm>
          <a:prstGeom prst="ellipse">
            <a:avLst/>
          </a:prstGeom>
          <a:gradFill>
            <a:gsLst>
              <a:gs pos="0">
                <a:srgbClr val="1D2B4B"/>
              </a:gs>
              <a:gs pos="50000">
                <a:schemeClr val="accent1"/>
              </a:gs>
              <a:gs pos="100000">
                <a:srgbClr val="1D2B4B"/>
              </a:gs>
            </a:gsLst>
            <a:lin ang="5400000"/>
          </a:gra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66" name="Shape 66"/>
          <p:cNvSpPr/>
          <p:nvPr/>
        </p:nvSpPr>
        <p:spPr>
          <a:xfrm flipH="1">
            <a:off x="8385175" y="5238750"/>
            <a:ext cx="468313" cy="0"/>
          </a:xfrm>
          <a:prstGeom prst="line">
            <a:avLst/>
          </a:prstGeom>
          <a:ln w="12700">
            <a:solidFill>
              <a:srgbClr val="000000"/>
            </a:solidFill>
          </a:ln>
        </p:spPr>
        <p:txBody>
          <a:bodyPr lIns="45719" rIns="45719"/>
          <a:lstStyle/>
          <a:p>
            <a:endParaRPr/>
          </a:p>
        </p:txBody>
      </p:sp>
      <p:sp>
        <p:nvSpPr>
          <p:cNvPr id="67" name="Shape 67"/>
          <p:cNvSpPr/>
          <p:nvPr/>
        </p:nvSpPr>
        <p:spPr>
          <a:xfrm flipH="1">
            <a:off x="8386763" y="4953000"/>
            <a:ext cx="474663" cy="0"/>
          </a:xfrm>
          <a:prstGeom prst="line">
            <a:avLst/>
          </a:prstGeom>
          <a:ln w="12700">
            <a:solidFill>
              <a:srgbClr val="000000"/>
            </a:solidFill>
          </a:ln>
        </p:spPr>
        <p:txBody>
          <a:bodyPr lIns="45719" rIns="45719"/>
          <a:lstStyle/>
          <a:p>
            <a:endParaRPr/>
          </a:p>
        </p:txBody>
      </p:sp>
      <p:sp>
        <p:nvSpPr>
          <p:cNvPr id="68" name="Shape 68"/>
          <p:cNvSpPr/>
          <p:nvPr/>
        </p:nvSpPr>
        <p:spPr>
          <a:xfrm>
            <a:off x="8023225" y="5202237"/>
            <a:ext cx="331789" cy="1"/>
          </a:xfrm>
          <a:prstGeom prst="line">
            <a:avLst/>
          </a:prstGeom>
          <a:ln w="12700">
            <a:solidFill>
              <a:srgbClr val="000000"/>
            </a:solidFill>
          </a:ln>
        </p:spPr>
        <p:txBody>
          <a:bodyPr lIns="45719" rIns="45719"/>
          <a:lstStyle/>
          <a:p>
            <a:endParaRPr/>
          </a:p>
        </p:txBody>
      </p:sp>
      <p:sp>
        <p:nvSpPr>
          <p:cNvPr id="69" name="Shape 69"/>
          <p:cNvSpPr/>
          <p:nvPr/>
        </p:nvSpPr>
        <p:spPr>
          <a:xfrm>
            <a:off x="8023225" y="4987925"/>
            <a:ext cx="331789" cy="0"/>
          </a:xfrm>
          <a:prstGeom prst="line">
            <a:avLst/>
          </a:prstGeom>
          <a:ln w="12700">
            <a:solidFill>
              <a:srgbClr val="000000"/>
            </a:solidFill>
          </a:ln>
        </p:spPr>
        <p:txBody>
          <a:bodyPr lIns="45719" rIns="45719"/>
          <a:lstStyle/>
          <a:p>
            <a:endParaRPr/>
          </a:p>
        </p:txBody>
      </p:sp>
      <p:sp>
        <p:nvSpPr>
          <p:cNvPr id="70" name="Shape 70"/>
          <p:cNvSpPr/>
          <p:nvPr/>
        </p:nvSpPr>
        <p:spPr>
          <a:xfrm>
            <a:off x="7640638" y="5130800"/>
            <a:ext cx="331788" cy="0"/>
          </a:xfrm>
          <a:prstGeom prst="line">
            <a:avLst/>
          </a:prstGeom>
          <a:ln w="12700">
            <a:solidFill>
              <a:srgbClr val="000000"/>
            </a:solidFill>
          </a:ln>
        </p:spPr>
        <p:txBody>
          <a:bodyPr lIns="45719" rIns="45719"/>
          <a:lstStyle/>
          <a:p>
            <a:endParaRPr/>
          </a:p>
        </p:txBody>
      </p:sp>
      <p:sp>
        <p:nvSpPr>
          <p:cNvPr id="71" name="Shape 71"/>
          <p:cNvSpPr/>
          <p:nvPr/>
        </p:nvSpPr>
        <p:spPr>
          <a:xfrm>
            <a:off x="7640638" y="5059362"/>
            <a:ext cx="331788" cy="1"/>
          </a:xfrm>
          <a:prstGeom prst="line">
            <a:avLst/>
          </a:prstGeom>
          <a:ln w="12700">
            <a:solidFill>
              <a:srgbClr val="000000"/>
            </a:solidFill>
          </a:ln>
        </p:spPr>
        <p:txBody>
          <a:bodyPr lIns="45719" rIns="45719"/>
          <a:lstStyle/>
          <a:p>
            <a:endParaRPr/>
          </a:p>
        </p:txBody>
      </p:sp>
      <p:sp>
        <p:nvSpPr>
          <p:cNvPr id="72" name="Shape 72"/>
          <p:cNvSpPr/>
          <p:nvPr/>
        </p:nvSpPr>
        <p:spPr>
          <a:xfrm>
            <a:off x="8391525" y="4956175"/>
            <a:ext cx="457200" cy="279400"/>
          </a:xfrm>
          <a:prstGeom prst="rect">
            <a:avLst/>
          </a:prstGeom>
          <a:gradFill>
            <a:gsLst>
              <a:gs pos="0">
                <a:srgbClr val="1D2B4B"/>
              </a:gs>
              <a:gs pos="50000">
                <a:schemeClr val="accent1"/>
              </a:gs>
              <a:gs pos="100000">
                <a:srgbClr val="1D2B4B"/>
              </a:gs>
            </a:gsLst>
            <a:lin ang="5400000"/>
          </a:gra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73" name="Shape 73"/>
          <p:cNvSpPr/>
          <p:nvPr/>
        </p:nvSpPr>
        <p:spPr>
          <a:xfrm>
            <a:off x="8005763" y="4994275"/>
            <a:ext cx="347663" cy="204788"/>
          </a:xfrm>
          <a:prstGeom prst="rect">
            <a:avLst/>
          </a:prstGeom>
          <a:gradFill>
            <a:gsLst>
              <a:gs pos="0">
                <a:srgbClr val="1D2B4B"/>
              </a:gs>
              <a:gs pos="50000">
                <a:schemeClr val="accent1"/>
              </a:gs>
              <a:gs pos="100000">
                <a:srgbClr val="1D2B4B"/>
              </a:gs>
            </a:gsLst>
            <a:lin ang="5400000"/>
          </a:gra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74" name="Shape 74"/>
          <p:cNvSpPr/>
          <p:nvPr/>
        </p:nvSpPr>
        <p:spPr>
          <a:xfrm>
            <a:off x="7642225" y="5059362"/>
            <a:ext cx="336550" cy="74613"/>
          </a:xfrm>
          <a:prstGeom prst="rect">
            <a:avLst/>
          </a:prstGeom>
          <a:gradFill>
            <a:gsLst>
              <a:gs pos="0">
                <a:srgbClr val="1D2B4B"/>
              </a:gs>
              <a:gs pos="50000">
                <a:schemeClr val="accent1"/>
              </a:gs>
              <a:gs pos="100000">
                <a:srgbClr val="1D2B4B"/>
              </a:gs>
            </a:gsLst>
            <a:lin ang="5400000"/>
          </a:gra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75" name="Shape 75"/>
          <p:cNvSpPr/>
          <p:nvPr/>
        </p:nvSpPr>
        <p:spPr>
          <a:xfrm>
            <a:off x="8836025" y="4979987"/>
            <a:ext cx="53976" cy="231777"/>
          </a:xfrm>
          <a:prstGeom prst="ellipse">
            <a:avLst/>
          </a:prstGeom>
          <a:solidFill>
            <a:schemeClr val="accent3">
              <a:lumOff val="44000"/>
            </a:schemeClr>
          </a:soli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76" name="Shape 76"/>
          <p:cNvSpPr/>
          <p:nvPr/>
        </p:nvSpPr>
        <p:spPr>
          <a:xfrm rot="300000">
            <a:off x="7385119" y="5108573"/>
            <a:ext cx="176214" cy="1095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810" y="0"/>
                  <a:pt x="21431" y="9621"/>
                  <a:pt x="21600" y="2160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77" name="Shape 77"/>
          <p:cNvSpPr/>
          <p:nvPr/>
        </p:nvSpPr>
        <p:spPr>
          <a:xfrm rot="10380000">
            <a:off x="7399342" y="4981481"/>
            <a:ext cx="180975" cy="952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744"/>
                  <a:pt x="9641" y="104"/>
                  <a:pt x="21600" y="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78" name="Shape 78"/>
          <p:cNvSpPr/>
          <p:nvPr/>
        </p:nvSpPr>
        <p:spPr>
          <a:xfrm>
            <a:off x="7558086" y="5005383"/>
            <a:ext cx="36515" cy="93615"/>
          </a:xfrm>
          <a:custGeom>
            <a:avLst/>
            <a:gdLst/>
            <a:ahLst/>
            <a:cxnLst>
              <a:cxn ang="0">
                <a:pos x="wd2" y="hd2"/>
              </a:cxn>
              <a:cxn ang="5400000">
                <a:pos x="wd2" y="hd2"/>
              </a:cxn>
              <a:cxn ang="10800000">
                <a:pos x="wd2" y="hd2"/>
              </a:cxn>
              <a:cxn ang="16200000">
                <a:pos x="wd2" y="hd2"/>
              </a:cxn>
            </a:cxnLst>
            <a:rect l="0" t="0" r="r" b="b"/>
            <a:pathLst>
              <a:path w="21600" h="21600" extrusionOk="0">
                <a:moveTo>
                  <a:pt x="0" y="21"/>
                </a:moveTo>
                <a:cubicBezTo>
                  <a:pt x="304" y="7"/>
                  <a:pt x="607" y="0"/>
                  <a:pt x="912" y="0"/>
                </a:cubicBezTo>
                <a:cubicBezTo>
                  <a:pt x="12201" y="0"/>
                  <a:pt x="21406" y="9612"/>
                  <a:pt x="21600" y="2160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79" name="Shape 79"/>
          <p:cNvSpPr/>
          <p:nvPr/>
        </p:nvSpPr>
        <p:spPr>
          <a:xfrm>
            <a:off x="7546975" y="5033962"/>
            <a:ext cx="31750" cy="117477"/>
          </a:xfrm>
          <a:prstGeom prst="ellipse">
            <a:avLst/>
          </a:prstGeom>
          <a:solidFill>
            <a:schemeClr val="accent1"/>
          </a:soli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80" name="Shape 80"/>
          <p:cNvSpPr/>
          <p:nvPr/>
        </p:nvSpPr>
        <p:spPr>
          <a:xfrm rot="10800000">
            <a:off x="7559634" y="5106946"/>
            <a:ext cx="41319" cy="889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02" y="9911"/>
                  <a:pt x="9693" y="420"/>
                  <a:pt x="21600" y="0"/>
                </a:cubicBezTo>
              </a:path>
            </a:pathLst>
          </a:custGeom>
          <a:ln w="12700" cap="rnd">
            <a:solidFill>
              <a:schemeClr val="accent1"/>
            </a:solidFill>
          </a:ln>
        </p:spPr>
        <p:txBody>
          <a:bodyPr lIns="45719" rIns="45719" anchor="ctr"/>
          <a:lstStyle/>
          <a:p>
            <a:pPr>
              <a:defRPr>
                <a:latin typeface="Comic Sans MS"/>
                <a:ea typeface="Comic Sans MS"/>
                <a:cs typeface="Comic Sans MS"/>
                <a:sym typeface="Comic Sans MS"/>
              </a:defRPr>
            </a:pPr>
            <a:endParaRPr/>
          </a:p>
        </p:txBody>
      </p:sp>
      <p:sp>
        <p:nvSpPr>
          <p:cNvPr id="81" name="Shape 81"/>
          <p:cNvSpPr/>
          <p:nvPr/>
        </p:nvSpPr>
        <p:spPr>
          <a:xfrm>
            <a:off x="7556501" y="5075237"/>
            <a:ext cx="12701" cy="34927"/>
          </a:xfrm>
          <a:prstGeom prst="ellipse">
            <a:avLst/>
          </a:prstGeom>
          <a:solidFill>
            <a:srgbClr val="000000"/>
          </a:solidFill>
          <a:ln w="12700">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82" name="Shape 82"/>
          <p:cNvSpPr/>
          <p:nvPr/>
        </p:nvSpPr>
        <p:spPr>
          <a:xfrm>
            <a:off x="7038824" y="4754368"/>
            <a:ext cx="36816" cy="282965"/>
          </a:xfrm>
          <a:prstGeom prst="line">
            <a:avLst/>
          </a:prstGeom>
          <a:ln w="76200">
            <a:solidFill>
              <a:schemeClr val="accent3">
                <a:lumOff val="44000"/>
              </a:schemeClr>
            </a:solidFill>
          </a:ln>
        </p:spPr>
        <p:txBody>
          <a:bodyPr lIns="45719" rIns="45719"/>
          <a:lstStyle/>
          <a:p>
            <a:endParaRPr/>
          </a:p>
        </p:txBody>
      </p:sp>
      <p:sp>
        <p:nvSpPr>
          <p:cNvPr id="83" name="Shape 83"/>
          <p:cNvSpPr/>
          <p:nvPr/>
        </p:nvSpPr>
        <p:spPr>
          <a:xfrm>
            <a:off x="6754662" y="3752655"/>
            <a:ext cx="36814" cy="282965"/>
          </a:xfrm>
          <a:prstGeom prst="line">
            <a:avLst/>
          </a:prstGeom>
          <a:ln w="76200">
            <a:solidFill>
              <a:schemeClr val="accent3">
                <a:lumOff val="44000"/>
              </a:schemeClr>
            </a:solidFill>
          </a:ln>
        </p:spPr>
        <p:txBody>
          <a:bodyPr lIns="45719" rIns="45719"/>
          <a:lstStyle/>
          <a:p>
            <a:endParaRPr/>
          </a:p>
        </p:txBody>
      </p:sp>
      <p:sp>
        <p:nvSpPr>
          <p:cNvPr id="84" name="Shape 84"/>
          <p:cNvSpPr/>
          <p:nvPr/>
        </p:nvSpPr>
        <p:spPr>
          <a:xfrm>
            <a:off x="2035473" y="4451130"/>
            <a:ext cx="948730" cy="311590"/>
          </a:xfrm>
          <a:prstGeom prst="line">
            <a:avLst/>
          </a:prstGeom>
          <a:ln w="76200">
            <a:solidFill>
              <a:schemeClr val="accent3">
                <a:lumOff val="44000"/>
              </a:schemeClr>
            </a:solidFill>
          </a:ln>
        </p:spPr>
        <p:txBody>
          <a:bodyPr lIns="45719" rIns="45719"/>
          <a:lstStyle/>
          <a:p>
            <a:endParaRPr/>
          </a:p>
        </p:txBody>
      </p:sp>
      <p:sp>
        <p:nvSpPr>
          <p:cNvPr id="85" name="Shape 85"/>
          <p:cNvSpPr/>
          <p:nvPr/>
        </p:nvSpPr>
        <p:spPr>
          <a:xfrm flipH="1">
            <a:off x="2030083" y="4012533"/>
            <a:ext cx="105435" cy="406146"/>
          </a:xfrm>
          <a:prstGeom prst="line">
            <a:avLst/>
          </a:prstGeom>
          <a:ln w="76200">
            <a:solidFill>
              <a:schemeClr val="accent3">
                <a:lumOff val="44000"/>
              </a:schemeClr>
            </a:solidFill>
          </a:ln>
        </p:spPr>
        <p:txBody>
          <a:bodyPr lIns="45719" rIns="45719"/>
          <a:lstStyle/>
          <a:p>
            <a:endParaRPr/>
          </a:p>
        </p:txBody>
      </p:sp>
      <p:sp>
        <p:nvSpPr>
          <p:cNvPr id="86" name="Shape 86"/>
          <p:cNvSpPr/>
          <p:nvPr/>
        </p:nvSpPr>
        <p:spPr>
          <a:xfrm flipH="1">
            <a:off x="5630451" y="3732370"/>
            <a:ext cx="288161" cy="334647"/>
          </a:xfrm>
          <a:prstGeom prst="line">
            <a:avLst/>
          </a:prstGeom>
          <a:ln w="28575">
            <a:solidFill>
              <a:srgbClr val="000000"/>
            </a:solidFill>
          </a:ln>
        </p:spPr>
        <p:txBody>
          <a:bodyPr lIns="45719" rIns="45719"/>
          <a:lstStyle/>
          <a:p>
            <a:endParaRPr/>
          </a:p>
        </p:txBody>
      </p:sp>
      <p:sp>
        <p:nvSpPr>
          <p:cNvPr id="87" name="Shape 87"/>
          <p:cNvSpPr/>
          <p:nvPr/>
        </p:nvSpPr>
        <p:spPr>
          <a:xfrm flipH="1">
            <a:off x="5570126" y="3833970"/>
            <a:ext cx="288161" cy="334647"/>
          </a:xfrm>
          <a:prstGeom prst="line">
            <a:avLst/>
          </a:prstGeom>
          <a:ln w="28575">
            <a:solidFill>
              <a:srgbClr val="000000"/>
            </a:solidFill>
          </a:ln>
        </p:spPr>
        <p:txBody>
          <a:bodyPr lIns="45719" rIns="45719"/>
          <a:lstStyle/>
          <a:p>
            <a:endParaRPr/>
          </a:p>
        </p:txBody>
      </p:sp>
      <p:sp>
        <p:nvSpPr>
          <p:cNvPr id="88" name="Shape 88"/>
          <p:cNvSpPr/>
          <p:nvPr/>
        </p:nvSpPr>
        <p:spPr>
          <a:xfrm>
            <a:off x="2854325" y="2824163"/>
            <a:ext cx="82550" cy="406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662" y="18225"/>
                  <a:pt x="3323" y="15019"/>
                  <a:pt x="8308" y="11897"/>
                </a:cubicBezTo>
                <a:cubicBezTo>
                  <a:pt x="13708" y="7931"/>
                  <a:pt x="21600" y="4050"/>
                  <a:pt x="2160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89" name="Shape 89"/>
          <p:cNvSpPr/>
          <p:nvPr/>
        </p:nvSpPr>
        <p:spPr>
          <a:xfrm>
            <a:off x="3032125" y="2770188"/>
            <a:ext cx="41275" cy="2952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31" y="20323"/>
                  <a:pt x="21600" y="10335"/>
                  <a:pt x="21600" y="9639"/>
                </a:cubicBezTo>
                <a:cubicBezTo>
                  <a:pt x="21600" y="6387"/>
                  <a:pt x="21600" y="3135"/>
                  <a:pt x="2160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90" name="Shape 90"/>
          <p:cNvSpPr/>
          <p:nvPr/>
        </p:nvSpPr>
        <p:spPr>
          <a:xfrm>
            <a:off x="3902075" y="2417763"/>
            <a:ext cx="30176" cy="265113"/>
          </a:xfrm>
          <a:custGeom>
            <a:avLst/>
            <a:gdLst/>
            <a:ahLst/>
            <a:cxnLst>
              <a:cxn ang="0">
                <a:pos x="wd2" y="hd2"/>
              </a:cxn>
              <a:cxn ang="5400000">
                <a:pos x="wd2" y="hd2"/>
              </a:cxn>
              <a:cxn ang="10800000">
                <a:pos x="wd2" y="hd2"/>
              </a:cxn>
              <a:cxn ang="16200000">
                <a:pos x="wd2" y="hd2"/>
              </a:cxn>
            </a:cxnLst>
            <a:rect l="0" t="0" r="r" b="b"/>
            <a:pathLst>
              <a:path w="20529" h="21600" extrusionOk="0">
                <a:moveTo>
                  <a:pt x="0" y="21600"/>
                </a:moveTo>
                <a:cubicBezTo>
                  <a:pt x="21600" y="13063"/>
                  <a:pt x="20520" y="10606"/>
                  <a:pt x="2052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91" name="Shape 91"/>
          <p:cNvSpPr/>
          <p:nvPr/>
        </p:nvSpPr>
        <p:spPr>
          <a:xfrm flipV="1">
            <a:off x="4317999" y="2438399"/>
            <a:ext cx="1" cy="182564"/>
          </a:xfrm>
          <a:prstGeom prst="line">
            <a:avLst/>
          </a:prstGeom>
          <a:ln w="19050">
            <a:solidFill>
              <a:schemeClr val="accent3">
                <a:lumOff val="44000"/>
              </a:schemeClr>
            </a:solidFill>
          </a:ln>
        </p:spPr>
        <p:txBody>
          <a:bodyPr lIns="45719" rIns="45719"/>
          <a:lstStyle/>
          <a:p>
            <a:endParaRPr/>
          </a:p>
        </p:txBody>
      </p:sp>
      <p:sp>
        <p:nvSpPr>
          <p:cNvPr id="92" name="Shape 92"/>
          <p:cNvSpPr/>
          <p:nvPr/>
        </p:nvSpPr>
        <p:spPr>
          <a:xfrm>
            <a:off x="4724400" y="2265363"/>
            <a:ext cx="20638" cy="3667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615" y="15335"/>
                  <a:pt x="0" y="6826"/>
                  <a:pt x="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93" name="Shape 93"/>
          <p:cNvSpPr/>
          <p:nvPr/>
        </p:nvSpPr>
        <p:spPr>
          <a:xfrm>
            <a:off x="4978322" y="2397125"/>
            <a:ext cx="41354" cy="265114"/>
          </a:xfrm>
          <a:custGeom>
            <a:avLst/>
            <a:gdLst/>
            <a:ahLst/>
            <a:cxnLst>
              <a:cxn ang="0">
                <a:pos x="wd2" y="hd2"/>
              </a:cxn>
              <a:cxn ang="5400000">
                <a:pos x="wd2" y="hd2"/>
              </a:cxn>
              <a:cxn ang="10800000">
                <a:pos x="wd2" y="hd2"/>
              </a:cxn>
              <a:cxn ang="16200000">
                <a:pos x="wd2" y="hd2"/>
              </a:cxn>
            </a:cxnLst>
            <a:rect l="0" t="0" r="r" b="b"/>
            <a:pathLst>
              <a:path w="20840" h="21600" extrusionOk="0">
                <a:moveTo>
                  <a:pt x="20840" y="21600"/>
                </a:moveTo>
                <a:cubicBezTo>
                  <a:pt x="15240" y="18237"/>
                  <a:pt x="9640" y="14874"/>
                  <a:pt x="4840" y="11641"/>
                </a:cubicBezTo>
                <a:cubicBezTo>
                  <a:pt x="-760" y="1681"/>
                  <a:pt x="40" y="5562"/>
                  <a:pt x="4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94" name="Shape 94"/>
          <p:cNvSpPr/>
          <p:nvPr/>
        </p:nvSpPr>
        <p:spPr>
          <a:xfrm>
            <a:off x="2346325" y="3373437"/>
            <a:ext cx="92075" cy="3857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331" y="17422"/>
                  <a:pt x="11917" y="12889"/>
                  <a:pt x="14524" y="8533"/>
                </a:cubicBezTo>
                <a:cubicBezTo>
                  <a:pt x="16386" y="4533"/>
                  <a:pt x="15269" y="3111"/>
                  <a:pt x="2160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95" name="Shape 95"/>
          <p:cNvSpPr/>
          <p:nvPr/>
        </p:nvSpPr>
        <p:spPr>
          <a:xfrm>
            <a:off x="2438400" y="3260725"/>
            <a:ext cx="71439" cy="3556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280" y="18129"/>
                  <a:pt x="5760" y="16200"/>
                  <a:pt x="9120" y="12343"/>
                </a:cubicBezTo>
                <a:cubicBezTo>
                  <a:pt x="12480" y="7714"/>
                  <a:pt x="21600" y="4821"/>
                  <a:pt x="2160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96" name="Shape 96"/>
          <p:cNvSpPr/>
          <p:nvPr/>
        </p:nvSpPr>
        <p:spPr>
          <a:xfrm>
            <a:off x="3190875" y="2743200"/>
            <a:ext cx="50800" cy="2238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6875" y="15472"/>
                  <a:pt x="21600" y="7047"/>
                  <a:pt x="2160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97" name="Shape 97"/>
          <p:cNvSpPr/>
          <p:nvPr/>
        </p:nvSpPr>
        <p:spPr>
          <a:xfrm>
            <a:off x="3382962" y="2590800"/>
            <a:ext cx="41276" cy="274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631" y="14858"/>
                  <a:pt x="21600" y="6867"/>
                  <a:pt x="2160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98" name="Shape 98"/>
          <p:cNvSpPr/>
          <p:nvPr/>
        </p:nvSpPr>
        <p:spPr>
          <a:xfrm>
            <a:off x="5740400" y="2733675"/>
            <a:ext cx="92075" cy="2841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269" y="16291"/>
                  <a:pt x="9310" y="10619"/>
                  <a:pt x="4841" y="5309"/>
                </a:cubicBezTo>
                <a:cubicBezTo>
                  <a:pt x="3724" y="4223"/>
                  <a:pt x="2979" y="3258"/>
                  <a:pt x="2234" y="2293"/>
                </a:cubicBezTo>
                <a:cubicBezTo>
                  <a:pt x="1490" y="1448"/>
                  <a:pt x="0" y="0"/>
                  <a:pt x="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99" name="Shape 99"/>
          <p:cNvSpPr/>
          <p:nvPr/>
        </p:nvSpPr>
        <p:spPr>
          <a:xfrm>
            <a:off x="5608637" y="2752725"/>
            <a:ext cx="50801" cy="1730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525" y="16844"/>
                  <a:pt x="12825" y="12484"/>
                  <a:pt x="8775" y="7728"/>
                </a:cubicBezTo>
                <a:cubicBezTo>
                  <a:pt x="6075" y="4954"/>
                  <a:pt x="0" y="0"/>
                  <a:pt x="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100" name="Shape 100"/>
          <p:cNvSpPr/>
          <p:nvPr/>
        </p:nvSpPr>
        <p:spPr>
          <a:xfrm>
            <a:off x="6350000" y="3221038"/>
            <a:ext cx="92075" cy="3143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759" y="16691"/>
                  <a:pt x="11545" y="11782"/>
                  <a:pt x="7076" y="6982"/>
                </a:cubicBezTo>
                <a:cubicBezTo>
                  <a:pt x="5586" y="5455"/>
                  <a:pt x="0" y="1855"/>
                  <a:pt x="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101" name="Shape 101"/>
          <p:cNvSpPr/>
          <p:nvPr/>
        </p:nvSpPr>
        <p:spPr>
          <a:xfrm>
            <a:off x="6238875" y="3108325"/>
            <a:ext cx="80964" cy="3159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7365" y="17910"/>
                  <a:pt x="13553" y="14111"/>
                  <a:pt x="10588" y="10420"/>
                </a:cubicBezTo>
                <a:cubicBezTo>
                  <a:pt x="8471" y="8358"/>
                  <a:pt x="7200" y="6187"/>
                  <a:pt x="5082" y="4233"/>
                </a:cubicBezTo>
                <a:cubicBezTo>
                  <a:pt x="3388" y="2822"/>
                  <a:pt x="0" y="0"/>
                  <a:pt x="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102" name="Shape 102"/>
          <p:cNvSpPr/>
          <p:nvPr/>
        </p:nvSpPr>
        <p:spPr>
          <a:xfrm flipV="1">
            <a:off x="4124325" y="2509838"/>
            <a:ext cx="1" cy="131763"/>
          </a:xfrm>
          <a:prstGeom prst="line">
            <a:avLst/>
          </a:prstGeom>
          <a:ln w="19050">
            <a:solidFill>
              <a:schemeClr val="accent3">
                <a:lumOff val="44000"/>
              </a:schemeClr>
            </a:solidFill>
          </a:ln>
        </p:spPr>
        <p:txBody>
          <a:bodyPr lIns="45719" rIns="45719"/>
          <a:lstStyle/>
          <a:p>
            <a:endParaRPr/>
          </a:p>
        </p:txBody>
      </p:sp>
      <p:sp>
        <p:nvSpPr>
          <p:cNvPr id="103" name="Shape 103"/>
          <p:cNvSpPr/>
          <p:nvPr/>
        </p:nvSpPr>
        <p:spPr>
          <a:xfrm>
            <a:off x="5211762" y="2540000"/>
            <a:ext cx="50801" cy="1936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3500" y="14518"/>
                  <a:pt x="0" y="7436"/>
                  <a:pt x="0" y="0"/>
                </a:cubicBezTo>
              </a:path>
            </a:pathLst>
          </a:custGeom>
          <a:ln w="19050">
            <a:solidFill>
              <a:schemeClr val="accent3">
                <a:lumOff val="44000"/>
              </a:schemeClr>
            </a:solidFill>
          </a:ln>
        </p:spPr>
        <p:txBody>
          <a:bodyPr lIns="45719" rIns="45719" anchor="ctr"/>
          <a:lstStyle/>
          <a:p>
            <a:pPr>
              <a:defRPr>
                <a:latin typeface="Comic Sans MS"/>
                <a:ea typeface="Comic Sans MS"/>
                <a:cs typeface="Comic Sans MS"/>
                <a:sym typeface="Comic Sans MS"/>
              </a:defRPr>
            </a:pPr>
            <a:endParaRPr/>
          </a:p>
        </p:txBody>
      </p:sp>
      <p:sp>
        <p:nvSpPr>
          <p:cNvPr id="104" name="Shape 104"/>
          <p:cNvSpPr/>
          <p:nvPr/>
        </p:nvSpPr>
        <p:spPr>
          <a:xfrm>
            <a:off x="489283" y="6453994"/>
            <a:ext cx="896272"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spcBef>
                <a:spcPts val="600"/>
              </a:spcBef>
              <a:defRPr sz="900" b="1">
                <a:solidFill>
                  <a:schemeClr val="accent3">
                    <a:lumOff val="44000"/>
                  </a:schemeClr>
                </a:solidFill>
                <a:latin typeface="Arial"/>
                <a:ea typeface="Arial"/>
                <a:cs typeface="Arial"/>
                <a:sym typeface="Arial"/>
              </a:defRPr>
            </a:pPr>
            <a:r>
              <a:t>© </a:t>
            </a:r>
            <a:r>
              <a:rPr sz="1000"/>
              <a:t>2006</a:t>
            </a:r>
            <a:r>
              <a:t> TBBMI</a:t>
            </a:r>
          </a:p>
        </p:txBody>
      </p:sp>
      <p:sp>
        <p:nvSpPr>
          <p:cNvPr id="105" name="Shape 105"/>
          <p:cNvSpPr/>
          <p:nvPr/>
        </p:nvSpPr>
        <p:spPr>
          <a:xfrm>
            <a:off x="7588407" y="6426517"/>
            <a:ext cx="656913"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9.65.06.</a:t>
            </a:r>
          </a:p>
        </p:txBody>
      </p:sp>
      <p:sp>
        <p:nvSpPr>
          <p:cNvPr id="106" name="Shape 106"/>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Title Text</a:t>
            </a:r>
          </a:p>
        </p:txBody>
      </p:sp>
      <p:sp>
        <p:nvSpPr>
          <p:cNvPr id="107" name="Shape 107"/>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08" name="Shape 108"/>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atin typeface="Comic Sans MS"/>
                <a:ea typeface="Comic Sans MS"/>
                <a:cs typeface="Comic Sans MS"/>
                <a:sym typeface="Comic Sans M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transition xmlns:p14="http://schemas.microsoft.com/office/powerpoint/2010/mai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ime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ime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ime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ime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ime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ime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ime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ime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imes"/>
        </a:defRPr>
      </a:lvl9pPr>
    </p:titleStyle>
    <p:bodyStyle>
      <a:lvl1pPr marL="342900" marR="0" indent="-3429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Tx/>
          <a:latin typeface="+mn-lt"/>
          <a:ea typeface="+mn-ea"/>
          <a:cs typeface="+mn-cs"/>
          <a:sym typeface="Times"/>
        </a:defRPr>
      </a:lvl1pPr>
      <a:lvl2pPr marL="783771" marR="0" indent="-326571"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Tx/>
          <a:latin typeface="+mn-lt"/>
          <a:ea typeface="+mn-ea"/>
          <a:cs typeface="+mn-cs"/>
          <a:sym typeface="Times"/>
        </a:defRPr>
      </a:lvl2pPr>
      <a:lvl3pPr marL="1219200" marR="0" indent="-3048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Tx/>
          <a:latin typeface="+mn-lt"/>
          <a:ea typeface="+mn-ea"/>
          <a:cs typeface="+mn-cs"/>
          <a:sym typeface="Times"/>
        </a:defRPr>
      </a:lvl3pPr>
      <a:lvl4pPr marL="1737360" marR="0" indent="-36576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Tx/>
          <a:latin typeface="+mn-lt"/>
          <a:ea typeface="+mn-ea"/>
          <a:cs typeface="+mn-cs"/>
          <a:sym typeface="Times"/>
        </a:defRPr>
      </a:lvl4pPr>
      <a:lvl5pPr marL="2194560" marR="0" indent="-36576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Tx/>
          <a:latin typeface="+mn-lt"/>
          <a:ea typeface="+mn-ea"/>
          <a:cs typeface="+mn-cs"/>
          <a:sym typeface="Times"/>
        </a:defRPr>
      </a:lvl5pPr>
      <a:lvl6pPr marL="2651760" marR="0" indent="-36576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Tx/>
          <a:latin typeface="+mn-lt"/>
          <a:ea typeface="+mn-ea"/>
          <a:cs typeface="+mn-cs"/>
          <a:sym typeface="Times"/>
        </a:defRPr>
      </a:lvl6pPr>
      <a:lvl7pPr marL="3108960" marR="0" indent="-36576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Tx/>
          <a:latin typeface="+mn-lt"/>
          <a:ea typeface="+mn-ea"/>
          <a:cs typeface="+mn-cs"/>
          <a:sym typeface="Times"/>
        </a:defRPr>
      </a:lvl7pPr>
      <a:lvl8pPr marL="3566159" marR="0" indent="-365759"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Tx/>
          <a:latin typeface="+mn-lt"/>
          <a:ea typeface="+mn-ea"/>
          <a:cs typeface="+mn-cs"/>
          <a:sym typeface="Times"/>
        </a:defRPr>
      </a:lvl8pPr>
      <a:lvl9pPr marL="4023359" marR="0" indent="-365759"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Tx/>
          <a:latin typeface="+mn-lt"/>
          <a:ea typeface="+mn-ea"/>
          <a:cs typeface="+mn-cs"/>
          <a:sym typeface="Time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mic Sans M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mic Sans M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mic Sans M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mic Sans M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mic Sans M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mic Sans M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mic Sans M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mic Sans M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mic Sans M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hangingPunct="1">
                <a:spcBef>
                  <a:spcPct val="0"/>
                </a:spcBef>
                <a:spcAft>
                  <a:spcPct val="0"/>
                </a:spcAft>
                <a:defRPr/>
              </a:pPr>
              <a:endParaRPr lang="en-US" sz="2400" kern="1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hangingPunct="1">
                <a:spcBef>
                  <a:spcPct val="0"/>
                </a:spcBef>
                <a:spcAft>
                  <a:spcPct val="0"/>
                </a:spcAft>
                <a:defRPr/>
              </a:pPr>
              <a:endParaRPr lang="en-US" sz="2400" kern="1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hangingPunct="1">
                <a:spcBef>
                  <a:spcPct val="0"/>
                </a:spcBef>
                <a:spcAft>
                  <a:spcPct val="0"/>
                </a:spcAft>
                <a:defRPr/>
              </a:pPr>
              <a:endParaRPr lang="en-US" sz="2400" kern="1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hangingPunct="1">
                <a:spcBef>
                  <a:spcPct val="0"/>
                </a:spcBef>
                <a:spcAft>
                  <a:spcPct val="0"/>
                </a:spcAft>
                <a:defRPr/>
              </a:pPr>
              <a:endParaRPr lang="en-US" sz="2400" kern="1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hangingPunct="1">
                <a:spcBef>
                  <a:spcPct val="0"/>
                </a:spcBef>
                <a:spcAft>
                  <a:spcPct val="0"/>
                </a:spcAft>
              </a:pPr>
              <a:endParaRPr lang="en-US" sz="2400" kern="1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hangingPunct="1">
                <a:spcBef>
                  <a:spcPct val="0"/>
                </a:spcBef>
                <a:spcAft>
                  <a:spcPct val="0"/>
                </a:spcAft>
              </a:pPr>
              <a:endParaRPr lang="en-US" sz="2400" kern="1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hangingPunct="1">
                <a:spcBef>
                  <a:spcPct val="0"/>
                </a:spcBef>
                <a:spcAft>
                  <a:spcPct val="0"/>
                </a:spcAft>
              </a:pPr>
              <a:endParaRPr lang="en-US" sz="2400" kern="1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97" tIns="45698" rIns="91397" bIns="4569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hangingPunct="1">
              <a:spcBef>
                <a:spcPct val="0"/>
              </a:spcBef>
              <a:spcAft>
                <a:spcPct val="0"/>
              </a:spcAft>
              <a:defRPr/>
            </a:pPr>
            <a:endParaRPr lang="en-US" kern="120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hangingPunct="1">
              <a:spcBef>
                <a:spcPct val="0"/>
              </a:spcBef>
              <a:spcAft>
                <a:spcPct val="0"/>
              </a:spcAft>
              <a:defRPr/>
            </a:pPr>
            <a:endParaRPr lang="en-US" kern="120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hangingPunct="1">
              <a:spcBef>
                <a:spcPct val="0"/>
              </a:spcBef>
              <a:spcAft>
                <a:spcPct val="0"/>
              </a:spcAft>
              <a:defRPr/>
            </a:pPr>
            <a:fld id="{61F442D0-A11F-2640-8129-5D1BEF7A3C1E}" type="slidenum">
              <a:rPr lang="en-US" kern="1200"/>
              <a:pPr fontAlgn="base" hangingPunct="1">
                <a:spcBef>
                  <a:spcPct val="0"/>
                </a:spcBef>
                <a:spcAft>
                  <a:spcPct val="0"/>
                </a:spcAft>
                <a:defRPr/>
              </a:pPr>
              <a:t>‹#›</a:t>
            </a:fld>
            <a:endParaRPr lang="en-US" kern="1200"/>
          </a:p>
        </p:txBody>
      </p:sp>
    </p:spTree>
    <p:extLst>
      <p:ext uri="{BB962C8B-B14F-4D97-AF65-F5344CB8AC3E}">
        <p14:creationId xmlns:p14="http://schemas.microsoft.com/office/powerpoint/2010/main" val="224394327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98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972"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95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945"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739" indent="-34273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602" indent="-285616"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466" indent="-228492"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451" indent="-228492"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6438" indent="-228492"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3424" indent="-228492"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0411" indent="-228492"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7396" indent="-228492"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4382" indent="-228492"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986" rtl="0" eaLnBrk="1" latinLnBrk="0" hangingPunct="1">
        <a:defRPr sz="1800" kern="1200">
          <a:solidFill>
            <a:schemeClr val="tx1"/>
          </a:solidFill>
          <a:latin typeface="+mn-lt"/>
          <a:ea typeface="+mn-ea"/>
          <a:cs typeface="+mn-cs"/>
        </a:defRPr>
      </a:lvl1pPr>
      <a:lvl2pPr marL="456986" algn="l" defTabSz="456986" rtl="0" eaLnBrk="1" latinLnBrk="0" hangingPunct="1">
        <a:defRPr sz="1800" kern="1200">
          <a:solidFill>
            <a:schemeClr val="tx1"/>
          </a:solidFill>
          <a:latin typeface="+mn-lt"/>
          <a:ea typeface="+mn-ea"/>
          <a:cs typeface="+mn-cs"/>
        </a:defRPr>
      </a:lvl2pPr>
      <a:lvl3pPr marL="913972" algn="l" defTabSz="456986" rtl="0" eaLnBrk="1" latinLnBrk="0" hangingPunct="1">
        <a:defRPr sz="1800" kern="1200">
          <a:solidFill>
            <a:schemeClr val="tx1"/>
          </a:solidFill>
          <a:latin typeface="+mn-lt"/>
          <a:ea typeface="+mn-ea"/>
          <a:cs typeface="+mn-cs"/>
        </a:defRPr>
      </a:lvl3pPr>
      <a:lvl4pPr marL="1370959" algn="l" defTabSz="456986" rtl="0" eaLnBrk="1" latinLnBrk="0" hangingPunct="1">
        <a:defRPr sz="1800" kern="1200">
          <a:solidFill>
            <a:schemeClr val="tx1"/>
          </a:solidFill>
          <a:latin typeface="+mn-lt"/>
          <a:ea typeface="+mn-ea"/>
          <a:cs typeface="+mn-cs"/>
        </a:defRPr>
      </a:lvl4pPr>
      <a:lvl5pPr marL="1827945" algn="l" defTabSz="456986" rtl="0" eaLnBrk="1" latinLnBrk="0" hangingPunct="1">
        <a:defRPr sz="1800" kern="1200">
          <a:solidFill>
            <a:schemeClr val="tx1"/>
          </a:solidFill>
          <a:latin typeface="+mn-lt"/>
          <a:ea typeface="+mn-ea"/>
          <a:cs typeface="+mn-cs"/>
        </a:defRPr>
      </a:lvl5pPr>
      <a:lvl6pPr marL="2284932" algn="l" defTabSz="456986" rtl="0" eaLnBrk="1" latinLnBrk="0" hangingPunct="1">
        <a:defRPr sz="1800" kern="1200">
          <a:solidFill>
            <a:schemeClr val="tx1"/>
          </a:solidFill>
          <a:latin typeface="+mn-lt"/>
          <a:ea typeface="+mn-ea"/>
          <a:cs typeface="+mn-cs"/>
        </a:defRPr>
      </a:lvl6pPr>
      <a:lvl7pPr marL="2741916" algn="l" defTabSz="456986" rtl="0" eaLnBrk="1" latinLnBrk="0" hangingPunct="1">
        <a:defRPr sz="1800" kern="1200">
          <a:solidFill>
            <a:schemeClr val="tx1"/>
          </a:solidFill>
          <a:latin typeface="+mn-lt"/>
          <a:ea typeface="+mn-ea"/>
          <a:cs typeface="+mn-cs"/>
        </a:defRPr>
      </a:lvl7pPr>
      <a:lvl8pPr marL="3198904" algn="l" defTabSz="456986" rtl="0" eaLnBrk="1" latinLnBrk="0" hangingPunct="1">
        <a:defRPr sz="1800" kern="1200">
          <a:solidFill>
            <a:schemeClr val="tx1"/>
          </a:solidFill>
          <a:latin typeface="+mn-lt"/>
          <a:ea typeface="+mn-ea"/>
          <a:cs typeface="+mn-cs"/>
        </a:defRPr>
      </a:lvl8pPr>
      <a:lvl9pPr marL="3655888" algn="l" defTabSz="45698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3"/>
          <a:srcRect/>
          <a:stretch>
            <a:fillRect/>
          </a:stretch>
        </p:blipFill>
        <p:spPr bwMode="auto">
          <a:xfrm>
            <a:off x="1233488" y="1152525"/>
            <a:ext cx="6565900" cy="4611688"/>
          </a:xfrm>
          <a:prstGeom prst="rect">
            <a:avLst/>
          </a:prstGeom>
          <a:noFill/>
          <a:effectLst>
            <a:outerShdw blurRad="63500" dist="81320" dir="2319588" algn="ctr" rotWithShape="0">
              <a:schemeClr val="tx1">
                <a:alpha val="74998"/>
              </a:schemeClr>
            </a:outerShdw>
          </a:effectLst>
        </p:spPr>
      </p:pic>
      <p:sp>
        <p:nvSpPr>
          <p:cNvPr id="1027" name="Rectangle 28"/>
          <p:cNvSpPr>
            <a:spLocks noChangeArrowheads="1"/>
          </p:cNvSpPr>
          <p:nvPr/>
        </p:nvSpPr>
        <p:spPr bwMode="auto">
          <a:xfrm>
            <a:off x="1216025" y="3070225"/>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2" name="Oval 29"/>
          <p:cNvSpPr>
            <a:spLocks noChangeArrowheads="1"/>
          </p:cNvSpPr>
          <p:nvPr userDrawn="1"/>
        </p:nvSpPr>
        <p:spPr bwMode="auto">
          <a:xfrm>
            <a:off x="122238" y="4941888"/>
            <a:ext cx="85725" cy="28416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29" name="Oval 30"/>
          <p:cNvSpPr>
            <a:spLocks noChangeArrowheads="1"/>
          </p:cNvSpPr>
          <p:nvPr userDrawn="1"/>
        </p:nvSpPr>
        <p:spPr bwMode="auto">
          <a:xfrm>
            <a:off x="612775" y="4941888"/>
            <a:ext cx="85725" cy="28416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30" name="Oval 31"/>
          <p:cNvSpPr>
            <a:spLocks noChangeArrowheads="1"/>
          </p:cNvSpPr>
          <p:nvPr userDrawn="1"/>
        </p:nvSpPr>
        <p:spPr bwMode="auto">
          <a:xfrm>
            <a:off x="1027113" y="4978400"/>
            <a:ext cx="52387" cy="211138"/>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31" name="Oval 32"/>
          <p:cNvSpPr>
            <a:spLocks noChangeArrowheads="1"/>
          </p:cNvSpPr>
          <p:nvPr userDrawn="1"/>
        </p:nvSpPr>
        <p:spPr bwMode="auto">
          <a:xfrm>
            <a:off x="1433513" y="5053013"/>
            <a:ext cx="19050" cy="6191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32" name="Line 33"/>
          <p:cNvSpPr>
            <a:spLocks noChangeShapeType="1"/>
          </p:cNvSpPr>
          <p:nvPr userDrawn="1"/>
        </p:nvSpPr>
        <p:spPr bwMode="auto">
          <a:xfrm>
            <a:off x="176213" y="4935538"/>
            <a:ext cx="4778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33" name="Line 34"/>
          <p:cNvSpPr>
            <a:spLocks noChangeShapeType="1"/>
          </p:cNvSpPr>
          <p:nvPr userDrawn="1"/>
        </p:nvSpPr>
        <p:spPr bwMode="auto">
          <a:xfrm>
            <a:off x="168275" y="5232400"/>
            <a:ext cx="4841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34" name="Line 35"/>
          <p:cNvSpPr>
            <a:spLocks noChangeShapeType="1"/>
          </p:cNvSpPr>
          <p:nvPr userDrawn="1"/>
        </p:nvSpPr>
        <p:spPr bwMode="auto">
          <a:xfrm flipH="1">
            <a:off x="684213" y="4972050"/>
            <a:ext cx="3603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35" name="Line 36"/>
          <p:cNvSpPr>
            <a:spLocks noChangeShapeType="1"/>
          </p:cNvSpPr>
          <p:nvPr userDrawn="1"/>
        </p:nvSpPr>
        <p:spPr bwMode="auto">
          <a:xfrm flipH="1">
            <a:off x="684213" y="5195888"/>
            <a:ext cx="3603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36" name="Line 37"/>
          <p:cNvSpPr>
            <a:spLocks noChangeShapeType="1"/>
          </p:cNvSpPr>
          <p:nvPr userDrawn="1"/>
        </p:nvSpPr>
        <p:spPr bwMode="auto">
          <a:xfrm flipH="1">
            <a:off x="1085850" y="5046663"/>
            <a:ext cx="3603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37" name="Line 38"/>
          <p:cNvSpPr>
            <a:spLocks noChangeShapeType="1"/>
          </p:cNvSpPr>
          <p:nvPr userDrawn="1"/>
        </p:nvSpPr>
        <p:spPr bwMode="auto">
          <a:xfrm flipH="1">
            <a:off x="1085850" y="5121275"/>
            <a:ext cx="3603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38" name="Rectangle 39"/>
          <p:cNvSpPr>
            <a:spLocks noChangeArrowheads="1"/>
          </p:cNvSpPr>
          <p:nvPr userDrawn="1"/>
        </p:nvSpPr>
        <p:spPr bwMode="auto">
          <a:xfrm>
            <a:off x="176213" y="4938713"/>
            <a:ext cx="476250" cy="29051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39" name="Rectangle 40"/>
          <p:cNvSpPr>
            <a:spLocks noChangeArrowheads="1"/>
          </p:cNvSpPr>
          <p:nvPr userDrawn="1"/>
        </p:nvSpPr>
        <p:spPr bwMode="auto">
          <a:xfrm>
            <a:off x="693738" y="4975225"/>
            <a:ext cx="363537" cy="21431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40" name="Rectangle 41"/>
          <p:cNvSpPr>
            <a:spLocks noChangeArrowheads="1"/>
          </p:cNvSpPr>
          <p:nvPr userDrawn="1"/>
        </p:nvSpPr>
        <p:spPr bwMode="auto">
          <a:xfrm>
            <a:off x="1085850" y="5043488"/>
            <a:ext cx="352425" cy="7778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41" name="Oval 42"/>
          <p:cNvSpPr>
            <a:spLocks noChangeArrowheads="1"/>
          </p:cNvSpPr>
          <p:nvPr userDrawn="1"/>
        </p:nvSpPr>
        <p:spPr bwMode="auto">
          <a:xfrm>
            <a:off x="133350" y="4964113"/>
            <a:ext cx="55563" cy="239712"/>
          </a:xfrm>
          <a:prstGeom prst="ellipse">
            <a:avLst/>
          </a:prstGeom>
          <a:solidFill>
            <a:schemeClr val="bg1"/>
          </a:solidFill>
          <a:ln w="12700">
            <a:solidFill>
              <a:schemeClr val="tx1"/>
            </a:solidFill>
            <a:round/>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42" name="Arc 43"/>
          <p:cNvSpPr>
            <a:spLocks/>
          </p:cNvSpPr>
          <p:nvPr userDrawn="1"/>
        </p:nvSpPr>
        <p:spPr bwMode="auto">
          <a:xfrm rot="-10500000">
            <a:off x="1543050" y="4965700"/>
            <a:ext cx="185738" cy="114300"/>
          </a:xfrm>
          <a:custGeom>
            <a:avLst/>
            <a:gdLst>
              <a:gd name="T0" fmla="*/ 0 w 21785"/>
              <a:gd name="T1" fmla="*/ 20442 h 21600"/>
              <a:gd name="T2" fmla="*/ 2147483647 w 21785"/>
              <a:gd name="T3" fmla="*/ 474251798 h 21600"/>
              <a:gd name="T4" fmla="*/ 71045343 w 21785"/>
              <a:gd name="T5" fmla="*/ 474251798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43" name="Arc 44"/>
          <p:cNvSpPr>
            <a:spLocks/>
          </p:cNvSpPr>
          <p:nvPr userDrawn="1"/>
        </p:nvSpPr>
        <p:spPr bwMode="auto">
          <a:xfrm rot="-420000">
            <a:off x="1525588" y="5114925"/>
            <a:ext cx="190500" cy="98425"/>
          </a:xfrm>
          <a:custGeom>
            <a:avLst/>
            <a:gdLst>
              <a:gd name="T0" fmla="*/ 0 w 21597"/>
              <a:gd name="T1" fmla="*/ 190314596 h 21599"/>
              <a:gd name="T2" fmla="*/ 2147483647 w 21597"/>
              <a:gd name="T3" fmla="*/ 0 h 21599"/>
              <a:gd name="T4" fmla="*/ 2147483647 w 21597"/>
              <a:gd name="T5" fmla="*/ 193403407 h 21599"/>
              <a:gd name="T6" fmla="*/ 0 60000 65536"/>
              <a:gd name="T7" fmla="*/ 0 60000 65536"/>
              <a:gd name="T8" fmla="*/ 0 60000 65536"/>
            </a:gdLst>
            <a:ahLst/>
            <a:cxnLst>
              <a:cxn ang="T6">
                <a:pos x="T0" y="T1"/>
              </a:cxn>
              <a:cxn ang="T7">
                <a:pos x="T2" y="T3"/>
              </a:cxn>
              <a:cxn ang="T8">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44" name="Arc 45"/>
          <p:cNvSpPr>
            <a:spLocks/>
          </p:cNvSpPr>
          <p:nvPr userDrawn="1"/>
        </p:nvSpPr>
        <p:spPr bwMode="auto">
          <a:xfrm rot="10800000">
            <a:off x="1485900" y="5087938"/>
            <a:ext cx="38100" cy="100012"/>
          </a:xfrm>
          <a:custGeom>
            <a:avLst/>
            <a:gdLst>
              <a:gd name="T0" fmla="*/ 0 w 22518"/>
              <a:gd name="T1" fmla="*/ 198135 h 21600"/>
              <a:gd name="T2" fmla="*/ 528322 w 22518"/>
              <a:gd name="T3" fmla="*/ 212835343 h 21600"/>
              <a:gd name="T4" fmla="*/ 21539 w 22518"/>
              <a:gd name="T5" fmla="*/ 212835343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45" name="Oval 46"/>
          <p:cNvSpPr>
            <a:spLocks noChangeArrowheads="1"/>
          </p:cNvSpPr>
          <p:nvPr userDrawn="1"/>
        </p:nvSpPr>
        <p:spPr bwMode="auto">
          <a:xfrm>
            <a:off x="1503363" y="5026025"/>
            <a:ext cx="34925" cy="122238"/>
          </a:xfrm>
          <a:prstGeom prst="ellipse">
            <a:avLst/>
          </a:prstGeom>
          <a:solidFill>
            <a:schemeClr val="accent1"/>
          </a:solidFill>
          <a:ln w="12700">
            <a:solidFill>
              <a:schemeClr val="tx1"/>
            </a:solidFill>
            <a:round/>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46" name="Arc 47"/>
          <p:cNvSpPr>
            <a:spLocks/>
          </p:cNvSpPr>
          <p:nvPr userDrawn="1"/>
        </p:nvSpPr>
        <p:spPr bwMode="auto">
          <a:xfrm>
            <a:off x="1492250" y="4991100"/>
            <a:ext cx="46038" cy="95250"/>
          </a:xfrm>
          <a:custGeom>
            <a:avLst/>
            <a:gdLst>
              <a:gd name="T0" fmla="*/ 0 w 21600"/>
              <a:gd name="T1" fmla="*/ 159341345 h 21586"/>
              <a:gd name="T2" fmla="*/ 1954074 w 21600"/>
              <a:gd name="T3" fmla="*/ 0 h 21586"/>
              <a:gd name="T4" fmla="*/ 2025030 w 21600"/>
              <a:gd name="T5" fmla="*/ 159341345 h 21586"/>
              <a:gd name="T6" fmla="*/ 0 60000 65536"/>
              <a:gd name="T7" fmla="*/ 0 60000 65536"/>
              <a:gd name="T8" fmla="*/ 0 60000 65536"/>
            </a:gdLst>
            <a:ahLst/>
            <a:cxnLst>
              <a:cxn ang="T6">
                <a:pos x="T0" y="T1"/>
              </a:cxn>
              <a:cxn ang="T7">
                <a:pos x="T2" y="T3"/>
              </a:cxn>
              <a:cxn ang="T8">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47" name="Oval 48"/>
          <p:cNvSpPr>
            <a:spLocks noChangeArrowheads="1"/>
          </p:cNvSpPr>
          <p:nvPr userDrawn="1"/>
        </p:nvSpPr>
        <p:spPr bwMode="auto">
          <a:xfrm>
            <a:off x="1519238" y="5068888"/>
            <a:ext cx="3175" cy="36512"/>
          </a:xfrm>
          <a:prstGeom prst="ellipse">
            <a:avLst/>
          </a:prstGeom>
          <a:solidFill>
            <a:schemeClr val="tx2"/>
          </a:solidFill>
          <a:ln w="12700">
            <a:solidFill>
              <a:schemeClr val="tx1"/>
            </a:solidFill>
            <a:round/>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48" name="Freeform 69"/>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grpSp>
        <p:nvGrpSpPr>
          <p:cNvPr id="1049" name="Group 147"/>
          <p:cNvGrpSpPr>
            <a:grpSpLocks/>
          </p:cNvGrpSpPr>
          <p:nvPr/>
        </p:nvGrpSpPr>
        <p:grpSpPr bwMode="auto">
          <a:xfrm>
            <a:off x="3829050" y="5580063"/>
            <a:ext cx="468313" cy="649287"/>
            <a:chOff x="2412" y="3515"/>
            <a:chExt cx="295" cy="409"/>
          </a:xfrm>
        </p:grpSpPr>
        <p:sp>
          <p:nvSpPr>
            <p:cNvPr id="3" name="Rectangle 71"/>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p:spPr>
          <p:txBody>
            <a:bodyPr wrap="none" anchor="ctr"/>
            <a:lstStyle/>
            <a:p>
              <a:pPr algn="ctr" eaLnBrk="0" fontAlgn="base">
                <a:spcBef>
                  <a:spcPct val="0"/>
                </a:spcBef>
                <a:spcAft>
                  <a:spcPct val="0"/>
                </a:spcAft>
                <a:defRPr/>
              </a:pPr>
              <a:endParaRPr lang="en-US" kern="1200">
                <a:solidFill>
                  <a:srgbClr val="FFFFFF"/>
                </a:solidFill>
                <a:latin typeface="Times" charset="0"/>
                <a:ea typeface="ＭＳ Ｐゴシック" charset="0"/>
                <a:cs typeface="ＭＳ Ｐゴシック" charset="0"/>
              </a:endParaRPr>
            </a:p>
          </p:txBody>
        </p:sp>
        <p:sp>
          <p:nvSpPr>
            <p:cNvPr id="4" name="Rectangle 72"/>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p:spPr>
          <p:txBody>
            <a:bodyPr wrap="none" anchor="ctr"/>
            <a:lstStyle/>
            <a:p>
              <a:pPr eaLnBrk="0" fontAlgn="base">
                <a:spcBef>
                  <a:spcPct val="0"/>
                </a:spcBef>
                <a:spcAft>
                  <a:spcPct val="0"/>
                </a:spcAft>
                <a:defRPr/>
              </a:pPr>
              <a:endParaRPr lang="en-US" kern="1200">
                <a:latin typeface="Comic Sans MS" charset="0"/>
                <a:ea typeface="ＭＳ Ｐゴシック" charset="0"/>
                <a:cs typeface="ＭＳ Ｐゴシック" charset="0"/>
              </a:endParaRPr>
            </a:p>
          </p:txBody>
        </p:sp>
        <p:sp>
          <p:nvSpPr>
            <p:cNvPr id="5" name="Rectangle 73"/>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p:spPr>
          <p:txBody>
            <a:bodyPr wrap="none" anchor="ctr"/>
            <a:lstStyle/>
            <a:p>
              <a:pPr eaLnBrk="0" fontAlgn="base">
                <a:spcBef>
                  <a:spcPct val="0"/>
                </a:spcBef>
                <a:spcAft>
                  <a:spcPct val="0"/>
                </a:spcAft>
                <a:defRPr/>
              </a:pPr>
              <a:endParaRPr lang="en-US" kern="1200">
                <a:latin typeface="Comic Sans MS" charset="0"/>
                <a:ea typeface="ＭＳ Ｐゴシック" charset="0"/>
                <a:cs typeface="ＭＳ Ｐゴシック" charset="0"/>
              </a:endParaRPr>
            </a:p>
          </p:txBody>
        </p:sp>
        <p:sp>
          <p:nvSpPr>
            <p:cNvPr id="6" name="Oval 74"/>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p:spPr>
          <p:txBody>
            <a:bodyPr wrap="none" anchor="ctr"/>
            <a:lstStyle/>
            <a:p>
              <a:pPr eaLnBrk="0" fontAlgn="base">
                <a:spcBef>
                  <a:spcPct val="0"/>
                </a:spcBef>
                <a:spcAft>
                  <a:spcPct val="0"/>
                </a:spcAft>
                <a:defRPr/>
              </a:pPr>
              <a:endParaRPr lang="en-US" kern="1200">
                <a:latin typeface="Comic Sans MS" charset="0"/>
                <a:ea typeface="ＭＳ Ｐゴシック" charset="0"/>
                <a:cs typeface="ＭＳ Ｐゴシック" charset="0"/>
              </a:endParaRPr>
            </a:p>
          </p:txBody>
        </p:sp>
        <p:sp>
          <p:nvSpPr>
            <p:cNvPr id="1128" name="Rectangle 75"/>
            <p:cNvSpPr>
              <a:spLocks noChangeArrowheads="1"/>
            </p:cNvSpPr>
            <p:nvPr/>
          </p:nvSpPr>
          <p:spPr bwMode="auto">
            <a:xfrm rot="1080000">
              <a:off x="2492" y="3817"/>
              <a:ext cx="132" cy="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129" name="Rectangle 76"/>
            <p:cNvSpPr>
              <a:spLocks noChangeArrowheads="1"/>
            </p:cNvSpPr>
            <p:nvPr/>
          </p:nvSpPr>
          <p:spPr bwMode="auto">
            <a:xfrm>
              <a:off x="2552" y="3831"/>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130" name="Rectangle 77"/>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grpSp>
      <p:grpSp>
        <p:nvGrpSpPr>
          <p:cNvPr id="1050" name="Group 81"/>
          <p:cNvGrpSpPr>
            <a:grpSpLocks/>
          </p:cNvGrpSpPr>
          <p:nvPr/>
        </p:nvGrpSpPr>
        <p:grpSpPr bwMode="auto">
          <a:xfrm>
            <a:off x="5507038" y="588963"/>
            <a:ext cx="703262" cy="958850"/>
            <a:chOff x="3883" y="688"/>
            <a:chExt cx="576" cy="792"/>
          </a:xfrm>
        </p:grpSpPr>
        <p:sp>
          <p:nvSpPr>
            <p:cNvPr id="7" name="Rectangle 82"/>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8" name="Rectangle 83"/>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9" name="Rectangle 84"/>
            <p:cNvSpPr>
              <a:spLocks noChangeArrowheads="1"/>
            </p:cNvSpPr>
            <p:nvPr/>
          </p:nvSpPr>
          <p:spPr bwMode="auto">
            <a:xfrm>
              <a:off x="4101" y="773"/>
              <a:ext cx="143" cy="27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grpSp>
      <p:grpSp>
        <p:nvGrpSpPr>
          <p:cNvPr id="1051" name="Group 87"/>
          <p:cNvGrpSpPr>
            <a:grpSpLocks/>
          </p:cNvGrpSpPr>
          <p:nvPr/>
        </p:nvGrpSpPr>
        <p:grpSpPr bwMode="auto">
          <a:xfrm>
            <a:off x="223838" y="6316663"/>
            <a:ext cx="8704262" cy="458787"/>
            <a:chOff x="149" y="3969"/>
            <a:chExt cx="5483" cy="289"/>
          </a:xfrm>
        </p:grpSpPr>
        <p:sp>
          <p:nvSpPr>
            <p:cNvPr id="1112" name="Line 88"/>
            <p:cNvSpPr>
              <a:spLocks noChangeShapeType="1"/>
            </p:cNvSpPr>
            <p:nvPr/>
          </p:nvSpPr>
          <p:spPr bwMode="auto">
            <a:xfrm>
              <a:off x="14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eaLnBrk="0" fontAlgn="base">
                <a:spcBef>
                  <a:spcPct val="0"/>
                </a:spcBef>
                <a:spcAft>
                  <a:spcPct val="0"/>
                </a:spcAft>
                <a:defRPr/>
              </a:pPr>
              <a:endParaRPr lang="en-US" kern="1200">
                <a:latin typeface="Comic Sans MS" pitchFamily="-108" charset="0"/>
                <a:ea typeface="ＭＳ Ｐゴシック" charset="0"/>
                <a:cs typeface="ＭＳ Ｐゴシック" charset="0"/>
              </a:endParaRPr>
            </a:p>
          </p:txBody>
        </p:sp>
        <p:sp>
          <p:nvSpPr>
            <p:cNvPr id="1113" name="Rectangle 89"/>
            <p:cNvSpPr>
              <a:spLocks noChangeArrowheads="1"/>
            </p:cNvSpPr>
            <p:nvPr/>
          </p:nvSpPr>
          <p:spPr bwMode="auto">
            <a:xfrm>
              <a:off x="1768" y="3969"/>
              <a:ext cx="2240" cy="28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lgn="ctr" eaLnBrk="0" fontAlgn="base">
                <a:spcBef>
                  <a:spcPct val="0"/>
                </a:spcBef>
                <a:spcAft>
                  <a:spcPct val="0"/>
                </a:spcAft>
                <a:defRPr/>
              </a:pPr>
              <a:r>
                <a:rPr lang="en-US" sz="2400" b="1" kern="1200" dirty="0">
                  <a:solidFill>
                    <a:srgbClr val="FFFFFF"/>
                  </a:solidFill>
                  <a:latin typeface="Times" charset="0"/>
                  <a:ea typeface="ＭＳ Ｐゴシック" charset="0"/>
                  <a:cs typeface="ＭＳ Ｐゴシック" charset="0"/>
                </a:rPr>
                <a:t> The </a:t>
              </a:r>
              <a:r>
                <a:rPr lang="en-US" altLang="ja-JP" sz="2400" b="1" kern="1200" dirty="0">
                  <a:solidFill>
                    <a:srgbClr val="FFFFFF"/>
                  </a:solidFill>
                  <a:latin typeface="Times" charset="0"/>
                  <a:ea typeface="ＭＳ Ｐゴシック" charset="0"/>
                  <a:cs typeface="ＭＳ Ｐゴシック" charset="0"/>
                </a:rPr>
                <a:t>"</a:t>
              </a:r>
              <a:r>
                <a:rPr lang="en-US" sz="2400" b="1" kern="1200" dirty="0">
                  <a:solidFill>
                    <a:srgbClr val="FFFFFF"/>
                  </a:solidFill>
                  <a:latin typeface="Times" charset="0"/>
                  <a:ea typeface="ＭＳ Ｐゴシック" charset="0"/>
                  <a:cs typeface="ＭＳ Ｐゴシック" charset="0"/>
                </a:rPr>
                <a:t>Opened</a:t>
              </a:r>
              <a:r>
                <a:rPr lang="en-US" altLang="ja-JP" sz="2400" b="1" kern="1200" dirty="0">
                  <a:solidFill>
                    <a:srgbClr val="FFFFFF"/>
                  </a:solidFill>
                  <a:latin typeface="Times" charset="0"/>
                  <a:ea typeface="ＭＳ Ｐゴシック" charset="0"/>
                  <a:cs typeface="ＭＳ Ｐゴシック" charset="0"/>
                </a:rPr>
                <a:t>"</a:t>
              </a:r>
              <a:r>
                <a:rPr lang="en-US" sz="2400" b="1" kern="1200" dirty="0">
                  <a:solidFill>
                    <a:srgbClr val="FFFFFF"/>
                  </a:solidFill>
                  <a:latin typeface="Times" charset="0"/>
                  <a:ea typeface="ＭＳ Ｐゴシック" charset="0"/>
                  <a:cs typeface="ＭＳ Ｐゴシック" charset="0"/>
                </a:rPr>
                <a:t> Bible</a:t>
              </a:r>
            </a:p>
          </p:txBody>
        </p:sp>
        <p:sp>
          <p:nvSpPr>
            <p:cNvPr id="1114" name="Line 90"/>
            <p:cNvSpPr>
              <a:spLocks noChangeShapeType="1"/>
            </p:cNvSpPr>
            <p:nvPr/>
          </p:nvSpPr>
          <p:spPr bwMode="auto">
            <a:xfrm>
              <a:off x="380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eaLnBrk="0" fontAlgn="base">
                <a:spcBef>
                  <a:spcPct val="0"/>
                </a:spcBef>
                <a:spcAft>
                  <a:spcPct val="0"/>
                </a:spcAft>
                <a:defRPr/>
              </a:pPr>
              <a:endParaRPr lang="en-US" kern="1200">
                <a:latin typeface="Comic Sans MS" pitchFamily="-108" charset="0"/>
                <a:ea typeface="ＭＳ Ｐゴシック" charset="0"/>
                <a:cs typeface="ＭＳ Ｐゴシック" charset="0"/>
              </a:endParaRPr>
            </a:p>
          </p:txBody>
        </p:sp>
        <p:sp>
          <p:nvSpPr>
            <p:cNvPr id="1115" name="Line 91"/>
            <p:cNvSpPr>
              <a:spLocks noChangeShapeType="1"/>
            </p:cNvSpPr>
            <p:nvPr/>
          </p:nvSpPr>
          <p:spPr bwMode="auto">
            <a:xfrm>
              <a:off x="380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eaLnBrk="0" fontAlgn="base">
                <a:spcBef>
                  <a:spcPct val="0"/>
                </a:spcBef>
                <a:spcAft>
                  <a:spcPct val="0"/>
                </a:spcAft>
                <a:defRPr/>
              </a:pPr>
              <a:endParaRPr lang="en-US" kern="1200">
                <a:latin typeface="Comic Sans MS" pitchFamily="-108" charset="0"/>
                <a:ea typeface="ＭＳ Ｐゴシック" charset="0"/>
                <a:cs typeface="ＭＳ Ｐゴシック" charset="0"/>
              </a:endParaRPr>
            </a:p>
          </p:txBody>
        </p:sp>
        <p:sp>
          <p:nvSpPr>
            <p:cNvPr id="1116" name="Line 92"/>
            <p:cNvSpPr>
              <a:spLocks noChangeShapeType="1"/>
            </p:cNvSpPr>
            <p:nvPr/>
          </p:nvSpPr>
          <p:spPr bwMode="auto">
            <a:xfrm>
              <a:off x="14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eaLnBrk="0" fontAlgn="base">
                <a:spcBef>
                  <a:spcPct val="0"/>
                </a:spcBef>
                <a:spcAft>
                  <a:spcPct val="0"/>
                </a:spcAft>
                <a:defRPr/>
              </a:pPr>
              <a:endParaRPr lang="en-US" kern="1200">
                <a:latin typeface="Comic Sans MS" pitchFamily="-108" charset="0"/>
                <a:ea typeface="ＭＳ Ｐゴシック" charset="0"/>
                <a:cs typeface="ＭＳ Ｐゴシック" charset="0"/>
              </a:endParaRPr>
            </a:p>
          </p:txBody>
        </p:sp>
      </p:grpSp>
      <p:grpSp>
        <p:nvGrpSpPr>
          <p:cNvPr id="1052" name="Group 93"/>
          <p:cNvGrpSpPr>
            <a:grpSpLocks/>
          </p:cNvGrpSpPr>
          <p:nvPr/>
        </p:nvGrpSpPr>
        <p:grpSpPr bwMode="auto">
          <a:xfrm>
            <a:off x="206375" y="311150"/>
            <a:ext cx="8742363" cy="317500"/>
            <a:chOff x="130" y="196"/>
            <a:chExt cx="5483" cy="200"/>
          </a:xfrm>
        </p:grpSpPr>
        <p:sp>
          <p:nvSpPr>
            <p:cNvPr id="1118" name="Line 94"/>
            <p:cNvSpPr>
              <a:spLocks noChangeShapeType="1"/>
            </p:cNvSpPr>
            <p:nvPr/>
          </p:nvSpPr>
          <p:spPr bwMode="auto">
            <a:xfrm>
              <a:off x="13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eaLnBrk="0" fontAlgn="base">
                <a:spcBef>
                  <a:spcPct val="0"/>
                </a:spcBef>
                <a:spcAft>
                  <a:spcPct val="0"/>
                </a:spcAft>
                <a:defRPr/>
              </a:pPr>
              <a:endParaRPr lang="en-US" kern="1200">
                <a:latin typeface="Comic Sans MS" pitchFamily="-108" charset="0"/>
                <a:ea typeface="ＭＳ Ｐゴシック" charset="0"/>
                <a:cs typeface="ＭＳ Ｐゴシック" charset="0"/>
              </a:endParaRPr>
            </a:p>
          </p:txBody>
        </p:sp>
        <p:sp>
          <p:nvSpPr>
            <p:cNvPr id="1119" name="Line 95"/>
            <p:cNvSpPr>
              <a:spLocks noChangeShapeType="1"/>
            </p:cNvSpPr>
            <p:nvPr/>
          </p:nvSpPr>
          <p:spPr bwMode="auto">
            <a:xfrm>
              <a:off x="379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eaLnBrk="0" fontAlgn="base">
                <a:spcBef>
                  <a:spcPct val="0"/>
                </a:spcBef>
                <a:spcAft>
                  <a:spcPct val="0"/>
                </a:spcAft>
                <a:defRPr/>
              </a:pPr>
              <a:endParaRPr lang="en-US" kern="1200">
                <a:latin typeface="Comic Sans MS" pitchFamily="-108" charset="0"/>
                <a:ea typeface="ＭＳ Ｐゴシック" charset="0"/>
                <a:cs typeface="ＭＳ Ｐゴシック" charset="0"/>
              </a:endParaRPr>
            </a:p>
          </p:txBody>
        </p:sp>
        <p:sp>
          <p:nvSpPr>
            <p:cNvPr id="1120" name="Line 96"/>
            <p:cNvSpPr>
              <a:spLocks noChangeShapeType="1"/>
            </p:cNvSpPr>
            <p:nvPr/>
          </p:nvSpPr>
          <p:spPr bwMode="auto">
            <a:xfrm>
              <a:off x="379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eaLnBrk="0" fontAlgn="base">
                <a:spcBef>
                  <a:spcPct val="0"/>
                </a:spcBef>
                <a:spcAft>
                  <a:spcPct val="0"/>
                </a:spcAft>
                <a:defRPr/>
              </a:pPr>
              <a:endParaRPr lang="en-US" kern="1200">
                <a:latin typeface="Comic Sans MS" pitchFamily="-108" charset="0"/>
                <a:ea typeface="ＭＳ Ｐゴシック" charset="0"/>
                <a:cs typeface="ＭＳ Ｐゴシック" charset="0"/>
              </a:endParaRPr>
            </a:p>
          </p:txBody>
        </p:sp>
        <p:sp>
          <p:nvSpPr>
            <p:cNvPr id="1121" name="Line 97"/>
            <p:cNvSpPr>
              <a:spLocks noChangeShapeType="1"/>
            </p:cNvSpPr>
            <p:nvPr/>
          </p:nvSpPr>
          <p:spPr bwMode="auto">
            <a:xfrm>
              <a:off x="13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eaLnBrk="0" fontAlgn="base">
                <a:spcBef>
                  <a:spcPct val="0"/>
                </a:spcBef>
                <a:spcAft>
                  <a:spcPct val="0"/>
                </a:spcAft>
                <a:defRPr/>
              </a:pPr>
              <a:endParaRPr lang="en-US" kern="1200">
                <a:latin typeface="Comic Sans MS" pitchFamily="-108" charset="0"/>
                <a:ea typeface="ＭＳ Ｐゴシック" charset="0"/>
                <a:cs typeface="ＭＳ Ｐゴシック" charset="0"/>
              </a:endParaRPr>
            </a:p>
          </p:txBody>
        </p:sp>
        <p:sp>
          <p:nvSpPr>
            <p:cNvPr id="1122" name="Line 98"/>
            <p:cNvSpPr>
              <a:spLocks noChangeShapeType="1"/>
            </p:cNvSpPr>
            <p:nvPr/>
          </p:nvSpPr>
          <p:spPr bwMode="auto">
            <a:xfrm>
              <a:off x="13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eaLnBrk="0" fontAlgn="base">
                <a:spcBef>
                  <a:spcPct val="0"/>
                </a:spcBef>
                <a:spcAft>
                  <a:spcPct val="0"/>
                </a:spcAft>
                <a:defRPr/>
              </a:pPr>
              <a:endParaRPr lang="en-US" kern="1200">
                <a:latin typeface="Comic Sans MS" pitchFamily="-108" charset="0"/>
                <a:ea typeface="ＭＳ Ｐゴシック" charset="0"/>
                <a:cs typeface="ＭＳ Ｐゴシック" charset="0"/>
              </a:endParaRPr>
            </a:p>
          </p:txBody>
        </p:sp>
        <p:sp>
          <p:nvSpPr>
            <p:cNvPr id="1123" name="Line 99"/>
            <p:cNvSpPr>
              <a:spLocks noChangeShapeType="1"/>
            </p:cNvSpPr>
            <p:nvPr/>
          </p:nvSpPr>
          <p:spPr bwMode="auto">
            <a:xfrm>
              <a:off x="379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eaLnBrk="0" fontAlgn="base">
                <a:spcBef>
                  <a:spcPct val="0"/>
                </a:spcBef>
                <a:spcAft>
                  <a:spcPct val="0"/>
                </a:spcAft>
                <a:defRPr/>
              </a:pPr>
              <a:endParaRPr lang="en-US" kern="1200">
                <a:latin typeface="Comic Sans MS" pitchFamily="-108" charset="0"/>
                <a:ea typeface="ＭＳ Ｐゴシック" charset="0"/>
                <a:cs typeface="ＭＳ Ｐゴシック" charset="0"/>
              </a:endParaRPr>
            </a:p>
          </p:txBody>
        </p:sp>
      </p:grpSp>
      <p:sp>
        <p:nvSpPr>
          <p:cNvPr id="1053" name="Line 102"/>
          <p:cNvSpPr>
            <a:spLocks noChangeShapeType="1"/>
          </p:cNvSpPr>
          <p:nvPr/>
        </p:nvSpPr>
        <p:spPr bwMode="auto">
          <a:xfrm flipH="1">
            <a:off x="5456238" y="4124325"/>
            <a:ext cx="842962" cy="57943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54" name="Line 103"/>
          <p:cNvSpPr>
            <a:spLocks noChangeShapeType="1"/>
          </p:cNvSpPr>
          <p:nvPr/>
        </p:nvSpPr>
        <p:spPr bwMode="auto">
          <a:xfrm flipH="1">
            <a:off x="5568950" y="4084638"/>
            <a:ext cx="842963" cy="57943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55" name="Line 106"/>
          <p:cNvSpPr>
            <a:spLocks noChangeShapeType="1"/>
          </p:cNvSpPr>
          <p:nvPr/>
        </p:nvSpPr>
        <p:spPr bwMode="auto">
          <a:xfrm rot="-924446">
            <a:off x="3797300" y="2781300"/>
            <a:ext cx="98425" cy="145097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56" name="Line 107"/>
          <p:cNvSpPr>
            <a:spLocks noChangeShapeType="1"/>
          </p:cNvSpPr>
          <p:nvPr/>
        </p:nvSpPr>
        <p:spPr bwMode="auto">
          <a:xfrm rot="-924446">
            <a:off x="3683000" y="2803525"/>
            <a:ext cx="119063" cy="107632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57" name="Line 110"/>
          <p:cNvSpPr>
            <a:spLocks noChangeShapeType="1"/>
          </p:cNvSpPr>
          <p:nvPr/>
        </p:nvSpPr>
        <p:spPr bwMode="auto">
          <a:xfrm rot="-924446">
            <a:off x="2744788" y="3352800"/>
            <a:ext cx="479425" cy="95885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58" name="Line 112"/>
          <p:cNvSpPr>
            <a:spLocks noChangeShapeType="1"/>
          </p:cNvSpPr>
          <p:nvPr/>
        </p:nvSpPr>
        <p:spPr bwMode="auto">
          <a:xfrm rot="-924446">
            <a:off x="2112963" y="4291013"/>
            <a:ext cx="655637" cy="51435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59" name="Line 113"/>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60" name="Line 114"/>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61" name="Line 115"/>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62" name="Line 116"/>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63" name="Line 117"/>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64" name="Line 118"/>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65" name="Line 119"/>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66" name="Oval 49"/>
          <p:cNvSpPr>
            <a:spLocks noChangeArrowheads="1"/>
          </p:cNvSpPr>
          <p:nvPr userDrawn="1"/>
        </p:nvSpPr>
        <p:spPr bwMode="auto">
          <a:xfrm>
            <a:off x="8818563" y="4959350"/>
            <a:ext cx="80962" cy="2730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67" name="Oval 50"/>
          <p:cNvSpPr>
            <a:spLocks noChangeArrowheads="1"/>
          </p:cNvSpPr>
          <p:nvPr userDrawn="1"/>
        </p:nvSpPr>
        <p:spPr bwMode="auto">
          <a:xfrm>
            <a:off x="8348663" y="4959350"/>
            <a:ext cx="80962" cy="27305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68" name="Oval 51"/>
          <p:cNvSpPr>
            <a:spLocks noChangeArrowheads="1"/>
          </p:cNvSpPr>
          <p:nvPr userDrawn="1"/>
        </p:nvSpPr>
        <p:spPr bwMode="auto">
          <a:xfrm>
            <a:off x="7985125" y="4994275"/>
            <a:ext cx="49213" cy="20161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69" name="Oval 52"/>
          <p:cNvSpPr>
            <a:spLocks noChangeArrowheads="1"/>
          </p:cNvSpPr>
          <p:nvPr userDrawn="1"/>
        </p:nvSpPr>
        <p:spPr bwMode="auto">
          <a:xfrm>
            <a:off x="7627938" y="5065713"/>
            <a:ext cx="17462" cy="587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70" name="Line 53"/>
          <p:cNvSpPr>
            <a:spLocks noChangeShapeType="1"/>
          </p:cNvSpPr>
          <p:nvPr userDrawn="1"/>
        </p:nvSpPr>
        <p:spPr bwMode="auto">
          <a:xfrm flipH="1">
            <a:off x="8385175" y="5238750"/>
            <a:ext cx="4683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71" name="Line 54"/>
          <p:cNvSpPr>
            <a:spLocks noChangeShapeType="1"/>
          </p:cNvSpPr>
          <p:nvPr userDrawn="1"/>
        </p:nvSpPr>
        <p:spPr bwMode="auto">
          <a:xfrm flipH="1">
            <a:off x="8386763" y="4953000"/>
            <a:ext cx="4746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72" name="Line 55"/>
          <p:cNvSpPr>
            <a:spLocks noChangeShapeType="1"/>
          </p:cNvSpPr>
          <p:nvPr userDrawn="1"/>
        </p:nvSpPr>
        <p:spPr bwMode="auto">
          <a:xfrm>
            <a:off x="8023225" y="5202238"/>
            <a:ext cx="3317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73" name="Line 56"/>
          <p:cNvSpPr>
            <a:spLocks noChangeShapeType="1"/>
          </p:cNvSpPr>
          <p:nvPr userDrawn="1"/>
        </p:nvSpPr>
        <p:spPr bwMode="auto">
          <a:xfrm>
            <a:off x="8023225" y="4987925"/>
            <a:ext cx="3317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74" name="Line 57"/>
          <p:cNvSpPr>
            <a:spLocks noChangeShapeType="1"/>
          </p:cNvSpPr>
          <p:nvPr userDrawn="1"/>
        </p:nvSpPr>
        <p:spPr bwMode="auto">
          <a:xfrm>
            <a:off x="7640638" y="5130800"/>
            <a:ext cx="3317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75" name="Line 58"/>
          <p:cNvSpPr>
            <a:spLocks noChangeShapeType="1"/>
          </p:cNvSpPr>
          <p:nvPr userDrawn="1"/>
        </p:nvSpPr>
        <p:spPr bwMode="auto">
          <a:xfrm>
            <a:off x="7640638" y="5059363"/>
            <a:ext cx="3317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76" name="Rectangle 59"/>
          <p:cNvSpPr>
            <a:spLocks noChangeArrowheads="1"/>
          </p:cNvSpPr>
          <p:nvPr userDrawn="1"/>
        </p:nvSpPr>
        <p:spPr bwMode="auto">
          <a:xfrm>
            <a:off x="8391525" y="4956175"/>
            <a:ext cx="457200" cy="27940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77" name="Rectangle 60"/>
          <p:cNvSpPr>
            <a:spLocks noChangeArrowheads="1"/>
          </p:cNvSpPr>
          <p:nvPr userDrawn="1"/>
        </p:nvSpPr>
        <p:spPr bwMode="auto">
          <a:xfrm>
            <a:off x="8005763" y="4994275"/>
            <a:ext cx="347662" cy="2047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78" name="Rectangle 61"/>
          <p:cNvSpPr>
            <a:spLocks noChangeArrowheads="1"/>
          </p:cNvSpPr>
          <p:nvPr userDrawn="1"/>
        </p:nvSpPr>
        <p:spPr bwMode="auto">
          <a:xfrm>
            <a:off x="7642225" y="5059363"/>
            <a:ext cx="336550" cy="7461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79" name="Oval 62"/>
          <p:cNvSpPr>
            <a:spLocks noChangeArrowheads="1"/>
          </p:cNvSpPr>
          <p:nvPr userDrawn="1"/>
        </p:nvSpPr>
        <p:spPr bwMode="auto">
          <a:xfrm>
            <a:off x="8836025" y="4979988"/>
            <a:ext cx="53975" cy="231775"/>
          </a:xfrm>
          <a:prstGeom prst="ellipse">
            <a:avLst/>
          </a:prstGeom>
          <a:solidFill>
            <a:schemeClr val="bg1"/>
          </a:solidFill>
          <a:ln w="12700">
            <a:solidFill>
              <a:schemeClr val="tx1"/>
            </a:solidFill>
            <a:round/>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80" name="Arc 63"/>
          <p:cNvSpPr>
            <a:spLocks/>
          </p:cNvSpPr>
          <p:nvPr userDrawn="1"/>
        </p:nvSpPr>
        <p:spPr bwMode="auto">
          <a:xfrm rot="300000">
            <a:off x="7385050" y="5108575"/>
            <a:ext cx="176213" cy="111125"/>
          </a:xfrm>
          <a:custGeom>
            <a:avLst/>
            <a:gdLst>
              <a:gd name="T0" fmla="*/ 0 w 21597"/>
              <a:gd name="T1" fmla="*/ 0 h 21600"/>
              <a:gd name="T2" fmla="*/ 2147483647 w 21597"/>
              <a:gd name="T3" fmla="*/ 394750675 h 21600"/>
              <a:gd name="T4" fmla="*/ 0 w 21597"/>
              <a:gd name="T5" fmla="*/ 400499403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81" name="Arc 64"/>
          <p:cNvSpPr>
            <a:spLocks/>
          </p:cNvSpPr>
          <p:nvPr userDrawn="1"/>
        </p:nvSpPr>
        <p:spPr bwMode="auto">
          <a:xfrm rot="10380000">
            <a:off x="7397750" y="4981575"/>
            <a:ext cx="182563" cy="95250"/>
          </a:xfrm>
          <a:custGeom>
            <a:avLst/>
            <a:gdLst>
              <a:gd name="T0" fmla="*/ 0 w 21600"/>
              <a:gd name="T1" fmla="*/ 158862474 h 21599"/>
              <a:gd name="T2" fmla="*/ 2147483647 w 21600"/>
              <a:gd name="T3" fmla="*/ 0 h 21599"/>
              <a:gd name="T4" fmla="*/ 2147483647 w 21600"/>
              <a:gd name="T5" fmla="*/ 158862474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82" name="Arc 65"/>
          <p:cNvSpPr>
            <a:spLocks/>
          </p:cNvSpPr>
          <p:nvPr userDrawn="1"/>
        </p:nvSpPr>
        <p:spPr bwMode="auto">
          <a:xfrm>
            <a:off x="7558088" y="5005388"/>
            <a:ext cx="36512" cy="95250"/>
          </a:xfrm>
          <a:custGeom>
            <a:avLst/>
            <a:gdLst>
              <a:gd name="T0" fmla="*/ 0 w 22547"/>
              <a:gd name="T1" fmla="*/ 155041 h 21600"/>
              <a:gd name="T2" fmla="*/ 406607 w 22547"/>
              <a:gd name="T3" fmla="*/ 156097953 h 21600"/>
              <a:gd name="T4" fmla="*/ 17152 w 22547"/>
              <a:gd name="T5" fmla="*/ 158825830 h 21600"/>
              <a:gd name="T6" fmla="*/ 0 60000 65536"/>
              <a:gd name="T7" fmla="*/ 0 60000 65536"/>
              <a:gd name="T8" fmla="*/ 0 60000 65536"/>
            </a:gdLst>
            <a:ahLst/>
            <a:cxnLst>
              <a:cxn ang="T6">
                <a:pos x="T0" y="T1"/>
              </a:cxn>
              <a:cxn ang="T7">
                <a:pos x="T2" y="T3"/>
              </a:cxn>
              <a:cxn ang="T8">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83" name="Oval 66"/>
          <p:cNvSpPr>
            <a:spLocks noChangeArrowheads="1"/>
          </p:cNvSpPr>
          <p:nvPr userDrawn="1"/>
        </p:nvSpPr>
        <p:spPr bwMode="auto">
          <a:xfrm>
            <a:off x="7546975" y="5033963"/>
            <a:ext cx="31750" cy="117475"/>
          </a:xfrm>
          <a:prstGeom prst="ellipse">
            <a:avLst/>
          </a:prstGeom>
          <a:solidFill>
            <a:schemeClr val="accent1"/>
          </a:solidFill>
          <a:ln w="12700">
            <a:solidFill>
              <a:schemeClr val="tx1"/>
            </a:solidFill>
            <a:round/>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84" name="Arc 67"/>
          <p:cNvSpPr>
            <a:spLocks/>
          </p:cNvSpPr>
          <p:nvPr userDrawn="1"/>
        </p:nvSpPr>
        <p:spPr bwMode="auto">
          <a:xfrm rot="10800000">
            <a:off x="7558088" y="5105400"/>
            <a:ext cx="42862" cy="90488"/>
          </a:xfrm>
          <a:custGeom>
            <a:avLst/>
            <a:gdLst>
              <a:gd name="T0" fmla="*/ 0 w 21596"/>
              <a:gd name="T1" fmla="*/ 115163975 h 21585"/>
              <a:gd name="T2" fmla="*/ 1272439 w 21596"/>
              <a:gd name="T3" fmla="*/ 0 h 21585"/>
              <a:gd name="T4" fmla="*/ 1319981 w 21596"/>
              <a:gd name="T5" fmla="*/ 117161645 h 21585"/>
              <a:gd name="T6" fmla="*/ 0 60000 65536"/>
              <a:gd name="T7" fmla="*/ 0 60000 65536"/>
              <a:gd name="T8" fmla="*/ 0 60000 65536"/>
            </a:gdLst>
            <a:ahLst/>
            <a:cxnLst>
              <a:cxn ang="T6">
                <a:pos x="T0" y="T1"/>
              </a:cxn>
              <a:cxn ang="T7">
                <a:pos x="T2" y="T3"/>
              </a:cxn>
              <a:cxn ang="T8">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85" name="Oval 68"/>
          <p:cNvSpPr>
            <a:spLocks noChangeArrowheads="1"/>
          </p:cNvSpPr>
          <p:nvPr userDrawn="1"/>
        </p:nvSpPr>
        <p:spPr bwMode="auto">
          <a:xfrm>
            <a:off x="7561263" y="5075238"/>
            <a:ext cx="3175" cy="34925"/>
          </a:xfrm>
          <a:prstGeom prst="ellipse">
            <a:avLst/>
          </a:prstGeom>
          <a:solidFill>
            <a:schemeClr val="tx2"/>
          </a:solidFill>
          <a:ln w="12700">
            <a:solidFill>
              <a:schemeClr val="tx1"/>
            </a:solidFill>
            <a:round/>
            <a:headEnd/>
            <a:tailEnd/>
          </a:ln>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86" name="Line 120"/>
          <p:cNvSpPr>
            <a:spLocks noChangeShapeType="1"/>
          </p:cNvSpPr>
          <p:nvPr userDrawn="1"/>
        </p:nvSpPr>
        <p:spPr bwMode="auto">
          <a:xfrm rot="20675554" flipH="1">
            <a:off x="7037388" y="4754563"/>
            <a:ext cx="39687" cy="28257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87" name="Line 121"/>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88" name="Line 123"/>
          <p:cNvSpPr>
            <a:spLocks noChangeShapeType="1"/>
          </p:cNvSpPr>
          <p:nvPr/>
        </p:nvSpPr>
        <p:spPr bwMode="auto">
          <a:xfrm rot="-924446">
            <a:off x="2093913" y="4330700"/>
            <a:ext cx="831850" cy="55245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89" name="Line 124"/>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90" name="Line 125"/>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91" name="Line 126"/>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92" name="Freeform 127"/>
          <p:cNvSpPr>
            <a:spLocks/>
          </p:cNvSpPr>
          <p:nvPr/>
        </p:nvSpPr>
        <p:spPr bwMode="auto">
          <a:xfrm>
            <a:off x="2854325" y="2824163"/>
            <a:ext cx="82550" cy="406400"/>
          </a:xfrm>
          <a:custGeom>
            <a:avLst/>
            <a:gdLst>
              <a:gd name="T0" fmla="*/ 0 w 52"/>
              <a:gd name="T1" fmla="*/ 2147483647 h 256"/>
              <a:gd name="T2" fmla="*/ 2147483647 w 52"/>
              <a:gd name="T3" fmla="*/ 2147483647 h 256"/>
              <a:gd name="T4" fmla="*/ 2147483647 w 52"/>
              <a:gd name="T5" fmla="*/ 0 h 256"/>
              <a:gd name="T6" fmla="*/ 0 60000 65536"/>
              <a:gd name="T7" fmla="*/ 0 60000 65536"/>
              <a:gd name="T8" fmla="*/ 0 60000 65536"/>
            </a:gdLst>
            <a:ahLst/>
            <a:cxnLst>
              <a:cxn ang="T6">
                <a:pos x="T0" y="T1"/>
              </a:cxn>
              <a:cxn ang="T7">
                <a:pos x="T2" y="T3"/>
              </a:cxn>
              <a:cxn ang="T8">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93" name="Freeform 128"/>
          <p:cNvSpPr>
            <a:spLocks/>
          </p:cNvSpPr>
          <p:nvPr/>
        </p:nvSpPr>
        <p:spPr bwMode="auto">
          <a:xfrm>
            <a:off x="3032125" y="2770188"/>
            <a:ext cx="41275" cy="295275"/>
          </a:xfrm>
          <a:custGeom>
            <a:avLst/>
            <a:gdLst>
              <a:gd name="T0" fmla="*/ 0 w 26"/>
              <a:gd name="T1" fmla="*/ 2147483647 h 186"/>
              <a:gd name="T2" fmla="*/ 2147483647 w 26"/>
              <a:gd name="T3" fmla="*/ 2147483647 h 186"/>
              <a:gd name="T4" fmla="*/ 2147483647 w 26"/>
              <a:gd name="T5" fmla="*/ 0 h 186"/>
              <a:gd name="T6" fmla="*/ 0 60000 65536"/>
              <a:gd name="T7" fmla="*/ 0 60000 65536"/>
              <a:gd name="T8" fmla="*/ 0 60000 65536"/>
            </a:gdLst>
            <a:ahLst/>
            <a:cxnLst>
              <a:cxn ang="T6">
                <a:pos x="T0" y="T1"/>
              </a:cxn>
              <a:cxn ang="T7">
                <a:pos x="T2" y="T3"/>
              </a:cxn>
              <a:cxn ang="T8">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94" name="Freeform 129"/>
          <p:cNvSpPr>
            <a:spLocks/>
          </p:cNvSpPr>
          <p:nvPr/>
        </p:nvSpPr>
        <p:spPr bwMode="auto">
          <a:xfrm>
            <a:off x="3902075" y="2417763"/>
            <a:ext cx="31750" cy="265112"/>
          </a:xfrm>
          <a:custGeom>
            <a:avLst/>
            <a:gdLst>
              <a:gd name="T0" fmla="*/ 0 w 20"/>
              <a:gd name="T1" fmla="*/ 2147483647 h 167"/>
              <a:gd name="T2" fmla="*/ 2147483647 w 20"/>
              <a:gd name="T3" fmla="*/ 0 h 167"/>
              <a:gd name="T4" fmla="*/ 0 60000 65536"/>
              <a:gd name="T5" fmla="*/ 0 60000 65536"/>
            </a:gdLst>
            <a:ahLst/>
            <a:cxnLst>
              <a:cxn ang="T4">
                <a:pos x="T0" y="T1"/>
              </a:cxn>
              <a:cxn ang="T5">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95" name="Freeform 130"/>
          <p:cNvSpPr>
            <a:spLocks/>
          </p:cNvSpPr>
          <p:nvPr/>
        </p:nvSpPr>
        <p:spPr bwMode="auto">
          <a:xfrm>
            <a:off x="4318000" y="2438400"/>
            <a:ext cx="1588" cy="182563"/>
          </a:xfrm>
          <a:custGeom>
            <a:avLst/>
            <a:gdLst>
              <a:gd name="T0" fmla="*/ 0 w 1"/>
              <a:gd name="T1" fmla="*/ 2147483647 h 115"/>
              <a:gd name="T2" fmla="*/ 0 w 1"/>
              <a:gd name="T3" fmla="*/ 0 h 115"/>
              <a:gd name="T4" fmla="*/ 0 60000 65536"/>
              <a:gd name="T5" fmla="*/ 0 60000 65536"/>
            </a:gdLst>
            <a:ahLst/>
            <a:cxnLst>
              <a:cxn ang="T4">
                <a:pos x="T0" y="T1"/>
              </a:cxn>
              <a:cxn ang="T5">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96" name="Freeform 131"/>
          <p:cNvSpPr>
            <a:spLocks/>
          </p:cNvSpPr>
          <p:nvPr/>
        </p:nvSpPr>
        <p:spPr bwMode="auto">
          <a:xfrm>
            <a:off x="4724400" y="2265363"/>
            <a:ext cx="20638" cy="366712"/>
          </a:xfrm>
          <a:custGeom>
            <a:avLst/>
            <a:gdLst>
              <a:gd name="T0" fmla="*/ 2147483647 w 13"/>
              <a:gd name="T1" fmla="*/ 2147483647 h 231"/>
              <a:gd name="T2" fmla="*/ 0 w 13"/>
              <a:gd name="T3" fmla="*/ 0 h 231"/>
              <a:gd name="T4" fmla="*/ 0 60000 65536"/>
              <a:gd name="T5" fmla="*/ 0 60000 65536"/>
            </a:gdLst>
            <a:ahLst/>
            <a:cxnLst>
              <a:cxn ang="T4">
                <a:pos x="T0" y="T1"/>
              </a:cxn>
              <a:cxn ang="T5">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97" name="Freeform 132"/>
          <p:cNvSpPr>
            <a:spLocks/>
          </p:cNvSpPr>
          <p:nvPr/>
        </p:nvSpPr>
        <p:spPr bwMode="auto">
          <a:xfrm>
            <a:off x="4976813" y="2397125"/>
            <a:ext cx="42862" cy="265113"/>
          </a:xfrm>
          <a:custGeom>
            <a:avLst/>
            <a:gdLst>
              <a:gd name="T0" fmla="*/ 2147483647 w 27"/>
              <a:gd name="T1" fmla="*/ 2147483647 h 167"/>
              <a:gd name="T2" fmla="*/ 2147483647 w 27"/>
              <a:gd name="T3" fmla="*/ 2147483647 h 167"/>
              <a:gd name="T4" fmla="*/ 2147483647 w 27"/>
              <a:gd name="T5" fmla="*/ 0 h 167"/>
              <a:gd name="T6" fmla="*/ 0 60000 65536"/>
              <a:gd name="T7" fmla="*/ 0 60000 65536"/>
              <a:gd name="T8" fmla="*/ 0 60000 65536"/>
            </a:gdLst>
            <a:ahLst/>
            <a:cxnLst>
              <a:cxn ang="T6">
                <a:pos x="T0" y="T1"/>
              </a:cxn>
              <a:cxn ang="T7">
                <a:pos x="T2" y="T3"/>
              </a:cxn>
              <a:cxn ang="T8">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98" name="Freeform 134"/>
          <p:cNvSpPr>
            <a:spLocks/>
          </p:cNvSpPr>
          <p:nvPr/>
        </p:nvSpPr>
        <p:spPr bwMode="auto">
          <a:xfrm>
            <a:off x="2346325" y="3373438"/>
            <a:ext cx="92075" cy="385762"/>
          </a:xfrm>
          <a:custGeom>
            <a:avLst/>
            <a:gdLst>
              <a:gd name="T0" fmla="*/ 0 w 58"/>
              <a:gd name="T1" fmla="*/ 2147483647 h 243"/>
              <a:gd name="T2" fmla="*/ 2147483647 w 58"/>
              <a:gd name="T3" fmla="*/ 2147483647 h 243"/>
              <a:gd name="T4" fmla="*/ 2147483647 w 58"/>
              <a:gd name="T5" fmla="*/ 0 h 243"/>
              <a:gd name="T6" fmla="*/ 0 60000 65536"/>
              <a:gd name="T7" fmla="*/ 0 60000 65536"/>
              <a:gd name="T8" fmla="*/ 0 60000 65536"/>
            </a:gdLst>
            <a:ahLst/>
            <a:cxnLst>
              <a:cxn ang="T6">
                <a:pos x="T0" y="T1"/>
              </a:cxn>
              <a:cxn ang="T7">
                <a:pos x="T2" y="T3"/>
              </a:cxn>
              <a:cxn ang="T8">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099" name="Freeform 135"/>
          <p:cNvSpPr>
            <a:spLocks/>
          </p:cNvSpPr>
          <p:nvPr/>
        </p:nvSpPr>
        <p:spPr bwMode="auto">
          <a:xfrm>
            <a:off x="2438400" y="3260725"/>
            <a:ext cx="71438" cy="355600"/>
          </a:xfrm>
          <a:custGeom>
            <a:avLst/>
            <a:gdLst>
              <a:gd name="T0" fmla="*/ 0 w 45"/>
              <a:gd name="T1" fmla="*/ 2147483647 h 224"/>
              <a:gd name="T2" fmla="*/ 2147483647 w 45"/>
              <a:gd name="T3" fmla="*/ 2147483647 h 224"/>
              <a:gd name="T4" fmla="*/ 2147483647 w 45"/>
              <a:gd name="T5" fmla="*/ 0 h 224"/>
              <a:gd name="T6" fmla="*/ 0 60000 65536"/>
              <a:gd name="T7" fmla="*/ 0 60000 65536"/>
              <a:gd name="T8" fmla="*/ 0 60000 65536"/>
            </a:gdLst>
            <a:ahLst/>
            <a:cxnLst>
              <a:cxn ang="T6">
                <a:pos x="T0" y="T1"/>
              </a:cxn>
              <a:cxn ang="T7">
                <a:pos x="T2" y="T3"/>
              </a:cxn>
              <a:cxn ang="T8">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100" name="Freeform 136"/>
          <p:cNvSpPr>
            <a:spLocks/>
          </p:cNvSpPr>
          <p:nvPr/>
        </p:nvSpPr>
        <p:spPr bwMode="auto">
          <a:xfrm>
            <a:off x="3190875" y="2743200"/>
            <a:ext cx="50800" cy="223838"/>
          </a:xfrm>
          <a:custGeom>
            <a:avLst/>
            <a:gdLst>
              <a:gd name="T0" fmla="*/ 0 w 32"/>
              <a:gd name="T1" fmla="*/ 2147483647 h 141"/>
              <a:gd name="T2" fmla="*/ 2147483647 w 32"/>
              <a:gd name="T3" fmla="*/ 0 h 141"/>
              <a:gd name="T4" fmla="*/ 0 60000 65536"/>
              <a:gd name="T5" fmla="*/ 0 60000 65536"/>
            </a:gdLst>
            <a:ahLst/>
            <a:cxnLst>
              <a:cxn ang="T4">
                <a:pos x="T0" y="T1"/>
              </a:cxn>
              <a:cxn ang="T5">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101" name="Freeform 137"/>
          <p:cNvSpPr>
            <a:spLocks/>
          </p:cNvSpPr>
          <p:nvPr/>
        </p:nvSpPr>
        <p:spPr bwMode="auto">
          <a:xfrm>
            <a:off x="3382963" y="2590800"/>
            <a:ext cx="41275" cy="274638"/>
          </a:xfrm>
          <a:custGeom>
            <a:avLst/>
            <a:gdLst>
              <a:gd name="T0" fmla="*/ 0 w 26"/>
              <a:gd name="T1" fmla="*/ 2147483647 h 173"/>
              <a:gd name="T2" fmla="*/ 2147483647 w 26"/>
              <a:gd name="T3" fmla="*/ 0 h 173"/>
              <a:gd name="T4" fmla="*/ 0 60000 65536"/>
              <a:gd name="T5" fmla="*/ 0 60000 65536"/>
            </a:gdLst>
            <a:ahLst/>
            <a:cxnLst>
              <a:cxn ang="T4">
                <a:pos x="T0" y="T1"/>
              </a:cxn>
              <a:cxn ang="T5">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102" name="Freeform 138"/>
          <p:cNvSpPr>
            <a:spLocks/>
          </p:cNvSpPr>
          <p:nvPr/>
        </p:nvSpPr>
        <p:spPr bwMode="auto">
          <a:xfrm>
            <a:off x="5740400" y="2733675"/>
            <a:ext cx="92075" cy="284163"/>
          </a:xfrm>
          <a:custGeom>
            <a:avLst/>
            <a:gdLst>
              <a:gd name="T0" fmla="*/ 2147483647 w 58"/>
              <a:gd name="T1" fmla="*/ 2147483647 h 179"/>
              <a:gd name="T2" fmla="*/ 2147483647 w 58"/>
              <a:gd name="T3" fmla="*/ 2147483647 h 179"/>
              <a:gd name="T4" fmla="*/ 2147483647 w 58"/>
              <a:gd name="T5" fmla="*/ 2147483647 h 179"/>
              <a:gd name="T6" fmla="*/ 0 w 58"/>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103" name="Freeform 139"/>
          <p:cNvSpPr>
            <a:spLocks/>
          </p:cNvSpPr>
          <p:nvPr/>
        </p:nvSpPr>
        <p:spPr bwMode="auto">
          <a:xfrm>
            <a:off x="5608638" y="2752725"/>
            <a:ext cx="50800" cy="173038"/>
          </a:xfrm>
          <a:custGeom>
            <a:avLst/>
            <a:gdLst>
              <a:gd name="T0" fmla="*/ 2147483647 w 32"/>
              <a:gd name="T1" fmla="*/ 2147483647 h 109"/>
              <a:gd name="T2" fmla="*/ 2147483647 w 32"/>
              <a:gd name="T3" fmla="*/ 2147483647 h 109"/>
              <a:gd name="T4" fmla="*/ 0 w 32"/>
              <a:gd name="T5" fmla="*/ 0 h 109"/>
              <a:gd name="T6" fmla="*/ 0 60000 65536"/>
              <a:gd name="T7" fmla="*/ 0 60000 65536"/>
              <a:gd name="T8" fmla="*/ 0 60000 65536"/>
            </a:gdLst>
            <a:ahLst/>
            <a:cxnLst>
              <a:cxn ang="T6">
                <a:pos x="T0" y="T1"/>
              </a:cxn>
              <a:cxn ang="T7">
                <a:pos x="T2" y="T3"/>
              </a:cxn>
              <a:cxn ang="T8">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104" name="Freeform 140"/>
          <p:cNvSpPr>
            <a:spLocks/>
          </p:cNvSpPr>
          <p:nvPr/>
        </p:nvSpPr>
        <p:spPr bwMode="auto">
          <a:xfrm>
            <a:off x="6350000" y="3221038"/>
            <a:ext cx="92075" cy="314325"/>
          </a:xfrm>
          <a:custGeom>
            <a:avLst/>
            <a:gdLst>
              <a:gd name="T0" fmla="*/ 2147483647 w 58"/>
              <a:gd name="T1" fmla="*/ 2147483647 h 198"/>
              <a:gd name="T2" fmla="*/ 2147483647 w 58"/>
              <a:gd name="T3" fmla="*/ 2147483647 h 198"/>
              <a:gd name="T4" fmla="*/ 0 w 58"/>
              <a:gd name="T5" fmla="*/ 0 h 198"/>
              <a:gd name="T6" fmla="*/ 0 60000 65536"/>
              <a:gd name="T7" fmla="*/ 0 60000 65536"/>
              <a:gd name="T8" fmla="*/ 0 60000 65536"/>
            </a:gdLst>
            <a:ahLst/>
            <a:cxnLst>
              <a:cxn ang="T6">
                <a:pos x="T0" y="T1"/>
              </a:cxn>
              <a:cxn ang="T7">
                <a:pos x="T2" y="T3"/>
              </a:cxn>
              <a:cxn ang="T8">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105" name="Freeform 141"/>
          <p:cNvSpPr>
            <a:spLocks/>
          </p:cNvSpPr>
          <p:nvPr/>
        </p:nvSpPr>
        <p:spPr bwMode="auto">
          <a:xfrm>
            <a:off x="6238875" y="3108325"/>
            <a:ext cx="80963" cy="315913"/>
          </a:xfrm>
          <a:custGeom>
            <a:avLst/>
            <a:gdLst>
              <a:gd name="T0" fmla="*/ 2147483647 w 51"/>
              <a:gd name="T1" fmla="*/ 2147483647 h 199"/>
              <a:gd name="T2" fmla="*/ 2147483647 w 51"/>
              <a:gd name="T3" fmla="*/ 2147483647 h 199"/>
              <a:gd name="T4" fmla="*/ 2147483647 w 51"/>
              <a:gd name="T5" fmla="*/ 2147483647 h 199"/>
              <a:gd name="T6" fmla="*/ 0 w 51"/>
              <a:gd name="T7" fmla="*/ 0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106" name="Freeform 142"/>
          <p:cNvSpPr>
            <a:spLocks/>
          </p:cNvSpPr>
          <p:nvPr/>
        </p:nvSpPr>
        <p:spPr bwMode="auto">
          <a:xfrm>
            <a:off x="4124325" y="2509838"/>
            <a:ext cx="1588" cy="131762"/>
          </a:xfrm>
          <a:custGeom>
            <a:avLst/>
            <a:gdLst>
              <a:gd name="T0" fmla="*/ 0 w 1"/>
              <a:gd name="T1" fmla="*/ 2147483647 h 83"/>
              <a:gd name="T2" fmla="*/ 0 w 1"/>
              <a:gd name="T3" fmla="*/ 0 h 83"/>
              <a:gd name="T4" fmla="*/ 0 60000 65536"/>
              <a:gd name="T5" fmla="*/ 0 60000 65536"/>
            </a:gdLst>
            <a:ahLst/>
            <a:cxnLst>
              <a:cxn ang="T4">
                <a:pos x="T0" y="T1"/>
              </a:cxn>
              <a:cxn ang="T5">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107" name="Freeform 143"/>
          <p:cNvSpPr>
            <a:spLocks/>
          </p:cNvSpPr>
          <p:nvPr/>
        </p:nvSpPr>
        <p:spPr bwMode="auto">
          <a:xfrm>
            <a:off x="5211763" y="2540000"/>
            <a:ext cx="50800" cy="193675"/>
          </a:xfrm>
          <a:custGeom>
            <a:avLst/>
            <a:gdLst>
              <a:gd name="T0" fmla="*/ 2147483647 w 32"/>
              <a:gd name="T1" fmla="*/ 2147483647 h 122"/>
              <a:gd name="T2" fmla="*/ 0 w 32"/>
              <a:gd name="T3" fmla="*/ 0 h 122"/>
              <a:gd name="T4" fmla="*/ 0 60000 65536"/>
              <a:gd name="T5" fmla="*/ 0 60000 65536"/>
            </a:gdLst>
            <a:ahLst/>
            <a:cxnLst>
              <a:cxn ang="T4">
                <a:pos x="T0" y="T1"/>
              </a:cxn>
              <a:cxn ang="T5">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1108" name="Text Box 162"/>
          <p:cNvSpPr txBox="1">
            <a:spLocks noChangeArrowheads="1"/>
          </p:cNvSpPr>
          <p:nvPr userDrawn="1"/>
        </p:nvSpPr>
        <p:spPr bwMode="auto">
          <a:xfrm>
            <a:off x="449263" y="6445250"/>
            <a:ext cx="976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charset="0"/>
                <a:ea typeface="ＭＳ Ｐゴシック" charset="0"/>
                <a:cs typeface="ＭＳ Ｐゴシック" charset="0"/>
              </a:defRPr>
            </a:lvl1pPr>
            <a:lvl2pPr marL="742950" indent="-285750">
              <a:defRPr sz="3600">
                <a:solidFill>
                  <a:schemeClr val="tx1"/>
                </a:solidFill>
                <a:latin typeface="Comic Sans MS" charset="0"/>
                <a:ea typeface="ＭＳ Ｐゴシック" charset="0"/>
              </a:defRPr>
            </a:lvl2pPr>
            <a:lvl3pPr marL="1143000" indent="-228600">
              <a:defRPr sz="3600">
                <a:solidFill>
                  <a:schemeClr val="tx1"/>
                </a:solidFill>
                <a:latin typeface="Comic Sans MS" charset="0"/>
                <a:ea typeface="ＭＳ Ｐゴシック" charset="0"/>
              </a:defRPr>
            </a:lvl3pPr>
            <a:lvl4pPr marL="1600200" indent="-228600">
              <a:defRPr sz="3600">
                <a:solidFill>
                  <a:schemeClr val="tx1"/>
                </a:solidFill>
                <a:latin typeface="Comic Sans MS" charset="0"/>
                <a:ea typeface="ＭＳ Ｐゴシック" charset="0"/>
              </a:defRPr>
            </a:lvl4pPr>
            <a:lvl5pPr marL="2057400" indent="-228600">
              <a:defRPr sz="3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600">
                <a:solidFill>
                  <a:schemeClr val="tx1"/>
                </a:solidFill>
                <a:latin typeface="Comic Sans MS" charset="0"/>
                <a:ea typeface="ＭＳ Ｐゴシック" charset="0"/>
              </a:defRPr>
            </a:lvl9pPr>
          </a:lstStyle>
          <a:p>
            <a:pPr algn="ctr" eaLnBrk="0" fontAlgn="base">
              <a:spcBef>
                <a:spcPct val="50000"/>
              </a:spcBef>
              <a:spcAft>
                <a:spcPct val="0"/>
              </a:spcAft>
              <a:defRPr/>
            </a:pPr>
            <a:r>
              <a:rPr lang="en-US" sz="900" b="1" kern="1200" smtClean="0">
                <a:solidFill>
                  <a:srgbClr val="FFFFFF"/>
                </a:solidFill>
                <a:latin typeface="Arial" charset="0"/>
              </a:rPr>
              <a:t>© </a:t>
            </a:r>
            <a:r>
              <a:rPr lang="en-US" sz="1000" b="1" kern="1200" smtClean="0">
                <a:solidFill>
                  <a:srgbClr val="FFFFFF"/>
                </a:solidFill>
                <a:latin typeface="Arial" charset="0"/>
              </a:rPr>
              <a:t>2006</a:t>
            </a:r>
            <a:r>
              <a:rPr lang="en-US" sz="900" b="1" kern="1200" smtClean="0">
                <a:solidFill>
                  <a:srgbClr val="FFFFFF"/>
                </a:solidFill>
                <a:latin typeface="Arial" charset="0"/>
              </a:rPr>
              <a:t> TBBMI</a:t>
            </a:r>
          </a:p>
        </p:txBody>
      </p:sp>
      <p:sp>
        <p:nvSpPr>
          <p:cNvPr id="1187" name="Rectangle 163"/>
          <p:cNvSpPr>
            <a:spLocks noChangeArrowheads="1"/>
          </p:cNvSpPr>
          <p:nvPr userDrawn="1"/>
        </p:nvSpPr>
        <p:spPr bwMode="auto">
          <a:xfrm>
            <a:off x="7548563" y="6438900"/>
            <a:ext cx="736600" cy="244475"/>
          </a:xfrm>
          <a:prstGeom prst="rect">
            <a:avLst/>
          </a:prstGeom>
          <a:noFill/>
          <a:ln w="12700">
            <a:noFill/>
            <a:miter lim="800000"/>
            <a:headEnd/>
            <a:tailEnd/>
          </a:ln>
          <a:effectLst/>
        </p:spPr>
        <p:txBody>
          <a:bodyPr wrap="none" anchor="ctr">
            <a:spAutoFit/>
          </a:bodyPr>
          <a:lstStyle/>
          <a:p>
            <a:pPr algn="ctr" eaLnBrk="0" fontAlgn="base">
              <a:spcBef>
                <a:spcPct val="0"/>
              </a:spcBef>
              <a:spcAft>
                <a:spcPct val="0"/>
              </a:spcAft>
              <a:defRPr/>
            </a:pPr>
            <a:r>
              <a:rPr lang="en-US" sz="1000" b="1" kern="12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9.65.06.</a:t>
            </a:r>
            <a:endParaRPr lang="en-US" sz="1000" b="1" kern="1200">
              <a:effectLst>
                <a:outerShdw blurRad="38100" dist="38100" dir="2700000" algn="tl">
                  <a:srgbClr val="FFFFFF"/>
                </a:outerShdw>
              </a:effectLst>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25298460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spd="slow">
    <p:wheel spokes="0"/>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pitchFamily="-108" charset="0"/>
        </a:defRPr>
      </a:lvl6pPr>
      <a:lvl7pPr marL="914400" algn="ctr" rtl="0" eaLnBrk="0" fontAlgn="base" hangingPunct="0">
        <a:spcBef>
          <a:spcPct val="0"/>
        </a:spcBef>
        <a:spcAft>
          <a:spcPct val="0"/>
        </a:spcAft>
        <a:defRPr sz="4400">
          <a:solidFill>
            <a:schemeClr val="tx2"/>
          </a:solidFill>
          <a:latin typeface="Times" pitchFamily="-108" charset="0"/>
        </a:defRPr>
      </a:lvl7pPr>
      <a:lvl8pPr marL="1371600" algn="ctr" rtl="0" eaLnBrk="0" fontAlgn="base" hangingPunct="0">
        <a:spcBef>
          <a:spcPct val="0"/>
        </a:spcBef>
        <a:spcAft>
          <a:spcPct val="0"/>
        </a:spcAft>
        <a:defRPr sz="4400">
          <a:solidFill>
            <a:schemeClr val="tx2"/>
          </a:solidFill>
          <a:latin typeface="Times" pitchFamily="-108" charset="0"/>
        </a:defRPr>
      </a:lvl8pPr>
      <a:lvl9pPr marL="1828800" algn="ctr" rtl="0" eaLnBrk="0" fontAlgn="base" hangingPunct="0">
        <a:spcBef>
          <a:spcPct val="0"/>
        </a:spcBef>
        <a:spcAft>
          <a:spcPct val="0"/>
        </a:spcAft>
        <a:defRPr sz="4400">
          <a:solidFill>
            <a:schemeClr val="tx2"/>
          </a:solidFill>
          <a:latin typeface="Times" pitchFamily="-108"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40.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33.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3"/>
          <p:cNvGrpSpPr>
            <a:grpSpLocks/>
          </p:cNvGrpSpPr>
          <p:nvPr/>
        </p:nvGrpSpPr>
        <p:grpSpPr bwMode="auto">
          <a:xfrm>
            <a:off x="76200" y="6137275"/>
            <a:ext cx="6000750" cy="644525"/>
            <a:chOff x="48" y="3866"/>
            <a:chExt cx="3780" cy="406"/>
          </a:xfrm>
        </p:grpSpPr>
        <p:sp>
          <p:nvSpPr>
            <p:cNvPr id="541700"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i="0">
                <a:solidFill>
                  <a:srgbClr val="FFFFFF"/>
                </a:solidFill>
                <a:effectLst>
                  <a:outerShdw blurRad="38100" dist="38100" dir="2700000" algn="tl">
                    <a:srgbClr val="000000"/>
                  </a:outerShdw>
                </a:effectLst>
                <a:latin typeface="Times New Roman" pitchFamily="18" charset="0"/>
                <a:ea typeface="ＭＳ Ｐゴシック" pitchFamily="34" charset="-128"/>
              </a:endParaRPr>
            </a:p>
          </p:txBody>
        </p:sp>
        <p:sp>
          <p:nvSpPr>
            <p:cNvPr id="541702" name="Text Box 6"/>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lvl1pPr>
                <a:defRPr sz="1600" b="1">
                  <a:solidFill>
                    <a:schemeClr val="tx1"/>
                  </a:solidFill>
                  <a:latin typeface="Comic Sans MS" charset="0"/>
                  <a:ea typeface="ＭＳ Ｐゴシック" charset="0"/>
                  <a:cs typeface="ＭＳ Ｐゴシック" charset="0"/>
                </a:defRPr>
              </a:lvl1pPr>
              <a:lvl2pPr marL="37931725" indent="-37474525">
                <a:defRPr sz="1600" b="1">
                  <a:solidFill>
                    <a:schemeClr val="tx1"/>
                  </a:solidFill>
                  <a:latin typeface="Comic Sans MS" charset="0"/>
                  <a:ea typeface="ＭＳ Ｐゴシック" charset="0"/>
                </a:defRPr>
              </a:lvl2pPr>
              <a:lvl3pPr>
                <a:defRPr sz="1600" b="1">
                  <a:solidFill>
                    <a:schemeClr val="tx1"/>
                  </a:solidFill>
                  <a:latin typeface="Comic Sans MS" charset="0"/>
                  <a:ea typeface="ＭＳ Ｐゴシック" charset="0"/>
                </a:defRPr>
              </a:lvl3pPr>
              <a:lvl4pPr>
                <a:defRPr sz="1600" b="1">
                  <a:solidFill>
                    <a:schemeClr val="tx1"/>
                  </a:solidFill>
                  <a:latin typeface="Comic Sans MS" charset="0"/>
                  <a:ea typeface="ＭＳ Ｐゴシック" charset="0"/>
                </a:defRPr>
              </a:lvl4pPr>
              <a:lvl5pPr>
                <a:defRPr sz="1600" b="1">
                  <a:solidFill>
                    <a:schemeClr val="tx1"/>
                  </a:solidFill>
                  <a:latin typeface="Comic Sans MS" charset="0"/>
                  <a:ea typeface="ＭＳ Ｐゴシック" charset="0"/>
                </a:defRPr>
              </a:lvl5pPr>
              <a:lvl6pPr marL="457200" eaLnBrk="0" fontAlgn="base" hangingPunct="0">
                <a:spcBef>
                  <a:spcPct val="0"/>
                </a:spcBef>
                <a:spcAft>
                  <a:spcPct val="0"/>
                </a:spcAft>
                <a:defRPr sz="1600" b="1">
                  <a:solidFill>
                    <a:schemeClr val="tx1"/>
                  </a:solidFill>
                  <a:latin typeface="Comic Sans MS" charset="0"/>
                  <a:ea typeface="ＭＳ Ｐゴシック" charset="0"/>
                </a:defRPr>
              </a:lvl6pPr>
              <a:lvl7pPr marL="914400" eaLnBrk="0" fontAlgn="base" hangingPunct="0">
                <a:spcBef>
                  <a:spcPct val="0"/>
                </a:spcBef>
                <a:spcAft>
                  <a:spcPct val="0"/>
                </a:spcAft>
                <a:defRPr sz="1600" b="1">
                  <a:solidFill>
                    <a:schemeClr val="tx1"/>
                  </a:solidFill>
                  <a:latin typeface="Comic Sans MS" charset="0"/>
                  <a:ea typeface="ＭＳ Ｐゴシック" charset="0"/>
                </a:defRPr>
              </a:lvl7pPr>
              <a:lvl8pPr marL="1371600" eaLnBrk="0" fontAlgn="base" hangingPunct="0">
                <a:spcBef>
                  <a:spcPct val="0"/>
                </a:spcBef>
                <a:spcAft>
                  <a:spcPct val="0"/>
                </a:spcAft>
                <a:defRPr sz="1600" b="1">
                  <a:solidFill>
                    <a:schemeClr val="tx1"/>
                  </a:solidFill>
                  <a:latin typeface="Comic Sans MS" charset="0"/>
                  <a:ea typeface="ＭＳ Ｐゴシック" charset="0"/>
                </a:defRPr>
              </a:lvl8pPr>
              <a:lvl9pPr marL="1828800" eaLnBrk="0" fontAlgn="base" hangingPunct="0">
                <a:spcBef>
                  <a:spcPct val="0"/>
                </a:spcBef>
                <a:spcAft>
                  <a:spcPct val="0"/>
                </a:spcAft>
                <a:defRPr sz="1600" b="1">
                  <a:solidFill>
                    <a:schemeClr val="tx1"/>
                  </a:solidFill>
                  <a:latin typeface="Comic Sans MS" charset="0"/>
                  <a:ea typeface="ＭＳ Ｐゴシック" charset="0"/>
                </a:defRPr>
              </a:lvl9pPr>
            </a:lstStyle>
            <a:p>
              <a:pPr algn="l">
                <a:spcBef>
                  <a:spcPct val="50000"/>
                </a:spcBef>
                <a:defRPr/>
              </a:pPr>
              <a:r>
                <a:rPr lang="en-US" sz="2000" b="0" i="0" dirty="0" smtClean="0">
                  <a:solidFill>
                    <a:srgbClr val="FFFB0C"/>
                  </a:solidFill>
                  <a:latin typeface="Helvetica" charset="0"/>
                </a:rPr>
                <a:t>www.biblebasically.com</a:t>
              </a:r>
            </a:p>
          </p:txBody>
        </p:sp>
      </p:grpSp>
      <p:sp>
        <p:nvSpPr>
          <p:cNvPr id="16386" name="Text Box 14"/>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pPr>
            <a:r>
              <a:rPr lang="en-US" sz="900" i="0" smtClean="0">
                <a:solidFill>
                  <a:srgbClr val="FFFFFF"/>
                </a:solidFill>
                <a:latin typeface="Arial" charset="0"/>
              </a:rPr>
              <a:t>©2006 TBBMI</a:t>
            </a:r>
          </a:p>
        </p:txBody>
      </p:sp>
      <p:pic>
        <p:nvPicPr>
          <p:cNvPr id="16389" name="Picture 4"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p:cNvPicPr>
            <a:picLocks noChangeArrowheads="1"/>
          </p:cNvPicPr>
          <p:nvPr/>
        </p:nvPicPr>
        <p:blipFill rotWithShape="1">
          <a:blip r:embed="rId4">
            <a:extLst>
              <a:ext uri="{28A0092B-C50C-407E-A947-70E740481C1C}">
                <a14:useLocalDpi xmlns:a14="http://schemas.microsoft.com/office/drawing/2010/main" val="0"/>
              </a:ext>
            </a:extLst>
          </a:blip>
          <a:srcRect l="5634" t="44444" r="80165" b="31826"/>
          <a:stretch/>
        </p:blipFill>
        <p:spPr bwMode="auto">
          <a:xfrm>
            <a:off x="424644" y="1982224"/>
            <a:ext cx="1309309" cy="154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p:cNvSpPr txBox="1">
            <a:spLocks noChangeArrowheads="1"/>
          </p:cNvSpPr>
          <p:nvPr/>
        </p:nvSpPr>
        <p:spPr bwMode="auto">
          <a:xfrm>
            <a:off x="662178" y="4823594"/>
            <a:ext cx="8023225" cy="701675"/>
          </a:xfrm>
          <a:prstGeom prst="rect">
            <a:avLst/>
          </a:prstGeom>
          <a:noFill/>
          <a:ln>
            <a:noFill/>
          </a:ln>
          <a:effectLst>
            <a:outerShdw blurRad="63500" dist="53882" dir="2700000" algn="ctr" rotWithShape="0">
              <a:schemeClr val="bg2">
                <a:alpha val="74998"/>
              </a:schemeClr>
            </a:outerShdw>
          </a:effectLst>
          <a:extLst/>
        </p:spPr>
        <p:txBody>
          <a:bodyP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lgn="ctr">
              <a:spcBef>
                <a:spcPct val="50000"/>
              </a:spcBef>
              <a:defRPr/>
            </a:pPr>
            <a:r>
              <a:rPr lang="en-US" sz="2000" dirty="0" err="1" smtClean="0">
                <a:solidFill>
                  <a:srgbClr val="FAFD00"/>
                </a:solidFill>
                <a:latin typeface="Times New Roman" charset="0"/>
              </a:rPr>
              <a:t>Ketholeshiida</a:t>
            </a:r>
            <a:r>
              <a:rPr lang="en-US" sz="2000" dirty="0" smtClean="0">
                <a:solidFill>
                  <a:srgbClr val="FAFD00"/>
                </a:solidFill>
                <a:latin typeface="Times New Roman" charset="0"/>
              </a:rPr>
              <a:t> … </a:t>
            </a:r>
            <a:r>
              <a:rPr lang="en-US" sz="2000" dirty="0" err="1" smtClean="0">
                <a:solidFill>
                  <a:srgbClr val="FAFD00"/>
                </a:solidFill>
                <a:latin typeface="Times New Roman" charset="0"/>
              </a:rPr>
              <a:t>Dietherieko</a:t>
            </a:r>
            <a:r>
              <a:rPr lang="en-US" sz="2000" dirty="0" smtClean="0">
                <a:solidFill>
                  <a:srgbClr val="FAFD00"/>
                </a:solidFill>
                <a:latin typeface="Times New Roman" charset="0"/>
              </a:rPr>
              <a:t> </a:t>
            </a:r>
            <a:r>
              <a:rPr lang="en-US" sz="2000" dirty="0" err="1" smtClean="0">
                <a:solidFill>
                  <a:srgbClr val="FAFD00"/>
                </a:solidFill>
                <a:latin typeface="Times New Roman" charset="0"/>
              </a:rPr>
              <a:t>kezhakesu</a:t>
            </a:r>
            <a:r>
              <a:rPr lang="en-US" sz="2000" dirty="0" smtClean="0">
                <a:solidFill>
                  <a:srgbClr val="FAFD00"/>
                </a:solidFill>
                <a:latin typeface="Times New Roman" charset="0"/>
              </a:rPr>
              <a:t>, </a:t>
            </a:r>
            <a:r>
              <a:rPr lang="en-US" altLang="ko-KR" sz="2000" dirty="0" err="1" smtClean="0">
                <a:solidFill>
                  <a:srgbClr val="FAFD00"/>
                </a:solidFill>
                <a:latin typeface="Times New Roman" charset="0"/>
                <a:ea typeface="Gulim" charset="0"/>
                <a:cs typeface="Gulim" charset="0"/>
              </a:rPr>
              <a:t>Kijiipete</a:t>
            </a:r>
            <a:r>
              <a:rPr lang="en-US" altLang="ko-KR" sz="2000" dirty="0" smtClean="0">
                <a:solidFill>
                  <a:srgbClr val="FAFD00"/>
                </a:solidFill>
                <a:latin typeface="Times New Roman" charset="0"/>
                <a:ea typeface="Gulim" charset="0"/>
                <a:cs typeface="Gulim" charset="0"/>
              </a:rPr>
              <a:t> </a:t>
            </a:r>
            <a:r>
              <a:rPr lang="en-US" altLang="ko-KR" sz="2000" dirty="0" err="1" smtClean="0">
                <a:solidFill>
                  <a:srgbClr val="FAFD00"/>
                </a:solidFill>
                <a:latin typeface="Times New Roman" charset="0"/>
                <a:ea typeface="Gulim" charset="0"/>
                <a:cs typeface="Gulim" charset="0"/>
              </a:rPr>
              <a:t>Krothoko</a:t>
            </a:r>
            <a:r>
              <a:rPr lang="en-US" altLang="ko-KR" sz="2000" dirty="0" smtClean="0">
                <a:solidFill>
                  <a:srgbClr val="FAFD00"/>
                </a:solidFill>
                <a:latin typeface="Times New Roman" charset="0"/>
                <a:ea typeface="Gulim" charset="0"/>
                <a:cs typeface="Gulim" charset="0"/>
              </a:rPr>
              <a:t>                     Fort Worth, Texas</a:t>
            </a:r>
          </a:p>
        </p:txBody>
      </p:sp>
      <p:sp>
        <p:nvSpPr>
          <p:cNvPr id="16394" name="Text Box 14"/>
          <p:cNvSpPr txBox="1">
            <a:spLocks noChangeArrowheads="1"/>
          </p:cNvSpPr>
          <p:nvPr/>
        </p:nvSpPr>
        <p:spPr bwMode="auto">
          <a:xfrm>
            <a:off x="588772" y="5367370"/>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spcBef>
                <a:spcPct val="50000"/>
              </a:spcBef>
            </a:pPr>
            <a:r>
              <a:rPr lang="en-US" sz="900" i="0" dirty="0" smtClean="0">
                <a:solidFill>
                  <a:srgbClr val="FFFFFF"/>
                </a:solidFill>
                <a:latin typeface="Arial" charset="0"/>
              </a:rPr>
              <a:t>©2006 TBBMI</a:t>
            </a:r>
          </a:p>
        </p:txBody>
      </p:sp>
      <p:sp>
        <p:nvSpPr>
          <p:cNvPr id="17" name="Rectangle 16"/>
          <p:cNvSpPr>
            <a:spLocks noChangeArrowheads="1"/>
          </p:cNvSpPr>
          <p:nvPr/>
        </p:nvSpPr>
        <p:spPr bwMode="auto">
          <a:xfrm>
            <a:off x="-36512" y="5790989"/>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buClr>
                <a:srgbClr val="FFCC00"/>
              </a:buClr>
              <a:buSzPct val="70000"/>
              <a:buFont typeface="Wingdings" charset="0"/>
              <a:buNone/>
              <a:defRPr/>
            </a:pPr>
            <a:r>
              <a:rPr lang="en-US" sz="2000" b="1" i="0" kern="0" dirty="0" smtClean="0">
                <a:solidFill>
                  <a:srgbClr val="FFFFFF"/>
                </a:solidFill>
                <a:effectLst>
                  <a:outerShdw blurRad="38100" dist="38100" dir="2700000" algn="tl">
                    <a:srgbClr val="000000"/>
                  </a:outerShdw>
                </a:effectLst>
                <a:latin typeface="Arial"/>
                <a:cs typeface="Arial"/>
              </a:rPr>
              <a:t>Designed by Dr. John Fryman, Texas, USA • </a:t>
            </a:r>
            <a:r>
              <a:rPr lang="en-US" sz="2000" b="1" i="0" kern="0" dirty="0" err="1" smtClean="0">
                <a:solidFill>
                  <a:srgbClr val="FFFFFF"/>
                </a:solidFill>
                <a:effectLst>
                  <a:outerShdw blurRad="38100" dist="38100" dir="2700000" algn="tl">
                    <a:srgbClr val="000000"/>
                  </a:outerShdw>
                </a:effectLst>
                <a:latin typeface="Arial"/>
                <a:cs typeface="Arial"/>
              </a:rPr>
              <a:t>BibleBasically.org</a:t>
            </a:r>
            <a:r>
              <a:rPr lang="en-US" sz="2000" b="1" i="0" kern="0" dirty="0" smtClean="0">
                <a:solidFill>
                  <a:srgbClr val="FFFFFF"/>
                </a:solidFill>
                <a:effectLst>
                  <a:outerShdw blurRad="38100" dist="38100" dir="2700000" algn="tl">
                    <a:srgbClr val="000000"/>
                  </a:outerShdw>
                </a:effectLst>
                <a:latin typeface="Arial"/>
                <a:cs typeface="Arial"/>
              </a:rPr>
              <a:t/>
            </a:r>
            <a:br>
              <a:rPr lang="en-US" sz="2000" b="1" i="0" kern="0" dirty="0" smtClean="0">
                <a:solidFill>
                  <a:srgbClr val="FFFFFF"/>
                </a:solidFill>
                <a:effectLst>
                  <a:outerShdw blurRad="38100" dist="38100" dir="2700000" algn="tl">
                    <a:srgbClr val="000000"/>
                  </a:outerShdw>
                </a:effectLst>
                <a:latin typeface="Arial"/>
                <a:cs typeface="Arial"/>
              </a:rPr>
            </a:br>
            <a:r>
              <a:rPr lang="en-US" sz="2000" b="1" i="0" kern="0" dirty="0" smtClean="0">
                <a:solidFill>
                  <a:srgbClr val="FFFFFF"/>
                </a:solidFill>
                <a:effectLst>
                  <a:outerShdw blurRad="38100" dist="38100" dir="2700000" algn="tl">
                    <a:srgbClr val="000000"/>
                  </a:outerShdw>
                </a:effectLst>
                <a:latin typeface="Arial"/>
                <a:cs typeface="Arial"/>
              </a:rPr>
              <a:t>Taught by Dr</a:t>
            </a:r>
            <a:r>
              <a:rPr lang="en-US" sz="2000" b="1" i="0" kern="0" dirty="0">
                <a:solidFill>
                  <a:srgbClr val="FFFFFF"/>
                </a:solidFill>
                <a:effectLst>
                  <a:outerShdw blurRad="38100" dist="38100" dir="2700000" algn="tl">
                    <a:srgbClr val="000000"/>
                  </a:outerShdw>
                </a:effectLst>
                <a:latin typeface="Arial"/>
                <a:cs typeface="Arial"/>
              </a:rPr>
              <a:t>. Rick Griffith, Singapore Bible College</a:t>
            </a:r>
            <a:br>
              <a:rPr lang="en-US" sz="2000" b="1" i="0" kern="0" dirty="0">
                <a:solidFill>
                  <a:srgbClr val="FFFFFF"/>
                </a:solidFill>
                <a:effectLst>
                  <a:outerShdw blurRad="38100" dist="38100" dir="2700000" algn="tl">
                    <a:srgbClr val="000000"/>
                  </a:outerShdw>
                </a:effectLst>
                <a:latin typeface="Arial"/>
                <a:cs typeface="Arial"/>
              </a:rPr>
            </a:br>
            <a:r>
              <a:rPr lang="en-US" sz="2000" b="1" i="0" kern="0" dirty="0" smtClean="0">
                <a:solidFill>
                  <a:srgbClr val="FFFFFF"/>
                </a:solidFill>
                <a:effectLst>
                  <a:outerShdw blurRad="38100" dist="38100" dir="2700000" algn="tl">
                    <a:srgbClr val="000000"/>
                  </a:outerShdw>
                </a:effectLst>
                <a:latin typeface="Arial"/>
                <a:cs typeface="Arial"/>
              </a:rPr>
              <a:t>All files in many languages for free download at BibleStudyDownloads.org</a:t>
            </a:r>
            <a:endParaRPr lang="en-US" sz="2000" b="1" i="0" kern="0" dirty="0">
              <a:solidFill>
                <a:srgbClr val="FFFFFF"/>
              </a:solidFill>
              <a:effectLst>
                <a:outerShdw blurRad="38100" dist="38100" dir="2700000" algn="tl">
                  <a:srgbClr val="000000"/>
                </a:outerShdw>
              </a:effectLst>
              <a:latin typeface="Arial"/>
              <a:cs typeface="Arial"/>
            </a:endParaRPr>
          </a:p>
        </p:txBody>
      </p:sp>
      <p:sp>
        <p:nvSpPr>
          <p:cNvPr id="16390" name="Rectangle 12"/>
          <p:cNvSpPr>
            <a:spLocks noChangeArrowheads="1"/>
          </p:cNvSpPr>
          <p:nvPr/>
        </p:nvSpPr>
        <p:spPr bwMode="auto">
          <a:xfrm>
            <a:off x="756814" y="1005613"/>
            <a:ext cx="83693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6600" b="1" i="0" dirty="0" smtClean="0">
                <a:solidFill>
                  <a:srgbClr val="FFFF00"/>
                </a:solidFill>
                <a:effectLst>
                  <a:glow rad="228600">
                    <a:srgbClr val="000000"/>
                  </a:glow>
                </a:effectLst>
                <a:latin typeface="Comic Sans MS" charset="0"/>
                <a:ea typeface="Gungsuh" charset="0"/>
                <a:cs typeface="Gungsuh" charset="0"/>
              </a:rPr>
              <a:t>KETHOLESHIIDA… 	DIETHERIEKO</a:t>
            </a:r>
          </a:p>
        </p:txBody>
      </p:sp>
      <p:sp>
        <p:nvSpPr>
          <p:cNvPr id="12" name="Text Box 17"/>
          <p:cNvSpPr txBox="1">
            <a:spLocks noChangeArrowheads="1"/>
          </p:cNvSpPr>
          <p:nvPr/>
        </p:nvSpPr>
        <p:spPr bwMode="auto">
          <a:xfrm>
            <a:off x="2155825" y="198438"/>
            <a:ext cx="4718050" cy="366712"/>
          </a:xfrm>
          <a:prstGeom prst="rect">
            <a:avLst/>
          </a:prstGeom>
          <a:noFill/>
          <a:ln>
            <a:noFill/>
          </a:ln>
          <a:effectLst>
            <a:outerShdw blurRad="63500" dist="508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n-US" sz="1800" b="1" i="0">
                <a:solidFill>
                  <a:srgbClr val="FFFF00"/>
                </a:solidFill>
                <a:cs typeface="+mn-cs"/>
              </a:rPr>
              <a:t>PUOKHU VATSHA 9.6 BVU</a:t>
            </a:r>
          </a:p>
        </p:txBody>
      </p:sp>
    </p:spTree>
    <p:extLst>
      <p:ext uri="{BB962C8B-B14F-4D97-AF65-F5344CB8AC3E}">
        <p14:creationId xmlns:p14="http://schemas.microsoft.com/office/powerpoint/2010/main" val="11788126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Shape 803"/>
          <p:cNvSpPr/>
          <p:nvPr/>
        </p:nvSpPr>
        <p:spPr>
          <a:xfrm>
            <a:off x="2032000" y="4578350"/>
            <a:ext cx="817563" cy="4572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400"/>
              </a:spcBef>
              <a:defRPr sz="2400" b="1">
                <a:solidFill>
                  <a:srgbClr val="FFFF00"/>
                </a:solidFill>
              </a:defRPr>
            </a:lvl1pPr>
          </a:lstStyle>
          <a:p>
            <a:r>
              <a:t>1</a:t>
            </a:r>
          </a:p>
        </p:txBody>
      </p:sp>
      <p:sp>
        <p:nvSpPr>
          <p:cNvPr id="804" name="Shape 804"/>
          <p:cNvSpPr/>
          <p:nvPr/>
        </p:nvSpPr>
        <p:spPr>
          <a:xfrm>
            <a:off x="2387600" y="3652837"/>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2</a:t>
            </a:r>
          </a:p>
        </p:txBody>
      </p:sp>
      <p:sp>
        <p:nvSpPr>
          <p:cNvPr id="805" name="Shape 805"/>
          <p:cNvSpPr/>
          <p:nvPr/>
        </p:nvSpPr>
        <p:spPr>
          <a:xfrm>
            <a:off x="3259137" y="2897188"/>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3</a:t>
            </a:r>
          </a:p>
        </p:txBody>
      </p:sp>
      <p:sp>
        <p:nvSpPr>
          <p:cNvPr id="806" name="Shape 806"/>
          <p:cNvSpPr/>
          <p:nvPr/>
        </p:nvSpPr>
        <p:spPr>
          <a:xfrm>
            <a:off x="4597400" y="26320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4</a:t>
            </a:r>
          </a:p>
        </p:txBody>
      </p:sp>
      <p:sp>
        <p:nvSpPr>
          <p:cNvPr id="807" name="Shape 807"/>
          <p:cNvSpPr/>
          <p:nvPr/>
        </p:nvSpPr>
        <p:spPr>
          <a:xfrm>
            <a:off x="5557837" y="29368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5</a:t>
            </a:r>
          </a:p>
        </p:txBody>
      </p:sp>
      <p:sp>
        <p:nvSpPr>
          <p:cNvPr id="808" name="Shape 808"/>
          <p:cNvSpPr/>
          <p:nvPr/>
        </p:nvSpPr>
        <p:spPr>
          <a:xfrm>
            <a:off x="6086475" y="3384550"/>
            <a:ext cx="817563" cy="520700"/>
          </a:xfrm>
          <a:prstGeom prst="rect">
            <a:avLst/>
          </a:prstGeom>
          <a:ln w="12700">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6</a:t>
            </a:r>
          </a:p>
        </p:txBody>
      </p:sp>
      <p:sp>
        <p:nvSpPr>
          <p:cNvPr id="809" name="Shape 809"/>
          <p:cNvSpPr/>
          <p:nvPr/>
        </p:nvSpPr>
        <p:spPr>
          <a:xfrm>
            <a:off x="6523038" y="408940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7</a:t>
            </a:r>
          </a:p>
        </p:txBody>
      </p:sp>
      <p:sp>
        <p:nvSpPr>
          <p:cNvPr id="810" name="Shape 810"/>
          <p:cNvSpPr/>
          <p:nvPr/>
        </p:nvSpPr>
        <p:spPr>
          <a:xfrm>
            <a:off x="7196138" y="481965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8</a:t>
            </a:r>
          </a:p>
        </p:txBody>
      </p:sp>
      <p:grpSp>
        <p:nvGrpSpPr>
          <p:cNvPr id="814" name="Group 814"/>
          <p:cNvGrpSpPr/>
          <p:nvPr/>
        </p:nvGrpSpPr>
        <p:grpSpPr>
          <a:xfrm>
            <a:off x="1866899" y="2924174"/>
            <a:ext cx="4125915" cy="2095501"/>
            <a:chOff x="0" y="0"/>
            <a:chExt cx="4125913" cy="2095499"/>
          </a:xfrm>
        </p:grpSpPr>
        <p:sp>
          <p:nvSpPr>
            <p:cNvPr id="811" name="Shape 811"/>
            <p:cNvSpPr/>
            <p:nvPr/>
          </p:nvSpPr>
          <p:spPr>
            <a:xfrm>
              <a:off x="-1" y="1620837"/>
              <a:ext cx="574677" cy="474663"/>
            </a:xfrm>
            <a:prstGeom prst="ellipse">
              <a:avLst/>
            </a:prstGeom>
            <a:noFill/>
            <a:ln w="50800" cap="flat">
              <a:solidFill>
                <a:srgbClr val="7B9DFD"/>
              </a:solidFill>
              <a:prstDash val="solid"/>
              <a:round/>
            </a:ln>
            <a:effectLst>
              <a:outerShdw blurRad="63500" dist="107762" dir="2700000"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812" name="Shape 812"/>
            <p:cNvSpPr/>
            <p:nvPr/>
          </p:nvSpPr>
          <p:spPr>
            <a:xfrm>
              <a:off x="3551237" y="-1"/>
              <a:ext cx="574677" cy="474664"/>
            </a:xfrm>
            <a:prstGeom prst="ellipse">
              <a:avLst/>
            </a:prstGeom>
            <a:noFill/>
            <a:ln w="50800" cap="flat">
              <a:solidFill>
                <a:srgbClr val="7B9DFD"/>
              </a:solidFill>
              <a:prstDash val="solid"/>
              <a:round/>
            </a:ln>
            <a:effectLst>
              <a:outerShdw blurRad="63500" dist="107762" dir="2700000"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813" name="Shape 813"/>
            <p:cNvSpPr/>
            <p:nvPr/>
          </p:nvSpPr>
          <p:spPr>
            <a:xfrm flipV="1">
              <a:off x="547687" y="346074"/>
              <a:ext cx="3054351" cy="1400177"/>
            </a:xfrm>
            <a:prstGeom prst="line">
              <a:avLst/>
            </a:prstGeom>
            <a:noFill/>
            <a:ln w="50800" cap="flat">
              <a:solidFill>
                <a:srgbClr val="7B9DFD"/>
              </a:solidFill>
              <a:prstDash val="solid"/>
              <a:round/>
            </a:ln>
            <a:effectLst>
              <a:outerShdw blurRad="63500" dist="107762" dir="2700000" rotWithShape="0">
                <a:srgbClr val="000000">
                  <a:alpha val="74998"/>
                </a:srgbClr>
              </a:outerShdw>
            </a:effectLst>
          </p:spPr>
          <p:txBody>
            <a:bodyPr wrap="square" lIns="45719" tIns="45719" rIns="45719" bIns="45719" numCol="1" anchor="t">
              <a:noAutofit/>
            </a:bodyPr>
            <a:lstStyle/>
            <a:p>
              <a:endParaRPr/>
            </a:p>
          </p:txBody>
        </p:sp>
      </p:grpSp>
      <p:sp>
        <p:nvSpPr>
          <p:cNvPr id="815" name="Shape 815"/>
          <p:cNvSpPr/>
          <p:nvPr/>
        </p:nvSpPr>
        <p:spPr>
          <a:xfrm>
            <a:off x="2133600" y="5108575"/>
            <a:ext cx="1541464" cy="112714"/>
          </a:xfrm>
          <a:prstGeom prst="line">
            <a:avLst/>
          </a:prstGeom>
          <a:ln w="25400">
            <a:solidFill>
              <a:srgbClr val="969696"/>
            </a:solidFill>
          </a:ln>
        </p:spPr>
        <p:txBody>
          <a:bodyPr lIns="45719" rIns="45719"/>
          <a:lstStyle/>
          <a:p>
            <a:endParaRPr/>
          </a:p>
        </p:txBody>
      </p:sp>
      <p:sp>
        <p:nvSpPr>
          <p:cNvPr id="816" name="Shape 816"/>
          <p:cNvSpPr/>
          <p:nvPr/>
        </p:nvSpPr>
        <p:spPr>
          <a:xfrm flipH="1">
            <a:off x="4886325" y="3287712"/>
            <a:ext cx="938214" cy="1389063"/>
          </a:xfrm>
          <a:prstGeom prst="line">
            <a:avLst/>
          </a:prstGeom>
          <a:ln w="25400">
            <a:solidFill>
              <a:srgbClr val="969696"/>
            </a:solidFill>
          </a:ln>
        </p:spPr>
        <p:txBody>
          <a:bodyPr lIns="45719" rIns="45719"/>
          <a:lstStyle/>
          <a:p>
            <a:endParaRPr/>
          </a:p>
        </p:txBody>
      </p:sp>
      <p:sp>
        <p:nvSpPr>
          <p:cNvPr id="817" name="Shape 817"/>
          <p:cNvSpPr/>
          <p:nvPr/>
        </p:nvSpPr>
        <p:spPr>
          <a:xfrm rot="240000">
            <a:off x="2536141" y="4853074"/>
            <a:ext cx="796926" cy="29210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300" b="1">
                <a:solidFill>
                  <a:srgbClr val="FFFF00"/>
                </a:solidFill>
                <a:latin typeface="Helvetica BlackOblique"/>
                <a:ea typeface="Helvetica BlackOblique"/>
                <a:cs typeface="Helvetica BlackOblique"/>
                <a:sym typeface="Helvetica BlackOblique"/>
              </a:defRPr>
            </a:lvl1pPr>
          </a:lstStyle>
          <a:p>
            <a:r>
              <a:t>THEZHO</a:t>
            </a:r>
          </a:p>
        </p:txBody>
      </p:sp>
      <p:sp>
        <p:nvSpPr>
          <p:cNvPr id="818" name="Shape 818"/>
          <p:cNvSpPr/>
          <p:nvPr/>
        </p:nvSpPr>
        <p:spPr>
          <a:xfrm rot="18254599">
            <a:off x="4478539" y="3443831"/>
            <a:ext cx="1939926" cy="34290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700" b="1">
                <a:solidFill>
                  <a:srgbClr val="FFFF00"/>
                </a:solidFill>
                <a:latin typeface="Helvetica BlackOblique"/>
                <a:ea typeface="Helvetica BlackOblique"/>
                <a:cs typeface="Helvetica BlackOblique"/>
                <a:sym typeface="Helvetica BlackOblique"/>
              </a:defRPr>
            </a:lvl1pPr>
          </a:lstStyle>
          <a:p>
            <a:r>
              <a:t>DIELIEKEVI</a:t>
            </a:r>
          </a:p>
        </p:txBody>
      </p:sp>
      <p:sp>
        <p:nvSpPr>
          <p:cNvPr id="819" name="Shape 819"/>
          <p:cNvSpPr/>
          <p:nvPr/>
        </p:nvSpPr>
        <p:spPr>
          <a:xfrm>
            <a:off x="2295525" y="4730750"/>
            <a:ext cx="1135065" cy="592139"/>
          </a:xfrm>
          <a:prstGeom prst="ellipse">
            <a:avLst/>
          </a:prstGeom>
          <a:ln w="76200">
            <a:solidFill>
              <a:srgbClr val="21ED11"/>
            </a:solidFill>
          </a:ln>
          <a:effectLst>
            <a:outerShdw blurRad="63500" dist="38099"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820" name="Shape 820"/>
          <p:cNvSpPr/>
          <p:nvPr/>
        </p:nvSpPr>
        <p:spPr>
          <a:xfrm rot="18459551">
            <a:off x="4561680" y="3598068"/>
            <a:ext cx="1330327" cy="592139"/>
          </a:xfrm>
          <a:prstGeom prst="ellipse">
            <a:avLst/>
          </a:prstGeom>
          <a:ln w="76200">
            <a:solidFill>
              <a:srgbClr val="21ED11"/>
            </a:solidFill>
          </a:ln>
          <a:effectLst>
            <a:outerShdw blurRad="63500" dist="38099"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821" name="Shape 821"/>
          <p:cNvSpPr/>
          <p:nvPr/>
        </p:nvSpPr>
        <p:spPr>
          <a:xfrm>
            <a:off x="2985573" y="3860508"/>
            <a:ext cx="3271399" cy="1625799"/>
          </a:xfrm>
          <a:custGeom>
            <a:avLst/>
            <a:gdLst/>
            <a:ahLst/>
            <a:cxnLst>
              <a:cxn ang="0">
                <a:pos x="wd2" y="hd2"/>
              </a:cxn>
              <a:cxn ang="5400000">
                <a:pos x="wd2" y="hd2"/>
              </a:cxn>
              <a:cxn ang="10800000">
                <a:pos x="wd2" y="hd2"/>
              </a:cxn>
              <a:cxn ang="16200000">
                <a:pos x="wd2" y="hd2"/>
              </a:cxn>
            </a:cxnLst>
            <a:rect l="0" t="0" r="r" b="b"/>
            <a:pathLst>
              <a:path w="21006" h="20351" extrusionOk="0">
                <a:moveTo>
                  <a:pt x="16327" y="14545"/>
                </a:moveTo>
                <a:cubicBezTo>
                  <a:pt x="16327" y="14542"/>
                  <a:pt x="16328" y="14537"/>
                  <a:pt x="16327" y="14534"/>
                </a:cubicBezTo>
                <a:cubicBezTo>
                  <a:pt x="15822" y="7809"/>
                  <a:pt x="12303" y="3247"/>
                  <a:pt x="8467" y="4342"/>
                </a:cubicBezTo>
                <a:cubicBezTo>
                  <a:pt x="4630" y="5437"/>
                  <a:pt x="1930" y="11774"/>
                  <a:pt x="2435" y="18500"/>
                </a:cubicBezTo>
                <a:lnTo>
                  <a:pt x="81" y="19170"/>
                </a:lnTo>
                <a:cubicBezTo>
                  <a:pt x="-594" y="10169"/>
                  <a:pt x="3021" y="1683"/>
                  <a:pt x="8157" y="217"/>
                </a:cubicBezTo>
                <a:cubicBezTo>
                  <a:pt x="13292" y="-1249"/>
                  <a:pt x="18004" y="4860"/>
                  <a:pt x="18681" y="13862"/>
                </a:cubicBezTo>
                <a:cubicBezTo>
                  <a:pt x="18681" y="13867"/>
                  <a:pt x="18681" y="13873"/>
                  <a:pt x="18681" y="13878"/>
                </a:cubicBezTo>
                <a:lnTo>
                  <a:pt x="21006" y="13219"/>
                </a:lnTo>
                <a:lnTo>
                  <a:pt x="17962" y="20351"/>
                </a:lnTo>
                <a:lnTo>
                  <a:pt x="14002" y="15205"/>
                </a:lnTo>
                <a:lnTo>
                  <a:pt x="16327" y="14545"/>
                </a:lnTo>
                <a:close/>
              </a:path>
            </a:pathLst>
          </a:custGeom>
          <a:gradFill>
            <a:gsLst>
              <a:gs pos="0">
                <a:srgbClr val="000000"/>
              </a:gs>
              <a:gs pos="50000">
                <a:srgbClr val="FEF800"/>
              </a:gs>
              <a:gs pos="100000">
                <a:srgbClr val="000000"/>
              </a:gs>
            </a:gsLst>
          </a:gradFill>
          <a:ln w="12700">
            <a:solidFill>
              <a:srgbClr val="000000"/>
            </a:solidFill>
            <a:miter/>
          </a:ln>
          <a:effectLst>
            <a:outerShdw blurRad="63500" dist="89803"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822" name="Shape 822"/>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823" name="Shape 823"/>
          <p:cNvSpPr/>
          <p:nvPr/>
        </p:nvSpPr>
        <p:spPr>
          <a:xfrm>
            <a:off x="127000" y="731837"/>
            <a:ext cx="3330575"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KEWEU</a:t>
            </a:r>
            <a:r>
              <a:t>    </a:t>
            </a:r>
          </a:p>
        </p:txBody>
      </p:sp>
      <p:sp>
        <p:nvSpPr>
          <p:cNvPr id="824" name="Shape 824"/>
          <p:cNvSpPr/>
          <p:nvPr/>
        </p:nvSpPr>
        <p:spPr>
          <a:xfrm>
            <a:off x="5875337" y="687387"/>
            <a:ext cx="3217863"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KESAU</a:t>
            </a:r>
            <a:r>
              <a:t>  </a:t>
            </a:r>
          </a:p>
        </p:txBody>
      </p:sp>
      <p:sp>
        <p:nvSpPr>
          <p:cNvPr id="825" name="Shape 825"/>
          <p:cNvSpPr/>
          <p:nvPr/>
        </p:nvSpPr>
        <p:spPr>
          <a:xfrm>
            <a:off x="8142877" y="6426517"/>
            <a:ext cx="259171"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09</a:t>
            </a:r>
          </a:p>
        </p:txBody>
      </p:sp>
      <p:sp>
        <p:nvSpPr>
          <p:cNvPr id="826" name="Shape 826"/>
          <p:cNvSpPr/>
          <p:nvPr/>
        </p:nvSpPr>
        <p:spPr>
          <a:xfrm>
            <a:off x="8569544" y="6375717"/>
            <a:ext cx="228164"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3</a:t>
            </a:r>
          </a:p>
        </p:txBody>
      </p:sp>
      <p:sp>
        <p:nvSpPr>
          <p:cNvPr id="827" name="Shape 827"/>
          <p:cNvSpPr/>
          <p:nvPr/>
        </p:nvSpPr>
        <p:spPr>
          <a:xfrm>
            <a:off x="403224" y="5657850"/>
            <a:ext cx="8259765" cy="609883"/>
          </a:xfrm>
          <a:prstGeom prst="rect">
            <a:avLst/>
          </a:prstGeom>
          <a:ln w="12700">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lgn="ctr">
              <a:spcBef>
                <a:spcPts val="2100"/>
              </a:spcBef>
              <a:defRPr b="1" i="1">
                <a:solidFill>
                  <a:srgbClr val="FEF800"/>
                </a:solidFill>
                <a:latin typeface="Arial"/>
                <a:ea typeface="Arial"/>
                <a:cs typeface="Arial"/>
                <a:sym typeface="Arial"/>
              </a:defRPr>
            </a:lvl1pPr>
          </a:lstStyle>
          <a:p>
            <a:r>
              <a:t>THEDZE SEDEKESHÜ</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814"/>
                                        </p:tgtEl>
                                        <p:attrNameLst>
                                          <p:attrName>style.visibility</p:attrName>
                                        </p:attrNameLst>
                                      </p:cBhvr>
                                      <p:to>
                                        <p:strVal val="visible"/>
                                      </p:to>
                                    </p:set>
                                    <p:animEffect transition="in" filter="wipe(left)">
                                      <p:cBhvr>
                                        <p:cTn id="7" dur="500"/>
                                        <p:tgtEl>
                                          <p:spTgt spid="8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2" nodeType="clickEffect">
                                  <p:stCondLst>
                                    <p:cond delay="0"/>
                                  </p:stCondLst>
                                  <p:iterate>
                                    <p:tmAbs val="0"/>
                                  </p:iterate>
                                  <p:childTnLst>
                                    <p:set>
                                      <p:cBhvr>
                                        <p:cTn id="11" fill="hold"/>
                                        <p:tgtEl>
                                          <p:spTgt spid="819"/>
                                        </p:tgtEl>
                                        <p:attrNameLst>
                                          <p:attrName>style.visibility</p:attrName>
                                        </p:attrNameLst>
                                      </p:cBhvr>
                                      <p:to>
                                        <p:strVal val="visible"/>
                                      </p:to>
                                    </p:set>
                                    <p:anim calcmode="lin" valueType="num">
                                      <p:cBhvr>
                                        <p:cTn id="12" dur="500" fill="hold"/>
                                        <p:tgtEl>
                                          <p:spTgt spid="819"/>
                                        </p:tgtEl>
                                        <p:attrNameLst>
                                          <p:attrName>ppt_x</p:attrName>
                                        </p:attrNameLst>
                                      </p:cBhvr>
                                      <p:tavLst>
                                        <p:tav tm="0">
                                          <p:val>
                                            <p:strVal val="#ppt_x"/>
                                          </p:val>
                                        </p:tav>
                                        <p:tav tm="100000">
                                          <p:val>
                                            <p:strVal val="#ppt_x"/>
                                          </p:val>
                                        </p:tav>
                                      </p:tavLst>
                                    </p:anim>
                                    <p:anim calcmode="lin" valueType="num">
                                      <p:cBhvr>
                                        <p:cTn id="13" dur="500" fill="hold"/>
                                        <p:tgtEl>
                                          <p:spTgt spid="819"/>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3" presetClass="entr" presetSubtype="16" fill="hold" grpId="3" nodeType="afterEffect">
                                  <p:stCondLst>
                                    <p:cond delay="500"/>
                                  </p:stCondLst>
                                  <p:iterate>
                                    <p:tmAbs val="0"/>
                                  </p:iterate>
                                  <p:childTnLst>
                                    <p:set>
                                      <p:cBhvr>
                                        <p:cTn id="16" fill="hold"/>
                                        <p:tgtEl>
                                          <p:spTgt spid="817"/>
                                        </p:tgtEl>
                                        <p:attrNameLst>
                                          <p:attrName>style.visibility</p:attrName>
                                        </p:attrNameLst>
                                      </p:cBhvr>
                                      <p:to>
                                        <p:strVal val="visible"/>
                                      </p:to>
                                    </p:set>
                                    <p:anim calcmode="lin" valueType="num">
                                      <p:cBhvr>
                                        <p:cTn id="17" dur="500" fill="hold"/>
                                        <p:tgtEl>
                                          <p:spTgt spid="817"/>
                                        </p:tgtEl>
                                        <p:attrNameLst>
                                          <p:attrName>ppt_w</p:attrName>
                                        </p:attrNameLst>
                                      </p:cBhvr>
                                      <p:tavLst>
                                        <p:tav tm="0">
                                          <p:val>
                                            <p:fltVal val="0"/>
                                          </p:val>
                                        </p:tav>
                                        <p:tav tm="100000">
                                          <p:val>
                                            <p:strVal val="#ppt_w"/>
                                          </p:val>
                                        </p:tav>
                                      </p:tavLst>
                                    </p:anim>
                                    <p:anim calcmode="lin" valueType="num">
                                      <p:cBhvr>
                                        <p:cTn id="18" dur="500" fill="hold"/>
                                        <p:tgtEl>
                                          <p:spTgt spid="81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4" nodeType="clickEffect">
                                  <p:stCondLst>
                                    <p:cond delay="0"/>
                                  </p:stCondLst>
                                  <p:iterate>
                                    <p:tmAbs val="0"/>
                                  </p:iterate>
                                  <p:childTnLst>
                                    <p:set>
                                      <p:cBhvr>
                                        <p:cTn id="22" fill="hold"/>
                                        <p:tgtEl>
                                          <p:spTgt spid="820"/>
                                        </p:tgtEl>
                                        <p:attrNameLst>
                                          <p:attrName>style.visibility</p:attrName>
                                        </p:attrNameLst>
                                      </p:cBhvr>
                                      <p:to>
                                        <p:strVal val="visible"/>
                                      </p:to>
                                    </p:set>
                                    <p:anim calcmode="lin" valueType="num">
                                      <p:cBhvr>
                                        <p:cTn id="23" dur="500" fill="hold"/>
                                        <p:tgtEl>
                                          <p:spTgt spid="820"/>
                                        </p:tgtEl>
                                        <p:attrNameLst>
                                          <p:attrName>ppt_x</p:attrName>
                                        </p:attrNameLst>
                                      </p:cBhvr>
                                      <p:tavLst>
                                        <p:tav tm="0">
                                          <p:val>
                                            <p:strVal val="1+#ppt_w/2"/>
                                          </p:val>
                                        </p:tav>
                                        <p:tav tm="100000">
                                          <p:val>
                                            <p:strVal val="#ppt_x"/>
                                          </p:val>
                                        </p:tav>
                                      </p:tavLst>
                                    </p:anim>
                                    <p:anim calcmode="lin" valueType="num">
                                      <p:cBhvr>
                                        <p:cTn id="24" dur="500" fill="hold"/>
                                        <p:tgtEl>
                                          <p:spTgt spid="820"/>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3" presetClass="entr" presetSubtype="16" fill="hold" grpId="5" nodeType="afterEffect">
                                  <p:stCondLst>
                                    <p:cond delay="500"/>
                                  </p:stCondLst>
                                  <p:iterate>
                                    <p:tmAbs val="0"/>
                                  </p:iterate>
                                  <p:childTnLst>
                                    <p:set>
                                      <p:cBhvr>
                                        <p:cTn id="27" fill="hold"/>
                                        <p:tgtEl>
                                          <p:spTgt spid="818"/>
                                        </p:tgtEl>
                                        <p:attrNameLst>
                                          <p:attrName>style.visibility</p:attrName>
                                        </p:attrNameLst>
                                      </p:cBhvr>
                                      <p:to>
                                        <p:strVal val="visible"/>
                                      </p:to>
                                    </p:set>
                                    <p:anim calcmode="lin" valueType="num">
                                      <p:cBhvr>
                                        <p:cTn id="28" dur="500" fill="hold"/>
                                        <p:tgtEl>
                                          <p:spTgt spid="818"/>
                                        </p:tgtEl>
                                        <p:attrNameLst>
                                          <p:attrName>ppt_w</p:attrName>
                                        </p:attrNameLst>
                                      </p:cBhvr>
                                      <p:tavLst>
                                        <p:tav tm="0">
                                          <p:val>
                                            <p:fltVal val="0"/>
                                          </p:val>
                                        </p:tav>
                                        <p:tav tm="100000">
                                          <p:val>
                                            <p:strVal val="#ppt_w"/>
                                          </p:val>
                                        </p:tav>
                                      </p:tavLst>
                                    </p:anim>
                                    <p:anim calcmode="lin" valueType="num">
                                      <p:cBhvr>
                                        <p:cTn id="29" dur="500" fill="hold"/>
                                        <p:tgtEl>
                                          <p:spTgt spid="818"/>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6" nodeType="clickEffect">
                                  <p:stCondLst>
                                    <p:cond delay="0"/>
                                  </p:stCondLst>
                                  <p:iterate>
                                    <p:tmAbs val="0"/>
                                  </p:iterate>
                                  <p:childTnLst>
                                    <p:set>
                                      <p:cBhvr>
                                        <p:cTn id="33" fill="hold"/>
                                        <p:tgtEl>
                                          <p:spTgt spid="821"/>
                                        </p:tgtEl>
                                        <p:attrNameLst>
                                          <p:attrName>style.visibility</p:attrName>
                                        </p:attrNameLst>
                                      </p:cBhvr>
                                      <p:to>
                                        <p:strVal val="visible"/>
                                      </p:to>
                                    </p:set>
                                    <p:animEffect transition="in" filter="wipe(left)">
                                      <p:cBhvr>
                                        <p:cTn id="34" dur="1000"/>
                                        <p:tgtEl>
                                          <p:spTgt spid="821"/>
                                        </p:tgtEl>
                                      </p:cBhvr>
                                    </p:animEffect>
                                  </p:childTnLst>
                                </p:cTn>
                              </p:par>
                            </p:childTnLst>
                          </p:cTn>
                        </p:par>
                        <p:par>
                          <p:cTn id="35" fill="hold">
                            <p:stCondLst>
                              <p:cond delay="1000"/>
                            </p:stCondLst>
                            <p:childTnLst>
                              <p:par>
                                <p:cTn id="36" presetID="22" presetClass="entr" presetSubtype="8" fill="hold" grpId="7" nodeType="afterEffect">
                                  <p:stCondLst>
                                    <p:cond delay="0"/>
                                  </p:stCondLst>
                                  <p:iterate>
                                    <p:tmAbs val="0"/>
                                  </p:iterate>
                                  <p:childTnLst>
                                    <p:set>
                                      <p:cBhvr>
                                        <p:cTn id="37" fill="hold"/>
                                        <p:tgtEl>
                                          <p:spTgt spid="827"/>
                                        </p:tgtEl>
                                        <p:attrNameLst>
                                          <p:attrName>style.visibility</p:attrName>
                                        </p:attrNameLst>
                                      </p:cBhvr>
                                      <p:to>
                                        <p:strVal val="visible"/>
                                      </p:to>
                                    </p:set>
                                    <p:animEffect transition="in" filter="wipe(left)">
                                      <p:cBhvr>
                                        <p:cTn id="38" dur="2000"/>
                                        <p:tgtEl>
                                          <p:spTgt spid="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1" animBg="1" advAuto="0"/>
      <p:bldP spid="817" grpId="3" animBg="1" advAuto="0"/>
      <p:bldP spid="818" grpId="5" animBg="1" advAuto="0"/>
      <p:bldP spid="819" grpId="2" animBg="1" advAuto="0"/>
      <p:bldP spid="820" grpId="4" animBg="1" advAuto="0"/>
      <p:bldP spid="821" grpId="6" animBg="1" advAuto="0"/>
      <p:bldP spid="827" grpId="7"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Shape 831"/>
          <p:cNvSpPr/>
          <p:nvPr/>
        </p:nvSpPr>
        <p:spPr>
          <a:xfrm rot="18254599">
            <a:off x="4447043" y="3460492"/>
            <a:ext cx="1939926" cy="26670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200" b="1">
                <a:solidFill>
                  <a:srgbClr val="E81034"/>
                </a:solidFill>
                <a:latin typeface="Helvetica BlackOblique"/>
                <a:ea typeface="Helvetica BlackOblique"/>
                <a:cs typeface="Helvetica BlackOblique"/>
                <a:sym typeface="Helvetica BlackOblique"/>
              </a:defRPr>
            </a:lvl1pPr>
          </a:lstStyle>
          <a:p>
            <a:r>
              <a:t>DIELIEKEVI</a:t>
            </a:r>
          </a:p>
        </p:txBody>
      </p:sp>
      <p:sp>
        <p:nvSpPr>
          <p:cNvPr id="832" name="Shape 832"/>
          <p:cNvSpPr/>
          <p:nvPr/>
        </p:nvSpPr>
        <p:spPr>
          <a:xfrm>
            <a:off x="2032000" y="4578350"/>
            <a:ext cx="817563" cy="4572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400"/>
              </a:spcBef>
              <a:defRPr sz="2400" b="1">
                <a:solidFill>
                  <a:srgbClr val="FFFF00"/>
                </a:solidFill>
              </a:defRPr>
            </a:lvl1pPr>
          </a:lstStyle>
          <a:p>
            <a:r>
              <a:t>1</a:t>
            </a:r>
          </a:p>
        </p:txBody>
      </p:sp>
      <p:sp>
        <p:nvSpPr>
          <p:cNvPr id="833" name="Shape 833"/>
          <p:cNvSpPr/>
          <p:nvPr/>
        </p:nvSpPr>
        <p:spPr>
          <a:xfrm>
            <a:off x="2387600" y="3652837"/>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2</a:t>
            </a:r>
          </a:p>
        </p:txBody>
      </p:sp>
      <p:sp>
        <p:nvSpPr>
          <p:cNvPr id="834" name="Shape 834"/>
          <p:cNvSpPr/>
          <p:nvPr/>
        </p:nvSpPr>
        <p:spPr>
          <a:xfrm>
            <a:off x="3259137" y="2897188"/>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3</a:t>
            </a:r>
          </a:p>
        </p:txBody>
      </p:sp>
      <p:sp>
        <p:nvSpPr>
          <p:cNvPr id="835" name="Shape 835"/>
          <p:cNvSpPr/>
          <p:nvPr/>
        </p:nvSpPr>
        <p:spPr>
          <a:xfrm>
            <a:off x="4597400" y="26320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4</a:t>
            </a:r>
          </a:p>
        </p:txBody>
      </p:sp>
      <p:sp>
        <p:nvSpPr>
          <p:cNvPr id="836" name="Shape 836"/>
          <p:cNvSpPr/>
          <p:nvPr/>
        </p:nvSpPr>
        <p:spPr>
          <a:xfrm>
            <a:off x="5557837" y="29368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5</a:t>
            </a:r>
          </a:p>
        </p:txBody>
      </p:sp>
      <p:sp>
        <p:nvSpPr>
          <p:cNvPr id="837" name="Shape 837"/>
          <p:cNvSpPr/>
          <p:nvPr/>
        </p:nvSpPr>
        <p:spPr>
          <a:xfrm>
            <a:off x="6086475" y="3384550"/>
            <a:ext cx="817563" cy="520700"/>
          </a:xfrm>
          <a:prstGeom prst="rect">
            <a:avLst/>
          </a:prstGeom>
          <a:ln w="12700">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6</a:t>
            </a:r>
          </a:p>
        </p:txBody>
      </p:sp>
      <p:sp>
        <p:nvSpPr>
          <p:cNvPr id="838" name="Shape 838"/>
          <p:cNvSpPr/>
          <p:nvPr/>
        </p:nvSpPr>
        <p:spPr>
          <a:xfrm>
            <a:off x="6523038" y="408940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7</a:t>
            </a:r>
          </a:p>
        </p:txBody>
      </p:sp>
      <p:sp>
        <p:nvSpPr>
          <p:cNvPr id="839" name="Shape 839"/>
          <p:cNvSpPr/>
          <p:nvPr/>
        </p:nvSpPr>
        <p:spPr>
          <a:xfrm>
            <a:off x="7196138" y="481965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8</a:t>
            </a:r>
          </a:p>
        </p:txBody>
      </p:sp>
      <p:sp>
        <p:nvSpPr>
          <p:cNvPr id="840" name="Shape 840"/>
          <p:cNvSpPr/>
          <p:nvPr/>
        </p:nvSpPr>
        <p:spPr>
          <a:xfrm>
            <a:off x="2133600" y="5108575"/>
            <a:ext cx="1541464" cy="112714"/>
          </a:xfrm>
          <a:prstGeom prst="line">
            <a:avLst/>
          </a:prstGeom>
          <a:ln w="25400">
            <a:solidFill>
              <a:srgbClr val="969696"/>
            </a:solidFill>
          </a:ln>
        </p:spPr>
        <p:txBody>
          <a:bodyPr lIns="45719" rIns="45719"/>
          <a:lstStyle/>
          <a:p>
            <a:endParaRPr/>
          </a:p>
        </p:txBody>
      </p:sp>
      <p:sp>
        <p:nvSpPr>
          <p:cNvPr id="841" name="Shape 841"/>
          <p:cNvSpPr/>
          <p:nvPr/>
        </p:nvSpPr>
        <p:spPr>
          <a:xfrm>
            <a:off x="2390774" y="4222749"/>
            <a:ext cx="1419226" cy="768352"/>
          </a:xfrm>
          <a:prstGeom prst="line">
            <a:avLst/>
          </a:prstGeom>
          <a:ln w="25400">
            <a:solidFill>
              <a:srgbClr val="969696"/>
            </a:solidFill>
          </a:ln>
        </p:spPr>
        <p:txBody>
          <a:bodyPr lIns="45719" rIns="45719"/>
          <a:lstStyle/>
          <a:p>
            <a:endParaRPr/>
          </a:p>
        </p:txBody>
      </p:sp>
      <p:sp>
        <p:nvSpPr>
          <p:cNvPr id="842" name="Shape 842"/>
          <p:cNvSpPr/>
          <p:nvPr/>
        </p:nvSpPr>
        <p:spPr>
          <a:xfrm flipH="1">
            <a:off x="4886325" y="3287712"/>
            <a:ext cx="938214" cy="1389063"/>
          </a:xfrm>
          <a:prstGeom prst="line">
            <a:avLst/>
          </a:prstGeom>
          <a:ln w="25400">
            <a:solidFill>
              <a:srgbClr val="969696"/>
            </a:solidFill>
          </a:ln>
        </p:spPr>
        <p:txBody>
          <a:bodyPr lIns="45719" rIns="45719"/>
          <a:lstStyle/>
          <a:p>
            <a:endParaRPr/>
          </a:p>
        </p:txBody>
      </p:sp>
      <p:sp>
        <p:nvSpPr>
          <p:cNvPr id="843" name="Shape 843"/>
          <p:cNvSpPr/>
          <p:nvPr/>
        </p:nvSpPr>
        <p:spPr>
          <a:xfrm flipH="1">
            <a:off x="5097462" y="3825875"/>
            <a:ext cx="1265238" cy="992189"/>
          </a:xfrm>
          <a:prstGeom prst="line">
            <a:avLst/>
          </a:prstGeom>
          <a:ln w="25400">
            <a:solidFill>
              <a:srgbClr val="969696"/>
            </a:solidFill>
          </a:ln>
        </p:spPr>
        <p:txBody>
          <a:bodyPr lIns="45719" rIns="45719"/>
          <a:lstStyle/>
          <a:p>
            <a:endParaRPr/>
          </a:p>
        </p:txBody>
      </p:sp>
      <p:sp>
        <p:nvSpPr>
          <p:cNvPr id="844" name="Shape 844"/>
          <p:cNvSpPr/>
          <p:nvPr/>
        </p:nvSpPr>
        <p:spPr>
          <a:xfrm rot="240000">
            <a:off x="2536141" y="4853074"/>
            <a:ext cx="796926" cy="29210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300" b="1">
                <a:solidFill>
                  <a:srgbClr val="D00224"/>
                </a:solidFill>
                <a:latin typeface="Helvetica BlackOblique"/>
                <a:ea typeface="Helvetica BlackOblique"/>
                <a:cs typeface="Helvetica BlackOblique"/>
                <a:sym typeface="Helvetica BlackOblique"/>
              </a:defRPr>
            </a:lvl1pPr>
          </a:lstStyle>
          <a:p>
            <a:r>
              <a:t>THEZHO</a:t>
            </a:r>
          </a:p>
        </p:txBody>
      </p:sp>
      <p:sp>
        <p:nvSpPr>
          <p:cNvPr id="845" name="Shape 845"/>
          <p:cNvSpPr/>
          <p:nvPr/>
        </p:nvSpPr>
        <p:spPr>
          <a:xfrm rot="19276533">
            <a:off x="5364101" y="3900292"/>
            <a:ext cx="987426" cy="495301"/>
          </a:xfrm>
          <a:prstGeom prst="rect">
            <a:avLst/>
          </a:prstGeom>
          <a:ln w="12700">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300" b="1">
                <a:solidFill>
                  <a:srgbClr val="FFFF00"/>
                </a:solidFill>
                <a:latin typeface="Helvetica BlackOblique"/>
                <a:ea typeface="Helvetica BlackOblique"/>
                <a:cs typeface="Helvetica BlackOblique"/>
                <a:sym typeface="Helvetica BlackOblique"/>
              </a:defRPr>
            </a:lvl1pPr>
          </a:lstStyle>
          <a:p>
            <a:r>
              <a:t>MHAKECHÜKO</a:t>
            </a:r>
          </a:p>
        </p:txBody>
      </p:sp>
      <p:sp>
        <p:nvSpPr>
          <p:cNvPr id="846" name="Shape 846"/>
          <p:cNvSpPr/>
          <p:nvPr/>
        </p:nvSpPr>
        <p:spPr>
          <a:xfrm rot="1755646">
            <a:off x="2319761" y="4371671"/>
            <a:ext cx="1889126" cy="368301"/>
          </a:xfrm>
          <a:prstGeom prst="rect">
            <a:avLst/>
          </a:prstGeom>
          <a:ln w="12700">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800" b="1">
                <a:solidFill>
                  <a:srgbClr val="FFFF00"/>
                </a:solidFill>
                <a:latin typeface="Helvetica BlackOblique"/>
                <a:ea typeface="Helvetica BlackOblique"/>
                <a:cs typeface="Helvetica BlackOblique"/>
                <a:sym typeface="Helvetica BlackOblique"/>
              </a:defRPr>
            </a:lvl1pPr>
          </a:lstStyle>
          <a:p>
            <a:r>
              <a:t>KERIEKI DZE</a:t>
            </a:r>
          </a:p>
        </p:txBody>
      </p:sp>
      <p:grpSp>
        <p:nvGrpSpPr>
          <p:cNvPr id="850" name="Group 850"/>
          <p:cNvGrpSpPr/>
          <p:nvPr/>
        </p:nvGrpSpPr>
        <p:grpSpPr>
          <a:xfrm>
            <a:off x="1866899" y="2924174"/>
            <a:ext cx="4125915" cy="2095501"/>
            <a:chOff x="0" y="0"/>
            <a:chExt cx="4125913" cy="2095499"/>
          </a:xfrm>
        </p:grpSpPr>
        <p:sp>
          <p:nvSpPr>
            <p:cNvPr id="847" name="Shape 847"/>
            <p:cNvSpPr/>
            <p:nvPr/>
          </p:nvSpPr>
          <p:spPr>
            <a:xfrm>
              <a:off x="-1" y="1620837"/>
              <a:ext cx="574677" cy="474663"/>
            </a:xfrm>
            <a:prstGeom prst="ellipse">
              <a:avLst/>
            </a:prstGeom>
            <a:noFill/>
            <a:ln w="50800" cap="flat">
              <a:solidFill>
                <a:srgbClr val="FEF800"/>
              </a:solidFill>
              <a:prstDash val="solid"/>
              <a:round/>
            </a:ln>
            <a:effectLst>
              <a:outerShdw blurRad="63500" dist="107762" dir="2700000"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848" name="Shape 848"/>
            <p:cNvSpPr/>
            <p:nvPr/>
          </p:nvSpPr>
          <p:spPr>
            <a:xfrm>
              <a:off x="3551237" y="-1"/>
              <a:ext cx="574677" cy="474664"/>
            </a:xfrm>
            <a:prstGeom prst="ellipse">
              <a:avLst/>
            </a:prstGeom>
            <a:noFill/>
            <a:ln w="50800" cap="flat">
              <a:solidFill>
                <a:srgbClr val="FEF800"/>
              </a:solidFill>
              <a:prstDash val="solid"/>
              <a:round/>
            </a:ln>
            <a:effectLst>
              <a:outerShdw blurRad="63500" dist="107762" dir="2700000"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849" name="Shape 849"/>
            <p:cNvSpPr/>
            <p:nvPr/>
          </p:nvSpPr>
          <p:spPr>
            <a:xfrm flipV="1">
              <a:off x="547687" y="346074"/>
              <a:ext cx="3054351" cy="1400177"/>
            </a:xfrm>
            <a:prstGeom prst="line">
              <a:avLst/>
            </a:prstGeom>
            <a:noFill/>
            <a:ln w="50800" cap="flat">
              <a:solidFill>
                <a:srgbClr val="FEF800"/>
              </a:solidFill>
              <a:prstDash val="solid"/>
              <a:round/>
            </a:ln>
            <a:effectLst>
              <a:outerShdw blurRad="63500" dist="107762" dir="2700000" rotWithShape="0">
                <a:srgbClr val="000000">
                  <a:alpha val="74998"/>
                </a:srgbClr>
              </a:outerShdw>
            </a:effectLst>
          </p:spPr>
          <p:txBody>
            <a:bodyPr wrap="square" lIns="45719" tIns="45719" rIns="45719" bIns="45719" numCol="1" anchor="t">
              <a:noAutofit/>
            </a:bodyPr>
            <a:lstStyle/>
            <a:p>
              <a:endParaRPr/>
            </a:p>
          </p:txBody>
        </p:sp>
      </p:grpSp>
      <p:sp>
        <p:nvSpPr>
          <p:cNvPr id="851" name="Shape 851"/>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852" name="Shape 852"/>
          <p:cNvSpPr/>
          <p:nvPr/>
        </p:nvSpPr>
        <p:spPr>
          <a:xfrm>
            <a:off x="127000" y="731837"/>
            <a:ext cx="3330575"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KEWEU</a:t>
            </a:r>
            <a:r>
              <a:t>    </a:t>
            </a:r>
          </a:p>
        </p:txBody>
      </p:sp>
      <p:sp>
        <p:nvSpPr>
          <p:cNvPr id="853" name="Shape 853"/>
          <p:cNvSpPr/>
          <p:nvPr/>
        </p:nvSpPr>
        <p:spPr>
          <a:xfrm>
            <a:off x="5875337" y="687387"/>
            <a:ext cx="3217863"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KESAU</a:t>
            </a:r>
            <a:r>
              <a:t>  </a:t>
            </a:r>
          </a:p>
        </p:txBody>
      </p:sp>
      <p:sp>
        <p:nvSpPr>
          <p:cNvPr id="854" name="Shape 854"/>
          <p:cNvSpPr/>
          <p:nvPr/>
        </p:nvSpPr>
        <p:spPr>
          <a:xfrm>
            <a:off x="8142877" y="6426517"/>
            <a:ext cx="259171"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10</a:t>
            </a:r>
          </a:p>
        </p:txBody>
      </p:sp>
      <p:sp>
        <p:nvSpPr>
          <p:cNvPr id="855" name="Shape 855"/>
          <p:cNvSpPr/>
          <p:nvPr/>
        </p:nvSpPr>
        <p:spPr>
          <a:xfrm>
            <a:off x="8569544" y="6375717"/>
            <a:ext cx="228164"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4</a:t>
            </a:r>
          </a:p>
        </p:txBody>
      </p:sp>
      <p:grpSp>
        <p:nvGrpSpPr>
          <p:cNvPr id="858" name="Group 858"/>
          <p:cNvGrpSpPr/>
          <p:nvPr/>
        </p:nvGrpSpPr>
        <p:grpSpPr>
          <a:xfrm>
            <a:off x="858636" y="3107344"/>
            <a:ext cx="8280400" cy="707391"/>
            <a:chOff x="0" y="0"/>
            <a:chExt cx="8280399" cy="707390"/>
          </a:xfrm>
        </p:grpSpPr>
        <p:sp>
          <p:nvSpPr>
            <p:cNvPr id="856" name="Shape 856"/>
            <p:cNvSpPr/>
            <p:nvPr/>
          </p:nvSpPr>
          <p:spPr>
            <a:xfrm>
              <a:off x="0" y="0"/>
              <a:ext cx="8046370" cy="707390"/>
            </a:xfrm>
            <a:prstGeom prst="rect">
              <a:avLst/>
            </a:prstGeom>
            <a:gradFill flip="none" rotWithShape="1">
              <a:gsLst>
                <a:gs pos="0">
                  <a:srgbClr val="011C5E"/>
                </a:gs>
                <a:gs pos="50000">
                  <a:srgbClr val="023CCC"/>
                </a:gs>
                <a:gs pos="100000">
                  <a:srgbClr val="011C5E"/>
                </a:gs>
              </a:gsLst>
              <a:lin ang="0" scaled="0"/>
            </a:gradFill>
            <a:ln w="57150" cap="flat">
              <a:solidFill>
                <a:srgbClr val="FEF800"/>
              </a:solidFill>
              <a:prstDash val="solid"/>
              <a:miter lim="800000"/>
            </a:ln>
            <a:effectLst>
              <a:outerShdw blurRad="63500" dist="89803"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spcBef>
                  <a:spcPts val="1900"/>
                </a:spcBef>
                <a:defRPr sz="3200">
                  <a:latin typeface="Comic Sans MS"/>
                  <a:ea typeface="Comic Sans MS"/>
                  <a:cs typeface="Comic Sans MS"/>
                  <a:sym typeface="Comic Sans MS"/>
                </a:defRPr>
              </a:pPr>
              <a:r>
                <a:t>  </a:t>
              </a:r>
              <a:r>
                <a:rPr b="1"/>
                <a:t>What follows? A body of writing!</a:t>
              </a:r>
            </a:p>
          </p:txBody>
        </p:sp>
        <p:sp>
          <p:nvSpPr>
            <p:cNvPr id="857" name="Shape 857"/>
            <p:cNvSpPr/>
            <p:nvPr/>
          </p:nvSpPr>
          <p:spPr>
            <a:xfrm>
              <a:off x="123268" y="14287"/>
              <a:ext cx="8157132" cy="599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1900"/>
                </a:spcBef>
                <a:defRPr sz="2900" b="1">
                  <a:solidFill>
                    <a:srgbClr val="FEF800"/>
                  </a:solidFill>
                  <a:latin typeface="Comic Sans MS"/>
                  <a:ea typeface="Comic Sans MS"/>
                  <a:cs typeface="Comic Sans MS"/>
                  <a:sym typeface="Comic Sans MS"/>
                </a:defRPr>
              </a:lvl1pPr>
            </a:lstStyle>
            <a:p>
              <a:r>
                <a:t>Süsie kedipuo ta? Thupie kezhü mo puo!</a:t>
              </a:r>
            </a:p>
          </p:txBody>
        </p:sp>
      </p:grpSp>
      <p:grpSp>
        <p:nvGrpSpPr>
          <p:cNvPr id="862" name="Group 862"/>
          <p:cNvGrpSpPr/>
          <p:nvPr/>
        </p:nvGrpSpPr>
        <p:grpSpPr>
          <a:xfrm>
            <a:off x="2298699" y="3381374"/>
            <a:ext cx="4265615" cy="749301"/>
            <a:chOff x="0" y="0"/>
            <a:chExt cx="4265613" cy="749299"/>
          </a:xfrm>
        </p:grpSpPr>
        <p:sp>
          <p:nvSpPr>
            <p:cNvPr id="859" name="Shape 859"/>
            <p:cNvSpPr/>
            <p:nvPr/>
          </p:nvSpPr>
          <p:spPr>
            <a:xfrm>
              <a:off x="-1" y="274637"/>
              <a:ext cx="574677" cy="474663"/>
            </a:xfrm>
            <a:prstGeom prst="ellipse">
              <a:avLst/>
            </a:prstGeom>
            <a:noFill/>
            <a:ln w="50800" cap="flat">
              <a:solidFill>
                <a:srgbClr val="7B9DFD"/>
              </a:solidFill>
              <a:prstDash val="solid"/>
              <a:round/>
            </a:ln>
            <a:effectLst>
              <a:outerShdw blurRad="63500" dist="81320" dir="2319588"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860" name="Shape 860"/>
            <p:cNvSpPr/>
            <p:nvPr/>
          </p:nvSpPr>
          <p:spPr>
            <a:xfrm>
              <a:off x="3690937" y="-1"/>
              <a:ext cx="574677" cy="474664"/>
            </a:xfrm>
            <a:prstGeom prst="ellipse">
              <a:avLst/>
            </a:prstGeom>
            <a:noFill/>
            <a:ln w="50800" cap="flat">
              <a:solidFill>
                <a:srgbClr val="7B9DFD"/>
              </a:solidFill>
              <a:prstDash val="solid"/>
              <a:round/>
            </a:ln>
            <a:effectLst>
              <a:outerShdw blurRad="63500" dist="81320" dir="2319588"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861" name="Shape 861"/>
            <p:cNvSpPr/>
            <p:nvPr/>
          </p:nvSpPr>
          <p:spPr>
            <a:xfrm flipV="1">
              <a:off x="576262" y="244475"/>
              <a:ext cx="3103564" cy="242888"/>
            </a:xfrm>
            <a:prstGeom prst="line">
              <a:avLst/>
            </a:prstGeom>
            <a:noFill/>
            <a:ln w="50800" cap="flat">
              <a:solidFill>
                <a:srgbClr val="7B9DFD"/>
              </a:solidFill>
              <a:prstDash val="solid"/>
              <a:round/>
            </a:ln>
            <a:effectLst>
              <a:outerShdw blurRad="63500" dist="81320" dir="2319588" rotWithShape="0">
                <a:srgbClr val="000000">
                  <a:alpha val="74998"/>
                </a:srgbClr>
              </a:outerShdw>
            </a:effectLst>
          </p:spPr>
          <p:txBody>
            <a:bodyPr wrap="square" lIns="45719" tIns="45719" rIns="45719" bIns="45719" numCol="1" anchor="t">
              <a:noAutofit/>
            </a:bodyPr>
            <a:lstStyle/>
            <a:p>
              <a:endParaRPr/>
            </a:p>
          </p:txBody>
        </p:sp>
      </p:grpSp>
      <p:sp>
        <p:nvSpPr>
          <p:cNvPr id="863" name="Shape 863"/>
          <p:cNvSpPr/>
          <p:nvPr/>
        </p:nvSpPr>
        <p:spPr>
          <a:xfrm rot="1304231">
            <a:off x="2185987" y="4097337"/>
            <a:ext cx="1609727" cy="592139"/>
          </a:xfrm>
          <a:prstGeom prst="ellipse">
            <a:avLst/>
          </a:prstGeom>
          <a:ln w="76200">
            <a:solidFill>
              <a:srgbClr val="21ED11"/>
            </a:solidFill>
          </a:ln>
          <a:effectLst>
            <a:outerShdw blurRad="63500" dist="38099"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864" name="Shape 864"/>
          <p:cNvSpPr/>
          <p:nvPr/>
        </p:nvSpPr>
        <p:spPr>
          <a:xfrm rot="19272678">
            <a:off x="5164138" y="3897312"/>
            <a:ext cx="1135063" cy="592139"/>
          </a:xfrm>
          <a:prstGeom prst="ellipse">
            <a:avLst/>
          </a:prstGeom>
          <a:ln w="76200">
            <a:solidFill>
              <a:srgbClr val="21ED11"/>
            </a:solidFill>
          </a:ln>
          <a:effectLst>
            <a:outerShdw blurRad="63500" dist="38099"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862"/>
                                        </p:tgtEl>
                                        <p:attrNameLst>
                                          <p:attrName>style.visibility</p:attrName>
                                        </p:attrNameLst>
                                      </p:cBhvr>
                                      <p:to>
                                        <p:strVal val="visible"/>
                                      </p:to>
                                    </p:set>
                                    <p:animEffect transition="in" filter="wipe(left)">
                                      <p:cBhvr>
                                        <p:cTn id="7" dur="500"/>
                                        <p:tgtEl>
                                          <p:spTgt spid="8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2" nodeType="clickEffect">
                                  <p:stCondLst>
                                    <p:cond delay="0"/>
                                  </p:stCondLst>
                                  <p:iterate>
                                    <p:tmAbs val="0"/>
                                  </p:iterate>
                                  <p:childTnLst>
                                    <p:set>
                                      <p:cBhvr>
                                        <p:cTn id="11" fill="hold"/>
                                        <p:tgtEl>
                                          <p:spTgt spid="863"/>
                                        </p:tgtEl>
                                        <p:attrNameLst>
                                          <p:attrName>style.visibility</p:attrName>
                                        </p:attrNameLst>
                                      </p:cBhvr>
                                      <p:to>
                                        <p:strVal val="visible"/>
                                      </p:to>
                                    </p:set>
                                    <p:anim calcmode="lin" valueType="num">
                                      <p:cBhvr>
                                        <p:cTn id="12" dur="500" fill="hold"/>
                                        <p:tgtEl>
                                          <p:spTgt spid="863"/>
                                        </p:tgtEl>
                                        <p:attrNameLst>
                                          <p:attrName>ppt_x</p:attrName>
                                        </p:attrNameLst>
                                      </p:cBhvr>
                                      <p:tavLst>
                                        <p:tav tm="0">
                                          <p:val>
                                            <p:strVal val="#ppt_x"/>
                                          </p:val>
                                        </p:tav>
                                        <p:tav tm="100000">
                                          <p:val>
                                            <p:strVal val="#ppt_x"/>
                                          </p:val>
                                        </p:tav>
                                      </p:tavLst>
                                    </p:anim>
                                    <p:anim calcmode="lin" valueType="num">
                                      <p:cBhvr>
                                        <p:cTn id="13" dur="500" fill="hold"/>
                                        <p:tgtEl>
                                          <p:spTgt spid="863"/>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3" presetClass="entr" presetSubtype="16" fill="hold" grpId="3" nodeType="afterEffect">
                                  <p:stCondLst>
                                    <p:cond delay="500"/>
                                  </p:stCondLst>
                                  <p:iterate>
                                    <p:tmAbs val="0"/>
                                  </p:iterate>
                                  <p:childTnLst>
                                    <p:set>
                                      <p:cBhvr>
                                        <p:cTn id="16" fill="hold"/>
                                        <p:tgtEl>
                                          <p:spTgt spid="846"/>
                                        </p:tgtEl>
                                        <p:attrNameLst>
                                          <p:attrName>style.visibility</p:attrName>
                                        </p:attrNameLst>
                                      </p:cBhvr>
                                      <p:to>
                                        <p:strVal val="visible"/>
                                      </p:to>
                                    </p:set>
                                    <p:anim calcmode="lin" valueType="num">
                                      <p:cBhvr>
                                        <p:cTn id="17" dur="500" fill="hold"/>
                                        <p:tgtEl>
                                          <p:spTgt spid="846"/>
                                        </p:tgtEl>
                                        <p:attrNameLst>
                                          <p:attrName>ppt_w</p:attrName>
                                        </p:attrNameLst>
                                      </p:cBhvr>
                                      <p:tavLst>
                                        <p:tav tm="0">
                                          <p:val>
                                            <p:fltVal val="0"/>
                                          </p:val>
                                        </p:tav>
                                        <p:tav tm="100000">
                                          <p:val>
                                            <p:strVal val="#ppt_w"/>
                                          </p:val>
                                        </p:tav>
                                      </p:tavLst>
                                    </p:anim>
                                    <p:anim calcmode="lin" valueType="num">
                                      <p:cBhvr>
                                        <p:cTn id="18" dur="500" fill="hold"/>
                                        <p:tgtEl>
                                          <p:spTgt spid="84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4" nodeType="clickEffect">
                                  <p:stCondLst>
                                    <p:cond delay="0"/>
                                  </p:stCondLst>
                                  <p:iterate>
                                    <p:tmAbs val="0"/>
                                  </p:iterate>
                                  <p:childTnLst>
                                    <p:set>
                                      <p:cBhvr>
                                        <p:cTn id="22" fill="hold"/>
                                        <p:tgtEl>
                                          <p:spTgt spid="864"/>
                                        </p:tgtEl>
                                        <p:attrNameLst>
                                          <p:attrName>style.visibility</p:attrName>
                                        </p:attrNameLst>
                                      </p:cBhvr>
                                      <p:to>
                                        <p:strVal val="visible"/>
                                      </p:to>
                                    </p:set>
                                    <p:anim calcmode="lin" valueType="num">
                                      <p:cBhvr>
                                        <p:cTn id="23" dur="500" fill="hold"/>
                                        <p:tgtEl>
                                          <p:spTgt spid="864"/>
                                        </p:tgtEl>
                                        <p:attrNameLst>
                                          <p:attrName>ppt_x</p:attrName>
                                        </p:attrNameLst>
                                      </p:cBhvr>
                                      <p:tavLst>
                                        <p:tav tm="0">
                                          <p:val>
                                            <p:strVal val="1+#ppt_w/2"/>
                                          </p:val>
                                        </p:tav>
                                        <p:tav tm="100000">
                                          <p:val>
                                            <p:strVal val="#ppt_x"/>
                                          </p:val>
                                        </p:tav>
                                      </p:tavLst>
                                    </p:anim>
                                    <p:anim calcmode="lin" valueType="num">
                                      <p:cBhvr>
                                        <p:cTn id="24" dur="500" fill="hold"/>
                                        <p:tgtEl>
                                          <p:spTgt spid="864"/>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3" presetClass="entr" presetSubtype="16" fill="hold" grpId="5" nodeType="afterEffect">
                                  <p:stCondLst>
                                    <p:cond delay="500"/>
                                  </p:stCondLst>
                                  <p:iterate>
                                    <p:tmAbs val="0"/>
                                  </p:iterate>
                                  <p:childTnLst>
                                    <p:set>
                                      <p:cBhvr>
                                        <p:cTn id="27" fill="hold"/>
                                        <p:tgtEl>
                                          <p:spTgt spid="845"/>
                                        </p:tgtEl>
                                        <p:attrNameLst>
                                          <p:attrName>style.visibility</p:attrName>
                                        </p:attrNameLst>
                                      </p:cBhvr>
                                      <p:to>
                                        <p:strVal val="visible"/>
                                      </p:to>
                                    </p:set>
                                    <p:anim calcmode="lin" valueType="num">
                                      <p:cBhvr>
                                        <p:cTn id="28" dur="500" fill="hold"/>
                                        <p:tgtEl>
                                          <p:spTgt spid="845"/>
                                        </p:tgtEl>
                                        <p:attrNameLst>
                                          <p:attrName>ppt_w</p:attrName>
                                        </p:attrNameLst>
                                      </p:cBhvr>
                                      <p:tavLst>
                                        <p:tav tm="0">
                                          <p:val>
                                            <p:fltVal val="0"/>
                                          </p:val>
                                        </p:tav>
                                        <p:tav tm="100000">
                                          <p:val>
                                            <p:strVal val="#ppt_w"/>
                                          </p:val>
                                        </p:tav>
                                      </p:tavLst>
                                    </p:anim>
                                    <p:anim calcmode="lin" valueType="num">
                                      <p:cBhvr>
                                        <p:cTn id="29" dur="500" fill="hold"/>
                                        <p:tgtEl>
                                          <p:spTgt spid="845"/>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fill="hold" grpId="6" nodeType="clickEffect">
                                  <p:stCondLst>
                                    <p:cond delay="0"/>
                                  </p:stCondLst>
                                  <p:iterate>
                                    <p:tmAbs val="0"/>
                                  </p:iterate>
                                  <p:childTnLst>
                                    <p:set>
                                      <p:cBhvr>
                                        <p:cTn id="33" fill="hold"/>
                                        <p:tgtEl>
                                          <p:spTgt spid="850"/>
                                        </p:tgtEl>
                                        <p:attrNameLst>
                                          <p:attrName>style.visibility</p:attrName>
                                        </p:attrNameLst>
                                      </p:cBhvr>
                                      <p:to>
                                        <p:strVal val="visible"/>
                                      </p:to>
                                    </p:set>
                                    <p:animEffect transition="in" filter="dissolve">
                                      <p:cBhvr>
                                        <p:cTn id="34" dur="1000"/>
                                        <p:tgtEl>
                                          <p:spTgt spid="85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7" nodeType="clickEffect">
                                  <p:stCondLst>
                                    <p:cond delay="0"/>
                                  </p:stCondLst>
                                  <p:iterate>
                                    <p:tmAbs val="0"/>
                                  </p:iterate>
                                  <p:childTnLst>
                                    <p:set>
                                      <p:cBhvr>
                                        <p:cTn id="38" fill="hold"/>
                                        <p:tgtEl>
                                          <p:spTgt spid="858"/>
                                        </p:tgtEl>
                                        <p:attrNameLst>
                                          <p:attrName>style.visibility</p:attrName>
                                        </p:attrNameLst>
                                      </p:cBhvr>
                                      <p:to>
                                        <p:strVal val="visible"/>
                                      </p:to>
                                    </p:set>
                                    <p:animEffect transition="in" filter="wipe(left)">
                                      <p:cBhvr>
                                        <p:cTn id="39" dur="500"/>
                                        <p:tgtEl>
                                          <p:spTgt spid="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 grpId="5" animBg="1" advAuto="0"/>
      <p:bldP spid="846" grpId="3" animBg="1" advAuto="0"/>
      <p:bldP spid="850" grpId="6" animBg="1" advAuto="0"/>
      <p:bldP spid="858" grpId="7" animBg="1" advAuto="0"/>
      <p:bldP spid="862" grpId="1" animBg="1" advAuto="0"/>
      <p:bldP spid="863" grpId="2" animBg="1" advAuto="0"/>
      <p:bldP spid="864" grpId="4"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Shape 868"/>
          <p:cNvSpPr/>
          <p:nvPr/>
        </p:nvSpPr>
        <p:spPr>
          <a:xfrm>
            <a:off x="4261004" y="2844900"/>
            <a:ext cx="156856" cy="1720650"/>
          </a:xfrm>
          <a:prstGeom prst="line">
            <a:avLst/>
          </a:prstGeom>
          <a:ln w="25400">
            <a:solidFill>
              <a:srgbClr val="969696"/>
            </a:solidFill>
          </a:ln>
        </p:spPr>
        <p:txBody>
          <a:bodyPr lIns="45719" rIns="45719"/>
          <a:lstStyle/>
          <a:p>
            <a:endParaRPr/>
          </a:p>
        </p:txBody>
      </p:sp>
      <p:sp>
        <p:nvSpPr>
          <p:cNvPr id="869" name="Shape 869"/>
          <p:cNvSpPr/>
          <p:nvPr/>
        </p:nvSpPr>
        <p:spPr>
          <a:xfrm rot="18254599">
            <a:off x="4457542" y="3454938"/>
            <a:ext cx="1939926" cy="29210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300" b="1">
                <a:solidFill>
                  <a:schemeClr val="accent1"/>
                </a:solidFill>
                <a:latin typeface="Helvetica BlackOblique"/>
                <a:ea typeface="Helvetica BlackOblique"/>
                <a:cs typeface="Helvetica BlackOblique"/>
                <a:sym typeface="Helvetica BlackOblique"/>
              </a:defRPr>
            </a:lvl1pPr>
          </a:lstStyle>
          <a:p>
            <a:r>
              <a:t>DIELIEKEVI</a:t>
            </a:r>
          </a:p>
        </p:txBody>
      </p:sp>
      <p:sp>
        <p:nvSpPr>
          <p:cNvPr id="870" name="Shape 870"/>
          <p:cNvSpPr/>
          <p:nvPr/>
        </p:nvSpPr>
        <p:spPr>
          <a:xfrm>
            <a:off x="2032000" y="4578350"/>
            <a:ext cx="817563" cy="4572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400"/>
              </a:spcBef>
              <a:defRPr sz="2400" b="1">
                <a:solidFill>
                  <a:srgbClr val="FFFF00"/>
                </a:solidFill>
              </a:defRPr>
            </a:lvl1pPr>
          </a:lstStyle>
          <a:p>
            <a:r>
              <a:t>1</a:t>
            </a:r>
          </a:p>
        </p:txBody>
      </p:sp>
      <p:sp>
        <p:nvSpPr>
          <p:cNvPr id="871" name="Shape 871"/>
          <p:cNvSpPr/>
          <p:nvPr/>
        </p:nvSpPr>
        <p:spPr>
          <a:xfrm>
            <a:off x="2387600" y="3652837"/>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2</a:t>
            </a:r>
          </a:p>
        </p:txBody>
      </p:sp>
      <p:sp>
        <p:nvSpPr>
          <p:cNvPr id="872" name="Shape 872"/>
          <p:cNvSpPr/>
          <p:nvPr/>
        </p:nvSpPr>
        <p:spPr>
          <a:xfrm>
            <a:off x="3259137" y="2897188"/>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3</a:t>
            </a:r>
          </a:p>
        </p:txBody>
      </p:sp>
      <p:sp>
        <p:nvSpPr>
          <p:cNvPr id="873" name="Shape 873"/>
          <p:cNvSpPr/>
          <p:nvPr/>
        </p:nvSpPr>
        <p:spPr>
          <a:xfrm>
            <a:off x="4597400" y="26320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4</a:t>
            </a:r>
          </a:p>
        </p:txBody>
      </p:sp>
      <p:sp>
        <p:nvSpPr>
          <p:cNvPr id="874" name="Shape 874"/>
          <p:cNvSpPr/>
          <p:nvPr/>
        </p:nvSpPr>
        <p:spPr>
          <a:xfrm>
            <a:off x="5557837" y="29368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5</a:t>
            </a:r>
          </a:p>
        </p:txBody>
      </p:sp>
      <p:sp>
        <p:nvSpPr>
          <p:cNvPr id="875" name="Shape 875"/>
          <p:cNvSpPr/>
          <p:nvPr/>
        </p:nvSpPr>
        <p:spPr>
          <a:xfrm>
            <a:off x="6086475" y="3384550"/>
            <a:ext cx="817563" cy="520700"/>
          </a:xfrm>
          <a:prstGeom prst="rect">
            <a:avLst/>
          </a:prstGeom>
          <a:ln w="12700">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6</a:t>
            </a:r>
          </a:p>
        </p:txBody>
      </p:sp>
      <p:sp>
        <p:nvSpPr>
          <p:cNvPr id="876" name="Shape 876"/>
          <p:cNvSpPr/>
          <p:nvPr/>
        </p:nvSpPr>
        <p:spPr>
          <a:xfrm>
            <a:off x="6523038" y="408940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7</a:t>
            </a:r>
          </a:p>
        </p:txBody>
      </p:sp>
      <p:sp>
        <p:nvSpPr>
          <p:cNvPr id="877" name="Shape 877"/>
          <p:cNvSpPr/>
          <p:nvPr/>
        </p:nvSpPr>
        <p:spPr>
          <a:xfrm>
            <a:off x="7196138" y="481965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8</a:t>
            </a:r>
          </a:p>
        </p:txBody>
      </p:sp>
      <p:sp>
        <p:nvSpPr>
          <p:cNvPr id="878" name="Shape 878"/>
          <p:cNvSpPr/>
          <p:nvPr/>
        </p:nvSpPr>
        <p:spPr>
          <a:xfrm>
            <a:off x="2133600" y="5108575"/>
            <a:ext cx="1541464" cy="112714"/>
          </a:xfrm>
          <a:prstGeom prst="line">
            <a:avLst/>
          </a:prstGeom>
          <a:ln w="25400">
            <a:solidFill>
              <a:srgbClr val="969696"/>
            </a:solidFill>
          </a:ln>
        </p:spPr>
        <p:txBody>
          <a:bodyPr lIns="45719" rIns="45719"/>
          <a:lstStyle/>
          <a:p>
            <a:endParaRPr/>
          </a:p>
        </p:txBody>
      </p:sp>
      <p:sp>
        <p:nvSpPr>
          <p:cNvPr id="879" name="Shape 879"/>
          <p:cNvSpPr/>
          <p:nvPr/>
        </p:nvSpPr>
        <p:spPr>
          <a:xfrm>
            <a:off x="2390774" y="4222749"/>
            <a:ext cx="1419226" cy="768352"/>
          </a:xfrm>
          <a:prstGeom prst="line">
            <a:avLst/>
          </a:prstGeom>
          <a:ln w="25400">
            <a:solidFill>
              <a:srgbClr val="969696"/>
            </a:solidFill>
          </a:ln>
        </p:spPr>
        <p:txBody>
          <a:bodyPr lIns="45719" rIns="45719"/>
          <a:lstStyle/>
          <a:p>
            <a:endParaRPr/>
          </a:p>
        </p:txBody>
      </p:sp>
      <p:sp>
        <p:nvSpPr>
          <p:cNvPr id="880" name="Shape 880"/>
          <p:cNvSpPr/>
          <p:nvPr/>
        </p:nvSpPr>
        <p:spPr>
          <a:xfrm>
            <a:off x="3063874" y="3368675"/>
            <a:ext cx="923927" cy="1266825"/>
          </a:xfrm>
          <a:prstGeom prst="line">
            <a:avLst/>
          </a:prstGeom>
          <a:ln w="25400">
            <a:solidFill>
              <a:srgbClr val="969696"/>
            </a:solidFill>
          </a:ln>
        </p:spPr>
        <p:txBody>
          <a:bodyPr lIns="45719" rIns="45719"/>
          <a:lstStyle/>
          <a:p>
            <a:endParaRPr/>
          </a:p>
        </p:txBody>
      </p:sp>
      <p:sp>
        <p:nvSpPr>
          <p:cNvPr id="881" name="Shape 881"/>
          <p:cNvSpPr/>
          <p:nvPr/>
        </p:nvSpPr>
        <p:spPr>
          <a:xfrm flipH="1">
            <a:off x="4886325" y="3287712"/>
            <a:ext cx="938214" cy="1389063"/>
          </a:xfrm>
          <a:prstGeom prst="line">
            <a:avLst/>
          </a:prstGeom>
          <a:ln w="25400">
            <a:solidFill>
              <a:srgbClr val="969696"/>
            </a:solidFill>
          </a:ln>
        </p:spPr>
        <p:txBody>
          <a:bodyPr lIns="45719" rIns="45719"/>
          <a:lstStyle/>
          <a:p>
            <a:endParaRPr/>
          </a:p>
        </p:txBody>
      </p:sp>
      <p:sp>
        <p:nvSpPr>
          <p:cNvPr id="882" name="Shape 882"/>
          <p:cNvSpPr/>
          <p:nvPr/>
        </p:nvSpPr>
        <p:spPr>
          <a:xfrm flipH="1">
            <a:off x="5097462" y="3825875"/>
            <a:ext cx="1265238" cy="992189"/>
          </a:xfrm>
          <a:prstGeom prst="line">
            <a:avLst/>
          </a:prstGeom>
          <a:ln w="25400">
            <a:solidFill>
              <a:srgbClr val="969696"/>
            </a:solidFill>
          </a:ln>
        </p:spPr>
        <p:txBody>
          <a:bodyPr lIns="45719" rIns="45719"/>
          <a:lstStyle/>
          <a:p>
            <a:endParaRPr/>
          </a:p>
        </p:txBody>
      </p:sp>
      <p:sp>
        <p:nvSpPr>
          <p:cNvPr id="883" name="Shape 883"/>
          <p:cNvSpPr/>
          <p:nvPr/>
        </p:nvSpPr>
        <p:spPr>
          <a:xfrm flipV="1">
            <a:off x="5181599" y="4676774"/>
            <a:ext cx="1614489" cy="419102"/>
          </a:xfrm>
          <a:prstGeom prst="line">
            <a:avLst/>
          </a:prstGeom>
          <a:ln w="25400">
            <a:solidFill>
              <a:srgbClr val="969696"/>
            </a:solidFill>
          </a:ln>
        </p:spPr>
        <p:txBody>
          <a:bodyPr lIns="45719" rIns="45719"/>
          <a:lstStyle/>
          <a:p>
            <a:endParaRPr/>
          </a:p>
        </p:txBody>
      </p:sp>
      <p:sp>
        <p:nvSpPr>
          <p:cNvPr id="884" name="Shape 884"/>
          <p:cNvSpPr/>
          <p:nvPr/>
        </p:nvSpPr>
        <p:spPr>
          <a:xfrm rot="3267768">
            <a:off x="2881755" y="4003471"/>
            <a:ext cx="1774826" cy="36830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800" b="1">
                <a:solidFill>
                  <a:srgbClr val="FFFF00"/>
                </a:solidFill>
                <a:latin typeface="Helvetica BlackOblique"/>
                <a:ea typeface="Helvetica BlackOblique"/>
                <a:cs typeface="Helvetica BlackOblique"/>
                <a:sym typeface="Helvetica BlackOblique"/>
              </a:defRPr>
            </a:lvl1pPr>
          </a:lstStyle>
          <a:p>
            <a:r>
              <a:t>GEIZO</a:t>
            </a:r>
          </a:p>
        </p:txBody>
      </p:sp>
      <p:sp>
        <p:nvSpPr>
          <p:cNvPr id="885" name="Shape 885"/>
          <p:cNvSpPr/>
          <p:nvPr/>
        </p:nvSpPr>
        <p:spPr>
          <a:xfrm rot="20643327">
            <a:off x="5439429" y="4554446"/>
            <a:ext cx="1431926" cy="36830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800" b="1">
                <a:solidFill>
                  <a:srgbClr val="FFFF00"/>
                </a:solidFill>
                <a:latin typeface="Helvetica BlackOblique"/>
                <a:ea typeface="Helvetica BlackOblique"/>
                <a:cs typeface="Helvetica BlackOblique"/>
                <a:sym typeface="Helvetica BlackOblique"/>
              </a:defRPr>
            </a:lvl1pPr>
          </a:lstStyle>
          <a:p>
            <a:r>
              <a:t>DIELIE</a:t>
            </a:r>
          </a:p>
        </p:txBody>
      </p:sp>
      <p:sp>
        <p:nvSpPr>
          <p:cNvPr id="886" name="Shape 886"/>
          <p:cNvSpPr/>
          <p:nvPr/>
        </p:nvSpPr>
        <p:spPr>
          <a:xfrm rot="19276533">
            <a:off x="5364101" y="3898704"/>
            <a:ext cx="987426" cy="495301"/>
          </a:xfrm>
          <a:prstGeom prst="rect">
            <a:avLst/>
          </a:prstGeom>
          <a:ln w="12700">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300" b="1">
                <a:solidFill>
                  <a:schemeClr val="accent1"/>
                </a:solidFill>
                <a:latin typeface="Helvetica BlackOblique"/>
                <a:ea typeface="Helvetica BlackOblique"/>
                <a:cs typeface="Helvetica BlackOblique"/>
                <a:sym typeface="Helvetica BlackOblique"/>
              </a:defRPr>
            </a:lvl1pPr>
          </a:lstStyle>
          <a:p>
            <a:r>
              <a:t>MHAKECHÜKO</a:t>
            </a:r>
          </a:p>
        </p:txBody>
      </p:sp>
      <p:sp>
        <p:nvSpPr>
          <p:cNvPr id="887" name="Shape 887"/>
          <p:cNvSpPr/>
          <p:nvPr/>
        </p:nvSpPr>
        <p:spPr>
          <a:xfrm rot="1755646">
            <a:off x="2316585" y="4370083"/>
            <a:ext cx="1889126" cy="368301"/>
          </a:xfrm>
          <a:prstGeom prst="rect">
            <a:avLst/>
          </a:prstGeom>
          <a:ln w="12700">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800" b="1">
                <a:solidFill>
                  <a:srgbClr val="1EFDEA"/>
                </a:solidFill>
                <a:latin typeface="Helvetica BlackOblique"/>
                <a:ea typeface="Helvetica BlackOblique"/>
                <a:cs typeface="Helvetica BlackOblique"/>
                <a:sym typeface="Helvetica BlackOblique"/>
              </a:defRPr>
            </a:lvl1pPr>
          </a:lstStyle>
          <a:p>
            <a:r>
              <a:t>KERIEKI DZE</a:t>
            </a:r>
          </a:p>
        </p:txBody>
      </p:sp>
      <p:sp>
        <p:nvSpPr>
          <p:cNvPr id="888" name="Shape 888"/>
          <p:cNvSpPr/>
          <p:nvPr/>
        </p:nvSpPr>
        <p:spPr>
          <a:xfrm rot="240000">
            <a:off x="2536141" y="4853074"/>
            <a:ext cx="796926" cy="29210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300" b="1">
                <a:solidFill>
                  <a:srgbClr val="1EFDEA"/>
                </a:solidFill>
                <a:latin typeface="Helvetica BlackOblique"/>
                <a:ea typeface="Helvetica BlackOblique"/>
                <a:cs typeface="Helvetica BlackOblique"/>
                <a:sym typeface="Helvetica BlackOblique"/>
              </a:defRPr>
            </a:lvl1pPr>
          </a:lstStyle>
          <a:p>
            <a:r>
              <a:t>THEZHO</a:t>
            </a:r>
          </a:p>
        </p:txBody>
      </p:sp>
      <p:sp>
        <p:nvSpPr>
          <p:cNvPr id="889" name="Shape 889"/>
          <p:cNvSpPr/>
          <p:nvPr/>
        </p:nvSpPr>
        <p:spPr>
          <a:xfrm rot="3056342">
            <a:off x="2875755" y="3686969"/>
            <a:ext cx="1609727" cy="592139"/>
          </a:xfrm>
          <a:prstGeom prst="ellipse">
            <a:avLst/>
          </a:prstGeom>
          <a:ln w="76200">
            <a:solidFill>
              <a:srgbClr val="21ED11"/>
            </a:solidFill>
          </a:ln>
          <a:effectLst>
            <a:outerShdw blurRad="63500" dist="38099"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890" name="Shape 890"/>
          <p:cNvSpPr/>
          <p:nvPr/>
        </p:nvSpPr>
        <p:spPr>
          <a:xfrm rot="20672117">
            <a:off x="5294312" y="4475162"/>
            <a:ext cx="1322389" cy="592139"/>
          </a:xfrm>
          <a:prstGeom prst="ellipse">
            <a:avLst/>
          </a:prstGeom>
          <a:ln w="76200">
            <a:solidFill>
              <a:srgbClr val="21ED11"/>
            </a:solidFill>
          </a:ln>
          <a:effectLst>
            <a:outerShdw blurRad="63500" dist="38099"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grpSp>
        <p:nvGrpSpPr>
          <p:cNvPr id="894" name="Group 894"/>
          <p:cNvGrpSpPr/>
          <p:nvPr/>
        </p:nvGrpSpPr>
        <p:grpSpPr>
          <a:xfrm>
            <a:off x="2298699" y="3381374"/>
            <a:ext cx="4265615" cy="749301"/>
            <a:chOff x="0" y="0"/>
            <a:chExt cx="4265613" cy="749299"/>
          </a:xfrm>
        </p:grpSpPr>
        <p:sp>
          <p:nvSpPr>
            <p:cNvPr id="891" name="Shape 891"/>
            <p:cNvSpPr/>
            <p:nvPr/>
          </p:nvSpPr>
          <p:spPr>
            <a:xfrm>
              <a:off x="-1" y="274637"/>
              <a:ext cx="574677" cy="474663"/>
            </a:xfrm>
            <a:prstGeom prst="ellipse">
              <a:avLst/>
            </a:prstGeom>
            <a:noFill/>
            <a:ln w="50800" cap="flat">
              <a:solidFill>
                <a:srgbClr val="FEF800"/>
              </a:solidFill>
              <a:prstDash val="solid"/>
              <a:round/>
            </a:ln>
            <a:effectLst>
              <a:outerShdw blurRad="63500" dist="81320" dir="2319588"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892" name="Shape 892"/>
            <p:cNvSpPr/>
            <p:nvPr/>
          </p:nvSpPr>
          <p:spPr>
            <a:xfrm>
              <a:off x="3690937" y="-1"/>
              <a:ext cx="574677" cy="474664"/>
            </a:xfrm>
            <a:prstGeom prst="ellipse">
              <a:avLst/>
            </a:prstGeom>
            <a:noFill/>
            <a:ln w="50800" cap="flat">
              <a:solidFill>
                <a:srgbClr val="FEF800"/>
              </a:solidFill>
              <a:prstDash val="solid"/>
              <a:round/>
            </a:ln>
            <a:effectLst>
              <a:outerShdw blurRad="63500" dist="81320" dir="2319588"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893" name="Shape 893"/>
            <p:cNvSpPr/>
            <p:nvPr/>
          </p:nvSpPr>
          <p:spPr>
            <a:xfrm flipV="1">
              <a:off x="576262" y="244475"/>
              <a:ext cx="3103564" cy="242888"/>
            </a:xfrm>
            <a:prstGeom prst="line">
              <a:avLst/>
            </a:prstGeom>
            <a:noFill/>
            <a:ln w="50800" cap="flat">
              <a:solidFill>
                <a:srgbClr val="FEF800"/>
              </a:solidFill>
              <a:prstDash val="solid"/>
              <a:round/>
            </a:ln>
            <a:effectLst>
              <a:outerShdw blurRad="63500" dist="81320" dir="2319588" rotWithShape="0">
                <a:srgbClr val="000000">
                  <a:alpha val="74998"/>
                </a:srgbClr>
              </a:outerShdw>
            </a:effectLst>
          </p:spPr>
          <p:txBody>
            <a:bodyPr wrap="square" lIns="45719" tIns="45719" rIns="45719" bIns="45719" numCol="1" anchor="t">
              <a:noAutofit/>
            </a:bodyPr>
            <a:lstStyle/>
            <a:p>
              <a:endParaRPr/>
            </a:p>
          </p:txBody>
        </p:sp>
      </p:grpSp>
      <p:grpSp>
        <p:nvGrpSpPr>
          <p:cNvPr id="898" name="Group 898"/>
          <p:cNvGrpSpPr/>
          <p:nvPr/>
        </p:nvGrpSpPr>
        <p:grpSpPr>
          <a:xfrm>
            <a:off x="1866899" y="2924174"/>
            <a:ext cx="4125915" cy="2095501"/>
            <a:chOff x="0" y="0"/>
            <a:chExt cx="4125913" cy="2095499"/>
          </a:xfrm>
        </p:grpSpPr>
        <p:sp>
          <p:nvSpPr>
            <p:cNvPr id="895" name="Shape 895"/>
            <p:cNvSpPr/>
            <p:nvPr/>
          </p:nvSpPr>
          <p:spPr>
            <a:xfrm>
              <a:off x="-1" y="1620837"/>
              <a:ext cx="574677" cy="474663"/>
            </a:xfrm>
            <a:prstGeom prst="ellipse">
              <a:avLst/>
            </a:prstGeom>
            <a:noFill/>
            <a:ln w="50800" cap="flat">
              <a:solidFill>
                <a:srgbClr val="FEF800"/>
              </a:solidFill>
              <a:prstDash val="solid"/>
              <a:round/>
            </a:ln>
            <a:effectLst>
              <a:outerShdw blurRad="63500" dist="107762" dir="2700000"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896" name="Shape 896"/>
            <p:cNvSpPr/>
            <p:nvPr/>
          </p:nvSpPr>
          <p:spPr>
            <a:xfrm>
              <a:off x="3551237" y="-1"/>
              <a:ext cx="574677" cy="474664"/>
            </a:xfrm>
            <a:prstGeom prst="ellipse">
              <a:avLst/>
            </a:prstGeom>
            <a:noFill/>
            <a:ln w="50800" cap="flat">
              <a:solidFill>
                <a:srgbClr val="FEF800"/>
              </a:solidFill>
              <a:prstDash val="solid"/>
              <a:round/>
            </a:ln>
            <a:effectLst>
              <a:outerShdw blurRad="63500" dist="107762" dir="2700000"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897" name="Shape 897"/>
            <p:cNvSpPr/>
            <p:nvPr/>
          </p:nvSpPr>
          <p:spPr>
            <a:xfrm flipV="1">
              <a:off x="547687" y="346074"/>
              <a:ext cx="3054351" cy="1400177"/>
            </a:xfrm>
            <a:prstGeom prst="line">
              <a:avLst/>
            </a:prstGeom>
            <a:noFill/>
            <a:ln w="50800" cap="flat">
              <a:solidFill>
                <a:srgbClr val="FEF800"/>
              </a:solidFill>
              <a:prstDash val="solid"/>
              <a:round/>
            </a:ln>
            <a:effectLst>
              <a:outerShdw blurRad="63500" dist="107762" dir="2700000" rotWithShape="0">
                <a:srgbClr val="000000">
                  <a:alpha val="74998"/>
                </a:srgbClr>
              </a:outerShdw>
            </a:effectLst>
          </p:spPr>
          <p:txBody>
            <a:bodyPr wrap="square" lIns="45719" tIns="45719" rIns="45719" bIns="45719" numCol="1" anchor="t">
              <a:noAutofit/>
            </a:bodyPr>
            <a:lstStyle/>
            <a:p>
              <a:endParaRPr/>
            </a:p>
          </p:txBody>
        </p:sp>
      </p:grpSp>
      <p:grpSp>
        <p:nvGrpSpPr>
          <p:cNvPr id="902" name="Group 902"/>
          <p:cNvGrpSpPr/>
          <p:nvPr/>
        </p:nvGrpSpPr>
        <p:grpSpPr>
          <a:xfrm>
            <a:off x="3136899" y="2889249"/>
            <a:ext cx="3830640" cy="1627189"/>
            <a:chOff x="0" y="0"/>
            <a:chExt cx="3830638" cy="1627187"/>
          </a:xfrm>
        </p:grpSpPr>
        <p:sp>
          <p:nvSpPr>
            <p:cNvPr id="899" name="Shape 899"/>
            <p:cNvSpPr/>
            <p:nvPr/>
          </p:nvSpPr>
          <p:spPr>
            <a:xfrm>
              <a:off x="-1" y="-1"/>
              <a:ext cx="574677" cy="474663"/>
            </a:xfrm>
            <a:prstGeom prst="ellipse">
              <a:avLst/>
            </a:prstGeom>
            <a:noFill/>
            <a:ln w="50800" cap="flat">
              <a:solidFill>
                <a:srgbClr val="7B9DFD"/>
              </a:solidFill>
              <a:prstDash val="solid"/>
              <a:round/>
            </a:ln>
            <a:effectLst>
              <a:outerShdw blurRad="63500" dist="107762" dir="2700000"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900" name="Shape 900"/>
            <p:cNvSpPr/>
            <p:nvPr/>
          </p:nvSpPr>
          <p:spPr>
            <a:xfrm>
              <a:off x="3255962" y="1152525"/>
              <a:ext cx="574677" cy="474663"/>
            </a:xfrm>
            <a:prstGeom prst="ellipse">
              <a:avLst/>
            </a:prstGeom>
            <a:noFill/>
            <a:ln w="50800" cap="flat">
              <a:solidFill>
                <a:srgbClr val="7B9DFD"/>
              </a:solidFill>
              <a:prstDash val="solid"/>
              <a:round/>
            </a:ln>
            <a:effectLst>
              <a:outerShdw blurRad="63500" dist="107762" dir="2700000"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901" name="Shape 901"/>
            <p:cNvSpPr/>
            <p:nvPr/>
          </p:nvSpPr>
          <p:spPr>
            <a:xfrm>
              <a:off x="571500" y="298449"/>
              <a:ext cx="2713038" cy="984252"/>
            </a:xfrm>
            <a:prstGeom prst="line">
              <a:avLst/>
            </a:prstGeom>
            <a:noFill/>
            <a:ln w="50800" cap="flat">
              <a:solidFill>
                <a:srgbClr val="7B9DFD"/>
              </a:solidFill>
              <a:prstDash val="solid"/>
              <a:round/>
            </a:ln>
            <a:effectLst>
              <a:outerShdw blurRad="63500" dist="107762" dir="2700000" rotWithShape="0">
                <a:srgbClr val="000000">
                  <a:alpha val="74998"/>
                </a:srgbClr>
              </a:outerShdw>
            </a:effectLst>
          </p:spPr>
          <p:txBody>
            <a:bodyPr wrap="square" lIns="45719" tIns="45719" rIns="45719" bIns="45719" numCol="1" anchor="t">
              <a:noAutofit/>
            </a:bodyPr>
            <a:lstStyle/>
            <a:p>
              <a:endParaRPr/>
            </a:p>
          </p:txBody>
        </p:sp>
      </p:grpSp>
      <p:sp>
        <p:nvSpPr>
          <p:cNvPr id="903" name="Shape 903"/>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904" name="Shape 904"/>
          <p:cNvSpPr/>
          <p:nvPr/>
        </p:nvSpPr>
        <p:spPr>
          <a:xfrm>
            <a:off x="127000" y="731837"/>
            <a:ext cx="3330575"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KEWEU</a:t>
            </a:r>
            <a:r>
              <a:t>    </a:t>
            </a:r>
          </a:p>
        </p:txBody>
      </p:sp>
      <p:sp>
        <p:nvSpPr>
          <p:cNvPr id="905" name="Shape 905"/>
          <p:cNvSpPr/>
          <p:nvPr/>
        </p:nvSpPr>
        <p:spPr>
          <a:xfrm>
            <a:off x="5875337" y="687387"/>
            <a:ext cx="3217863"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KESAU</a:t>
            </a:r>
            <a:r>
              <a:t>  </a:t>
            </a:r>
          </a:p>
        </p:txBody>
      </p:sp>
      <p:sp>
        <p:nvSpPr>
          <p:cNvPr id="906" name="Shape 906"/>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11</a:t>
            </a:r>
          </a:p>
        </p:txBody>
      </p:sp>
      <p:sp>
        <p:nvSpPr>
          <p:cNvPr id="907" name="Shape 907"/>
          <p:cNvSpPr/>
          <p:nvPr/>
        </p:nvSpPr>
        <p:spPr>
          <a:xfrm>
            <a:off x="8572719" y="6378892"/>
            <a:ext cx="228164"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3</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902"/>
                                        </p:tgtEl>
                                        <p:attrNameLst>
                                          <p:attrName>style.visibility</p:attrName>
                                        </p:attrNameLst>
                                      </p:cBhvr>
                                      <p:to>
                                        <p:strVal val="visible"/>
                                      </p:to>
                                    </p:set>
                                    <p:animEffect transition="in" filter="wipe(left)">
                                      <p:cBhvr>
                                        <p:cTn id="7" dur="500"/>
                                        <p:tgtEl>
                                          <p:spTgt spid="9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2" nodeType="clickEffect">
                                  <p:stCondLst>
                                    <p:cond delay="0"/>
                                  </p:stCondLst>
                                  <p:iterate>
                                    <p:tmAbs val="0"/>
                                  </p:iterate>
                                  <p:childTnLst>
                                    <p:set>
                                      <p:cBhvr>
                                        <p:cTn id="11" fill="hold"/>
                                        <p:tgtEl>
                                          <p:spTgt spid="889"/>
                                        </p:tgtEl>
                                        <p:attrNameLst>
                                          <p:attrName>style.visibility</p:attrName>
                                        </p:attrNameLst>
                                      </p:cBhvr>
                                      <p:to>
                                        <p:strVal val="visible"/>
                                      </p:to>
                                    </p:set>
                                    <p:anim calcmode="lin" valueType="num">
                                      <p:cBhvr>
                                        <p:cTn id="12" dur="500" fill="hold"/>
                                        <p:tgtEl>
                                          <p:spTgt spid="889"/>
                                        </p:tgtEl>
                                        <p:attrNameLst>
                                          <p:attrName>ppt_x</p:attrName>
                                        </p:attrNameLst>
                                      </p:cBhvr>
                                      <p:tavLst>
                                        <p:tav tm="0">
                                          <p:val>
                                            <p:strVal val="#ppt_x"/>
                                          </p:val>
                                        </p:tav>
                                        <p:tav tm="100000">
                                          <p:val>
                                            <p:strVal val="#ppt_x"/>
                                          </p:val>
                                        </p:tav>
                                      </p:tavLst>
                                    </p:anim>
                                    <p:anim calcmode="lin" valueType="num">
                                      <p:cBhvr>
                                        <p:cTn id="13" dur="500" fill="hold"/>
                                        <p:tgtEl>
                                          <p:spTgt spid="889"/>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3" presetClass="entr" presetSubtype="16" fill="hold" grpId="3" nodeType="afterEffect">
                                  <p:stCondLst>
                                    <p:cond delay="500"/>
                                  </p:stCondLst>
                                  <p:iterate>
                                    <p:tmAbs val="0"/>
                                  </p:iterate>
                                  <p:childTnLst>
                                    <p:set>
                                      <p:cBhvr>
                                        <p:cTn id="16" fill="hold"/>
                                        <p:tgtEl>
                                          <p:spTgt spid="884"/>
                                        </p:tgtEl>
                                        <p:attrNameLst>
                                          <p:attrName>style.visibility</p:attrName>
                                        </p:attrNameLst>
                                      </p:cBhvr>
                                      <p:to>
                                        <p:strVal val="visible"/>
                                      </p:to>
                                    </p:set>
                                    <p:anim calcmode="lin" valueType="num">
                                      <p:cBhvr>
                                        <p:cTn id="17" dur="500" fill="hold"/>
                                        <p:tgtEl>
                                          <p:spTgt spid="884"/>
                                        </p:tgtEl>
                                        <p:attrNameLst>
                                          <p:attrName>ppt_w</p:attrName>
                                        </p:attrNameLst>
                                      </p:cBhvr>
                                      <p:tavLst>
                                        <p:tav tm="0">
                                          <p:val>
                                            <p:fltVal val="0"/>
                                          </p:val>
                                        </p:tav>
                                        <p:tav tm="100000">
                                          <p:val>
                                            <p:strVal val="#ppt_w"/>
                                          </p:val>
                                        </p:tav>
                                      </p:tavLst>
                                    </p:anim>
                                    <p:anim calcmode="lin" valueType="num">
                                      <p:cBhvr>
                                        <p:cTn id="18" dur="500" fill="hold"/>
                                        <p:tgtEl>
                                          <p:spTgt spid="88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4" nodeType="clickEffect">
                                  <p:stCondLst>
                                    <p:cond delay="0"/>
                                  </p:stCondLst>
                                  <p:iterate>
                                    <p:tmAbs val="0"/>
                                  </p:iterate>
                                  <p:childTnLst>
                                    <p:set>
                                      <p:cBhvr>
                                        <p:cTn id="22" fill="hold"/>
                                        <p:tgtEl>
                                          <p:spTgt spid="890"/>
                                        </p:tgtEl>
                                        <p:attrNameLst>
                                          <p:attrName>style.visibility</p:attrName>
                                        </p:attrNameLst>
                                      </p:cBhvr>
                                      <p:to>
                                        <p:strVal val="visible"/>
                                      </p:to>
                                    </p:set>
                                    <p:anim calcmode="lin" valueType="num">
                                      <p:cBhvr>
                                        <p:cTn id="23" dur="500" fill="hold"/>
                                        <p:tgtEl>
                                          <p:spTgt spid="890"/>
                                        </p:tgtEl>
                                        <p:attrNameLst>
                                          <p:attrName>ppt_x</p:attrName>
                                        </p:attrNameLst>
                                      </p:cBhvr>
                                      <p:tavLst>
                                        <p:tav tm="0">
                                          <p:val>
                                            <p:strVal val="1+#ppt_w/2"/>
                                          </p:val>
                                        </p:tav>
                                        <p:tav tm="100000">
                                          <p:val>
                                            <p:strVal val="#ppt_x"/>
                                          </p:val>
                                        </p:tav>
                                      </p:tavLst>
                                    </p:anim>
                                    <p:anim calcmode="lin" valueType="num">
                                      <p:cBhvr>
                                        <p:cTn id="24" dur="500" fill="hold"/>
                                        <p:tgtEl>
                                          <p:spTgt spid="890"/>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3" presetClass="entr" presetSubtype="16" fill="hold" grpId="5" nodeType="afterEffect">
                                  <p:stCondLst>
                                    <p:cond delay="500"/>
                                  </p:stCondLst>
                                  <p:iterate>
                                    <p:tmAbs val="0"/>
                                  </p:iterate>
                                  <p:childTnLst>
                                    <p:set>
                                      <p:cBhvr>
                                        <p:cTn id="27" fill="hold"/>
                                        <p:tgtEl>
                                          <p:spTgt spid="885"/>
                                        </p:tgtEl>
                                        <p:attrNameLst>
                                          <p:attrName>style.visibility</p:attrName>
                                        </p:attrNameLst>
                                      </p:cBhvr>
                                      <p:to>
                                        <p:strVal val="visible"/>
                                      </p:to>
                                    </p:set>
                                    <p:anim calcmode="lin" valueType="num">
                                      <p:cBhvr>
                                        <p:cTn id="28" dur="500" fill="hold"/>
                                        <p:tgtEl>
                                          <p:spTgt spid="885"/>
                                        </p:tgtEl>
                                        <p:attrNameLst>
                                          <p:attrName>ppt_w</p:attrName>
                                        </p:attrNameLst>
                                      </p:cBhvr>
                                      <p:tavLst>
                                        <p:tav tm="0">
                                          <p:val>
                                            <p:fltVal val="0"/>
                                          </p:val>
                                        </p:tav>
                                        <p:tav tm="100000">
                                          <p:val>
                                            <p:strVal val="#ppt_w"/>
                                          </p:val>
                                        </p:tav>
                                      </p:tavLst>
                                    </p:anim>
                                    <p:anim calcmode="lin" valueType="num">
                                      <p:cBhvr>
                                        <p:cTn id="29" dur="500" fill="hold"/>
                                        <p:tgtEl>
                                          <p:spTgt spid="885"/>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fill="hold" grpId="6" nodeType="clickEffect">
                                  <p:stCondLst>
                                    <p:cond delay="0"/>
                                  </p:stCondLst>
                                  <p:iterate>
                                    <p:tmAbs val="0"/>
                                  </p:iterate>
                                  <p:childTnLst>
                                    <p:set>
                                      <p:cBhvr>
                                        <p:cTn id="33" fill="hold"/>
                                        <p:tgtEl>
                                          <p:spTgt spid="894"/>
                                        </p:tgtEl>
                                        <p:attrNameLst>
                                          <p:attrName>style.visibility</p:attrName>
                                        </p:attrNameLst>
                                      </p:cBhvr>
                                      <p:to>
                                        <p:strVal val="visible"/>
                                      </p:to>
                                    </p:set>
                                    <p:animEffect transition="in" filter="dissolve">
                                      <p:cBhvr>
                                        <p:cTn id="34" dur="500"/>
                                        <p:tgtEl>
                                          <p:spTgt spid="894"/>
                                        </p:tgtEl>
                                      </p:cBhvr>
                                    </p:animEffect>
                                  </p:childTnLst>
                                </p:cTn>
                              </p:par>
                            </p:childTnLst>
                          </p:cTn>
                        </p:par>
                        <p:par>
                          <p:cTn id="35" fill="hold">
                            <p:stCondLst>
                              <p:cond delay="500"/>
                            </p:stCondLst>
                            <p:childTnLst>
                              <p:par>
                                <p:cTn id="36" presetID="9" presetClass="entr" fill="hold" grpId="7" nodeType="afterEffect">
                                  <p:stCondLst>
                                    <p:cond delay="0"/>
                                  </p:stCondLst>
                                  <p:iterate>
                                    <p:tmAbs val="0"/>
                                  </p:iterate>
                                  <p:childTnLst>
                                    <p:set>
                                      <p:cBhvr>
                                        <p:cTn id="37" fill="hold"/>
                                        <p:tgtEl>
                                          <p:spTgt spid="898"/>
                                        </p:tgtEl>
                                        <p:attrNameLst>
                                          <p:attrName>style.visibility</p:attrName>
                                        </p:attrNameLst>
                                      </p:cBhvr>
                                      <p:to>
                                        <p:strVal val="visible"/>
                                      </p:to>
                                    </p:set>
                                    <p:animEffect transition="in" filter="dissolve">
                                      <p:cBhvr>
                                        <p:cTn id="38" dur="500"/>
                                        <p:tgtEl>
                                          <p:spTgt spid="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 grpId="3" animBg="1" advAuto="0"/>
      <p:bldP spid="885" grpId="5" animBg="1" advAuto="0"/>
      <p:bldP spid="889" grpId="2" animBg="1" advAuto="0"/>
      <p:bldP spid="890" grpId="4" animBg="1" advAuto="0"/>
      <p:bldP spid="894" grpId="6" animBg="1" advAuto="0"/>
      <p:bldP spid="898" grpId="7" animBg="1" advAuto="0"/>
      <p:bldP spid="902"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 name="Shape 911"/>
          <p:cNvSpPr/>
          <p:nvPr/>
        </p:nvSpPr>
        <p:spPr>
          <a:xfrm>
            <a:off x="2032000" y="4578350"/>
            <a:ext cx="817563" cy="4572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400"/>
              </a:spcBef>
              <a:defRPr sz="2400" b="1">
                <a:solidFill>
                  <a:srgbClr val="FFFF00"/>
                </a:solidFill>
              </a:defRPr>
            </a:lvl1pPr>
          </a:lstStyle>
          <a:p>
            <a:r>
              <a:t>1</a:t>
            </a:r>
          </a:p>
        </p:txBody>
      </p:sp>
      <p:sp>
        <p:nvSpPr>
          <p:cNvPr id="912" name="Shape 912"/>
          <p:cNvSpPr/>
          <p:nvPr/>
        </p:nvSpPr>
        <p:spPr>
          <a:xfrm>
            <a:off x="2387600" y="3652837"/>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2</a:t>
            </a:r>
          </a:p>
        </p:txBody>
      </p:sp>
      <p:sp>
        <p:nvSpPr>
          <p:cNvPr id="913" name="Shape 913"/>
          <p:cNvSpPr/>
          <p:nvPr/>
        </p:nvSpPr>
        <p:spPr>
          <a:xfrm>
            <a:off x="3259137" y="2897188"/>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3</a:t>
            </a:r>
          </a:p>
        </p:txBody>
      </p:sp>
      <p:sp>
        <p:nvSpPr>
          <p:cNvPr id="914" name="Shape 914"/>
          <p:cNvSpPr/>
          <p:nvPr/>
        </p:nvSpPr>
        <p:spPr>
          <a:xfrm>
            <a:off x="4597400" y="26320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4</a:t>
            </a:r>
          </a:p>
        </p:txBody>
      </p:sp>
      <p:sp>
        <p:nvSpPr>
          <p:cNvPr id="915" name="Shape 915"/>
          <p:cNvSpPr/>
          <p:nvPr/>
        </p:nvSpPr>
        <p:spPr>
          <a:xfrm>
            <a:off x="5557837" y="29368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5</a:t>
            </a:r>
          </a:p>
        </p:txBody>
      </p:sp>
      <p:sp>
        <p:nvSpPr>
          <p:cNvPr id="916" name="Shape 916"/>
          <p:cNvSpPr/>
          <p:nvPr/>
        </p:nvSpPr>
        <p:spPr>
          <a:xfrm>
            <a:off x="6086475" y="3384550"/>
            <a:ext cx="817563" cy="520700"/>
          </a:xfrm>
          <a:prstGeom prst="rect">
            <a:avLst/>
          </a:prstGeom>
          <a:ln w="12700">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6</a:t>
            </a:r>
          </a:p>
        </p:txBody>
      </p:sp>
      <p:sp>
        <p:nvSpPr>
          <p:cNvPr id="917" name="Shape 917"/>
          <p:cNvSpPr/>
          <p:nvPr/>
        </p:nvSpPr>
        <p:spPr>
          <a:xfrm>
            <a:off x="6523038" y="408940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7</a:t>
            </a:r>
          </a:p>
        </p:txBody>
      </p:sp>
      <p:sp>
        <p:nvSpPr>
          <p:cNvPr id="918" name="Shape 918"/>
          <p:cNvSpPr/>
          <p:nvPr/>
        </p:nvSpPr>
        <p:spPr>
          <a:xfrm>
            <a:off x="7196138" y="481965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8</a:t>
            </a:r>
          </a:p>
        </p:txBody>
      </p:sp>
      <p:sp>
        <p:nvSpPr>
          <p:cNvPr id="919" name="Shape 919"/>
          <p:cNvSpPr/>
          <p:nvPr/>
        </p:nvSpPr>
        <p:spPr>
          <a:xfrm flipV="1">
            <a:off x="5827712" y="5232400"/>
            <a:ext cx="1022351" cy="19050"/>
          </a:xfrm>
          <a:prstGeom prst="line">
            <a:avLst/>
          </a:prstGeom>
          <a:ln w="25400">
            <a:solidFill>
              <a:srgbClr val="969696"/>
            </a:solidFill>
          </a:ln>
        </p:spPr>
        <p:txBody>
          <a:bodyPr lIns="45719" rIns="45719"/>
          <a:lstStyle/>
          <a:p>
            <a:endParaRPr/>
          </a:p>
        </p:txBody>
      </p:sp>
      <p:sp>
        <p:nvSpPr>
          <p:cNvPr id="920" name="Shape 920"/>
          <p:cNvSpPr/>
          <p:nvPr/>
        </p:nvSpPr>
        <p:spPr>
          <a:xfrm>
            <a:off x="2133600" y="5108575"/>
            <a:ext cx="1541464" cy="112714"/>
          </a:xfrm>
          <a:prstGeom prst="line">
            <a:avLst/>
          </a:prstGeom>
          <a:ln w="25400">
            <a:solidFill>
              <a:srgbClr val="969696"/>
            </a:solidFill>
          </a:ln>
        </p:spPr>
        <p:txBody>
          <a:bodyPr lIns="45719" rIns="45719"/>
          <a:lstStyle/>
          <a:p>
            <a:endParaRPr/>
          </a:p>
        </p:txBody>
      </p:sp>
      <p:sp>
        <p:nvSpPr>
          <p:cNvPr id="921" name="Shape 921"/>
          <p:cNvSpPr/>
          <p:nvPr/>
        </p:nvSpPr>
        <p:spPr>
          <a:xfrm>
            <a:off x="2390774" y="4222749"/>
            <a:ext cx="1419226" cy="768352"/>
          </a:xfrm>
          <a:prstGeom prst="line">
            <a:avLst/>
          </a:prstGeom>
          <a:ln w="25400">
            <a:solidFill>
              <a:srgbClr val="969696"/>
            </a:solidFill>
          </a:ln>
        </p:spPr>
        <p:txBody>
          <a:bodyPr lIns="45719" rIns="45719"/>
          <a:lstStyle/>
          <a:p>
            <a:endParaRPr/>
          </a:p>
        </p:txBody>
      </p:sp>
      <p:sp>
        <p:nvSpPr>
          <p:cNvPr id="922" name="Shape 922"/>
          <p:cNvSpPr/>
          <p:nvPr/>
        </p:nvSpPr>
        <p:spPr>
          <a:xfrm>
            <a:off x="3063874" y="3368675"/>
            <a:ext cx="923927" cy="1266825"/>
          </a:xfrm>
          <a:prstGeom prst="line">
            <a:avLst/>
          </a:prstGeom>
          <a:ln w="25400">
            <a:solidFill>
              <a:srgbClr val="969696"/>
            </a:solidFill>
          </a:ln>
        </p:spPr>
        <p:txBody>
          <a:bodyPr lIns="45719" rIns="45719"/>
          <a:lstStyle/>
          <a:p>
            <a:endParaRPr/>
          </a:p>
        </p:txBody>
      </p:sp>
      <p:sp>
        <p:nvSpPr>
          <p:cNvPr id="923" name="Shape 923"/>
          <p:cNvSpPr/>
          <p:nvPr/>
        </p:nvSpPr>
        <p:spPr>
          <a:xfrm>
            <a:off x="4261004" y="2844900"/>
            <a:ext cx="156856" cy="1720650"/>
          </a:xfrm>
          <a:prstGeom prst="line">
            <a:avLst/>
          </a:prstGeom>
          <a:ln w="25400">
            <a:solidFill>
              <a:srgbClr val="969696"/>
            </a:solidFill>
          </a:ln>
        </p:spPr>
        <p:txBody>
          <a:bodyPr lIns="45719" rIns="45719"/>
          <a:lstStyle/>
          <a:p>
            <a:endParaRPr/>
          </a:p>
        </p:txBody>
      </p:sp>
      <p:sp>
        <p:nvSpPr>
          <p:cNvPr id="924" name="Shape 924"/>
          <p:cNvSpPr/>
          <p:nvPr/>
        </p:nvSpPr>
        <p:spPr>
          <a:xfrm flipH="1">
            <a:off x="4886325" y="3287712"/>
            <a:ext cx="938214" cy="1389063"/>
          </a:xfrm>
          <a:prstGeom prst="line">
            <a:avLst/>
          </a:prstGeom>
          <a:ln w="25400">
            <a:solidFill>
              <a:srgbClr val="969696"/>
            </a:solidFill>
          </a:ln>
        </p:spPr>
        <p:txBody>
          <a:bodyPr lIns="45719" rIns="45719"/>
          <a:lstStyle/>
          <a:p>
            <a:endParaRPr/>
          </a:p>
        </p:txBody>
      </p:sp>
      <p:sp>
        <p:nvSpPr>
          <p:cNvPr id="925" name="Shape 925"/>
          <p:cNvSpPr/>
          <p:nvPr/>
        </p:nvSpPr>
        <p:spPr>
          <a:xfrm flipH="1">
            <a:off x="5097462" y="3825875"/>
            <a:ext cx="1265238" cy="992189"/>
          </a:xfrm>
          <a:prstGeom prst="line">
            <a:avLst/>
          </a:prstGeom>
          <a:ln w="25400">
            <a:solidFill>
              <a:srgbClr val="969696"/>
            </a:solidFill>
          </a:ln>
        </p:spPr>
        <p:txBody>
          <a:bodyPr lIns="45719" rIns="45719"/>
          <a:lstStyle/>
          <a:p>
            <a:endParaRPr/>
          </a:p>
        </p:txBody>
      </p:sp>
      <p:sp>
        <p:nvSpPr>
          <p:cNvPr id="926" name="Shape 926"/>
          <p:cNvSpPr/>
          <p:nvPr/>
        </p:nvSpPr>
        <p:spPr>
          <a:xfrm flipV="1">
            <a:off x="5181599" y="4676774"/>
            <a:ext cx="1614489" cy="419102"/>
          </a:xfrm>
          <a:prstGeom prst="line">
            <a:avLst/>
          </a:prstGeom>
          <a:ln w="25400">
            <a:solidFill>
              <a:srgbClr val="969696"/>
            </a:solidFill>
          </a:ln>
        </p:spPr>
        <p:txBody>
          <a:bodyPr lIns="45719" rIns="45719"/>
          <a:lstStyle/>
          <a:p>
            <a:endParaRPr/>
          </a:p>
        </p:txBody>
      </p:sp>
      <p:sp>
        <p:nvSpPr>
          <p:cNvPr id="927" name="Shape 927"/>
          <p:cNvSpPr/>
          <p:nvPr/>
        </p:nvSpPr>
        <p:spPr>
          <a:xfrm rot="5246759">
            <a:off x="3473452" y="3784707"/>
            <a:ext cx="2047876" cy="36830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800" b="1">
                <a:solidFill>
                  <a:srgbClr val="FFFF00"/>
                </a:solidFill>
                <a:latin typeface="Helvetica BlackOblique"/>
                <a:ea typeface="Helvetica BlackOblique"/>
                <a:cs typeface="Helvetica BlackOblique"/>
                <a:sym typeface="Helvetica BlackOblique"/>
              </a:defRPr>
            </a:lvl1pPr>
          </a:lstStyle>
          <a:p>
            <a:r>
              <a:t>SIEDZE KESI</a:t>
            </a:r>
          </a:p>
        </p:txBody>
      </p:sp>
      <p:sp>
        <p:nvSpPr>
          <p:cNvPr id="928" name="Shape 928"/>
          <p:cNvSpPr/>
          <p:nvPr/>
        </p:nvSpPr>
        <p:spPr>
          <a:xfrm>
            <a:off x="5432425" y="4989512"/>
            <a:ext cx="2105025" cy="33020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FFFF00"/>
                </a:solidFill>
                <a:latin typeface="Helvetica BlackOblique"/>
                <a:ea typeface="Helvetica BlackOblique"/>
                <a:cs typeface="Helvetica BlackOblique"/>
                <a:sym typeface="Helvetica BlackOblique"/>
              </a:defRPr>
            </a:lvl1pPr>
          </a:lstStyle>
          <a:p>
            <a:r>
              <a:t>PESIKESHÜ</a:t>
            </a:r>
          </a:p>
        </p:txBody>
      </p:sp>
      <p:sp>
        <p:nvSpPr>
          <p:cNvPr id="929" name="Shape 929"/>
          <p:cNvSpPr/>
          <p:nvPr/>
        </p:nvSpPr>
        <p:spPr>
          <a:xfrm rot="3267768">
            <a:off x="2881755" y="4003471"/>
            <a:ext cx="1774826" cy="36830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800" b="1">
                <a:solidFill>
                  <a:srgbClr val="D00224"/>
                </a:solidFill>
                <a:latin typeface="Helvetica BlackOblique"/>
                <a:ea typeface="Helvetica BlackOblique"/>
                <a:cs typeface="Helvetica BlackOblique"/>
                <a:sym typeface="Helvetica BlackOblique"/>
              </a:defRPr>
            </a:lvl1pPr>
          </a:lstStyle>
          <a:p>
            <a:r>
              <a:t>GEIZO</a:t>
            </a:r>
          </a:p>
        </p:txBody>
      </p:sp>
      <p:sp>
        <p:nvSpPr>
          <p:cNvPr id="930" name="Shape 930"/>
          <p:cNvSpPr/>
          <p:nvPr/>
        </p:nvSpPr>
        <p:spPr>
          <a:xfrm rot="20643327">
            <a:off x="5439429" y="4497296"/>
            <a:ext cx="1431926" cy="36830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800" b="1">
                <a:solidFill>
                  <a:srgbClr val="D00224"/>
                </a:solidFill>
                <a:latin typeface="Helvetica BlackOblique"/>
                <a:ea typeface="Helvetica BlackOblique"/>
                <a:cs typeface="Helvetica BlackOblique"/>
                <a:sym typeface="Helvetica BlackOblique"/>
              </a:defRPr>
            </a:lvl1pPr>
          </a:lstStyle>
          <a:p>
            <a:r>
              <a:t>DIELIE</a:t>
            </a:r>
          </a:p>
        </p:txBody>
      </p:sp>
      <p:sp>
        <p:nvSpPr>
          <p:cNvPr id="931" name="Shape 931"/>
          <p:cNvSpPr/>
          <p:nvPr/>
        </p:nvSpPr>
        <p:spPr>
          <a:xfrm rot="19276533">
            <a:off x="5348211" y="3904288"/>
            <a:ext cx="987426" cy="444501"/>
          </a:xfrm>
          <a:prstGeom prst="rect">
            <a:avLst/>
          </a:prstGeom>
          <a:ln w="12700">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200" b="1">
                <a:solidFill>
                  <a:srgbClr val="D00224"/>
                </a:solidFill>
                <a:latin typeface="Helvetica BlackOblique"/>
                <a:ea typeface="Helvetica BlackOblique"/>
                <a:cs typeface="Helvetica BlackOblique"/>
                <a:sym typeface="Helvetica BlackOblique"/>
              </a:defRPr>
            </a:lvl1pPr>
          </a:lstStyle>
          <a:p>
            <a:r>
              <a:t>MHAKECHÜKO</a:t>
            </a:r>
          </a:p>
        </p:txBody>
      </p:sp>
      <p:sp>
        <p:nvSpPr>
          <p:cNvPr id="932" name="Shape 932"/>
          <p:cNvSpPr/>
          <p:nvPr/>
        </p:nvSpPr>
        <p:spPr>
          <a:xfrm rot="1755646">
            <a:off x="2316585" y="4370083"/>
            <a:ext cx="1889126" cy="368301"/>
          </a:xfrm>
          <a:prstGeom prst="rect">
            <a:avLst/>
          </a:prstGeom>
          <a:ln w="12700">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800" b="1">
                <a:solidFill>
                  <a:srgbClr val="D00224"/>
                </a:solidFill>
                <a:latin typeface="Helvetica BlackOblique"/>
                <a:ea typeface="Helvetica BlackOblique"/>
                <a:cs typeface="Helvetica BlackOblique"/>
                <a:sym typeface="Helvetica BlackOblique"/>
              </a:defRPr>
            </a:lvl1pPr>
          </a:lstStyle>
          <a:p>
            <a:r>
              <a:t>KERIEKI DZE</a:t>
            </a:r>
          </a:p>
        </p:txBody>
      </p:sp>
      <p:sp>
        <p:nvSpPr>
          <p:cNvPr id="933" name="Shape 933"/>
          <p:cNvSpPr/>
          <p:nvPr/>
        </p:nvSpPr>
        <p:spPr>
          <a:xfrm rot="240000">
            <a:off x="2536141" y="4853074"/>
            <a:ext cx="796926" cy="29210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300" b="1">
                <a:solidFill>
                  <a:srgbClr val="D00224"/>
                </a:solidFill>
                <a:latin typeface="Helvetica BlackOblique"/>
                <a:ea typeface="Helvetica BlackOblique"/>
                <a:cs typeface="Helvetica BlackOblique"/>
                <a:sym typeface="Helvetica BlackOblique"/>
              </a:defRPr>
            </a:lvl1pPr>
          </a:lstStyle>
          <a:p>
            <a:r>
              <a:t>THEZHO</a:t>
            </a:r>
          </a:p>
        </p:txBody>
      </p:sp>
      <p:sp>
        <p:nvSpPr>
          <p:cNvPr id="934" name="Shape 934"/>
          <p:cNvSpPr/>
          <p:nvPr/>
        </p:nvSpPr>
        <p:spPr>
          <a:xfrm rot="8956">
            <a:off x="5422900" y="4865687"/>
            <a:ext cx="1587500" cy="592139"/>
          </a:xfrm>
          <a:prstGeom prst="ellipse">
            <a:avLst/>
          </a:prstGeom>
          <a:ln w="76200">
            <a:solidFill>
              <a:srgbClr val="21ED11"/>
            </a:solidFill>
          </a:ln>
          <a:effectLst>
            <a:outerShdw blurRad="63500" dist="38099"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935" name="Shape 935"/>
          <p:cNvSpPr/>
          <p:nvPr/>
        </p:nvSpPr>
        <p:spPr>
          <a:xfrm rot="5171536">
            <a:off x="3479800" y="3484562"/>
            <a:ext cx="2033587" cy="592139"/>
          </a:xfrm>
          <a:prstGeom prst="ellipse">
            <a:avLst/>
          </a:prstGeom>
          <a:ln w="76200">
            <a:solidFill>
              <a:srgbClr val="21ED11"/>
            </a:solidFill>
          </a:ln>
          <a:effectLst>
            <a:outerShdw blurRad="63500" dist="38099"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936" name="Shape 936"/>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937" name="Shape 937"/>
          <p:cNvSpPr/>
          <p:nvPr/>
        </p:nvSpPr>
        <p:spPr>
          <a:xfrm>
            <a:off x="127000" y="731837"/>
            <a:ext cx="3330575"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KEWEU</a:t>
            </a:r>
            <a:r>
              <a:t>    </a:t>
            </a:r>
          </a:p>
        </p:txBody>
      </p:sp>
      <p:sp>
        <p:nvSpPr>
          <p:cNvPr id="938" name="Shape 938"/>
          <p:cNvSpPr/>
          <p:nvPr/>
        </p:nvSpPr>
        <p:spPr>
          <a:xfrm>
            <a:off x="5875337" y="687387"/>
            <a:ext cx="3217863"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KESAU</a:t>
            </a:r>
            <a:r>
              <a:t>  </a:t>
            </a:r>
          </a:p>
        </p:txBody>
      </p:sp>
      <p:sp>
        <p:nvSpPr>
          <p:cNvPr id="939" name="Shape 939"/>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12</a:t>
            </a:r>
          </a:p>
        </p:txBody>
      </p:sp>
      <p:sp>
        <p:nvSpPr>
          <p:cNvPr id="940" name="Shape 940"/>
          <p:cNvSpPr/>
          <p:nvPr/>
        </p:nvSpPr>
        <p:spPr>
          <a:xfrm>
            <a:off x="8569544" y="6378892"/>
            <a:ext cx="228164"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2</a:t>
            </a:r>
          </a:p>
        </p:txBody>
      </p:sp>
      <p:sp>
        <p:nvSpPr>
          <p:cNvPr id="941" name="Shape 941"/>
          <p:cNvSpPr/>
          <p:nvPr/>
        </p:nvSpPr>
        <p:spPr>
          <a:xfrm rot="18254599">
            <a:off x="4490624" y="3438277"/>
            <a:ext cx="1939926" cy="36830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000"/>
              </a:spcBef>
              <a:defRPr sz="1800" b="1">
                <a:solidFill>
                  <a:srgbClr val="E81034"/>
                </a:solidFill>
                <a:latin typeface="Helvetica BlackOblique"/>
                <a:ea typeface="Helvetica BlackOblique"/>
                <a:cs typeface="Helvetica BlackOblique"/>
                <a:sym typeface="Helvetica BlackOblique"/>
              </a:defRPr>
            </a:lvl1pPr>
          </a:lstStyle>
          <a:p>
            <a:r>
              <a:t>DIELIEKEVI</a:t>
            </a:r>
          </a:p>
        </p:txBody>
      </p:sp>
      <p:grpSp>
        <p:nvGrpSpPr>
          <p:cNvPr id="945" name="Group 945"/>
          <p:cNvGrpSpPr/>
          <p:nvPr/>
        </p:nvGrpSpPr>
        <p:grpSpPr>
          <a:xfrm>
            <a:off x="4533899" y="2647949"/>
            <a:ext cx="3081340" cy="2630490"/>
            <a:chOff x="0" y="0"/>
            <a:chExt cx="3081338" cy="2630488"/>
          </a:xfrm>
        </p:grpSpPr>
        <p:sp>
          <p:nvSpPr>
            <p:cNvPr id="942" name="Shape 942"/>
            <p:cNvSpPr/>
            <p:nvPr/>
          </p:nvSpPr>
          <p:spPr>
            <a:xfrm>
              <a:off x="-1" y="-1"/>
              <a:ext cx="501651" cy="446089"/>
            </a:xfrm>
            <a:prstGeom prst="ellipse">
              <a:avLst/>
            </a:prstGeom>
            <a:noFill/>
            <a:ln w="50800" cap="flat">
              <a:solidFill>
                <a:srgbClr val="7B9DFD"/>
              </a:solidFill>
              <a:prstDash val="solid"/>
              <a:round/>
            </a:ln>
            <a:effectLst>
              <a:outerShdw blurRad="63500" dist="107762" dir="2700000"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943" name="Shape 943"/>
            <p:cNvSpPr/>
            <p:nvPr/>
          </p:nvSpPr>
          <p:spPr>
            <a:xfrm>
              <a:off x="2579688" y="2184400"/>
              <a:ext cx="501651" cy="446089"/>
            </a:xfrm>
            <a:prstGeom prst="ellipse">
              <a:avLst/>
            </a:prstGeom>
            <a:noFill/>
            <a:ln w="50800" cap="flat">
              <a:solidFill>
                <a:srgbClr val="7B9DFD"/>
              </a:solidFill>
              <a:prstDash val="solid"/>
              <a:round/>
            </a:ln>
            <a:effectLst>
              <a:outerShdw blurRad="63500" dist="107762" dir="2700000"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944" name="Shape 944"/>
            <p:cNvSpPr/>
            <p:nvPr/>
          </p:nvSpPr>
          <p:spPr>
            <a:xfrm>
              <a:off x="439737" y="363537"/>
              <a:ext cx="2200276" cy="1881188"/>
            </a:xfrm>
            <a:prstGeom prst="line">
              <a:avLst/>
            </a:prstGeom>
            <a:noFill/>
            <a:ln w="50800" cap="flat">
              <a:solidFill>
                <a:srgbClr val="7B9DFD"/>
              </a:solidFill>
              <a:prstDash val="solid"/>
              <a:round/>
            </a:ln>
            <a:effectLst>
              <a:outerShdw blurRad="63500" dist="107762" dir="2700000" rotWithShape="0">
                <a:srgbClr val="000000">
                  <a:alpha val="74998"/>
                </a:srgbClr>
              </a:outerShdw>
            </a:effectLst>
          </p:spPr>
          <p:txBody>
            <a:bodyPr wrap="square" lIns="45719" tIns="45719" rIns="45719" bIns="45719"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945"/>
                                        </p:tgtEl>
                                        <p:attrNameLst>
                                          <p:attrName>style.visibility</p:attrName>
                                        </p:attrNameLst>
                                      </p:cBhvr>
                                      <p:to>
                                        <p:strVal val="visible"/>
                                      </p:to>
                                    </p:set>
                                    <p:animEffect transition="in" filter="wipe(left)">
                                      <p:cBhvr>
                                        <p:cTn id="7" dur="500"/>
                                        <p:tgtEl>
                                          <p:spTgt spid="9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2" nodeType="clickEffect">
                                  <p:stCondLst>
                                    <p:cond delay="0"/>
                                  </p:stCondLst>
                                  <p:iterate>
                                    <p:tmAbs val="0"/>
                                  </p:iterate>
                                  <p:childTnLst>
                                    <p:set>
                                      <p:cBhvr>
                                        <p:cTn id="11" fill="hold"/>
                                        <p:tgtEl>
                                          <p:spTgt spid="935"/>
                                        </p:tgtEl>
                                        <p:attrNameLst>
                                          <p:attrName>style.visibility</p:attrName>
                                        </p:attrNameLst>
                                      </p:cBhvr>
                                      <p:to>
                                        <p:strVal val="visible"/>
                                      </p:to>
                                    </p:set>
                                    <p:anim calcmode="lin" valueType="num">
                                      <p:cBhvr>
                                        <p:cTn id="12" dur="500" fill="hold"/>
                                        <p:tgtEl>
                                          <p:spTgt spid="935"/>
                                        </p:tgtEl>
                                        <p:attrNameLst>
                                          <p:attrName>ppt_x</p:attrName>
                                        </p:attrNameLst>
                                      </p:cBhvr>
                                      <p:tavLst>
                                        <p:tav tm="0">
                                          <p:val>
                                            <p:strVal val="#ppt_x"/>
                                          </p:val>
                                        </p:tav>
                                        <p:tav tm="100000">
                                          <p:val>
                                            <p:strVal val="#ppt_x"/>
                                          </p:val>
                                        </p:tav>
                                      </p:tavLst>
                                    </p:anim>
                                    <p:anim calcmode="lin" valueType="num">
                                      <p:cBhvr>
                                        <p:cTn id="13" dur="500" fill="hold"/>
                                        <p:tgtEl>
                                          <p:spTgt spid="935"/>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3" presetClass="entr" presetSubtype="16" fill="hold" grpId="3" nodeType="afterEffect">
                                  <p:stCondLst>
                                    <p:cond delay="500"/>
                                  </p:stCondLst>
                                  <p:iterate>
                                    <p:tmAbs val="0"/>
                                  </p:iterate>
                                  <p:childTnLst>
                                    <p:set>
                                      <p:cBhvr>
                                        <p:cTn id="16" fill="hold"/>
                                        <p:tgtEl>
                                          <p:spTgt spid="927"/>
                                        </p:tgtEl>
                                        <p:attrNameLst>
                                          <p:attrName>style.visibility</p:attrName>
                                        </p:attrNameLst>
                                      </p:cBhvr>
                                      <p:to>
                                        <p:strVal val="visible"/>
                                      </p:to>
                                    </p:set>
                                    <p:anim calcmode="lin" valueType="num">
                                      <p:cBhvr>
                                        <p:cTn id="17" dur="500" fill="hold"/>
                                        <p:tgtEl>
                                          <p:spTgt spid="927"/>
                                        </p:tgtEl>
                                        <p:attrNameLst>
                                          <p:attrName>ppt_w</p:attrName>
                                        </p:attrNameLst>
                                      </p:cBhvr>
                                      <p:tavLst>
                                        <p:tav tm="0">
                                          <p:val>
                                            <p:fltVal val="0"/>
                                          </p:val>
                                        </p:tav>
                                        <p:tav tm="100000">
                                          <p:val>
                                            <p:strVal val="#ppt_w"/>
                                          </p:val>
                                        </p:tav>
                                      </p:tavLst>
                                    </p:anim>
                                    <p:anim calcmode="lin" valueType="num">
                                      <p:cBhvr>
                                        <p:cTn id="18" dur="500" fill="hold"/>
                                        <p:tgtEl>
                                          <p:spTgt spid="92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4" nodeType="clickEffect">
                                  <p:stCondLst>
                                    <p:cond delay="0"/>
                                  </p:stCondLst>
                                  <p:iterate>
                                    <p:tmAbs val="0"/>
                                  </p:iterate>
                                  <p:childTnLst>
                                    <p:set>
                                      <p:cBhvr>
                                        <p:cTn id="22" fill="hold"/>
                                        <p:tgtEl>
                                          <p:spTgt spid="934"/>
                                        </p:tgtEl>
                                        <p:attrNameLst>
                                          <p:attrName>style.visibility</p:attrName>
                                        </p:attrNameLst>
                                      </p:cBhvr>
                                      <p:to>
                                        <p:strVal val="visible"/>
                                      </p:to>
                                    </p:set>
                                    <p:anim calcmode="lin" valueType="num">
                                      <p:cBhvr>
                                        <p:cTn id="23" dur="500" fill="hold"/>
                                        <p:tgtEl>
                                          <p:spTgt spid="934"/>
                                        </p:tgtEl>
                                        <p:attrNameLst>
                                          <p:attrName>ppt_x</p:attrName>
                                        </p:attrNameLst>
                                      </p:cBhvr>
                                      <p:tavLst>
                                        <p:tav tm="0">
                                          <p:val>
                                            <p:strVal val="1+#ppt_w/2"/>
                                          </p:val>
                                        </p:tav>
                                        <p:tav tm="100000">
                                          <p:val>
                                            <p:strVal val="#ppt_x"/>
                                          </p:val>
                                        </p:tav>
                                      </p:tavLst>
                                    </p:anim>
                                    <p:anim calcmode="lin" valueType="num">
                                      <p:cBhvr>
                                        <p:cTn id="24" dur="500" fill="hold"/>
                                        <p:tgtEl>
                                          <p:spTgt spid="934"/>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3" presetClass="entr" presetSubtype="16" fill="hold" grpId="5" nodeType="afterEffect">
                                  <p:stCondLst>
                                    <p:cond delay="500"/>
                                  </p:stCondLst>
                                  <p:iterate>
                                    <p:tmAbs val="0"/>
                                  </p:iterate>
                                  <p:childTnLst>
                                    <p:set>
                                      <p:cBhvr>
                                        <p:cTn id="27" fill="hold"/>
                                        <p:tgtEl>
                                          <p:spTgt spid="928"/>
                                        </p:tgtEl>
                                        <p:attrNameLst>
                                          <p:attrName>style.visibility</p:attrName>
                                        </p:attrNameLst>
                                      </p:cBhvr>
                                      <p:to>
                                        <p:strVal val="visible"/>
                                      </p:to>
                                    </p:set>
                                    <p:anim calcmode="lin" valueType="num">
                                      <p:cBhvr>
                                        <p:cTn id="28" dur="500" fill="hold"/>
                                        <p:tgtEl>
                                          <p:spTgt spid="928"/>
                                        </p:tgtEl>
                                        <p:attrNameLst>
                                          <p:attrName>ppt_w</p:attrName>
                                        </p:attrNameLst>
                                      </p:cBhvr>
                                      <p:tavLst>
                                        <p:tav tm="0">
                                          <p:val>
                                            <p:fltVal val="0"/>
                                          </p:val>
                                        </p:tav>
                                        <p:tav tm="100000">
                                          <p:val>
                                            <p:strVal val="#ppt_w"/>
                                          </p:val>
                                        </p:tav>
                                      </p:tavLst>
                                    </p:anim>
                                    <p:anim calcmode="lin" valueType="num">
                                      <p:cBhvr>
                                        <p:cTn id="29" dur="500" fill="hold"/>
                                        <p:tgtEl>
                                          <p:spTgt spid="9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 grpId="3" animBg="1" advAuto="0"/>
      <p:bldP spid="928" grpId="5" animBg="1" advAuto="0"/>
      <p:bldP spid="934" grpId="4" animBg="1" advAuto="0"/>
      <p:bldP spid="935" grpId="2" animBg="1" advAuto="0"/>
      <p:bldP spid="945"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 name="Shape 949"/>
          <p:cNvSpPr/>
          <p:nvPr/>
        </p:nvSpPr>
        <p:spPr>
          <a:xfrm>
            <a:off x="2032000" y="4578350"/>
            <a:ext cx="817563" cy="4572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400"/>
              </a:spcBef>
              <a:defRPr sz="2400" b="1">
                <a:solidFill>
                  <a:srgbClr val="FFFF00"/>
                </a:solidFill>
              </a:defRPr>
            </a:lvl1pPr>
          </a:lstStyle>
          <a:p>
            <a:r>
              <a:t>1</a:t>
            </a:r>
          </a:p>
        </p:txBody>
      </p:sp>
      <p:sp>
        <p:nvSpPr>
          <p:cNvPr id="950" name="Shape 950"/>
          <p:cNvSpPr/>
          <p:nvPr/>
        </p:nvSpPr>
        <p:spPr>
          <a:xfrm>
            <a:off x="2387600" y="3652837"/>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2</a:t>
            </a:r>
          </a:p>
        </p:txBody>
      </p:sp>
      <p:sp>
        <p:nvSpPr>
          <p:cNvPr id="951" name="Shape 951"/>
          <p:cNvSpPr/>
          <p:nvPr/>
        </p:nvSpPr>
        <p:spPr>
          <a:xfrm>
            <a:off x="3259137" y="2897188"/>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3</a:t>
            </a:r>
          </a:p>
        </p:txBody>
      </p:sp>
      <p:sp>
        <p:nvSpPr>
          <p:cNvPr id="952" name="Shape 952"/>
          <p:cNvSpPr/>
          <p:nvPr/>
        </p:nvSpPr>
        <p:spPr>
          <a:xfrm>
            <a:off x="4597400" y="26320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4</a:t>
            </a:r>
          </a:p>
        </p:txBody>
      </p:sp>
      <p:sp>
        <p:nvSpPr>
          <p:cNvPr id="953" name="Shape 953"/>
          <p:cNvSpPr/>
          <p:nvPr/>
        </p:nvSpPr>
        <p:spPr>
          <a:xfrm>
            <a:off x="5557837" y="29368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5</a:t>
            </a:r>
          </a:p>
        </p:txBody>
      </p:sp>
      <p:sp>
        <p:nvSpPr>
          <p:cNvPr id="954" name="Shape 954"/>
          <p:cNvSpPr/>
          <p:nvPr/>
        </p:nvSpPr>
        <p:spPr>
          <a:xfrm>
            <a:off x="6086475" y="3384550"/>
            <a:ext cx="817563" cy="520700"/>
          </a:xfrm>
          <a:prstGeom prst="rect">
            <a:avLst/>
          </a:prstGeom>
          <a:ln w="12700">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6</a:t>
            </a:r>
          </a:p>
        </p:txBody>
      </p:sp>
      <p:sp>
        <p:nvSpPr>
          <p:cNvPr id="955" name="Shape 955"/>
          <p:cNvSpPr/>
          <p:nvPr/>
        </p:nvSpPr>
        <p:spPr>
          <a:xfrm>
            <a:off x="6523038" y="408940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7</a:t>
            </a:r>
          </a:p>
        </p:txBody>
      </p:sp>
      <p:sp>
        <p:nvSpPr>
          <p:cNvPr id="956" name="Shape 956"/>
          <p:cNvSpPr/>
          <p:nvPr/>
        </p:nvSpPr>
        <p:spPr>
          <a:xfrm>
            <a:off x="7196138" y="481965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8</a:t>
            </a:r>
          </a:p>
        </p:txBody>
      </p:sp>
      <p:grpSp>
        <p:nvGrpSpPr>
          <p:cNvPr id="973" name="Group 973"/>
          <p:cNvGrpSpPr/>
          <p:nvPr/>
        </p:nvGrpSpPr>
        <p:grpSpPr>
          <a:xfrm>
            <a:off x="2133599" y="2530449"/>
            <a:ext cx="5403851" cy="2789265"/>
            <a:chOff x="0" y="0"/>
            <a:chExt cx="5403850" cy="2789264"/>
          </a:xfrm>
        </p:grpSpPr>
        <p:sp>
          <p:nvSpPr>
            <p:cNvPr id="957" name="Shape 957"/>
            <p:cNvSpPr/>
            <p:nvPr/>
          </p:nvSpPr>
          <p:spPr>
            <a:xfrm flipV="1">
              <a:off x="3694112" y="2701951"/>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58" name="Shape 958"/>
            <p:cNvSpPr/>
            <p:nvPr/>
          </p:nvSpPr>
          <p:spPr>
            <a:xfrm>
              <a:off x="0" y="2578126"/>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59" name="Shape 959"/>
            <p:cNvSpPr/>
            <p:nvPr/>
          </p:nvSpPr>
          <p:spPr>
            <a:xfrm>
              <a:off x="257175" y="1692301"/>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60" name="Shape 960"/>
            <p:cNvSpPr/>
            <p:nvPr/>
          </p:nvSpPr>
          <p:spPr>
            <a:xfrm>
              <a:off x="930274" y="838226"/>
              <a:ext cx="923927"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61" name="Shape 961"/>
            <p:cNvSpPr/>
            <p:nvPr/>
          </p:nvSpPr>
          <p:spPr>
            <a:xfrm>
              <a:off x="2127403" y="314451"/>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62" name="Shape 962"/>
            <p:cNvSpPr/>
            <p:nvPr/>
          </p:nvSpPr>
          <p:spPr>
            <a:xfrm flipH="1">
              <a:off x="2752725" y="757263"/>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63" name="Shape 963"/>
            <p:cNvSpPr/>
            <p:nvPr/>
          </p:nvSpPr>
          <p:spPr>
            <a:xfrm flipH="1">
              <a:off x="2963862" y="1295426"/>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64" name="Shape 964"/>
            <p:cNvSpPr/>
            <p:nvPr/>
          </p:nvSpPr>
          <p:spPr>
            <a:xfrm flipV="1">
              <a:off x="3047999" y="2146326"/>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65" name="Shape 965"/>
            <p:cNvSpPr/>
            <p:nvPr/>
          </p:nvSpPr>
          <p:spPr>
            <a:xfrm rot="5246759">
              <a:off x="1370777" y="1285386"/>
              <a:ext cx="2047876" cy="3048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400" b="1">
                  <a:solidFill>
                    <a:srgbClr val="FFFF00"/>
                  </a:solidFill>
                  <a:latin typeface="Helvetica BlackOblique"/>
                  <a:ea typeface="Helvetica BlackOblique"/>
                  <a:cs typeface="Helvetica BlackOblique"/>
                  <a:sym typeface="Helvetica BlackOblique"/>
                </a:defRPr>
              </a:lvl1pPr>
            </a:lstStyle>
            <a:p>
              <a:r>
                <a:t>SIEDZEKESIKO</a:t>
              </a:r>
            </a:p>
          </p:txBody>
        </p:sp>
        <p:sp>
          <p:nvSpPr>
            <p:cNvPr id="966" name="Shape 966"/>
            <p:cNvSpPr/>
            <p:nvPr/>
          </p:nvSpPr>
          <p:spPr>
            <a:xfrm>
              <a:off x="3298825" y="2459064"/>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FFF00"/>
                  </a:solidFill>
                  <a:latin typeface="Helvetica BlackOblique"/>
                  <a:ea typeface="Helvetica BlackOblique"/>
                  <a:cs typeface="Helvetica BlackOblique"/>
                  <a:sym typeface="Helvetica BlackOblique"/>
                </a:defRPr>
              </a:lvl1pPr>
            </a:lstStyle>
            <a:p>
              <a:r>
                <a:t>PESIKESHÜ</a:t>
              </a:r>
            </a:p>
          </p:txBody>
        </p:sp>
        <p:sp>
          <p:nvSpPr>
            <p:cNvPr id="967" name="Shape 967"/>
            <p:cNvSpPr/>
            <p:nvPr/>
          </p:nvSpPr>
          <p:spPr>
            <a:xfrm rot="3267768">
              <a:off x="748949" y="1472228"/>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FFF00"/>
                  </a:solidFill>
                  <a:latin typeface="Helvetica BlackOblique"/>
                  <a:ea typeface="Helvetica BlackOblique"/>
                  <a:cs typeface="Helvetica BlackOblique"/>
                  <a:sym typeface="Helvetica BlackOblique"/>
                </a:defRPr>
              </a:lvl1pPr>
            </a:lstStyle>
            <a:p>
              <a:r>
                <a:t>GEIZO</a:t>
              </a:r>
            </a:p>
          </p:txBody>
        </p:sp>
        <p:sp>
          <p:nvSpPr>
            <p:cNvPr id="968" name="Shape 968"/>
            <p:cNvSpPr/>
            <p:nvPr/>
          </p:nvSpPr>
          <p:spPr>
            <a:xfrm rot="20643327">
              <a:off x="3305829" y="1966847"/>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FFF00"/>
                  </a:solidFill>
                  <a:latin typeface="Helvetica BlackOblique"/>
                  <a:ea typeface="Helvetica BlackOblique"/>
                  <a:cs typeface="Helvetica BlackOblique"/>
                  <a:sym typeface="Helvetica BlackOblique"/>
                </a:defRPr>
              </a:lvl1pPr>
            </a:lstStyle>
            <a:p>
              <a:r>
                <a:t>DIELIE</a:t>
              </a:r>
            </a:p>
          </p:txBody>
        </p:sp>
        <p:sp>
          <p:nvSpPr>
            <p:cNvPr id="969" name="Shape 969"/>
            <p:cNvSpPr/>
            <p:nvPr/>
          </p:nvSpPr>
          <p:spPr>
            <a:xfrm rot="19276533">
              <a:off x="3214611" y="1373839"/>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FFF00"/>
                  </a:solidFill>
                  <a:latin typeface="Helvetica BlackOblique"/>
                  <a:ea typeface="Helvetica BlackOblique"/>
                  <a:cs typeface="Helvetica BlackOblique"/>
                  <a:sym typeface="Helvetica BlackOblique"/>
                </a:defRPr>
              </a:lvl1pPr>
            </a:lstStyle>
            <a:p>
              <a:r>
                <a:t>MHAKECHÜKO</a:t>
              </a:r>
            </a:p>
          </p:txBody>
        </p:sp>
        <p:sp>
          <p:nvSpPr>
            <p:cNvPr id="970" name="Shape 970"/>
            <p:cNvSpPr/>
            <p:nvPr/>
          </p:nvSpPr>
          <p:spPr>
            <a:xfrm rot="1755646">
              <a:off x="192297" y="1842065"/>
              <a:ext cx="1889126" cy="3302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600" b="1">
                  <a:solidFill>
                    <a:srgbClr val="FFFF00"/>
                  </a:solidFill>
                  <a:latin typeface="Helvetica BlackOblique"/>
                  <a:ea typeface="Helvetica BlackOblique"/>
                  <a:cs typeface="Helvetica BlackOblique"/>
                  <a:sym typeface="Helvetica BlackOblique"/>
                </a:defRPr>
              </a:lvl1pPr>
            </a:lstStyle>
            <a:p>
              <a:r>
                <a:t>KERIEKI DZE</a:t>
              </a:r>
            </a:p>
          </p:txBody>
        </p:sp>
        <p:sp>
          <p:nvSpPr>
            <p:cNvPr id="971" name="Shape 971"/>
            <p:cNvSpPr/>
            <p:nvPr/>
          </p:nvSpPr>
          <p:spPr>
            <a:xfrm rot="240000">
              <a:off x="402541" y="2322625"/>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FFFF00"/>
                  </a:solidFill>
                  <a:latin typeface="Helvetica BlackOblique"/>
                  <a:ea typeface="Helvetica BlackOblique"/>
                  <a:cs typeface="Helvetica BlackOblique"/>
                  <a:sym typeface="Helvetica BlackOblique"/>
                </a:defRPr>
              </a:lvl1pPr>
            </a:lstStyle>
            <a:p>
              <a:r>
                <a:t>THEZHO</a:t>
              </a:r>
            </a:p>
          </p:txBody>
        </p:sp>
        <p:sp>
          <p:nvSpPr>
            <p:cNvPr id="972" name="Shape 972"/>
            <p:cNvSpPr/>
            <p:nvPr/>
          </p:nvSpPr>
          <p:spPr>
            <a:xfrm rot="18254599">
              <a:off x="2472732" y="726851"/>
              <a:ext cx="1939926" cy="3429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700" b="1">
                  <a:solidFill>
                    <a:srgbClr val="FFFF00"/>
                  </a:solidFill>
                  <a:latin typeface="Helvetica BlackOblique"/>
                  <a:ea typeface="Helvetica BlackOblique"/>
                  <a:cs typeface="Helvetica BlackOblique"/>
                  <a:sym typeface="Helvetica BlackOblique"/>
                </a:defRPr>
              </a:lvl1pPr>
            </a:lstStyle>
            <a:p>
              <a:r>
                <a:t>DIELIEKEVI</a:t>
              </a:r>
            </a:p>
          </p:txBody>
        </p:sp>
      </p:grpSp>
      <p:sp>
        <p:nvSpPr>
          <p:cNvPr id="974" name="Shape 974"/>
          <p:cNvSpPr/>
          <p:nvPr/>
        </p:nvSpPr>
        <p:spPr>
          <a:xfrm rot="5230884">
            <a:off x="3523455" y="3355182"/>
            <a:ext cx="1878015" cy="533401"/>
          </a:xfrm>
          <a:prstGeom prst="ellipse">
            <a:avLst/>
          </a:prstGeom>
          <a:ln w="76200">
            <a:solidFill>
              <a:srgbClr val="FEF800"/>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975" name="Shape 975"/>
          <p:cNvSpPr/>
          <p:nvPr/>
        </p:nvSpPr>
        <p:spPr>
          <a:xfrm rot="1619707">
            <a:off x="2227263" y="4122737"/>
            <a:ext cx="1562101" cy="533401"/>
          </a:xfrm>
          <a:prstGeom prst="ellipse">
            <a:avLst/>
          </a:prstGeom>
          <a:ln w="76200">
            <a:solidFill>
              <a:srgbClr val="21ED11"/>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976" name="Shape 976"/>
          <p:cNvSpPr/>
          <p:nvPr/>
        </p:nvSpPr>
        <p:spPr>
          <a:xfrm rot="308685">
            <a:off x="2303463" y="4821237"/>
            <a:ext cx="1117601" cy="406401"/>
          </a:xfrm>
          <a:prstGeom prst="ellipse">
            <a:avLst/>
          </a:prstGeom>
          <a:ln w="76200">
            <a:solidFill>
              <a:srgbClr val="FC0128"/>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977" name="Shape 977"/>
          <p:cNvSpPr/>
          <p:nvPr/>
        </p:nvSpPr>
        <p:spPr>
          <a:xfrm rot="18469373">
            <a:off x="4626769" y="3417093"/>
            <a:ext cx="1455739" cy="555627"/>
          </a:xfrm>
          <a:prstGeom prst="ellipse">
            <a:avLst/>
          </a:prstGeom>
          <a:ln w="76200">
            <a:solidFill>
              <a:srgbClr val="FC0128"/>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978" name="Shape 978"/>
          <p:cNvSpPr/>
          <p:nvPr/>
        </p:nvSpPr>
        <p:spPr>
          <a:xfrm rot="14116444">
            <a:off x="2738438" y="3778250"/>
            <a:ext cx="1803401" cy="520700"/>
          </a:xfrm>
          <a:prstGeom prst="ellipse">
            <a:avLst/>
          </a:prstGeom>
          <a:ln w="76200">
            <a:solidFill>
              <a:srgbClr val="66FFFF"/>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979" name="Shape 979"/>
          <p:cNvSpPr/>
          <p:nvPr/>
        </p:nvSpPr>
        <p:spPr>
          <a:xfrm rot="19267982">
            <a:off x="4975225" y="3883024"/>
            <a:ext cx="1533527" cy="520701"/>
          </a:xfrm>
          <a:prstGeom prst="ellipse">
            <a:avLst/>
          </a:prstGeom>
          <a:ln w="76200">
            <a:solidFill>
              <a:srgbClr val="21ED11"/>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980" name="Shape 980"/>
          <p:cNvSpPr/>
          <p:nvPr/>
        </p:nvSpPr>
        <p:spPr>
          <a:xfrm rot="20779594">
            <a:off x="5222875" y="4481512"/>
            <a:ext cx="1533527" cy="520701"/>
          </a:xfrm>
          <a:prstGeom prst="ellipse">
            <a:avLst/>
          </a:prstGeom>
          <a:ln w="76200">
            <a:solidFill>
              <a:srgbClr val="66FFFF"/>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981" name="Shape 981"/>
          <p:cNvSpPr/>
          <p:nvPr/>
        </p:nvSpPr>
        <p:spPr>
          <a:xfrm rot="21575359">
            <a:off x="5283200" y="4933950"/>
            <a:ext cx="1971676" cy="420688"/>
          </a:xfrm>
          <a:prstGeom prst="ellipse">
            <a:avLst/>
          </a:prstGeom>
          <a:ln w="76200">
            <a:solidFill>
              <a:srgbClr val="FEF800"/>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982" name="Shape 982"/>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983" name="Shape 983"/>
          <p:cNvSpPr/>
          <p:nvPr/>
        </p:nvSpPr>
        <p:spPr>
          <a:xfrm>
            <a:off x="127000" y="731837"/>
            <a:ext cx="3330575"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KEWEU</a:t>
            </a:r>
            <a:r>
              <a:t>    </a:t>
            </a:r>
          </a:p>
        </p:txBody>
      </p:sp>
      <p:sp>
        <p:nvSpPr>
          <p:cNvPr id="984" name="Shape 984"/>
          <p:cNvSpPr/>
          <p:nvPr/>
        </p:nvSpPr>
        <p:spPr>
          <a:xfrm>
            <a:off x="5875337" y="687387"/>
            <a:ext cx="3217863"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KESAU</a:t>
            </a:r>
            <a:r>
              <a:t>  </a:t>
            </a:r>
          </a:p>
        </p:txBody>
      </p:sp>
      <p:sp>
        <p:nvSpPr>
          <p:cNvPr id="985" name="Shape 985"/>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13</a:t>
            </a:r>
          </a:p>
        </p:txBody>
      </p:sp>
      <p:sp>
        <p:nvSpPr>
          <p:cNvPr id="986" name="Shape 986"/>
          <p:cNvSpPr/>
          <p:nvPr/>
        </p:nvSpPr>
        <p:spPr>
          <a:xfrm>
            <a:off x="8393113" y="6397625"/>
            <a:ext cx="582613" cy="383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4</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76"/>
                                        </p:tgtEl>
                                        <p:attrNameLst>
                                          <p:attrName>style.visibility</p:attrName>
                                        </p:attrNameLst>
                                      </p:cBhvr>
                                      <p:to>
                                        <p:strVal val="visible"/>
                                      </p:to>
                                    </p:set>
                                    <p:animEffect transition="in" filter="dissolve">
                                      <p:cBhvr>
                                        <p:cTn id="7" dur="500"/>
                                        <p:tgtEl>
                                          <p:spTgt spid="976"/>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977"/>
                                        </p:tgtEl>
                                        <p:attrNameLst>
                                          <p:attrName>style.visibility</p:attrName>
                                        </p:attrNameLst>
                                      </p:cBhvr>
                                      <p:to>
                                        <p:strVal val="visible"/>
                                      </p:to>
                                    </p:set>
                                    <p:animEffect transition="in" filter="dissolve">
                                      <p:cBhvr>
                                        <p:cTn id="11" dur="500"/>
                                        <p:tgtEl>
                                          <p:spTgt spid="97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975"/>
                                        </p:tgtEl>
                                        <p:attrNameLst>
                                          <p:attrName>style.visibility</p:attrName>
                                        </p:attrNameLst>
                                      </p:cBhvr>
                                      <p:to>
                                        <p:strVal val="visible"/>
                                      </p:to>
                                    </p:set>
                                    <p:animEffect transition="in" filter="dissolve">
                                      <p:cBhvr>
                                        <p:cTn id="16" dur="500"/>
                                        <p:tgtEl>
                                          <p:spTgt spid="975"/>
                                        </p:tgtEl>
                                      </p:cBhvr>
                                    </p:animEffect>
                                  </p:childTnLst>
                                </p:cTn>
                              </p:par>
                            </p:childTnLst>
                          </p:cTn>
                        </p:par>
                        <p:par>
                          <p:cTn id="17" fill="hold">
                            <p:stCondLst>
                              <p:cond delay="500"/>
                            </p:stCondLst>
                            <p:childTnLst>
                              <p:par>
                                <p:cTn id="18" presetID="9" presetClass="entr" fill="hold" grpId="4" nodeType="afterEffect">
                                  <p:stCondLst>
                                    <p:cond delay="0"/>
                                  </p:stCondLst>
                                  <p:iterate>
                                    <p:tmAbs val="0"/>
                                  </p:iterate>
                                  <p:childTnLst>
                                    <p:set>
                                      <p:cBhvr>
                                        <p:cTn id="19" fill="hold"/>
                                        <p:tgtEl>
                                          <p:spTgt spid="979"/>
                                        </p:tgtEl>
                                        <p:attrNameLst>
                                          <p:attrName>style.visibility</p:attrName>
                                        </p:attrNameLst>
                                      </p:cBhvr>
                                      <p:to>
                                        <p:strVal val="visible"/>
                                      </p:to>
                                    </p:set>
                                    <p:animEffect transition="in" filter="dissolve">
                                      <p:cBhvr>
                                        <p:cTn id="20" dur="500"/>
                                        <p:tgtEl>
                                          <p:spTgt spid="97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5" nodeType="clickEffect">
                                  <p:stCondLst>
                                    <p:cond delay="0"/>
                                  </p:stCondLst>
                                  <p:iterate>
                                    <p:tmAbs val="0"/>
                                  </p:iterate>
                                  <p:childTnLst>
                                    <p:set>
                                      <p:cBhvr>
                                        <p:cTn id="24" fill="hold"/>
                                        <p:tgtEl>
                                          <p:spTgt spid="978"/>
                                        </p:tgtEl>
                                        <p:attrNameLst>
                                          <p:attrName>style.visibility</p:attrName>
                                        </p:attrNameLst>
                                      </p:cBhvr>
                                      <p:to>
                                        <p:strVal val="visible"/>
                                      </p:to>
                                    </p:set>
                                    <p:animEffect transition="in" filter="dissolve">
                                      <p:cBhvr>
                                        <p:cTn id="25" dur="500"/>
                                        <p:tgtEl>
                                          <p:spTgt spid="978"/>
                                        </p:tgtEl>
                                      </p:cBhvr>
                                    </p:animEffect>
                                  </p:childTnLst>
                                </p:cTn>
                              </p:par>
                            </p:childTnLst>
                          </p:cTn>
                        </p:par>
                        <p:par>
                          <p:cTn id="26" fill="hold">
                            <p:stCondLst>
                              <p:cond delay="500"/>
                            </p:stCondLst>
                            <p:childTnLst>
                              <p:par>
                                <p:cTn id="27" presetID="9" presetClass="entr" fill="hold" grpId="6" nodeType="afterEffect">
                                  <p:stCondLst>
                                    <p:cond delay="0"/>
                                  </p:stCondLst>
                                  <p:iterate>
                                    <p:tmAbs val="0"/>
                                  </p:iterate>
                                  <p:childTnLst>
                                    <p:set>
                                      <p:cBhvr>
                                        <p:cTn id="28" fill="hold"/>
                                        <p:tgtEl>
                                          <p:spTgt spid="980"/>
                                        </p:tgtEl>
                                        <p:attrNameLst>
                                          <p:attrName>style.visibility</p:attrName>
                                        </p:attrNameLst>
                                      </p:cBhvr>
                                      <p:to>
                                        <p:strVal val="visible"/>
                                      </p:to>
                                    </p:set>
                                    <p:animEffect transition="in" filter="dissolve">
                                      <p:cBhvr>
                                        <p:cTn id="29" dur="500"/>
                                        <p:tgtEl>
                                          <p:spTgt spid="98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7" nodeType="clickEffect">
                                  <p:stCondLst>
                                    <p:cond delay="0"/>
                                  </p:stCondLst>
                                  <p:iterate>
                                    <p:tmAbs val="0"/>
                                  </p:iterate>
                                  <p:childTnLst>
                                    <p:set>
                                      <p:cBhvr>
                                        <p:cTn id="33" fill="hold"/>
                                        <p:tgtEl>
                                          <p:spTgt spid="974"/>
                                        </p:tgtEl>
                                        <p:attrNameLst>
                                          <p:attrName>style.visibility</p:attrName>
                                        </p:attrNameLst>
                                      </p:cBhvr>
                                      <p:to>
                                        <p:strVal val="visible"/>
                                      </p:to>
                                    </p:set>
                                    <p:animEffect transition="in" filter="dissolve">
                                      <p:cBhvr>
                                        <p:cTn id="34" dur="500"/>
                                        <p:tgtEl>
                                          <p:spTgt spid="974"/>
                                        </p:tgtEl>
                                      </p:cBhvr>
                                    </p:animEffect>
                                  </p:childTnLst>
                                </p:cTn>
                              </p:par>
                            </p:childTnLst>
                          </p:cTn>
                        </p:par>
                        <p:par>
                          <p:cTn id="35" fill="hold">
                            <p:stCondLst>
                              <p:cond delay="500"/>
                            </p:stCondLst>
                            <p:childTnLst>
                              <p:par>
                                <p:cTn id="36" presetID="9" presetClass="entr" fill="hold" grpId="8" nodeType="afterEffect">
                                  <p:stCondLst>
                                    <p:cond delay="0"/>
                                  </p:stCondLst>
                                  <p:iterate>
                                    <p:tmAbs val="0"/>
                                  </p:iterate>
                                  <p:childTnLst>
                                    <p:set>
                                      <p:cBhvr>
                                        <p:cTn id="37" fill="hold"/>
                                        <p:tgtEl>
                                          <p:spTgt spid="981"/>
                                        </p:tgtEl>
                                        <p:attrNameLst>
                                          <p:attrName>style.visibility</p:attrName>
                                        </p:attrNameLst>
                                      </p:cBhvr>
                                      <p:to>
                                        <p:strVal val="visible"/>
                                      </p:to>
                                    </p:set>
                                    <p:animEffect transition="in" filter="dissolve">
                                      <p:cBhvr>
                                        <p:cTn id="38" dur="500"/>
                                        <p:tgtEl>
                                          <p:spTgt spid="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 grpId="7" animBg="1" advAuto="0"/>
      <p:bldP spid="975" grpId="3" animBg="1" advAuto="0"/>
      <p:bldP spid="976" grpId="1" animBg="1" advAuto="0"/>
      <p:bldP spid="977" grpId="2" animBg="1" advAuto="0"/>
      <p:bldP spid="978" grpId="5" animBg="1" advAuto="0"/>
      <p:bldP spid="979" grpId="4" animBg="1" advAuto="0"/>
      <p:bldP spid="980" grpId="6" animBg="1" advAuto="0"/>
      <p:bldP spid="981" grpId="8"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7" name="Group 1007"/>
          <p:cNvGrpSpPr/>
          <p:nvPr/>
        </p:nvGrpSpPr>
        <p:grpSpPr>
          <a:xfrm>
            <a:off x="2133599" y="2730474"/>
            <a:ext cx="5403851" cy="2589240"/>
            <a:chOff x="0" y="0"/>
            <a:chExt cx="5403850" cy="2589239"/>
          </a:xfrm>
        </p:grpSpPr>
        <p:grpSp>
          <p:nvGrpSpPr>
            <p:cNvPr id="1005" name="Group 1005"/>
            <p:cNvGrpSpPr/>
            <p:nvPr/>
          </p:nvGrpSpPr>
          <p:grpSpPr>
            <a:xfrm>
              <a:off x="-1" y="114426"/>
              <a:ext cx="5403851" cy="2474814"/>
              <a:chOff x="0" y="0"/>
              <a:chExt cx="5403850" cy="2474812"/>
            </a:xfrm>
          </p:grpSpPr>
          <p:sp>
            <p:nvSpPr>
              <p:cNvPr id="990" name="Shape 990"/>
              <p:cNvSpPr/>
              <p:nvPr/>
            </p:nvSpPr>
            <p:spPr>
              <a:xfrm flipV="1">
                <a:off x="3694112" y="2387500"/>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1" name="Shape 991"/>
              <p:cNvSpPr/>
              <p:nvPr/>
            </p:nvSpPr>
            <p:spPr>
              <a:xfrm>
                <a:off x="0" y="2263675"/>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2" name="Shape 992"/>
              <p:cNvSpPr/>
              <p:nvPr/>
            </p:nvSpPr>
            <p:spPr>
              <a:xfrm>
                <a:off x="257175" y="1377850"/>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3" name="Shape 993"/>
              <p:cNvSpPr/>
              <p:nvPr/>
            </p:nvSpPr>
            <p:spPr>
              <a:xfrm>
                <a:off x="930274" y="523775"/>
                <a:ext cx="923927" cy="1266825"/>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4" name="Shape 994"/>
              <p:cNvSpPr/>
              <p:nvPr/>
            </p:nvSpPr>
            <p:spPr>
              <a:xfrm>
                <a:off x="2127403" y="0"/>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5" name="Shape 995"/>
              <p:cNvSpPr/>
              <p:nvPr/>
            </p:nvSpPr>
            <p:spPr>
              <a:xfrm flipH="1">
                <a:off x="2752725" y="442812"/>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6" name="Shape 996"/>
              <p:cNvSpPr/>
              <p:nvPr/>
            </p:nvSpPr>
            <p:spPr>
              <a:xfrm flipH="1">
                <a:off x="2963862" y="980975"/>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7" name="Shape 997"/>
              <p:cNvSpPr/>
              <p:nvPr/>
            </p:nvSpPr>
            <p:spPr>
              <a:xfrm flipV="1">
                <a:off x="3047999" y="1831875"/>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8" name="Shape 998"/>
              <p:cNvSpPr/>
              <p:nvPr/>
            </p:nvSpPr>
            <p:spPr>
              <a:xfrm rot="5246759">
                <a:off x="1351746" y="952733"/>
                <a:ext cx="2047876" cy="3429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700" b="1">
                    <a:solidFill>
                      <a:srgbClr val="FEF800"/>
                    </a:solidFill>
                    <a:latin typeface="Helvetica BlackOblique"/>
                    <a:ea typeface="Helvetica BlackOblique"/>
                    <a:cs typeface="Helvetica BlackOblique"/>
                    <a:sym typeface="Helvetica BlackOblique"/>
                  </a:defRPr>
                </a:lvl1pPr>
              </a:lstStyle>
              <a:p>
                <a:r>
                  <a:t>SIEDZEKESIKO</a:t>
                </a:r>
              </a:p>
            </p:txBody>
          </p:sp>
          <p:sp>
            <p:nvSpPr>
              <p:cNvPr id="999" name="Shape 999"/>
              <p:cNvSpPr/>
              <p:nvPr/>
            </p:nvSpPr>
            <p:spPr>
              <a:xfrm>
                <a:off x="3298825" y="2144612"/>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EF800"/>
                    </a:solidFill>
                    <a:latin typeface="Helvetica BlackOblique"/>
                    <a:ea typeface="Helvetica BlackOblique"/>
                    <a:cs typeface="Helvetica BlackOblique"/>
                    <a:sym typeface="Helvetica BlackOblique"/>
                  </a:defRPr>
                </a:lvl1pPr>
              </a:lstStyle>
              <a:p>
                <a:r>
                  <a:t>PESIKESHÜ</a:t>
                </a:r>
              </a:p>
            </p:txBody>
          </p:sp>
          <p:sp>
            <p:nvSpPr>
              <p:cNvPr id="1000" name="Shape 1000"/>
              <p:cNvSpPr/>
              <p:nvPr/>
            </p:nvSpPr>
            <p:spPr>
              <a:xfrm rot="3267768">
                <a:off x="748949" y="1157777"/>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EF800"/>
                    </a:solidFill>
                    <a:latin typeface="Helvetica BlackOblique"/>
                    <a:ea typeface="Helvetica BlackOblique"/>
                    <a:cs typeface="Helvetica BlackOblique"/>
                    <a:sym typeface="Helvetica BlackOblique"/>
                  </a:defRPr>
                </a:lvl1pPr>
              </a:lstStyle>
              <a:p>
                <a:r>
                  <a:t>GEIZO</a:t>
                </a:r>
              </a:p>
            </p:txBody>
          </p:sp>
          <p:sp>
            <p:nvSpPr>
              <p:cNvPr id="1001" name="Shape 1001"/>
              <p:cNvSpPr/>
              <p:nvPr/>
            </p:nvSpPr>
            <p:spPr>
              <a:xfrm rot="20643327">
                <a:off x="3305829" y="1652396"/>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EF800"/>
                    </a:solidFill>
                    <a:latin typeface="Helvetica BlackOblique"/>
                    <a:ea typeface="Helvetica BlackOblique"/>
                    <a:cs typeface="Helvetica BlackOblique"/>
                    <a:sym typeface="Helvetica BlackOblique"/>
                  </a:defRPr>
                </a:lvl1pPr>
              </a:lstStyle>
              <a:p>
                <a:r>
                  <a:t>DIELIE</a:t>
                </a:r>
              </a:p>
            </p:txBody>
          </p:sp>
          <p:sp>
            <p:nvSpPr>
              <p:cNvPr id="1002" name="Shape 1002"/>
              <p:cNvSpPr/>
              <p:nvPr/>
            </p:nvSpPr>
            <p:spPr>
              <a:xfrm rot="19276533">
                <a:off x="3238446" y="1051012"/>
                <a:ext cx="987426" cy="5207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400" b="1">
                    <a:solidFill>
                      <a:srgbClr val="FEF800"/>
                    </a:solidFill>
                    <a:latin typeface="Helvetica BlackOblique"/>
                    <a:ea typeface="Helvetica BlackOblique"/>
                    <a:cs typeface="Helvetica BlackOblique"/>
                    <a:sym typeface="Helvetica BlackOblique"/>
                  </a:defRPr>
                </a:lvl1pPr>
              </a:lstStyle>
              <a:p>
                <a:r>
                  <a:t>MHAKECHÜKO</a:t>
                </a:r>
              </a:p>
            </p:txBody>
          </p:sp>
          <p:sp>
            <p:nvSpPr>
              <p:cNvPr id="1003" name="Shape 1003"/>
              <p:cNvSpPr/>
              <p:nvPr/>
            </p:nvSpPr>
            <p:spPr>
              <a:xfrm rot="1755646">
                <a:off x="182986" y="1525183"/>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EF800"/>
                    </a:solidFill>
                    <a:latin typeface="Helvetica BlackOblique"/>
                    <a:ea typeface="Helvetica BlackOblique"/>
                    <a:cs typeface="Helvetica BlackOblique"/>
                    <a:sym typeface="Helvetica BlackOblique"/>
                  </a:defRPr>
                </a:lvl1pPr>
              </a:lstStyle>
              <a:p>
                <a:r>
                  <a:t>KERIEKI DZE</a:t>
                </a:r>
              </a:p>
            </p:txBody>
          </p:sp>
          <p:sp>
            <p:nvSpPr>
              <p:cNvPr id="1004" name="Shape 1004"/>
              <p:cNvSpPr/>
              <p:nvPr/>
            </p:nvSpPr>
            <p:spPr>
              <a:xfrm rot="240000">
                <a:off x="402541" y="2008174"/>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FEF800"/>
                    </a:solidFill>
                    <a:latin typeface="Helvetica BlackOblique"/>
                    <a:ea typeface="Helvetica BlackOblique"/>
                    <a:cs typeface="Helvetica BlackOblique"/>
                    <a:sym typeface="Helvetica BlackOblique"/>
                  </a:defRPr>
                </a:lvl1pPr>
              </a:lstStyle>
              <a:p>
                <a:r>
                  <a:t>THEZHO</a:t>
                </a:r>
              </a:p>
            </p:txBody>
          </p:sp>
        </p:grpSp>
        <p:sp>
          <p:nvSpPr>
            <p:cNvPr id="1006" name="Shape 1006"/>
            <p:cNvSpPr/>
            <p:nvPr/>
          </p:nvSpPr>
          <p:spPr>
            <a:xfrm rot="18254599">
              <a:off x="2345732" y="726851"/>
              <a:ext cx="1939926" cy="3429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700" b="1">
                  <a:solidFill>
                    <a:srgbClr val="FEF800"/>
                  </a:solidFill>
                  <a:latin typeface="Helvetica BlackOblique"/>
                  <a:ea typeface="Helvetica BlackOblique"/>
                  <a:cs typeface="Helvetica BlackOblique"/>
                  <a:sym typeface="Helvetica BlackOblique"/>
                </a:defRPr>
              </a:lvl1pPr>
            </a:lstStyle>
            <a:p>
              <a:r>
                <a:t>DIELIEKEVI</a:t>
              </a:r>
            </a:p>
          </p:txBody>
        </p:sp>
      </p:grpSp>
      <p:sp>
        <p:nvSpPr>
          <p:cNvPr id="1008" name="Shape 1008"/>
          <p:cNvSpPr/>
          <p:nvPr/>
        </p:nvSpPr>
        <p:spPr>
          <a:xfrm>
            <a:off x="1963738" y="4578350"/>
            <a:ext cx="817563" cy="4572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400"/>
              </a:spcBef>
              <a:defRPr sz="2400" b="1">
                <a:solidFill>
                  <a:srgbClr val="FFFF00"/>
                </a:solidFill>
              </a:defRPr>
            </a:lvl1pPr>
          </a:lstStyle>
          <a:p>
            <a:r>
              <a:t>1</a:t>
            </a:r>
          </a:p>
        </p:txBody>
      </p:sp>
      <p:sp>
        <p:nvSpPr>
          <p:cNvPr id="1009" name="Shape 1009"/>
          <p:cNvSpPr/>
          <p:nvPr/>
        </p:nvSpPr>
        <p:spPr>
          <a:xfrm>
            <a:off x="2319338" y="3652837"/>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2</a:t>
            </a:r>
          </a:p>
        </p:txBody>
      </p:sp>
      <p:sp>
        <p:nvSpPr>
          <p:cNvPr id="1010" name="Shape 1010"/>
          <p:cNvSpPr/>
          <p:nvPr/>
        </p:nvSpPr>
        <p:spPr>
          <a:xfrm>
            <a:off x="3190875" y="2897188"/>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3</a:t>
            </a:r>
          </a:p>
        </p:txBody>
      </p:sp>
      <p:sp>
        <p:nvSpPr>
          <p:cNvPr id="1011" name="Shape 1011"/>
          <p:cNvSpPr/>
          <p:nvPr/>
        </p:nvSpPr>
        <p:spPr>
          <a:xfrm>
            <a:off x="4529137" y="26320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4</a:t>
            </a:r>
          </a:p>
        </p:txBody>
      </p:sp>
      <p:sp>
        <p:nvSpPr>
          <p:cNvPr id="1012" name="Shape 1012"/>
          <p:cNvSpPr/>
          <p:nvPr/>
        </p:nvSpPr>
        <p:spPr>
          <a:xfrm>
            <a:off x="5489575" y="29368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5</a:t>
            </a:r>
          </a:p>
        </p:txBody>
      </p:sp>
      <p:sp>
        <p:nvSpPr>
          <p:cNvPr id="1013" name="Shape 1013"/>
          <p:cNvSpPr/>
          <p:nvPr/>
        </p:nvSpPr>
        <p:spPr>
          <a:xfrm>
            <a:off x="6018212" y="3384550"/>
            <a:ext cx="817563" cy="520700"/>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6</a:t>
            </a:r>
          </a:p>
        </p:txBody>
      </p:sp>
      <p:sp>
        <p:nvSpPr>
          <p:cNvPr id="1014" name="Shape 1014"/>
          <p:cNvSpPr/>
          <p:nvPr/>
        </p:nvSpPr>
        <p:spPr>
          <a:xfrm>
            <a:off x="6454775" y="408940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7</a:t>
            </a:r>
          </a:p>
        </p:txBody>
      </p:sp>
      <p:sp>
        <p:nvSpPr>
          <p:cNvPr id="1015" name="Shape 1015"/>
          <p:cNvSpPr/>
          <p:nvPr/>
        </p:nvSpPr>
        <p:spPr>
          <a:xfrm flipV="1">
            <a:off x="5219700" y="4702174"/>
            <a:ext cx="1600201" cy="355602"/>
          </a:xfrm>
          <a:prstGeom prst="line">
            <a:avLst/>
          </a:prstGeom>
          <a:ln w="25400">
            <a:solidFill>
              <a:srgbClr val="969696"/>
            </a:solidFill>
          </a:ln>
        </p:spPr>
        <p:txBody>
          <a:bodyPr lIns="45719" rIns="45719"/>
          <a:lstStyle/>
          <a:p>
            <a:endParaRPr/>
          </a:p>
        </p:txBody>
      </p:sp>
      <p:sp>
        <p:nvSpPr>
          <p:cNvPr id="1016" name="Shape 1016"/>
          <p:cNvSpPr/>
          <p:nvPr/>
        </p:nvSpPr>
        <p:spPr>
          <a:xfrm flipV="1">
            <a:off x="5456238" y="5230812"/>
            <a:ext cx="1427163" cy="20638"/>
          </a:xfrm>
          <a:prstGeom prst="line">
            <a:avLst/>
          </a:prstGeom>
          <a:ln w="25400">
            <a:solidFill>
              <a:srgbClr val="969696"/>
            </a:solidFill>
          </a:ln>
        </p:spPr>
        <p:txBody>
          <a:bodyPr lIns="45719" rIns="45719"/>
          <a:lstStyle/>
          <a:p>
            <a:endParaRPr/>
          </a:p>
        </p:txBody>
      </p:sp>
      <p:sp>
        <p:nvSpPr>
          <p:cNvPr id="1017" name="Shape 1017"/>
          <p:cNvSpPr/>
          <p:nvPr/>
        </p:nvSpPr>
        <p:spPr>
          <a:xfrm>
            <a:off x="7127875" y="481965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8</a:t>
            </a:r>
          </a:p>
        </p:txBody>
      </p:sp>
      <p:sp>
        <p:nvSpPr>
          <p:cNvPr id="1018" name="Shape 1018"/>
          <p:cNvSpPr/>
          <p:nvPr/>
        </p:nvSpPr>
        <p:spPr>
          <a:xfrm>
            <a:off x="1927225" y="4895850"/>
            <a:ext cx="50801" cy="177801"/>
          </a:xfrm>
          <a:custGeom>
            <a:avLst/>
            <a:gdLst/>
            <a:ahLst/>
            <a:cxnLst>
              <a:cxn ang="0">
                <a:pos x="wd2" y="hd2"/>
              </a:cxn>
              <a:cxn ang="5400000">
                <a:pos x="wd2" y="hd2"/>
              </a:cxn>
              <a:cxn ang="10800000">
                <a:pos x="wd2" y="hd2"/>
              </a:cxn>
              <a:cxn ang="16200000">
                <a:pos x="wd2" y="hd2"/>
              </a:cxn>
            </a:cxnLst>
            <a:rect l="0" t="0" r="r" b="b"/>
            <a:pathLst>
              <a:path w="21600" h="21600" extrusionOk="0">
                <a:moveTo>
                  <a:pt x="8100" y="19671"/>
                </a:moveTo>
                <a:lnTo>
                  <a:pt x="10800" y="19671"/>
                </a:lnTo>
                <a:lnTo>
                  <a:pt x="12150" y="18900"/>
                </a:lnTo>
                <a:lnTo>
                  <a:pt x="10800" y="18129"/>
                </a:lnTo>
                <a:lnTo>
                  <a:pt x="12150" y="17357"/>
                </a:lnTo>
                <a:lnTo>
                  <a:pt x="12150" y="15814"/>
                </a:lnTo>
                <a:lnTo>
                  <a:pt x="13500" y="15043"/>
                </a:lnTo>
                <a:lnTo>
                  <a:pt x="13500" y="14271"/>
                </a:lnTo>
                <a:lnTo>
                  <a:pt x="14850" y="13500"/>
                </a:lnTo>
                <a:lnTo>
                  <a:pt x="14850" y="11186"/>
                </a:lnTo>
                <a:lnTo>
                  <a:pt x="16200" y="10414"/>
                </a:lnTo>
                <a:lnTo>
                  <a:pt x="16200" y="8871"/>
                </a:lnTo>
                <a:lnTo>
                  <a:pt x="18900" y="8100"/>
                </a:lnTo>
                <a:lnTo>
                  <a:pt x="18900" y="1929"/>
                </a:lnTo>
                <a:lnTo>
                  <a:pt x="21600" y="386"/>
                </a:lnTo>
                <a:lnTo>
                  <a:pt x="18900" y="0"/>
                </a:lnTo>
                <a:lnTo>
                  <a:pt x="16200" y="0"/>
                </a:lnTo>
                <a:lnTo>
                  <a:pt x="14850" y="771"/>
                </a:lnTo>
                <a:lnTo>
                  <a:pt x="6750" y="771"/>
                </a:lnTo>
                <a:lnTo>
                  <a:pt x="5400" y="1543"/>
                </a:lnTo>
                <a:lnTo>
                  <a:pt x="5400" y="2314"/>
                </a:lnTo>
                <a:lnTo>
                  <a:pt x="4050" y="3086"/>
                </a:lnTo>
                <a:lnTo>
                  <a:pt x="4050" y="3857"/>
                </a:lnTo>
                <a:lnTo>
                  <a:pt x="2700" y="4629"/>
                </a:lnTo>
                <a:lnTo>
                  <a:pt x="2700" y="8486"/>
                </a:lnTo>
                <a:lnTo>
                  <a:pt x="0" y="10029"/>
                </a:lnTo>
                <a:lnTo>
                  <a:pt x="0" y="13886"/>
                </a:lnTo>
                <a:lnTo>
                  <a:pt x="1350" y="14657"/>
                </a:lnTo>
                <a:lnTo>
                  <a:pt x="1350" y="15429"/>
                </a:lnTo>
                <a:lnTo>
                  <a:pt x="4050" y="16971"/>
                </a:lnTo>
                <a:lnTo>
                  <a:pt x="4050" y="18514"/>
                </a:lnTo>
                <a:lnTo>
                  <a:pt x="2700" y="19286"/>
                </a:lnTo>
                <a:lnTo>
                  <a:pt x="2700" y="20057"/>
                </a:lnTo>
                <a:lnTo>
                  <a:pt x="5400" y="21600"/>
                </a:lnTo>
                <a:lnTo>
                  <a:pt x="10800" y="20829"/>
                </a:lnTo>
                <a:lnTo>
                  <a:pt x="10800" y="20057"/>
                </a:lnTo>
                <a:lnTo>
                  <a:pt x="8100" y="19671"/>
                </a:lnTo>
              </a:path>
            </a:pathLst>
          </a:custGeom>
          <a:solidFill>
            <a:schemeClr val="accent3">
              <a:lumOff val="44000"/>
            </a:schemeClr>
          </a:solidFill>
          <a:ln w="12700">
            <a:miter lim="400000"/>
          </a:ln>
        </p:spPr>
        <p:txBody>
          <a:bodyPr lIns="45719" rIns="45719"/>
          <a:lstStyle/>
          <a:p>
            <a:pPr>
              <a:defRPr>
                <a:latin typeface="Comic Sans MS"/>
                <a:ea typeface="Comic Sans MS"/>
                <a:cs typeface="Comic Sans MS"/>
                <a:sym typeface="Comic Sans MS"/>
              </a:defRPr>
            </a:pPr>
            <a:endParaRPr/>
          </a:p>
        </p:txBody>
      </p:sp>
      <p:sp>
        <p:nvSpPr>
          <p:cNvPr id="1019" name="Shape 1019"/>
          <p:cNvSpPr/>
          <p:nvPr/>
        </p:nvSpPr>
        <p:spPr>
          <a:xfrm>
            <a:off x="3548062" y="182562"/>
            <a:ext cx="1148875" cy="453773"/>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1800">
                <a:solidFill>
                  <a:srgbClr val="FFFF00"/>
                </a:solidFill>
                <a:latin typeface="Lucida Handwriting"/>
                <a:ea typeface="Lucida Handwriting"/>
                <a:cs typeface="Lucida Handwriting"/>
                <a:sym typeface="Lucida Handwriting"/>
              </a:defRPr>
            </a:lvl1pPr>
          </a:lstStyle>
          <a:p>
            <a:r>
              <a:t>Teicie 1600</a:t>
            </a:r>
          </a:p>
        </p:txBody>
      </p:sp>
      <p:sp>
        <p:nvSpPr>
          <p:cNvPr id="1020" name="Shape 1020"/>
          <p:cNvSpPr/>
          <p:nvPr/>
        </p:nvSpPr>
        <p:spPr>
          <a:xfrm>
            <a:off x="3529012" y="531812"/>
            <a:ext cx="1813688" cy="428563"/>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1700">
                <a:solidFill>
                  <a:srgbClr val="FFFF00"/>
                </a:solidFill>
                <a:latin typeface="Lucida Handwriting"/>
                <a:ea typeface="Lucida Handwriting"/>
                <a:cs typeface="Lucida Handwriting"/>
                <a:sym typeface="Lucida Handwriting"/>
              </a:defRPr>
            </a:lvl1pPr>
          </a:lstStyle>
          <a:p>
            <a:pPr>
              <a:defRPr sz="1800"/>
            </a:pPr>
            <a:r>
              <a:rPr sz="1700"/>
              <a:t>Thedze kethumia 40</a:t>
            </a:r>
          </a:p>
        </p:txBody>
      </p:sp>
      <p:sp>
        <p:nvSpPr>
          <p:cNvPr id="1021" name="Shape 1021"/>
          <p:cNvSpPr/>
          <p:nvPr/>
        </p:nvSpPr>
        <p:spPr>
          <a:xfrm>
            <a:off x="3302000" y="150812"/>
            <a:ext cx="2308226" cy="434978"/>
          </a:xfrm>
          <a:prstGeom prst="ellipse">
            <a:avLst/>
          </a:prstGeom>
          <a:ln w="57150">
            <a:solidFill>
              <a:srgbClr val="FC0128"/>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1022" name="Shape 1022"/>
          <p:cNvSpPr/>
          <p:nvPr/>
        </p:nvSpPr>
        <p:spPr>
          <a:xfrm>
            <a:off x="3249613" y="515937"/>
            <a:ext cx="2309812" cy="415928"/>
          </a:xfrm>
          <a:prstGeom prst="ellipse">
            <a:avLst/>
          </a:prstGeom>
          <a:ln w="57150">
            <a:solidFill>
              <a:srgbClr val="FC0128"/>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1023" name="Shape 1023"/>
          <p:cNvSpPr/>
          <p:nvPr/>
        </p:nvSpPr>
        <p:spPr>
          <a:xfrm>
            <a:off x="5969000" y="1212850"/>
            <a:ext cx="2870200" cy="929640"/>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b="1">
                <a:solidFill>
                  <a:srgbClr val="E81034"/>
                </a:solidFill>
                <a:latin typeface="Comic Sans MS"/>
                <a:ea typeface="Comic Sans MS"/>
                <a:cs typeface="Comic Sans MS"/>
                <a:sym typeface="Comic Sans MS"/>
              </a:defRPr>
            </a:lvl1pPr>
          </a:lstStyle>
          <a:p>
            <a:r>
              <a:t>CHÜPAHI 		KRÜTAKO</a:t>
            </a:r>
          </a:p>
        </p:txBody>
      </p:sp>
      <p:sp>
        <p:nvSpPr>
          <p:cNvPr id="1024" name="Shape 1024"/>
          <p:cNvSpPr/>
          <p:nvPr/>
        </p:nvSpPr>
        <p:spPr>
          <a:xfrm>
            <a:off x="-398463" y="3559175"/>
            <a:ext cx="2330451" cy="828040"/>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lgn="r">
              <a:spcBef>
                <a:spcPts val="1400"/>
              </a:spcBef>
              <a:defRPr sz="2100" b="1">
                <a:solidFill>
                  <a:srgbClr val="E81034"/>
                </a:solidFill>
                <a:latin typeface="Comic Sans MS"/>
                <a:ea typeface="Comic Sans MS"/>
                <a:cs typeface="Comic Sans MS"/>
                <a:sym typeface="Comic Sans MS"/>
              </a:defRPr>
            </a:lvl1pPr>
          </a:lstStyle>
          <a:p>
            <a:r>
              <a:t>SEIBO   KEMEHOMIA</a:t>
            </a:r>
          </a:p>
        </p:txBody>
      </p:sp>
      <p:sp>
        <p:nvSpPr>
          <p:cNvPr id="1025" name="Shape 1025"/>
          <p:cNvSpPr/>
          <p:nvPr/>
        </p:nvSpPr>
        <p:spPr>
          <a:xfrm>
            <a:off x="279399" y="2816225"/>
            <a:ext cx="1827215" cy="510540"/>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b="1">
                <a:solidFill>
                  <a:srgbClr val="1BEEFD"/>
                </a:solidFill>
                <a:latin typeface="Comic Sans MS"/>
                <a:ea typeface="Comic Sans MS"/>
                <a:cs typeface="Comic Sans MS"/>
                <a:sym typeface="Comic Sans MS"/>
              </a:defRPr>
            </a:lvl1pPr>
          </a:lstStyle>
          <a:p>
            <a:r>
              <a:t>ZIEVOMIA</a:t>
            </a:r>
          </a:p>
        </p:txBody>
      </p:sp>
      <p:sp>
        <p:nvSpPr>
          <p:cNvPr id="1026" name="Shape 1026"/>
          <p:cNvSpPr/>
          <p:nvPr/>
        </p:nvSpPr>
        <p:spPr>
          <a:xfrm>
            <a:off x="6745288" y="2347913"/>
            <a:ext cx="1227138" cy="358141"/>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1500" b="1">
                <a:solidFill>
                  <a:schemeClr val="accent3">
                    <a:lumOff val="44000"/>
                  </a:schemeClr>
                </a:solidFill>
                <a:latin typeface="Comic Sans MS"/>
                <a:ea typeface="Comic Sans MS"/>
                <a:cs typeface="Comic Sans MS"/>
                <a:sym typeface="Comic Sans MS"/>
              </a:defRPr>
            </a:lvl1pPr>
          </a:lstStyle>
          <a:p>
            <a:r>
              <a:t>ÜKEZOMIA</a:t>
            </a:r>
          </a:p>
        </p:txBody>
      </p:sp>
      <p:sp>
        <p:nvSpPr>
          <p:cNvPr id="1027" name="Shape 1027"/>
          <p:cNvSpPr/>
          <p:nvPr/>
        </p:nvSpPr>
        <p:spPr>
          <a:xfrm>
            <a:off x="7107238" y="3940175"/>
            <a:ext cx="1709737" cy="701040"/>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1700" b="1">
                <a:solidFill>
                  <a:srgbClr val="28FD53"/>
                </a:solidFill>
                <a:latin typeface="Comic Sans MS"/>
                <a:ea typeface="Comic Sans MS"/>
                <a:cs typeface="Comic Sans MS"/>
                <a:sym typeface="Comic Sans MS"/>
              </a:defRPr>
            </a:lvl1pPr>
          </a:lstStyle>
          <a:p>
            <a:r>
              <a:t>RAKA MEREIBOU</a:t>
            </a:r>
          </a:p>
        </p:txBody>
      </p:sp>
      <p:sp>
        <p:nvSpPr>
          <p:cNvPr id="1028" name="Shape 1028"/>
          <p:cNvSpPr/>
          <p:nvPr/>
        </p:nvSpPr>
        <p:spPr>
          <a:xfrm>
            <a:off x="7178675" y="3081338"/>
            <a:ext cx="1554163" cy="510541"/>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b="1">
                <a:solidFill>
                  <a:srgbClr val="1BEEFD"/>
                </a:solidFill>
                <a:latin typeface="Comic Sans MS"/>
                <a:ea typeface="Comic Sans MS"/>
                <a:cs typeface="Comic Sans MS"/>
                <a:sym typeface="Comic Sans MS"/>
              </a:defRPr>
            </a:lvl1pPr>
          </a:lstStyle>
          <a:p>
            <a:r>
              <a:t>KEDIMIA</a:t>
            </a:r>
          </a:p>
        </p:txBody>
      </p:sp>
      <p:sp>
        <p:nvSpPr>
          <p:cNvPr id="1029" name="Shape 1029"/>
          <p:cNvSpPr/>
          <p:nvPr/>
        </p:nvSpPr>
        <p:spPr>
          <a:xfrm>
            <a:off x="2017713" y="1116012"/>
            <a:ext cx="3116263" cy="472441"/>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200" b="1">
                <a:solidFill>
                  <a:srgbClr val="FEF800"/>
                </a:solidFill>
                <a:latin typeface="Comic Sans MS"/>
                <a:ea typeface="Comic Sans MS"/>
                <a:cs typeface="Comic Sans MS"/>
                <a:sym typeface="Comic Sans MS"/>
              </a:defRPr>
            </a:lvl1pPr>
          </a:lstStyle>
          <a:p>
            <a:r>
              <a:t>MIAHU MIARO MIA</a:t>
            </a:r>
          </a:p>
        </p:txBody>
      </p:sp>
      <p:sp>
        <p:nvSpPr>
          <p:cNvPr id="1030" name="Shape 1030"/>
          <p:cNvSpPr/>
          <p:nvPr/>
        </p:nvSpPr>
        <p:spPr>
          <a:xfrm>
            <a:off x="279399" y="1876425"/>
            <a:ext cx="3062290" cy="472440"/>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200" b="1">
                <a:solidFill>
                  <a:srgbClr val="28FD53"/>
                </a:solidFill>
                <a:latin typeface="Comic Sans MS"/>
                <a:ea typeface="Comic Sans MS"/>
                <a:cs typeface="Comic Sans MS"/>
                <a:sym typeface="Comic Sans MS"/>
              </a:defRPr>
            </a:lvl1pPr>
          </a:lstStyle>
          <a:p>
            <a:r>
              <a:t>THELHI KECHÜMIA</a:t>
            </a:r>
          </a:p>
        </p:txBody>
      </p:sp>
      <p:sp>
        <p:nvSpPr>
          <p:cNvPr id="1031" name="Shape 1031"/>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1032" name="Shape 1032"/>
          <p:cNvSpPr/>
          <p:nvPr/>
        </p:nvSpPr>
        <p:spPr>
          <a:xfrm>
            <a:off x="461963" y="233363"/>
            <a:ext cx="2493962" cy="497841"/>
          </a:xfrm>
          <a:prstGeom prst="rect">
            <a:avLst/>
          </a:prstGeom>
          <a:solidFill>
            <a:schemeClr val="accent3">
              <a:lumOff val="44000"/>
            </a:schemeClr>
          </a:solidFill>
          <a:ln w="76200">
            <a:solidFill>
              <a:srgbClr val="FC0128"/>
            </a:solidFill>
            <a:miter/>
          </a:ln>
          <a:extLst>
            <a:ext uri="{C572A759-6A51-4108-AA02-DFA0A04FC94B}">
              <ma14:wrappingTextBoxFlag xmlns:ma14="http://schemas.microsoft.com/office/mac/drawingml/2011/main" val="1"/>
            </a:ext>
          </a:extLst>
        </p:spPr>
        <p:txBody>
          <a:bodyPr lIns="45719" rIns="45719">
            <a:spAutoFit/>
          </a:bodyPr>
          <a:lstStyle>
            <a:lvl1pPr>
              <a:spcBef>
                <a:spcPts val="1400"/>
              </a:spcBef>
              <a:defRPr sz="1800">
                <a:latin typeface="Arial Black"/>
                <a:ea typeface="Arial Black"/>
                <a:cs typeface="Arial Black"/>
                <a:sym typeface="Arial Black"/>
              </a:defRPr>
            </a:lvl1pPr>
          </a:lstStyle>
          <a:p>
            <a:r>
              <a:t>Puocha A mu B</a:t>
            </a:r>
          </a:p>
        </p:txBody>
      </p:sp>
      <p:sp>
        <p:nvSpPr>
          <p:cNvPr id="1033" name="Shape 1033"/>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14</a:t>
            </a:r>
          </a:p>
        </p:txBody>
      </p:sp>
      <p:sp>
        <p:nvSpPr>
          <p:cNvPr id="1034" name="Shape 1034"/>
          <p:cNvSpPr/>
          <p:nvPr/>
        </p:nvSpPr>
        <p:spPr>
          <a:xfrm>
            <a:off x="8572719" y="6378892"/>
            <a:ext cx="228164"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4</a:t>
            </a:r>
          </a:p>
        </p:txBody>
      </p:sp>
      <p:grpSp>
        <p:nvGrpSpPr>
          <p:cNvPr id="1042" name="Group 1042"/>
          <p:cNvGrpSpPr/>
          <p:nvPr/>
        </p:nvGrpSpPr>
        <p:grpSpPr>
          <a:xfrm>
            <a:off x="1101725" y="1579550"/>
            <a:ext cx="6524626" cy="4891088"/>
            <a:chOff x="0" y="0"/>
            <a:chExt cx="6524625" cy="4891087"/>
          </a:xfrm>
        </p:grpSpPr>
        <p:grpSp>
          <p:nvGrpSpPr>
            <p:cNvPr id="1040" name="Group 1040"/>
            <p:cNvGrpSpPr/>
            <p:nvPr/>
          </p:nvGrpSpPr>
          <p:grpSpPr>
            <a:xfrm>
              <a:off x="0" y="-1"/>
              <a:ext cx="6524625" cy="4891088"/>
              <a:chOff x="0" y="0"/>
              <a:chExt cx="6524625" cy="4891087"/>
            </a:xfrm>
          </p:grpSpPr>
          <p:pic>
            <p:nvPicPr>
              <p:cNvPr id="1035" name="image7.png"/>
              <p:cNvPicPr>
                <a:picLocks noChangeAspect="1"/>
              </p:cNvPicPr>
              <p:nvPr/>
            </p:nvPicPr>
            <p:blipFill>
              <a:blip r:embed="rId3">
                <a:extLst/>
              </a:blip>
              <a:srcRect l="10156" t="21614" r="26953" b="14844"/>
              <a:stretch>
                <a:fillRect/>
              </a:stretch>
            </p:blipFill>
            <p:spPr>
              <a:xfrm>
                <a:off x="0" y="-1"/>
                <a:ext cx="6524625" cy="4891088"/>
              </a:xfrm>
              <a:prstGeom prst="rect">
                <a:avLst/>
              </a:prstGeom>
              <a:ln w="12700" cap="flat">
                <a:noFill/>
                <a:miter lim="400000"/>
              </a:ln>
              <a:effectLst/>
            </p:spPr>
          </p:pic>
          <p:grpSp>
            <p:nvGrpSpPr>
              <p:cNvPr id="1039" name="Group 1039"/>
              <p:cNvGrpSpPr/>
              <p:nvPr/>
            </p:nvGrpSpPr>
            <p:grpSpPr>
              <a:xfrm>
                <a:off x="179642" y="82939"/>
                <a:ext cx="4383285" cy="4246527"/>
                <a:chOff x="0" y="0"/>
                <a:chExt cx="4383283" cy="4246525"/>
              </a:xfrm>
            </p:grpSpPr>
            <p:sp>
              <p:nvSpPr>
                <p:cNvPr id="1036" name="Shape 1036"/>
                <p:cNvSpPr/>
                <p:nvPr/>
              </p:nvSpPr>
              <p:spPr>
                <a:xfrm>
                  <a:off x="950909" y="0"/>
                  <a:ext cx="1159295" cy="355457"/>
                </a:xfrm>
                <a:prstGeom prst="rightArrow">
                  <a:avLst>
                    <a:gd name="adj1" fmla="val 50000"/>
                    <a:gd name="adj2" fmla="val 80667"/>
                  </a:avLst>
                </a:prstGeom>
                <a:solidFill>
                  <a:srgbClr val="FC0128"/>
                </a:soli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037" name="Shape 1037"/>
                <p:cNvSpPr/>
                <p:nvPr/>
              </p:nvSpPr>
              <p:spPr>
                <a:xfrm>
                  <a:off x="3223988" y="1018976"/>
                  <a:ext cx="1159296" cy="355458"/>
                </a:xfrm>
                <a:prstGeom prst="rightArrow">
                  <a:avLst>
                    <a:gd name="adj1" fmla="val 50000"/>
                    <a:gd name="adj2" fmla="val 80667"/>
                  </a:avLst>
                </a:prstGeom>
                <a:solidFill>
                  <a:srgbClr val="FC0128"/>
                </a:soli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038" name="Shape 1038"/>
                <p:cNvSpPr/>
                <p:nvPr/>
              </p:nvSpPr>
              <p:spPr>
                <a:xfrm>
                  <a:off x="0" y="3891068"/>
                  <a:ext cx="1159295" cy="355458"/>
                </a:xfrm>
                <a:prstGeom prst="rightArrow">
                  <a:avLst>
                    <a:gd name="adj1" fmla="val 50000"/>
                    <a:gd name="adj2" fmla="val 80667"/>
                  </a:avLst>
                </a:prstGeom>
                <a:solidFill>
                  <a:srgbClr val="FC0128"/>
                </a:soli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sp>
          <p:nvSpPr>
            <p:cNvPr id="1041" name="Shape 1041"/>
            <p:cNvSpPr/>
            <p:nvPr/>
          </p:nvSpPr>
          <p:spPr>
            <a:xfrm>
              <a:off x="5025206" y="4412405"/>
              <a:ext cx="1420376" cy="308063"/>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042"/>
                                        </p:tgtEl>
                                        <p:attrNameLst>
                                          <p:attrName>style.visibility</p:attrName>
                                        </p:attrNameLst>
                                      </p:cBhvr>
                                      <p:to>
                                        <p:strVal val="visible"/>
                                      </p:to>
                                    </p:set>
                                    <p:anim calcmode="lin" valueType="num">
                                      <p:cBhvr>
                                        <p:cTn id="7" dur="500" fill="hold"/>
                                        <p:tgtEl>
                                          <p:spTgt spid="1042"/>
                                        </p:tgtEl>
                                        <p:attrNameLst>
                                          <p:attrName>ppt_x</p:attrName>
                                        </p:attrNameLst>
                                      </p:cBhvr>
                                      <p:tavLst>
                                        <p:tav tm="0">
                                          <p:val>
                                            <p:strVal val="0-#ppt_w/2"/>
                                          </p:val>
                                        </p:tav>
                                        <p:tav tm="100000">
                                          <p:val>
                                            <p:strVal val="#ppt_x"/>
                                          </p:val>
                                        </p:tav>
                                      </p:tavLst>
                                    </p:anim>
                                    <p:anim calcmode="lin" valueType="num">
                                      <p:cBhvr>
                                        <p:cTn id="8" dur="500" fill="hold"/>
                                        <p:tgtEl>
                                          <p:spTgt spid="10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42"/>
                                        </p:tgtEl>
                                        <p:attrNameLst>
                                          <p:attrName>style.visibility</p:attrName>
                                        </p:attrNameLst>
                                      </p:cBhvr>
                                      <p:to>
                                        <p:strVal val="hidden"/>
                                      </p:to>
                                    </p:set>
                                  </p:childTnLst>
                                </p:cTn>
                              </p:par>
                              <p:par>
                                <p:cTn id="13" presetID="2" presetClass="entr" presetSubtype="8" fill="hold" grpId="2" nodeType="withEffect">
                                  <p:stCondLst>
                                    <p:cond delay="0"/>
                                  </p:stCondLst>
                                  <p:iterate>
                                    <p:tmAbs val="0"/>
                                  </p:iterate>
                                  <p:childTnLst>
                                    <p:set>
                                      <p:cBhvr>
                                        <p:cTn id="14" fill="hold"/>
                                        <p:tgtEl>
                                          <p:spTgt spid="1032"/>
                                        </p:tgtEl>
                                        <p:attrNameLst>
                                          <p:attrName>style.visibility</p:attrName>
                                        </p:attrNameLst>
                                      </p:cBhvr>
                                      <p:to>
                                        <p:strVal val="visible"/>
                                      </p:to>
                                    </p:set>
                                    <p:anim calcmode="lin" valueType="num">
                                      <p:cBhvr>
                                        <p:cTn id="15" dur="500" fill="hold"/>
                                        <p:tgtEl>
                                          <p:spTgt spid="1032"/>
                                        </p:tgtEl>
                                        <p:attrNameLst>
                                          <p:attrName>ppt_x</p:attrName>
                                        </p:attrNameLst>
                                      </p:cBhvr>
                                      <p:tavLst>
                                        <p:tav tm="0">
                                          <p:val>
                                            <p:strVal val="0-#ppt_w/2"/>
                                          </p:val>
                                        </p:tav>
                                        <p:tav tm="100000">
                                          <p:val>
                                            <p:strVal val="#ppt_x"/>
                                          </p:val>
                                        </p:tav>
                                      </p:tavLst>
                                    </p:anim>
                                    <p:anim calcmode="lin" valueType="num">
                                      <p:cBhvr>
                                        <p:cTn id="16"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3" nodeType="clickEffect">
                                  <p:stCondLst>
                                    <p:cond delay="0"/>
                                  </p:stCondLst>
                                  <p:iterate>
                                    <p:tmAbs val="0"/>
                                  </p:iterate>
                                  <p:childTnLst>
                                    <p:set>
                                      <p:cBhvr>
                                        <p:cTn id="20" fill="hold"/>
                                        <p:tgtEl>
                                          <p:spTgt spid="1019"/>
                                        </p:tgtEl>
                                        <p:attrNameLst>
                                          <p:attrName>style.visibility</p:attrName>
                                        </p:attrNameLst>
                                      </p:cBhvr>
                                      <p:to>
                                        <p:strVal val="visible"/>
                                      </p:to>
                                    </p:set>
                                    <p:anim calcmode="lin" valueType="num">
                                      <p:cBhvr>
                                        <p:cTn id="21" dur="500" fill="hold"/>
                                        <p:tgtEl>
                                          <p:spTgt spid="1019"/>
                                        </p:tgtEl>
                                        <p:attrNameLst>
                                          <p:attrName>ppt_w</p:attrName>
                                        </p:attrNameLst>
                                      </p:cBhvr>
                                      <p:tavLst>
                                        <p:tav tm="0">
                                          <p:val>
                                            <p:strVal val="4*#ppt_w"/>
                                          </p:val>
                                        </p:tav>
                                        <p:tav tm="100000">
                                          <p:val>
                                            <p:strVal val="#ppt_w"/>
                                          </p:val>
                                        </p:tav>
                                      </p:tavLst>
                                    </p:anim>
                                    <p:anim calcmode="lin" valueType="num">
                                      <p:cBhvr>
                                        <p:cTn id="22" dur="500" fill="hold"/>
                                        <p:tgtEl>
                                          <p:spTgt spid="1019"/>
                                        </p:tgtEl>
                                        <p:attrNameLst>
                                          <p:attrName>ppt_h</p:attrName>
                                        </p:attrNameLst>
                                      </p:cBhvr>
                                      <p:tavLst>
                                        <p:tav tm="0">
                                          <p:val>
                                            <p:strVal val="4*#ppt_h"/>
                                          </p:val>
                                        </p:tav>
                                        <p:tav tm="100000">
                                          <p:val>
                                            <p:strVal val="#ppt_h"/>
                                          </p:val>
                                        </p:tav>
                                      </p:tavLst>
                                    </p:anim>
                                  </p:childTnLst>
                                </p:cTn>
                              </p:par>
                            </p:childTnLst>
                          </p:cTn>
                        </p:par>
                        <p:par>
                          <p:cTn id="23" fill="hold">
                            <p:stCondLst>
                              <p:cond delay="500"/>
                            </p:stCondLst>
                            <p:childTnLst>
                              <p:par>
                                <p:cTn id="24" presetID="23" presetClass="entr" presetSubtype="16" fill="hold" grpId="4" nodeType="afterEffect">
                                  <p:stCondLst>
                                    <p:cond delay="1000"/>
                                  </p:stCondLst>
                                  <p:iterate>
                                    <p:tmAbs val="0"/>
                                  </p:iterate>
                                  <p:childTnLst>
                                    <p:set>
                                      <p:cBhvr>
                                        <p:cTn id="25" fill="hold"/>
                                        <p:tgtEl>
                                          <p:spTgt spid="1021"/>
                                        </p:tgtEl>
                                        <p:attrNameLst>
                                          <p:attrName>style.visibility</p:attrName>
                                        </p:attrNameLst>
                                      </p:cBhvr>
                                      <p:to>
                                        <p:strVal val="visible"/>
                                      </p:to>
                                    </p:set>
                                    <p:anim calcmode="lin" valueType="num">
                                      <p:cBhvr>
                                        <p:cTn id="26" dur="500" fill="hold"/>
                                        <p:tgtEl>
                                          <p:spTgt spid="1021"/>
                                        </p:tgtEl>
                                        <p:attrNameLst>
                                          <p:attrName>ppt_w</p:attrName>
                                        </p:attrNameLst>
                                      </p:cBhvr>
                                      <p:tavLst>
                                        <p:tav tm="0">
                                          <p:val>
                                            <p:fltVal val="0"/>
                                          </p:val>
                                        </p:tav>
                                        <p:tav tm="100000">
                                          <p:val>
                                            <p:strVal val="#ppt_w"/>
                                          </p:val>
                                        </p:tav>
                                      </p:tavLst>
                                    </p:anim>
                                    <p:anim calcmode="lin" valueType="num">
                                      <p:cBhvr>
                                        <p:cTn id="27" dur="500" fill="hold"/>
                                        <p:tgtEl>
                                          <p:spTgt spid="1021"/>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grpId="5" nodeType="clickEffect">
                                  <p:stCondLst>
                                    <p:cond delay="0"/>
                                  </p:stCondLst>
                                  <p:iterate>
                                    <p:tmAbs val="0"/>
                                  </p:iterate>
                                  <p:childTnLst>
                                    <p:set>
                                      <p:cBhvr>
                                        <p:cTn id="31" fill="hold"/>
                                        <p:tgtEl>
                                          <p:spTgt spid="1020"/>
                                        </p:tgtEl>
                                        <p:attrNameLst>
                                          <p:attrName>style.visibility</p:attrName>
                                        </p:attrNameLst>
                                      </p:cBhvr>
                                      <p:to>
                                        <p:strVal val="visible"/>
                                      </p:to>
                                    </p:set>
                                    <p:anim calcmode="lin" valueType="num">
                                      <p:cBhvr>
                                        <p:cTn id="32" dur="500" fill="hold"/>
                                        <p:tgtEl>
                                          <p:spTgt spid="1020"/>
                                        </p:tgtEl>
                                        <p:attrNameLst>
                                          <p:attrName>ppt_w</p:attrName>
                                        </p:attrNameLst>
                                      </p:cBhvr>
                                      <p:tavLst>
                                        <p:tav tm="0">
                                          <p:val>
                                            <p:strVal val="4*#ppt_w"/>
                                          </p:val>
                                        </p:tav>
                                        <p:tav tm="100000">
                                          <p:val>
                                            <p:strVal val="#ppt_w"/>
                                          </p:val>
                                        </p:tav>
                                      </p:tavLst>
                                    </p:anim>
                                    <p:anim calcmode="lin" valueType="num">
                                      <p:cBhvr>
                                        <p:cTn id="33" dur="500" fill="hold"/>
                                        <p:tgtEl>
                                          <p:spTgt spid="1020"/>
                                        </p:tgtEl>
                                        <p:attrNameLst>
                                          <p:attrName>ppt_h</p:attrName>
                                        </p:attrNameLst>
                                      </p:cBhvr>
                                      <p:tavLst>
                                        <p:tav tm="0">
                                          <p:val>
                                            <p:strVal val="4*#ppt_h"/>
                                          </p:val>
                                        </p:tav>
                                        <p:tav tm="100000">
                                          <p:val>
                                            <p:strVal val="#ppt_h"/>
                                          </p:val>
                                        </p:tav>
                                      </p:tavLst>
                                    </p:anim>
                                  </p:childTnLst>
                                </p:cTn>
                              </p:par>
                            </p:childTnLst>
                          </p:cTn>
                        </p:par>
                        <p:par>
                          <p:cTn id="34" fill="hold">
                            <p:stCondLst>
                              <p:cond delay="500"/>
                            </p:stCondLst>
                            <p:childTnLst>
                              <p:par>
                                <p:cTn id="35" presetID="23" presetClass="entr" presetSubtype="16" fill="hold" grpId="6" nodeType="afterEffect">
                                  <p:stCondLst>
                                    <p:cond delay="1000"/>
                                  </p:stCondLst>
                                  <p:iterate>
                                    <p:tmAbs val="0"/>
                                  </p:iterate>
                                  <p:childTnLst>
                                    <p:set>
                                      <p:cBhvr>
                                        <p:cTn id="36" fill="hold"/>
                                        <p:tgtEl>
                                          <p:spTgt spid="1022"/>
                                        </p:tgtEl>
                                        <p:attrNameLst>
                                          <p:attrName>style.visibility</p:attrName>
                                        </p:attrNameLst>
                                      </p:cBhvr>
                                      <p:to>
                                        <p:strVal val="visible"/>
                                      </p:to>
                                    </p:set>
                                    <p:anim calcmode="lin" valueType="num">
                                      <p:cBhvr>
                                        <p:cTn id="37" dur="500" fill="hold"/>
                                        <p:tgtEl>
                                          <p:spTgt spid="1022"/>
                                        </p:tgtEl>
                                        <p:attrNameLst>
                                          <p:attrName>ppt_w</p:attrName>
                                        </p:attrNameLst>
                                      </p:cBhvr>
                                      <p:tavLst>
                                        <p:tav tm="0">
                                          <p:val>
                                            <p:fltVal val="0"/>
                                          </p:val>
                                        </p:tav>
                                        <p:tav tm="100000">
                                          <p:val>
                                            <p:strVal val="#ppt_w"/>
                                          </p:val>
                                        </p:tav>
                                      </p:tavLst>
                                    </p:anim>
                                    <p:anim calcmode="lin" valueType="num">
                                      <p:cBhvr>
                                        <p:cTn id="38" dur="500" fill="hold"/>
                                        <p:tgtEl>
                                          <p:spTgt spid="102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7" nodeType="clickEffect">
                                  <p:stCondLst>
                                    <p:cond delay="0"/>
                                  </p:stCondLst>
                                  <p:iterate>
                                    <p:tmAbs val="0"/>
                                  </p:iterate>
                                  <p:childTnLst>
                                    <p:set>
                                      <p:cBhvr>
                                        <p:cTn id="42" fill="hold"/>
                                        <p:tgtEl>
                                          <p:spTgt spid="1028"/>
                                        </p:tgtEl>
                                        <p:attrNameLst>
                                          <p:attrName>style.visibility</p:attrName>
                                        </p:attrNameLst>
                                      </p:cBhvr>
                                      <p:to>
                                        <p:strVal val="visible"/>
                                      </p:to>
                                    </p:set>
                                    <p:anim calcmode="lin" valueType="num">
                                      <p:cBhvr>
                                        <p:cTn id="43" dur="500" fill="hold"/>
                                        <p:tgtEl>
                                          <p:spTgt spid="1028"/>
                                        </p:tgtEl>
                                        <p:attrNameLst>
                                          <p:attrName>ppt_w</p:attrName>
                                        </p:attrNameLst>
                                      </p:cBhvr>
                                      <p:tavLst>
                                        <p:tav tm="0">
                                          <p:val>
                                            <p:fltVal val="0"/>
                                          </p:val>
                                        </p:tav>
                                        <p:tav tm="100000">
                                          <p:val>
                                            <p:strVal val="#ppt_w"/>
                                          </p:val>
                                        </p:tav>
                                      </p:tavLst>
                                    </p:anim>
                                    <p:anim calcmode="lin" valueType="num">
                                      <p:cBhvr>
                                        <p:cTn id="44" dur="500" fill="hold"/>
                                        <p:tgtEl>
                                          <p:spTgt spid="1028"/>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3" presetClass="entr" presetSubtype="16" fill="hold" grpId="8" nodeType="afterEffect">
                                  <p:stCondLst>
                                    <p:cond delay="0"/>
                                  </p:stCondLst>
                                  <p:iterate>
                                    <p:tmAbs val="0"/>
                                  </p:iterate>
                                  <p:childTnLst>
                                    <p:set>
                                      <p:cBhvr>
                                        <p:cTn id="47" fill="hold"/>
                                        <p:tgtEl>
                                          <p:spTgt spid="1024"/>
                                        </p:tgtEl>
                                        <p:attrNameLst>
                                          <p:attrName>style.visibility</p:attrName>
                                        </p:attrNameLst>
                                      </p:cBhvr>
                                      <p:to>
                                        <p:strVal val="visible"/>
                                      </p:to>
                                    </p:set>
                                    <p:anim calcmode="lin" valueType="num">
                                      <p:cBhvr>
                                        <p:cTn id="48" dur="500" fill="hold"/>
                                        <p:tgtEl>
                                          <p:spTgt spid="1024"/>
                                        </p:tgtEl>
                                        <p:attrNameLst>
                                          <p:attrName>ppt_w</p:attrName>
                                        </p:attrNameLst>
                                      </p:cBhvr>
                                      <p:tavLst>
                                        <p:tav tm="0">
                                          <p:val>
                                            <p:fltVal val="0"/>
                                          </p:val>
                                        </p:tav>
                                        <p:tav tm="100000">
                                          <p:val>
                                            <p:strVal val="#ppt_w"/>
                                          </p:val>
                                        </p:tav>
                                      </p:tavLst>
                                    </p:anim>
                                    <p:anim calcmode="lin" valueType="num">
                                      <p:cBhvr>
                                        <p:cTn id="49" dur="500" fill="hold"/>
                                        <p:tgtEl>
                                          <p:spTgt spid="1024"/>
                                        </p:tgtEl>
                                        <p:attrNameLst>
                                          <p:attrName>ppt_h</p:attrName>
                                        </p:attrNameLst>
                                      </p:cBhvr>
                                      <p:tavLst>
                                        <p:tav tm="0">
                                          <p:val>
                                            <p:fltVal val="0"/>
                                          </p:val>
                                        </p:tav>
                                        <p:tav tm="100000">
                                          <p:val>
                                            <p:strVal val="#ppt_h"/>
                                          </p:val>
                                        </p:tav>
                                      </p:tavLst>
                                    </p:anim>
                                  </p:childTnLst>
                                </p:cTn>
                              </p:par>
                            </p:childTnLst>
                          </p:cTn>
                        </p:par>
                        <p:par>
                          <p:cTn id="50" fill="hold">
                            <p:stCondLst>
                              <p:cond delay="1000"/>
                            </p:stCondLst>
                            <p:childTnLst>
                              <p:par>
                                <p:cTn id="51" presetID="23" presetClass="entr" presetSubtype="16" fill="hold" grpId="9" nodeType="afterEffect">
                                  <p:stCondLst>
                                    <p:cond delay="0"/>
                                  </p:stCondLst>
                                  <p:iterate>
                                    <p:tmAbs val="0"/>
                                  </p:iterate>
                                  <p:childTnLst>
                                    <p:set>
                                      <p:cBhvr>
                                        <p:cTn id="52" fill="hold"/>
                                        <p:tgtEl>
                                          <p:spTgt spid="1027"/>
                                        </p:tgtEl>
                                        <p:attrNameLst>
                                          <p:attrName>style.visibility</p:attrName>
                                        </p:attrNameLst>
                                      </p:cBhvr>
                                      <p:to>
                                        <p:strVal val="visible"/>
                                      </p:to>
                                    </p:set>
                                    <p:anim calcmode="lin" valueType="num">
                                      <p:cBhvr>
                                        <p:cTn id="53" dur="500" fill="hold"/>
                                        <p:tgtEl>
                                          <p:spTgt spid="1027"/>
                                        </p:tgtEl>
                                        <p:attrNameLst>
                                          <p:attrName>ppt_w</p:attrName>
                                        </p:attrNameLst>
                                      </p:cBhvr>
                                      <p:tavLst>
                                        <p:tav tm="0">
                                          <p:val>
                                            <p:fltVal val="0"/>
                                          </p:val>
                                        </p:tav>
                                        <p:tav tm="100000">
                                          <p:val>
                                            <p:strVal val="#ppt_w"/>
                                          </p:val>
                                        </p:tav>
                                      </p:tavLst>
                                    </p:anim>
                                    <p:anim calcmode="lin" valueType="num">
                                      <p:cBhvr>
                                        <p:cTn id="54" dur="500" fill="hold"/>
                                        <p:tgtEl>
                                          <p:spTgt spid="1027"/>
                                        </p:tgtEl>
                                        <p:attrNameLst>
                                          <p:attrName>ppt_h</p:attrName>
                                        </p:attrNameLst>
                                      </p:cBhvr>
                                      <p:tavLst>
                                        <p:tav tm="0">
                                          <p:val>
                                            <p:fltVal val="0"/>
                                          </p:val>
                                        </p:tav>
                                        <p:tav tm="100000">
                                          <p:val>
                                            <p:strVal val="#ppt_h"/>
                                          </p:val>
                                        </p:tav>
                                      </p:tavLst>
                                    </p:anim>
                                  </p:childTnLst>
                                </p:cTn>
                              </p:par>
                            </p:childTnLst>
                          </p:cTn>
                        </p:par>
                        <p:par>
                          <p:cTn id="55" fill="hold">
                            <p:stCondLst>
                              <p:cond delay="1500"/>
                            </p:stCondLst>
                            <p:childTnLst>
                              <p:par>
                                <p:cTn id="56" presetID="23" presetClass="entr" presetSubtype="16" fill="hold" grpId="10" nodeType="afterEffect">
                                  <p:stCondLst>
                                    <p:cond delay="0"/>
                                  </p:stCondLst>
                                  <p:iterate>
                                    <p:tmAbs val="0"/>
                                  </p:iterate>
                                  <p:childTnLst>
                                    <p:set>
                                      <p:cBhvr>
                                        <p:cTn id="57" fill="hold"/>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childTnLst>
                                </p:cTn>
                              </p:par>
                            </p:childTnLst>
                          </p:cTn>
                        </p:par>
                        <p:par>
                          <p:cTn id="60" fill="hold">
                            <p:stCondLst>
                              <p:cond delay="2000"/>
                            </p:stCondLst>
                            <p:childTnLst>
                              <p:par>
                                <p:cTn id="61" presetID="23" presetClass="entr" presetSubtype="16" fill="hold" grpId="11" nodeType="afterEffect">
                                  <p:stCondLst>
                                    <p:cond delay="0"/>
                                  </p:stCondLst>
                                  <p:iterate>
                                    <p:tmAbs val="0"/>
                                  </p:iterate>
                                  <p:childTnLst>
                                    <p:set>
                                      <p:cBhvr>
                                        <p:cTn id="62" fill="hold"/>
                                        <p:tgtEl>
                                          <p:spTgt spid="1026"/>
                                        </p:tgtEl>
                                        <p:attrNameLst>
                                          <p:attrName>style.visibility</p:attrName>
                                        </p:attrNameLst>
                                      </p:cBhvr>
                                      <p:to>
                                        <p:strVal val="visible"/>
                                      </p:to>
                                    </p:set>
                                    <p:anim calcmode="lin" valueType="num">
                                      <p:cBhvr>
                                        <p:cTn id="63" dur="500" fill="hold"/>
                                        <p:tgtEl>
                                          <p:spTgt spid="1026"/>
                                        </p:tgtEl>
                                        <p:attrNameLst>
                                          <p:attrName>ppt_w</p:attrName>
                                        </p:attrNameLst>
                                      </p:cBhvr>
                                      <p:tavLst>
                                        <p:tav tm="0">
                                          <p:val>
                                            <p:fltVal val="0"/>
                                          </p:val>
                                        </p:tav>
                                        <p:tav tm="100000">
                                          <p:val>
                                            <p:strVal val="#ppt_w"/>
                                          </p:val>
                                        </p:tav>
                                      </p:tavLst>
                                    </p:anim>
                                    <p:anim calcmode="lin" valueType="num">
                                      <p:cBhvr>
                                        <p:cTn id="64" dur="500" fill="hold"/>
                                        <p:tgtEl>
                                          <p:spTgt spid="1026"/>
                                        </p:tgtEl>
                                        <p:attrNameLst>
                                          <p:attrName>ppt_h</p:attrName>
                                        </p:attrNameLst>
                                      </p:cBhvr>
                                      <p:tavLst>
                                        <p:tav tm="0">
                                          <p:val>
                                            <p:fltVal val="0"/>
                                          </p:val>
                                        </p:tav>
                                        <p:tav tm="100000">
                                          <p:val>
                                            <p:strVal val="#ppt_h"/>
                                          </p:val>
                                        </p:tav>
                                      </p:tavLst>
                                    </p:anim>
                                  </p:childTnLst>
                                </p:cTn>
                              </p:par>
                            </p:childTnLst>
                          </p:cTn>
                        </p:par>
                        <p:par>
                          <p:cTn id="65" fill="hold">
                            <p:stCondLst>
                              <p:cond delay="2500"/>
                            </p:stCondLst>
                            <p:childTnLst>
                              <p:par>
                                <p:cTn id="66" presetID="23" presetClass="entr" presetSubtype="16" fill="hold" grpId="12" nodeType="afterEffect">
                                  <p:stCondLst>
                                    <p:cond delay="0"/>
                                  </p:stCondLst>
                                  <p:iterate>
                                    <p:tmAbs val="0"/>
                                  </p:iterate>
                                  <p:childTnLst>
                                    <p:set>
                                      <p:cBhvr>
                                        <p:cTn id="67" fill="hold"/>
                                        <p:tgtEl>
                                          <p:spTgt spid="1025"/>
                                        </p:tgtEl>
                                        <p:attrNameLst>
                                          <p:attrName>style.visibility</p:attrName>
                                        </p:attrNameLst>
                                      </p:cBhvr>
                                      <p:to>
                                        <p:strVal val="visible"/>
                                      </p:to>
                                    </p:set>
                                    <p:anim calcmode="lin" valueType="num">
                                      <p:cBhvr>
                                        <p:cTn id="68" dur="500" fill="hold"/>
                                        <p:tgtEl>
                                          <p:spTgt spid="1025"/>
                                        </p:tgtEl>
                                        <p:attrNameLst>
                                          <p:attrName>ppt_w</p:attrName>
                                        </p:attrNameLst>
                                      </p:cBhvr>
                                      <p:tavLst>
                                        <p:tav tm="0">
                                          <p:val>
                                            <p:fltVal val="0"/>
                                          </p:val>
                                        </p:tav>
                                        <p:tav tm="100000">
                                          <p:val>
                                            <p:strVal val="#ppt_w"/>
                                          </p:val>
                                        </p:tav>
                                      </p:tavLst>
                                    </p:anim>
                                    <p:anim calcmode="lin" valueType="num">
                                      <p:cBhvr>
                                        <p:cTn id="69" dur="500" fill="hold"/>
                                        <p:tgtEl>
                                          <p:spTgt spid="1025"/>
                                        </p:tgtEl>
                                        <p:attrNameLst>
                                          <p:attrName>ppt_h</p:attrName>
                                        </p:attrNameLst>
                                      </p:cBhvr>
                                      <p:tavLst>
                                        <p:tav tm="0">
                                          <p:val>
                                            <p:fltVal val="0"/>
                                          </p:val>
                                        </p:tav>
                                        <p:tav tm="100000">
                                          <p:val>
                                            <p:strVal val="#ppt_h"/>
                                          </p:val>
                                        </p:tav>
                                      </p:tavLst>
                                    </p:anim>
                                  </p:childTnLst>
                                </p:cTn>
                              </p:par>
                            </p:childTnLst>
                          </p:cTn>
                        </p:par>
                        <p:par>
                          <p:cTn id="70" fill="hold">
                            <p:stCondLst>
                              <p:cond delay="3000"/>
                            </p:stCondLst>
                            <p:childTnLst>
                              <p:par>
                                <p:cTn id="71" presetID="23" presetClass="entr" presetSubtype="16" fill="hold" grpId="13" nodeType="afterEffect">
                                  <p:stCondLst>
                                    <p:cond delay="0"/>
                                  </p:stCondLst>
                                  <p:iterate>
                                    <p:tmAbs val="0"/>
                                  </p:iterate>
                                  <p:childTnLst>
                                    <p:set>
                                      <p:cBhvr>
                                        <p:cTn id="72" fill="hold"/>
                                        <p:tgtEl>
                                          <p:spTgt spid="1023"/>
                                        </p:tgtEl>
                                        <p:attrNameLst>
                                          <p:attrName>style.visibility</p:attrName>
                                        </p:attrNameLst>
                                      </p:cBhvr>
                                      <p:to>
                                        <p:strVal val="visible"/>
                                      </p:to>
                                    </p:set>
                                    <p:anim calcmode="lin" valueType="num">
                                      <p:cBhvr>
                                        <p:cTn id="73" dur="500" fill="hold"/>
                                        <p:tgtEl>
                                          <p:spTgt spid="1023"/>
                                        </p:tgtEl>
                                        <p:attrNameLst>
                                          <p:attrName>ppt_w</p:attrName>
                                        </p:attrNameLst>
                                      </p:cBhvr>
                                      <p:tavLst>
                                        <p:tav tm="0">
                                          <p:val>
                                            <p:fltVal val="0"/>
                                          </p:val>
                                        </p:tav>
                                        <p:tav tm="100000">
                                          <p:val>
                                            <p:strVal val="#ppt_w"/>
                                          </p:val>
                                        </p:tav>
                                      </p:tavLst>
                                    </p:anim>
                                    <p:anim calcmode="lin" valueType="num">
                                      <p:cBhvr>
                                        <p:cTn id="74" dur="500" fill="hold"/>
                                        <p:tgtEl>
                                          <p:spTgt spid="1023"/>
                                        </p:tgtEl>
                                        <p:attrNameLst>
                                          <p:attrName>ppt_h</p:attrName>
                                        </p:attrNameLst>
                                      </p:cBhvr>
                                      <p:tavLst>
                                        <p:tav tm="0">
                                          <p:val>
                                            <p:fltVal val="0"/>
                                          </p:val>
                                        </p:tav>
                                        <p:tav tm="100000">
                                          <p:val>
                                            <p:strVal val="#ppt_h"/>
                                          </p:val>
                                        </p:tav>
                                      </p:tavLst>
                                    </p:anim>
                                  </p:childTnLst>
                                </p:cTn>
                              </p:par>
                            </p:childTnLst>
                          </p:cTn>
                        </p:par>
                        <p:par>
                          <p:cTn id="75" fill="hold">
                            <p:stCondLst>
                              <p:cond delay="3500"/>
                            </p:stCondLst>
                            <p:childTnLst>
                              <p:par>
                                <p:cTn id="76" presetID="23" presetClass="entr" presetSubtype="16" fill="hold" grpId="14" nodeType="afterEffect">
                                  <p:stCondLst>
                                    <p:cond delay="0"/>
                                  </p:stCondLst>
                                  <p:iterate>
                                    <p:tmAbs val="0"/>
                                  </p:iterate>
                                  <p:childTnLst>
                                    <p:set>
                                      <p:cBhvr>
                                        <p:cTn id="77" fill="hold"/>
                                        <p:tgtEl>
                                          <p:spTgt spid="1029"/>
                                        </p:tgtEl>
                                        <p:attrNameLst>
                                          <p:attrName>style.visibility</p:attrName>
                                        </p:attrNameLst>
                                      </p:cBhvr>
                                      <p:to>
                                        <p:strVal val="visible"/>
                                      </p:to>
                                    </p:set>
                                    <p:anim calcmode="lin" valueType="num">
                                      <p:cBhvr>
                                        <p:cTn id="78" dur="500" fill="hold"/>
                                        <p:tgtEl>
                                          <p:spTgt spid="1029"/>
                                        </p:tgtEl>
                                        <p:attrNameLst>
                                          <p:attrName>ppt_w</p:attrName>
                                        </p:attrNameLst>
                                      </p:cBhvr>
                                      <p:tavLst>
                                        <p:tav tm="0">
                                          <p:val>
                                            <p:fltVal val="0"/>
                                          </p:val>
                                        </p:tav>
                                        <p:tav tm="100000">
                                          <p:val>
                                            <p:strVal val="#ppt_w"/>
                                          </p:val>
                                        </p:tav>
                                      </p:tavLst>
                                    </p:anim>
                                    <p:anim calcmode="lin" valueType="num">
                                      <p:cBhvr>
                                        <p:cTn id="79" dur="500" fill="hold"/>
                                        <p:tgtEl>
                                          <p:spTgt spid="10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 grpId="3" animBg="1" advAuto="0"/>
      <p:bldP spid="1020" grpId="5" animBg="1" advAuto="0"/>
      <p:bldP spid="1021" grpId="4" animBg="1" advAuto="0"/>
      <p:bldP spid="1022" grpId="6" animBg="1" advAuto="0"/>
      <p:bldP spid="1023" grpId="13" animBg="1" advAuto="0"/>
      <p:bldP spid="1024" grpId="8" animBg="1" advAuto="0"/>
      <p:bldP spid="1025" grpId="12" animBg="1" advAuto="0"/>
      <p:bldP spid="1026" grpId="11" animBg="1" advAuto="0"/>
      <p:bldP spid="1027" grpId="9" animBg="1" advAuto="0"/>
      <p:bldP spid="1028" grpId="7" animBg="1" advAuto="0"/>
      <p:bldP spid="1029" grpId="14" animBg="1" advAuto="0"/>
      <p:bldP spid="1030" grpId="10" animBg="1" advAuto="0"/>
      <p:bldP spid="1032" grpId="2" animBg="1" advAuto="0"/>
      <p:bldP spid="1042"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7" name="Group 1007"/>
          <p:cNvGrpSpPr/>
          <p:nvPr/>
        </p:nvGrpSpPr>
        <p:grpSpPr>
          <a:xfrm>
            <a:off x="2133599" y="2730474"/>
            <a:ext cx="5403851" cy="2589240"/>
            <a:chOff x="0" y="0"/>
            <a:chExt cx="5403850" cy="2589239"/>
          </a:xfrm>
        </p:grpSpPr>
        <p:grpSp>
          <p:nvGrpSpPr>
            <p:cNvPr id="1005" name="Group 1005"/>
            <p:cNvGrpSpPr/>
            <p:nvPr/>
          </p:nvGrpSpPr>
          <p:grpSpPr>
            <a:xfrm>
              <a:off x="-1" y="114426"/>
              <a:ext cx="5403851" cy="2474814"/>
              <a:chOff x="0" y="0"/>
              <a:chExt cx="5403850" cy="2474812"/>
            </a:xfrm>
          </p:grpSpPr>
          <p:sp>
            <p:nvSpPr>
              <p:cNvPr id="990" name="Shape 990"/>
              <p:cNvSpPr/>
              <p:nvPr/>
            </p:nvSpPr>
            <p:spPr>
              <a:xfrm flipV="1">
                <a:off x="3694112" y="2387500"/>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1" name="Shape 991"/>
              <p:cNvSpPr/>
              <p:nvPr/>
            </p:nvSpPr>
            <p:spPr>
              <a:xfrm>
                <a:off x="0" y="2263675"/>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2" name="Shape 992"/>
              <p:cNvSpPr/>
              <p:nvPr/>
            </p:nvSpPr>
            <p:spPr>
              <a:xfrm>
                <a:off x="257175" y="1377850"/>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3" name="Shape 993"/>
              <p:cNvSpPr/>
              <p:nvPr/>
            </p:nvSpPr>
            <p:spPr>
              <a:xfrm>
                <a:off x="930274" y="523775"/>
                <a:ext cx="923927" cy="1266825"/>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4" name="Shape 994"/>
              <p:cNvSpPr/>
              <p:nvPr/>
            </p:nvSpPr>
            <p:spPr>
              <a:xfrm>
                <a:off x="2127403" y="0"/>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5" name="Shape 995"/>
              <p:cNvSpPr/>
              <p:nvPr/>
            </p:nvSpPr>
            <p:spPr>
              <a:xfrm flipH="1">
                <a:off x="2752725" y="442812"/>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6" name="Shape 996"/>
              <p:cNvSpPr/>
              <p:nvPr/>
            </p:nvSpPr>
            <p:spPr>
              <a:xfrm flipH="1">
                <a:off x="2963862" y="980975"/>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7" name="Shape 997"/>
              <p:cNvSpPr/>
              <p:nvPr/>
            </p:nvSpPr>
            <p:spPr>
              <a:xfrm flipV="1">
                <a:off x="3047999" y="1831875"/>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998" name="Shape 998"/>
              <p:cNvSpPr/>
              <p:nvPr/>
            </p:nvSpPr>
            <p:spPr>
              <a:xfrm rot="5246759">
                <a:off x="1351746" y="952733"/>
                <a:ext cx="2047876" cy="3429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700" b="1">
                    <a:solidFill>
                      <a:srgbClr val="FEF800"/>
                    </a:solidFill>
                    <a:latin typeface="Helvetica BlackOblique"/>
                    <a:ea typeface="Helvetica BlackOblique"/>
                    <a:cs typeface="Helvetica BlackOblique"/>
                    <a:sym typeface="Helvetica BlackOblique"/>
                  </a:defRPr>
                </a:lvl1pPr>
              </a:lstStyle>
              <a:p>
                <a:r>
                  <a:t>SIEDZEKESIKO</a:t>
                </a:r>
              </a:p>
            </p:txBody>
          </p:sp>
          <p:sp>
            <p:nvSpPr>
              <p:cNvPr id="999" name="Shape 999"/>
              <p:cNvSpPr/>
              <p:nvPr/>
            </p:nvSpPr>
            <p:spPr>
              <a:xfrm>
                <a:off x="3298825" y="2144612"/>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EF800"/>
                    </a:solidFill>
                    <a:latin typeface="Helvetica BlackOblique"/>
                    <a:ea typeface="Helvetica BlackOblique"/>
                    <a:cs typeface="Helvetica BlackOblique"/>
                    <a:sym typeface="Helvetica BlackOblique"/>
                  </a:defRPr>
                </a:lvl1pPr>
              </a:lstStyle>
              <a:p>
                <a:r>
                  <a:t>PESIKESHÜ</a:t>
                </a:r>
              </a:p>
            </p:txBody>
          </p:sp>
          <p:sp>
            <p:nvSpPr>
              <p:cNvPr id="1000" name="Shape 1000"/>
              <p:cNvSpPr/>
              <p:nvPr/>
            </p:nvSpPr>
            <p:spPr>
              <a:xfrm rot="3267768">
                <a:off x="748949" y="1157777"/>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EF800"/>
                    </a:solidFill>
                    <a:latin typeface="Helvetica BlackOblique"/>
                    <a:ea typeface="Helvetica BlackOblique"/>
                    <a:cs typeface="Helvetica BlackOblique"/>
                    <a:sym typeface="Helvetica BlackOblique"/>
                  </a:defRPr>
                </a:lvl1pPr>
              </a:lstStyle>
              <a:p>
                <a:r>
                  <a:t>GEIZO</a:t>
                </a:r>
              </a:p>
            </p:txBody>
          </p:sp>
          <p:sp>
            <p:nvSpPr>
              <p:cNvPr id="1001" name="Shape 1001"/>
              <p:cNvSpPr/>
              <p:nvPr/>
            </p:nvSpPr>
            <p:spPr>
              <a:xfrm rot="20643327">
                <a:off x="3305829" y="1652396"/>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EF800"/>
                    </a:solidFill>
                    <a:latin typeface="Helvetica BlackOblique"/>
                    <a:ea typeface="Helvetica BlackOblique"/>
                    <a:cs typeface="Helvetica BlackOblique"/>
                    <a:sym typeface="Helvetica BlackOblique"/>
                  </a:defRPr>
                </a:lvl1pPr>
              </a:lstStyle>
              <a:p>
                <a:r>
                  <a:t>DIELIE</a:t>
                </a:r>
              </a:p>
            </p:txBody>
          </p:sp>
          <p:sp>
            <p:nvSpPr>
              <p:cNvPr id="1002" name="Shape 1002"/>
              <p:cNvSpPr/>
              <p:nvPr/>
            </p:nvSpPr>
            <p:spPr>
              <a:xfrm rot="19276533">
                <a:off x="3238446" y="1051012"/>
                <a:ext cx="987426" cy="5207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400" b="1">
                    <a:solidFill>
                      <a:srgbClr val="FEF800"/>
                    </a:solidFill>
                    <a:latin typeface="Helvetica BlackOblique"/>
                    <a:ea typeface="Helvetica BlackOblique"/>
                    <a:cs typeface="Helvetica BlackOblique"/>
                    <a:sym typeface="Helvetica BlackOblique"/>
                  </a:defRPr>
                </a:lvl1pPr>
              </a:lstStyle>
              <a:p>
                <a:r>
                  <a:t>MHAKECHÜKO</a:t>
                </a:r>
              </a:p>
            </p:txBody>
          </p:sp>
          <p:sp>
            <p:nvSpPr>
              <p:cNvPr id="1003" name="Shape 1003"/>
              <p:cNvSpPr/>
              <p:nvPr/>
            </p:nvSpPr>
            <p:spPr>
              <a:xfrm rot="1755646">
                <a:off x="182986" y="1525183"/>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EF800"/>
                    </a:solidFill>
                    <a:latin typeface="Helvetica BlackOblique"/>
                    <a:ea typeface="Helvetica BlackOblique"/>
                    <a:cs typeface="Helvetica BlackOblique"/>
                    <a:sym typeface="Helvetica BlackOblique"/>
                  </a:defRPr>
                </a:lvl1pPr>
              </a:lstStyle>
              <a:p>
                <a:r>
                  <a:t>KERIEKI DZE</a:t>
                </a:r>
              </a:p>
            </p:txBody>
          </p:sp>
          <p:sp>
            <p:nvSpPr>
              <p:cNvPr id="1004" name="Shape 1004"/>
              <p:cNvSpPr/>
              <p:nvPr/>
            </p:nvSpPr>
            <p:spPr>
              <a:xfrm rot="240000">
                <a:off x="402541" y="2008174"/>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FEF800"/>
                    </a:solidFill>
                    <a:latin typeface="Helvetica BlackOblique"/>
                    <a:ea typeface="Helvetica BlackOblique"/>
                    <a:cs typeface="Helvetica BlackOblique"/>
                    <a:sym typeface="Helvetica BlackOblique"/>
                  </a:defRPr>
                </a:lvl1pPr>
              </a:lstStyle>
              <a:p>
                <a:r>
                  <a:t>THEZHO</a:t>
                </a:r>
              </a:p>
            </p:txBody>
          </p:sp>
        </p:grpSp>
        <p:sp>
          <p:nvSpPr>
            <p:cNvPr id="1006" name="Shape 1006"/>
            <p:cNvSpPr/>
            <p:nvPr/>
          </p:nvSpPr>
          <p:spPr>
            <a:xfrm rot="18254599">
              <a:off x="2345732" y="726851"/>
              <a:ext cx="1939926" cy="3429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700" b="1">
                  <a:solidFill>
                    <a:srgbClr val="FEF800"/>
                  </a:solidFill>
                  <a:latin typeface="Helvetica BlackOblique"/>
                  <a:ea typeface="Helvetica BlackOblique"/>
                  <a:cs typeface="Helvetica BlackOblique"/>
                  <a:sym typeface="Helvetica BlackOblique"/>
                </a:defRPr>
              </a:lvl1pPr>
            </a:lstStyle>
            <a:p>
              <a:r>
                <a:t>DIELIEKEVI</a:t>
              </a:r>
            </a:p>
          </p:txBody>
        </p:sp>
      </p:grpSp>
      <p:sp>
        <p:nvSpPr>
          <p:cNvPr id="1008" name="Shape 1008"/>
          <p:cNvSpPr/>
          <p:nvPr/>
        </p:nvSpPr>
        <p:spPr>
          <a:xfrm>
            <a:off x="1963738" y="4578350"/>
            <a:ext cx="817563" cy="4572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400"/>
              </a:spcBef>
              <a:defRPr sz="2400" b="1">
                <a:solidFill>
                  <a:srgbClr val="FFFF00"/>
                </a:solidFill>
              </a:defRPr>
            </a:lvl1pPr>
          </a:lstStyle>
          <a:p>
            <a:r>
              <a:t>1</a:t>
            </a:r>
          </a:p>
        </p:txBody>
      </p:sp>
      <p:sp>
        <p:nvSpPr>
          <p:cNvPr id="1009" name="Shape 1009"/>
          <p:cNvSpPr/>
          <p:nvPr/>
        </p:nvSpPr>
        <p:spPr>
          <a:xfrm>
            <a:off x="2319338" y="3652837"/>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2</a:t>
            </a:r>
          </a:p>
        </p:txBody>
      </p:sp>
      <p:sp>
        <p:nvSpPr>
          <p:cNvPr id="1010" name="Shape 1010"/>
          <p:cNvSpPr/>
          <p:nvPr/>
        </p:nvSpPr>
        <p:spPr>
          <a:xfrm>
            <a:off x="3190875" y="2897188"/>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3</a:t>
            </a:r>
          </a:p>
        </p:txBody>
      </p:sp>
      <p:sp>
        <p:nvSpPr>
          <p:cNvPr id="1011" name="Shape 1011"/>
          <p:cNvSpPr/>
          <p:nvPr/>
        </p:nvSpPr>
        <p:spPr>
          <a:xfrm>
            <a:off x="4529137" y="26320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4</a:t>
            </a:r>
          </a:p>
        </p:txBody>
      </p:sp>
      <p:sp>
        <p:nvSpPr>
          <p:cNvPr id="1012" name="Shape 1012"/>
          <p:cNvSpPr/>
          <p:nvPr/>
        </p:nvSpPr>
        <p:spPr>
          <a:xfrm>
            <a:off x="5489575" y="29368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5</a:t>
            </a:r>
          </a:p>
        </p:txBody>
      </p:sp>
      <p:sp>
        <p:nvSpPr>
          <p:cNvPr id="1013" name="Shape 1013"/>
          <p:cNvSpPr/>
          <p:nvPr/>
        </p:nvSpPr>
        <p:spPr>
          <a:xfrm>
            <a:off x="6018212" y="3384550"/>
            <a:ext cx="817563" cy="520700"/>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6</a:t>
            </a:r>
          </a:p>
        </p:txBody>
      </p:sp>
      <p:sp>
        <p:nvSpPr>
          <p:cNvPr id="1014" name="Shape 1014"/>
          <p:cNvSpPr/>
          <p:nvPr/>
        </p:nvSpPr>
        <p:spPr>
          <a:xfrm>
            <a:off x="6454775" y="408940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7</a:t>
            </a:r>
          </a:p>
        </p:txBody>
      </p:sp>
      <p:sp>
        <p:nvSpPr>
          <p:cNvPr id="1015" name="Shape 1015"/>
          <p:cNvSpPr/>
          <p:nvPr/>
        </p:nvSpPr>
        <p:spPr>
          <a:xfrm flipV="1">
            <a:off x="5219700" y="4702174"/>
            <a:ext cx="1600201" cy="355602"/>
          </a:xfrm>
          <a:prstGeom prst="line">
            <a:avLst/>
          </a:prstGeom>
          <a:ln w="25400">
            <a:solidFill>
              <a:srgbClr val="969696"/>
            </a:solidFill>
          </a:ln>
        </p:spPr>
        <p:txBody>
          <a:bodyPr lIns="45719" rIns="45719"/>
          <a:lstStyle/>
          <a:p>
            <a:endParaRPr/>
          </a:p>
        </p:txBody>
      </p:sp>
      <p:sp>
        <p:nvSpPr>
          <p:cNvPr id="1016" name="Shape 1016"/>
          <p:cNvSpPr/>
          <p:nvPr/>
        </p:nvSpPr>
        <p:spPr>
          <a:xfrm flipV="1">
            <a:off x="5456238" y="5230812"/>
            <a:ext cx="1427163" cy="20638"/>
          </a:xfrm>
          <a:prstGeom prst="line">
            <a:avLst/>
          </a:prstGeom>
          <a:ln w="25400">
            <a:solidFill>
              <a:srgbClr val="969696"/>
            </a:solidFill>
          </a:ln>
        </p:spPr>
        <p:txBody>
          <a:bodyPr lIns="45719" rIns="45719"/>
          <a:lstStyle/>
          <a:p>
            <a:endParaRPr/>
          </a:p>
        </p:txBody>
      </p:sp>
      <p:sp>
        <p:nvSpPr>
          <p:cNvPr id="1017" name="Shape 1017"/>
          <p:cNvSpPr/>
          <p:nvPr/>
        </p:nvSpPr>
        <p:spPr>
          <a:xfrm>
            <a:off x="7127875" y="481965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8</a:t>
            </a:r>
          </a:p>
        </p:txBody>
      </p:sp>
      <p:sp>
        <p:nvSpPr>
          <p:cNvPr id="1018" name="Shape 1018"/>
          <p:cNvSpPr/>
          <p:nvPr/>
        </p:nvSpPr>
        <p:spPr>
          <a:xfrm>
            <a:off x="1927225" y="4895850"/>
            <a:ext cx="50801" cy="177801"/>
          </a:xfrm>
          <a:custGeom>
            <a:avLst/>
            <a:gdLst/>
            <a:ahLst/>
            <a:cxnLst>
              <a:cxn ang="0">
                <a:pos x="wd2" y="hd2"/>
              </a:cxn>
              <a:cxn ang="5400000">
                <a:pos x="wd2" y="hd2"/>
              </a:cxn>
              <a:cxn ang="10800000">
                <a:pos x="wd2" y="hd2"/>
              </a:cxn>
              <a:cxn ang="16200000">
                <a:pos x="wd2" y="hd2"/>
              </a:cxn>
            </a:cxnLst>
            <a:rect l="0" t="0" r="r" b="b"/>
            <a:pathLst>
              <a:path w="21600" h="21600" extrusionOk="0">
                <a:moveTo>
                  <a:pt x="8100" y="19671"/>
                </a:moveTo>
                <a:lnTo>
                  <a:pt x="10800" y="19671"/>
                </a:lnTo>
                <a:lnTo>
                  <a:pt x="12150" y="18900"/>
                </a:lnTo>
                <a:lnTo>
                  <a:pt x="10800" y="18129"/>
                </a:lnTo>
                <a:lnTo>
                  <a:pt x="12150" y="17357"/>
                </a:lnTo>
                <a:lnTo>
                  <a:pt x="12150" y="15814"/>
                </a:lnTo>
                <a:lnTo>
                  <a:pt x="13500" y="15043"/>
                </a:lnTo>
                <a:lnTo>
                  <a:pt x="13500" y="14271"/>
                </a:lnTo>
                <a:lnTo>
                  <a:pt x="14850" y="13500"/>
                </a:lnTo>
                <a:lnTo>
                  <a:pt x="14850" y="11186"/>
                </a:lnTo>
                <a:lnTo>
                  <a:pt x="16200" y="10414"/>
                </a:lnTo>
                <a:lnTo>
                  <a:pt x="16200" y="8871"/>
                </a:lnTo>
                <a:lnTo>
                  <a:pt x="18900" y="8100"/>
                </a:lnTo>
                <a:lnTo>
                  <a:pt x="18900" y="1929"/>
                </a:lnTo>
                <a:lnTo>
                  <a:pt x="21600" y="386"/>
                </a:lnTo>
                <a:lnTo>
                  <a:pt x="18900" y="0"/>
                </a:lnTo>
                <a:lnTo>
                  <a:pt x="16200" y="0"/>
                </a:lnTo>
                <a:lnTo>
                  <a:pt x="14850" y="771"/>
                </a:lnTo>
                <a:lnTo>
                  <a:pt x="6750" y="771"/>
                </a:lnTo>
                <a:lnTo>
                  <a:pt x="5400" y="1543"/>
                </a:lnTo>
                <a:lnTo>
                  <a:pt x="5400" y="2314"/>
                </a:lnTo>
                <a:lnTo>
                  <a:pt x="4050" y="3086"/>
                </a:lnTo>
                <a:lnTo>
                  <a:pt x="4050" y="3857"/>
                </a:lnTo>
                <a:lnTo>
                  <a:pt x="2700" y="4629"/>
                </a:lnTo>
                <a:lnTo>
                  <a:pt x="2700" y="8486"/>
                </a:lnTo>
                <a:lnTo>
                  <a:pt x="0" y="10029"/>
                </a:lnTo>
                <a:lnTo>
                  <a:pt x="0" y="13886"/>
                </a:lnTo>
                <a:lnTo>
                  <a:pt x="1350" y="14657"/>
                </a:lnTo>
                <a:lnTo>
                  <a:pt x="1350" y="15429"/>
                </a:lnTo>
                <a:lnTo>
                  <a:pt x="4050" y="16971"/>
                </a:lnTo>
                <a:lnTo>
                  <a:pt x="4050" y="18514"/>
                </a:lnTo>
                <a:lnTo>
                  <a:pt x="2700" y="19286"/>
                </a:lnTo>
                <a:lnTo>
                  <a:pt x="2700" y="20057"/>
                </a:lnTo>
                <a:lnTo>
                  <a:pt x="5400" y="21600"/>
                </a:lnTo>
                <a:lnTo>
                  <a:pt x="10800" y="20829"/>
                </a:lnTo>
                <a:lnTo>
                  <a:pt x="10800" y="20057"/>
                </a:lnTo>
                <a:lnTo>
                  <a:pt x="8100" y="19671"/>
                </a:lnTo>
              </a:path>
            </a:pathLst>
          </a:custGeom>
          <a:solidFill>
            <a:schemeClr val="accent3">
              <a:lumOff val="44000"/>
            </a:schemeClr>
          </a:solidFill>
          <a:ln w="12700">
            <a:miter lim="400000"/>
          </a:ln>
        </p:spPr>
        <p:txBody>
          <a:bodyPr lIns="45719" rIns="45719"/>
          <a:lstStyle/>
          <a:p>
            <a:pPr>
              <a:defRPr>
                <a:latin typeface="Comic Sans MS"/>
                <a:ea typeface="Comic Sans MS"/>
                <a:cs typeface="Comic Sans MS"/>
                <a:sym typeface="Comic Sans MS"/>
              </a:defRPr>
            </a:pPr>
            <a:endParaRPr/>
          </a:p>
        </p:txBody>
      </p:sp>
      <p:sp>
        <p:nvSpPr>
          <p:cNvPr id="1019" name="Shape 1019"/>
          <p:cNvSpPr/>
          <p:nvPr/>
        </p:nvSpPr>
        <p:spPr>
          <a:xfrm>
            <a:off x="3548062" y="182562"/>
            <a:ext cx="1148875" cy="453773"/>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1800">
                <a:solidFill>
                  <a:srgbClr val="FFFF00"/>
                </a:solidFill>
                <a:latin typeface="Lucida Handwriting"/>
                <a:ea typeface="Lucida Handwriting"/>
                <a:cs typeface="Lucida Handwriting"/>
                <a:sym typeface="Lucida Handwriting"/>
              </a:defRPr>
            </a:lvl1pPr>
          </a:lstStyle>
          <a:p>
            <a:r>
              <a:t>Teicie 1600</a:t>
            </a:r>
          </a:p>
        </p:txBody>
      </p:sp>
      <p:sp>
        <p:nvSpPr>
          <p:cNvPr id="1020" name="Shape 1020"/>
          <p:cNvSpPr/>
          <p:nvPr/>
        </p:nvSpPr>
        <p:spPr>
          <a:xfrm>
            <a:off x="3529012" y="531812"/>
            <a:ext cx="1813688" cy="428563"/>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1700">
                <a:solidFill>
                  <a:srgbClr val="FFFF00"/>
                </a:solidFill>
                <a:latin typeface="Lucida Handwriting"/>
                <a:ea typeface="Lucida Handwriting"/>
                <a:cs typeface="Lucida Handwriting"/>
                <a:sym typeface="Lucida Handwriting"/>
              </a:defRPr>
            </a:lvl1pPr>
          </a:lstStyle>
          <a:p>
            <a:pPr>
              <a:defRPr sz="1800"/>
            </a:pPr>
            <a:r>
              <a:rPr sz="1700" dirty="0"/>
              <a:t>Thedze kethumia 40</a:t>
            </a:r>
          </a:p>
        </p:txBody>
      </p:sp>
      <p:sp>
        <p:nvSpPr>
          <p:cNvPr id="1021" name="Shape 1021"/>
          <p:cNvSpPr/>
          <p:nvPr/>
        </p:nvSpPr>
        <p:spPr>
          <a:xfrm>
            <a:off x="3302000" y="150812"/>
            <a:ext cx="2308226" cy="434978"/>
          </a:xfrm>
          <a:prstGeom prst="ellipse">
            <a:avLst/>
          </a:prstGeom>
          <a:ln w="57150">
            <a:solidFill>
              <a:srgbClr val="FC0128"/>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1022" name="Shape 1022"/>
          <p:cNvSpPr/>
          <p:nvPr/>
        </p:nvSpPr>
        <p:spPr>
          <a:xfrm>
            <a:off x="3249613" y="515937"/>
            <a:ext cx="2309812" cy="415928"/>
          </a:xfrm>
          <a:prstGeom prst="ellipse">
            <a:avLst/>
          </a:prstGeom>
          <a:ln w="57150">
            <a:solidFill>
              <a:srgbClr val="FC0128"/>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1031" name="Shape 1031"/>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1032" name="Shape 1032"/>
          <p:cNvSpPr/>
          <p:nvPr/>
        </p:nvSpPr>
        <p:spPr>
          <a:xfrm>
            <a:off x="461963" y="233363"/>
            <a:ext cx="2493962" cy="497841"/>
          </a:xfrm>
          <a:prstGeom prst="rect">
            <a:avLst/>
          </a:prstGeom>
          <a:solidFill>
            <a:schemeClr val="accent3">
              <a:lumOff val="44000"/>
            </a:schemeClr>
          </a:solidFill>
          <a:ln w="76200">
            <a:solidFill>
              <a:srgbClr val="FC0128"/>
            </a:solidFill>
            <a:miter/>
          </a:ln>
          <a:extLst>
            <a:ext uri="{C572A759-6A51-4108-AA02-DFA0A04FC94B}">
              <ma14:wrappingTextBoxFlag xmlns:ma14="http://schemas.microsoft.com/office/mac/drawingml/2011/main" val="1"/>
            </a:ext>
          </a:extLst>
        </p:spPr>
        <p:txBody>
          <a:bodyPr lIns="45719" rIns="45719">
            <a:spAutoFit/>
          </a:bodyPr>
          <a:lstStyle>
            <a:lvl1pPr>
              <a:spcBef>
                <a:spcPts val="1400"/>
              </a:spcBef>
              <a:defRPr sz="1800">
                <a:latin typeface="Arial Black"/>
                <a:ea typeface="Arial Black"/>
                <a:cs typeface="Arial Black"/>
                <a:sym typeface="Arial Black"/>
              </a:defRPr>
            </a:lvl1pPr>
          </a:lstStyle>
          <a:p>
            <a:r>
              <a:t>Puocha A mu B</a:t>
            </a:r>
          </a:p>
        </p:txBody>
      </p:sp>
      <p:sp>
        <p:nvSpPr>
          <p:cNvPr id="1033" name="Shape 1033"/>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14</a:t>
            </a:r>
          </a:p>
        </p:txBody>
      </p:sp>
      <p:sp>
        <p:nvSpPr>
          <p:cNvPr id="1034" name="Shape 1034"/>
          <p:cNvSpPr/>
          <p:nvPr/>
        </p:nvSpPr>
        <p:spPr>
          <a:xfrm>
            <a:off x="8572719" y="6378892"/>
            <a:ext cx="228164"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4</a:t>
            </a:r>
          </a:p>
        </p:txBody>
      </p:sp>
      <p:grpSp>
        <p:nvGrpSpPr>
          <p:cNvPr id="2" name="Group 1"/>
          <p:cNvGrpSpPr/>
          <p:nvPr/>
        </p:nvGrpSpPr>
        <p:grpSpPr>
          <a:xfrm>
            <a:off x="-14288" y="0"/>
            <a:ext cx="9158290" cy="6858000"/>
            <a:chOff x="-14288" y="0"/>
            <a:chExt cx="9158290" cy="6858000"/>
          </a:xfrm>
        </p:grpSpPr>
        <p:pic>
          <p:nvPicPr>
            <p:cNvPr id="55" name="image8.jpg"/>
            <p:cNvPicPr>
              <a:picLocks noChangeAspect="1"/>
            </p:cNvPicPr>
            <p:nvPr/>
          </p:nvPicPr>
          <p:blipFill>
            <a:blip r:embed="rId3">
              <a:extLst/>
            </a:blip>
            <a:stretch>
              <a:fillRect/>
            </a:stretch>
          </p:blipFill>
          <p:spPr>
            <a:xfrm>
              <a:off x="-14288" y="0"/>
              <a:ext cx="9158290" cy="6858000"/>
            </a:xfrm>
            <a:prstGeom prst="rect">
              <a:avLst/>
            </a:prstGeom>
            <a:ln w="12700" cap="flat">
              <a:noFill/>
              <a:miter lim="400000"/>
            </a:ln>
            <a:effectLst/>
          </p:spPr>
        </p:pic>
        <p:sp>
          <p:nvSpPr>
            <p:cNvPr id="56" name="Shape 1080"/>
            <p:cNvSpPr/>
            <p:nvPr/>
          </p:nvSpPr>
          <p:spPr>
            <a:xfrm>
              <a:off x="939700" y="1176337"/>
              <a:ext cx="8204302" cy="4651376"/>
            </a:xfrm>
            <a:prstGeom prst="rect">
              <a:avLst/>
            </a:prstGeom>
            <a:extLst>
              <a:ext uri="{C572A759-6A51-4108-AA02-DFA0A04FC94B}">
                <ma14:wrappingTextBoxFlag xmlns:ma14="http://schemas.microsoft.com/office/mac/drawingml/2011/main" val="1"/>
              </a:ext>
            </a:extLst>
          </p:spPr>
          <p:txBody>
            <a:bodyPr wrap="none" numCol="1" fromWordArt="1">
              <a:prstTxWarp prst="textDeflateBottom">
                <a:avLst>
                  <a:gd name="adj" fmla="val 76472"/>
                </a:avLst>
              </a:prstTxWarp>
              <a:scene3d>
                <a:camera prst="legacyPerspectiveFront">
                  <a:rot lat="19799983" lon="19439992" rev="0"/>
                </a:camera>
                <a:lightRig rig="legacyNormal2" dir="t"/>
              </a:scene3d>
              <a:sp3d extrusionH="354000" prstMaterial="legacyMatte">
                <a:extrusionClr>
                  <a:srgbClr val="939676"/>
                </a:extrusionClr>
              </a:sp3d>
            </a:bodyPr>
            <a:lstStyle/>
            <a:p>
              <a:pPr algn="ctr"/>
              <a:r>
                <a:rPr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KEPENUOPFÜ ZAYIE</a:t>
              </a:r>
            </a:p>
          </p:txBody>
        </p:sp>
      </p:grpSp>
    </p:spTree>
    <p:extLst>
      <p:ext uri="{BB962C8B-B14F-4D97-AF65-F5344CB8AC3E}">
        <p14:creationId xmlns:p14="http://schemas.microsoft.com/office/powerpoint/2010/main" val="27605370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iterate>
                                    <p:tmAbs val="0"/>
                                  </p:iterate>
                                  <p:childTnLst>
                                    <p:set>
                                      <p:cBhvr>
                                        <p:cTn id="6" fill="hold"/>
                                        <p:tgtEl>
                                          <p:spTgt spid="1021"/>
                                        </p:tgtEl>
                                        <p:attrNameLst>
                                          <p:attrName>style.visibility</p:attrName>
                                        </p:attrNameLst>
                                      </p:cBhvr>
                                      <p:to>
                                        <p:strVal val="visible"/>
                                      </p:to>
                                    </p:set>
                                    <p:anim calcmode="lin" valueType="num">
                                      <p:cBhvr>
                                        <p:cTn id="7" dur="500" fill="hold"/>
                                        <p:tgtEl>
                                          <p:spTgt spid="1021"/>
                                        </p:tgtEl>
                                        <p:attrNameLst>
                                          <p:attrName>ppt_w</p:attrName>
                                        </p:attrNameLst>
                                      </p:cBhvr>
                                      <p:tavLst>
                                        <p:tav tm="0">
                                          <p:val>
                                            <p:fltVal val="0"/>
                                          </p:val>
                                        </p:tav>
                                        <p:tav tm="100000">
                                          <p:val>
                                            <p:strVal val="#ppt_w"/>
                                          </p:val>
                                        </p:tav>
                                      </p:tavLst>
                                    </p:anim>
                                    <p:anim calcmode="lin" valueType="num">
                                      <p:cBhvr>
                                        <p:cTn id="8" dur="500" fill="hold"/>
                                        <p:tgtEl>
                                          <p:spTgt spid="10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iterate>
                                    <p:tmAbs val="0"/>
                                  </p:iterate>
                                  <p:childTnLst>
                                    <p:set>
                                      <p:cBhvr>
                                        <p:cTn id="12" fill="hold"/>
                                        <p:tgtEl>
                                          <p:spTgt spid="1020"/>
                                        </p:tgtEl>
                                        <p:attrNameLst>
                                          <p:attrName>style.visibility</p:attrName>
                                        </p:attrNameLst>
                                      </p:cBhvr>
                                      <p:to>
                                        <p:strVal val="visible"/>
                                      </p:to>
                                    </p:set>
                                    <p:anim calcmode="lin" valueType="num">
                                      <p:cBhvr>
                                        <p:cTn id="13" dur="500" fill="hold"/>
                                        <p:tgtEl>
                                          <p:spTgt spid="1020"/>
                                        </p:tgtEl>
                                        <p:attrNameLst>
                                          <p:attrName>ppt_w</p:attrName>
                                        </p:attrNameLst>
                                      </p:cBhvr>
                                      <p:tavLst>
                                        <p:tav tm="0">
                                          <p:val>
                                            <p:strVal val="4*#ppt_w"/>
                                          </p:val>
                                        </p:tav>
                                        <p:tav tm="100000">
                                          <p:val>
                                            <p:strVal val="#ppt_w"/>
                                          </p:val>
                                        </p:tav>
                                      </p:tavLst>
                                    </p:anim>
                                    <p:anim calcmode="lin" valueType="num">
                                      <p:cBhvr>
                                        <p:cTn id="14" dur="500" fill="hold"/>
                                        <p:tgtEl>
                                          <p:spTgt spid="1020"/>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23" presetClass="entr" presetSubtype="16" fill="hold" grpId="0" nodeType="afterEffect">
                                  <p:stCondLst>
                                    <p:cond delay="1000"/>
                                  </p:stCondLst>
                                  <p:iterate>
                                    <p:tmAbs val="0"/>
                                  </p:iterate>
                                  <p:childTnLst>
                                    <p:set>
                                      <p:cBhvr>
                                        <p:cTn id="17" fill="hold"/>
                                        <p:tgtEl>
                                          <p:spTgt spid="1022"/>
                                        </p:tgtEl>
                                        <p:attrNameLst>
                                          <p:attrName>style.visibility</p:attrName>
                                        </p:attrNameLst>
                                      </p:cBhvr>
                                      <p:to>
                                        <p:strVal val="visible"/>
                                      </p:to>
                                    </p:set>
                                    <p:anim calcmode="lin" valueType="num">
                                      <p:cBhvr>
                                        <p:cTn id="18" dur="500" fill="hold"/>
                                        <p:tgtEl>
                                          <p:spTgt spid="1022"/>
                                        </p:tgtEl>
                                        <p:attrNameLst>
                                          <p:attrName>ppt_w</p:attrName>
                                        </p:attrNameLst>
                                      </p:cBhvr>
                                      <p:tavLst>
                                        <p:tav tm="0">
                                          <p:val>
                                            <p:fltVal val="0"/>
                                          </p:val>
                                        </p:tav>
                                        <p:tav tm="100000">
                                          <p:val>
                                            <p:strVal val="#ppt_w"/>
                                          </p:val>
                                        </p:tav>
                                      </p:tavLst>
                                    </p:anim>
                                    <p:anim calcmode="lin" valueType="num">
                                      <p:cBhvr>
                                        <p:cTn id="19" dur="500" fill="hold"/>
                                        <p:tgtEl>
                                          <p:spTgt spid="102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52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 calcmode="lin" valueType="num">
                                      <p:cBhvr>
                                        <p:cTn id="26" dur="500" fill="hold"/>
                                        <p:tgtEl>
                                          <p:spTgt spid="2"/>
                                        </p:tgtEl>
                                        <p:attrNameLst>
                                          <p:attrName>ppt_x</p:attrName>
                                        </p:attrNameLst>
                                      </p:cBhvr>
                                      <p:tavLst>
                                        <p:tav tm="0">
                                          <p:val>
                                            <p:fltVal val="0.5"/>
                                          </p:val>
                                        </p:tav>
                                        <p:tav tm="100000">
                                          <p:val>
                                            <p:strVal val="#ppt_x"/>
                                          </p:val>
                                        </p:tav>
                                      </p:tavLst>
                                    </p:anim>
                                    <p:anim calcmode="lin" valueType="num">
                                      <p:cBhvr>
                                        <p:cTn id="27"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 grpId="0" animBg="1" advAuto="0"/>
      <p:bldP spid="1021" grpId="0" animBg="1" advAuto="0"/>
      <p:bldP spid="102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6" name="Group 1106"/>
          <p:cNvGrpSpPr/>
          <p:nvPr/>
        </p:nvGrpSpPr>
        <p:grpSpPr>
          <a:xfrm>
            <a:off x="2133599" y="2730474"/>
            <a:ext cx="5403851" cy="2589240"/>
            <a:chOff x="0" y="0"/>
            <a:chExt cx="5403850" cy="2589239"/>
          </a:xfrm>
        </p:grpSpPr>
        <p:grpSp>
          <p:nvGrpSpPr>
            <p:cNvPr id="1104" name="Group 1104"/>
            <p:cNvGrpSpPr/>
            <p:nvPr/>
          </p:nvGrpSpPr>
          <p:grpSpPr>
            <a:xfrm>
              <a:off x="-1" y="114426"/>
              <a:ext cx="5403851" cy="2474814"/>
              <a:chOff x="0" y="0"/>
              <a:chExt cx="5403850" cy="2474812"/>
            </a:xfrm>
          </p:grpSpPr>
          <p:sp>
            <p:nvSpPr>
              <p:cNvPr id="1089" name="Shape 1089"/>
              <p:cNvSpPr/>
              <p:nvPr/>
            </p:nvSpPr>
            <p:spPr>
              <a:xfrm flipV="1">
                <a:off x="3694112" y="2387500"/>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090" name="Shape 1090"/>
              <p:cNvSpPr/>
              <p:nvPr/>
            </p:nvSpPr>
            <p:spPr>
              <a:xfrm>
                <a:off x="0" y="2263675"/>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091" name="Shape 1091"/>
              <p:cNvSpPr/>
              <p:nvPr/>
            </p:nvSpPr>
            <p:spPr>
              <a:xfrm>
                <a:off x="257175" y="1377850"/>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092" name="Shape 1092"/>
              <p:cNvSpPr/>
              <p:nvPr/>
            </p:nvSpPr>
            <p:spPr>
              <a:xfrm>
                <a:off x="930274" y="523775"/>
                <a:ext cx="923927" cy="1266825"/>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093" name="Shape 1093"/>
              <p:cNvSpPr/>
              <p:nvPr/>
            </p:nvSpPr>
            <p:spPr>
              <a:xfrm>
                <a:off x="2127403" y="0"/>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094" name="Shape 1094"/>
              <p:cNvSpPr/>
              <p:nvPr/>
            </p:nvSpPr>
            <p:spPr>
              <a:xfrm flipH="1">
                <a:off x="2752725" y="442812"/>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095" name="Shape 1095"/>
              <p:cNvSpPr/>
              <p:nvPr/>
            </p:nvSpPr>
            <p:spPr>
              <a:xfrm flipH="1">
                <a:off x="2963862" y="980975"/>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096" name="Shape 1096"/>
              <p:cNvSpPr/>
              <p:nvPr/>
            </p:nvSpPr>
            <p:spPr>
              <a:xfrm flipV="1">
                <a:off x="3047999" y="1831875"/>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097" name="Shape 1097"/>
              <p:cNvSpPr/>
              <p:nvPr/>
            </p:nvSpPr>
            <p:spPr>
              <a:xfrm rot="5246759">
                <a:off x="1339058" y="940599"/>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SIEDZEKESIKO</a:t>
                </a:r>
              </a:p>
            </p:txBody>
          </p:sp>
          <p:sp>
            <p:nvSpPr>
              <p:cNvPr id="1098" name="Shape 1098"/>
              <p:cNvSpPr/>
              <p:nvPr/>
            </p:nvSpPr>
            <p:spPr>
              <a:xfrm>
                <a:off x="3298825" y="2144612"/>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1099" name="Shape 1099"/>
              <p:cNvSpPr/>
              <p:nvPr/>
            </p:nvSpPr>
            <p:spPr>
              <a:xfrm rot="3267768">
                <a:off x="748949" y="1157777"/>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1100" name="Shape 1100"/>
              <p:cNvSpPr/>
              <p:nvPr/>
            </p:nvSpPr>
            <p:spPr>
              <a:xfrm rot="20643327">
                <a:off x="3305829" y="1652396"/>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1101" name="Shape 1101"/>
              <p:cNvSpPr/>
              <p:nvPr/>
            </p:nvSpPr>
            <p:spPr>
              <a:xfrm rot="19276533">
                <a:off x="3214611" y="1059388"/>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MHAKECHÜKO</a:t>
                </a:r>
              </a:p>
            </p:txBody>
          </p:sp>
          <p:sp>
            <p:nvSpPr>
              <p:cNvPr id="1102" name="Shape 1102"/>
              <p:cNvSpPr/>
              <p:nvPr/>
            </p:nvSpPr>
            <p:spPr>
              <a:xfrm rot="1755646">
                <a:off x="182986" y="1525183"/>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1103" name="Shape 1103"/>
              <p:cNvSpPr/>
              <p:nvPr/>
            </p:nvSpPr>
            <p:spPr>
              <a:xfrm rot="240000">
                <a:off x="402541" y="2008174"/>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grpSp>
        <p:sp>
          <p:nvSpPr>
            <p:cNvPr id="1105" name="Shape 1105"/>
            <p:cNvSpPr/>
            <p:nvPr/>
          </p:nvSpPr>
          <p:spPr>
            <a:xfrm rot="18254599">
              <a:off x="2356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E81034"/>
                  </a:solidFill>
                  <a:latin typeface="Helvetica BlackOblique"/>
                  <a:ea typeface="Helvetica BlackOblique"/>
                  <a:cs typeface="Helvetica BlackOblique"/>
                  <a:sym typeface="Helvetica BlackOblique"/>
                </a:defRPr>
              </a:lvl1pPr>
            </a:lstStyle>
            <a:p>
              <a:r>
                <a:t>DIELIEKEVI</a:t>
              </a:r>
            </a:p>
          </p:txBody>
        </p:sp>
      </p:grpSp>
      <p:sp>
        <p:nvSpPr>
          <p:cNvPr id="1107" name="Shape 1107"/>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Teicie 1600</a:t>
            </a:r>
          </a:p>
        </p:txBody>
      </p:sp>
      <p:sp>
        <p:nvSpPr>
          <p:cNvPr id="1108" name="Shape 1108"/>
          <p:cNvSpPr/>
          <p:nvPr/>
        </p:nvSpPr>
        <p:spPr>
          <a:xfrm>
            <a:off x="3414712" y="531812"/>
            <a:ext cx="2115821"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Thedze kethumia 40</a:t>
            </a:r>
          </a:p>
        </p:txBody>
      </p:sp>
      <p:sp>
        <p:nvSpPr>
          <p:cNvPr id="1109" name="Shape 1109"/>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2F6AFD"/>
                </a:solidFill>
              </a:defRPr>
            </a:lvl1pPr>
          </a:lstStyle>
          <a:p>
            <a:r>
              <a:t>DIEBO PUO:</a:t>
            </a:r>
          </a:p>
        </p:txBody>
      </p:sp>
      <p:sp>
        <p:nvSpPr>
          <p:cNvPr id="1110" name="Shape 1110"/>
          <p:cNvSpPr/>
          <p:nvPr/>
        </p:nvSpPr>
        <p:spPr>
          <a:xfrm>
            <a:off x="3410779" y="1338579"/>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Kepenuopfü Zayie</a:t>
            </a:r>
          </a:p>
        </p:txBody>
      </p:sp>
      <p:sp>
        <p:nvSpPr>
          <p:cNvPr id="1111" name="Shape 1111"/>
          <p:cNvSpPr/>
          <p:nvPr/>
        </p:nvSpPr>
        <p:spPr>
          <a:xfrm>
            <a:off x="6491684" y="709612"/>
            <a:ext cx="2221707" cy="15494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FFFF00"/>
                </a:solidFill>
                <a:latin typeface="Lucida Handwriting"/>
                <a:ea typeface="Lucida Handwriting"/>
                <a:cs typeface="Lucida Handwriting"/>
                <a:sym typeface="Lucida Handwriting"/>
              </a:defRPr>
            </a:pPr>
            <a:r>
              <a:t>KETHOLESHÜ  </a:t>
            </a:r>
          </a:p>
          <a:p>
            <a:pPr algn="ctr">
              <a:defRPr sz="2500">
                <a:solidFill>
                  <a:srgbClr val="FFFF00"/>
                </a:solidFill>
                <a:latin typeface="Lucida Handwriting"/>
                <a:ea typeface="Lucida Handwriting"/>
                <a:cs typeface="Lucida Handwriting"/>
                <a:sym typeface="Lucida Handwriting"/>
              </a:defRPr>
            </a:pPr>
            <a:r>
              <a:t>"</a:t>
            </a:r>
            <a:r>
              <a:rPr sz="2400"/>
              <a:t>KESAU</a:t>
            </a:r>
            <a:r>
              <a:t>"  </a:t>
            </a:r>
          </a:p>
        </p:txBody>
      </p:sp>
      <p:sp>
        <p:nvSpPr>
          <p:cNvPr id="1112" name="Shape 1112"/>
          <p:cNvSpPr/>
          <p:nvPr/>
        </p:nvSpPr>
        <p:spPr>
          <a:xfrm>
            <a:off x="414289" y="700087"/>
            <a:ext cx="2219422" cy="1600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600">
                <a:solidFill>
                  <a:srgbClr val="FFFF00"/>
                </a:solidFill>
                <a:latin typeface="Lucida Handwriting"/>
                <a:ea typeface="Lucida Handwriting"/>
                <a:cs typeface="Lucida Handwriting"/>
                <a:sym typeface="Lucida Handwriting"/>
              </a:defRPr>
            </a:pPr>
            <a:r>
              <a:t>KETHOLESHÜ </a:t>
            </a:r>
          </a:p>
          <a:p>
            <a:pPr algn="ctr">
              <a:defRPr sz="2600">
                <a:solidFill>
                  <a:srgbClr val="FFFF00"/>
                </a:solidFill>
                <a:latin typeface="Lucida Handwriting"/>
                <a:ea typeface="Lucida Handwriting"/>
                <a:cs typeface="Lucida Handwriting"/>
                <a:sym typeface="Lucida Handwriting"/>
              </a:defRPr>
            </a:pPr>
            <a:r>
              <a:t>"KEWEU"</a:t>
            </a:r>
          </a:p>
        </p:txBody>
      </p:sp>
      <p:sp>
        <p:nvSpPr>
          <p:cNvPr id="1113" name="Shape 1113"/>
          <p:cNvSpPr/>
          <p:nvPr/>
        </p:nvSpPr>
        <p:spPr>
          <a:xfrm>
            <a:off x="1586628" y="2517298"/>
            <a:ext cx="7150100" cy="783591"/>
          </a:xfrm>
          <a:prstGeom prst="rect">
            <a:avLst/>
          </a:prstGeom>
          <a:solidFill>
            <a:srgbClr val="023CCC"/>
          </a:solidFill>
          <a:ln w="57150">
            <a:solidFill>
              <a:srgbClr val="FEF800"/>
            </a:solidFill>
            <a:miter/>
          </a:ln>
          <a:effectLst>
            <a:outerShdw blurRad="63500" dist="89803"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p>
            <a:pPr>
              <a:spcBef>
                <a:spcPts val="2100"/>
              </a:spcBef>
              <a:defRPr>
                <a:solidFill>
                  <a:srgbClr val="FFFF00"/>
                </a:solidFill>
                <a:effectLst>
                  <a:outerShdw blurRad="50800" dist="76200" dir="2700000" rotWithShape="0">
                    <a:srgbClr val="000000"/>
                  </a:outerShdw>
                </a:effectLst>
                <a:latin typeface="Comic Sans MS"/>
                <a:ea typeface="Comic Sans MS"/>
                <a:cs typeface="Comic Sans MS"/>
                <a:sym typeface="Comic Sans MS"/>
              </a:defRPr>
            </a:pPr>
            <a:r>
              <a:t> </a:t>
            </a:r>
            <a:r>
              <a:rPr b="1"/>
              <a:t>Rüchü Keweu… Rüchü kesau</a:t>
            </a:r>
          </a:p>
        </p:txBody>
      </p:sp>
      <p:sp>
        <p:nvSpPr>
          <p:cNvPr id="1114" name="Shape 1114"/>
          <p:cNvSpPr/>
          <p:nvPr/>
        </p:nvSpPr>
        <p:spPr>
          <a:xfrm>
            <a:off x="1340443" y="3820636"/>
            <a:ext cx="7793038" cy="1316991"/>
          </a:xfrm>
          <a:prstGeom prst="rect">
            <a:avLst/>
          </a:prstGeom>
          <a:solidFill>
            <a:srgbClr val="023CCC"/>
          </a:solidFill>
          <a:ln w="57150">
            <a:solidFill>
              <a:srgbClr val="FEF800"/>
            </a:solidFill>
            <a:miter/>
          </a:ln>
          <a:effectLst>
            <a:outerShdw blurRad="63500" dist="89803"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p>
            <a:pPr>
              <a:spcBef>
                <a:spcPts val="2100"/>
              </a:spcBef>
              <a:defRPr b="1">
                <a:solidFill>
                  <a:srgbClr val="FFFF00"/>
                </a:solidFill>
                <a:effectLst>
                  <a:outerShdw blurRad="50800" dist="76200" dir="2700000" rotWithShape="0">
                    <a:srgbClr val="000000"/>
                  </a:outerShdw>
                </a:effectLst>
                <a:latin typeface="Comic Sans MS"/>
                <a:ea typeface="Comic Sans MS"/>
                <a:cs typeface="Comic Sans MS"/>
                <a:sym typeface="Comic Sans MS"/>
              </a:defRPr>
            </a:pPr>
            <a:r>
              <a:rPr sz="2800"/>
              <a:t>KEPENUOPFÜ MEDO KEWEU</a:t>
            </a:r>
            <a:r>
              <a:t>……   </a:t>
            </a:r>
            <a:r>
              <a:rPr sz="3000"/>
              <a:t>KEPENUOPFÜ MEDO KESAU</a:t>
            </a:r>
          </a:p>
        </p:txBody>
      </p:sp>
      <p:sp>
        <p:nvSpPr>
          <p:cNvPr id="1115" name="Shape 1115"/>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1116" name="Shape 1116"/>
          <p:cNvSpPr/>
          <p:nvPr/>
        </p:nvSpPr>
        <p:spPr>
          <a:xfrm>
            <a:off x="239713" y="1630363"/>
            <a:ext cx="2317751" cy="586741"/>
          </a:xfrm>
          <a:prstGeom prst="rect">
            <a:avLst/>
          </a:prstGeom>
          <a:solidFill>
            <a:schemeClr val="accent3">
              <a:lumOff val="44000"/>
            </a:schemeClr>
          </a:solidFill>
          <a:ln w="76200">
            <a:solidFill>
              <a:srgbClr val="FC0128"/>
            </a:solidFill>
            <a:miter/>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atin typeface="Arial Black"/>
                <a:ea typeface="Arial Black"/>
                <a:cs typeface="Arial Black"/>
                <a:sym typeface="Arial Black"/>
              </a:defRPr>
            </a:lvl1pPr>
          </a:lstStyle>
          <a:p>
            <a:r>
              <a:t>Puocha D</a:t>
            </a:r>
          </a:p>
        </p:txBody>
      </p:sp>
      <p:sp>
        <p:nvSpPr>
          <p:cNvPr id="1117" name="Shape 1117"/>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16</a:t>
            </a:r>
          </a:p>
        </p:txBody>
      </p:sp>
      <p:sp>
        <p:nvSpPr>
          <p:cNvPr id="1118" name="Shape 1118"/>
          <p:cNvSpPr/>
          <p:nvPr/>
        </p:nvSpPr>
        <p:spPr>
          <a:xfrm>
            <a:off x="8550494" y="6378892"/>
            <a:ext cx="228164"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4</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112"/>
                                        </p:tgtEl>
                                        <p:attrNameLst>
                                          <p:attrName>style.visibility</p:attrName>
                                        </p:attrNameLst>
                                      </p:cBhvr>
                                      <p:to>
                                        <p:strVal val="visible"/>
                                      </p:to>
                                    </p:set>
                                    <p:animEffect transition="in" filter="dissolve">
                                      <p:cBhvr>
                                        <p:cTn id="7" dur="1000"/>
                                        <p:tgtEl>
                                          <p:spTgt spid="11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111"/>
                                        </p:tgtEl>
                                        <p:attrNameLst>
                                          <p:attrName>style.visibility</p:attrName>
                                        </p:attrNameLst>
                                      </p:cBhvr>
                                      <p:to>
                                        <p:strVal val="visible"/>
                                      </p:to>
                                    </p:set>
                                    <p:animEffect transition="in" filter="dissolve">
                                      <p:cBhvr>
                                        <p:cTn id="12" dur="1000"/>
                                        <p:tgtEl>
                                          <p:spTgt spid="11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113"/>
                                        </p:tgtEl>
                                        <p:attrNameLst>
                                          <p:attrName>style.visibility</p:attrName>
                                        </p:attrNameLst>
                                      </p:cBhvr>
                                      <p:to>
                                        <p:strVal val="visible"/>
                                      </p:to>
                                    </p:set>
                                    <p:animEffect transition="in" filter="wipe(left)">
                                      <p:cBhvr>
                                        <p:cTn id="17" dur="500"/>
                                        <p:tgtEl>
                                          <p:spTgt spid="11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1114"/>
                                        </p:tgtEl>
                                        <p:attrNameLst>
                                          <p:attrName>style.visibility</p:attrName>
                                        </p:attrNameLst>
                                      </p:cBhvr>
                                      <p:to>
                                        <p:strVal val="visible"/>
                                      </p:to>
                                    </p:set>
                                    <p:animEffect transition="in" filter="wipe(left)">
                                      <p:cBhvr>
                                        <p:cTn id="22" dur="500"/>
                                        <p:tgtEl>
                                          <p:spTgt spid="1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1" grpId="2" animBg="1" advAuto="0"/>
      <p:bldP spid="1112" grpId="1" animBg="1" advAuto="0"/>
      <p:bldP spid="1113" grpId="3" animBg="1" advAuto="0"/>
      <p:bldP spid="1114" grpId="4"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9" name="Group 1139"/>
          <p:cNvGrpSpPr/>
          <p:nvPr/>
        </p:nvGrpSpPr>
        <p:grpSpPr>
          <a:xfrm>
            <a:off x="2133599" y="2730474"/>
            <a:ext cx="5403851" cy="2589240"/>
            <a:chOff x="0" y="0"/>
            <a:chExt cx="5403850" cy="2589239"/>
          </a:xfrm>
        </p:grpSpPr>
        <p:grpSp>
          <p:nvGrpSpPr>
            <p:cNvPr id="1137" name="Group 1137"/>
            <p:cNvGrpSpPr/>
            <p:nvPr/>
          </p:nvGrpSpPr>
          <p:grpSpPr>
            <a:xfrm>
              <a:off x="-1" y="114426"/>
              <a:ext cx="5403851" cy="2474814"/>
              <a:chOff x="0" y="0"/>
              <a:chExt cx="5403850" cy="2474812"/>
            </a:xfrm>
          </p:grpSpPr>
          <p:sp>
            <p:nvSpPr>
              <p:cNvPr id="1122" name="Shape 1122"/>
              <p:cNvSpPr/>
              <p:nvPr/>
            </p:nvSpPr>
            <p:spPr>
              <a:xfrm flipV="1">
                <a:off x="3694112" y="2387500"/>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23" name="Shape 1123"/>
              <p:cNvSpPr/>
              <p:nvPr/>
            </p:nvSpPr>
            <p:spPr>
              <a:xfrm>
                <a:off x="0" y="2263675"/>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24" name="Shape 1124"/>
              <p:cNvSpPr/>
              <p:nvPr/>
            </p:nvSpPr>
            <p:spPr>
              <a:xfrm>
                <a:off x="257175" y="1377850"/>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25" name="Shape 1125"/>
              <p:cNvSpPr/>
              <p:nvPr/>
            </p:nvSpPr>
            <p:spPr>
              <a:xfrm>
                <a:off x="930274" y="523775"/>
                <a:ext cx="923927" cy="1266825"/>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26" name="Shape 1126"/>
              <p:cNvSpPr/>
              <p:nvPr/>
            </p:nvSpPr>
            <p:spPr>
              <a:xfrm>
                <a:off x="2127403" y="0"/>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27" name="Shape 1127"/>
              <p:cNvSpPr/>
              <p:nvPr/>
            </p:nvSpPr>
            <p:spPr>
              <a:xfrm flipH="1">
                <a:off x="2752725" y="442812"/>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28" name="Shape 1128"/>
              <p:cNvSpPr/>
              <p:nvPr/>
            </p:nvSpPr>
            <p:spPr>
              <a:xfrm flipH="1">
                <a:off x="2963862" y="980975"/>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29" name="Shape 1129"/>
              <p:cNvSpPr/>
              <p:nvPr/>
            </p:nvSpPr>
            <p:spPr>
              <a:xfrm flipV="1">
                <a:off x="3047999" y="1831875"/>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30" name="Shape 1130"/>
              <p:cNvSpPr/>
              <p:nvPr/>
            </p:nvSpPr>
            <p:spPr>
              <a:xfrm rot="5246759">
                <a:off x="1339058" y="940599"/>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SIEDZEKESIKO</a:t>
                </a:r>
              </a:p>
            </p:txBody>
          </p:sp>
          <p:sp>
            <p:nvSpPr>
              <p:cNvPr id="1131" name="Shape 1131"/>
              <p:cNvSpPr/>
              <p:nvPr/>
            </p:nvSpPr>
            <p:spPr>
              <a:xfrm>
                <a:off x="3298825" y="2144612"/>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1132" name="Shape 1132"/>
              <p:cNvSpPr/>
              <p:nvPr/>
            </p:nvSpPr>
            <p:spPr>
              <a:xfrm rot="3267768">
                <a:off x="748949" y="1157777"/>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1133" name="Shape 1133"/>
              <p:cNvSpPr/>
              <p:nvPr/>
            </p:nvSpPr>
            <p:spPr>
              <a:xfrm rot="20643327">
                <a:off x="3305829" y="1652396"/>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1134" name="Shape 1134"/>
              <p:cNvSpPr/>
              <p:nvPr/>
            </p:nvSpPr>
            <p:spPr>
              <a:xfrm rot="19276533">
                <a:off x="3206666" y="1062180"/>
                <a:ext cx="987426" cy="4191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100" b="1">
                    <a:solidFill>
                      <a:srgbClr val="FC0128"/>
                    </a:solidFill>
                    <a:latin typeface="Helvetica BlackOblique"/>
                    <a:ea typeface="Helvetica BlackOblique"/>
                    <a:cs typeface="Helvetica BlackOblique"/>
                    <a:sym typeface="Helvetica BlackOblique"/>
                  </a:defRPr>
                </a:lvl1pPr>
              </a:lstStyle>
              <a:p>
                <a:r>
                  <a:t>MHAKECHÜKO</a:t>
                </a:r>
              </a:p>
            </p:txBody>
          </p:sp>
          <p:sp>
            <p:nvSpPr>
              <p:cNvPr id="1135" name="Shape 1135"/>
              <p:cNvSpPr/>
              <p:nvPr/>
            </p:nvSpPr>
            <p:spPr>
              <a:xfrm rot="1755646">
                <a:off x="182986" y="1525183"/>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1136" name="Shape 1136"/>
              <p:cNvSpPr/>
              <p:nvPr/>
            </p:nvSpPr>
            <p:spPr>
              <a:xfrm rot="240000">
                <a:off x="402541" y="2008174"/>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grpSp>
        <p:sp>
          <p:nvSpPr>
            <p:cNvPr id="1138" name="Shape 1138"/>
            <p:cNvSpPr/>
            <p:nvPr/>
          </p:nvSpPr>
          <p:spPr>
            <a:xfrm rot="18254599">
              <a:off x="2356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E81034"/>
                  </a:solidFill>
                  <a:latin typeface="Helvetica BlackOblique"/>
                  <a:ea typeface="Helvetica BlackOblique"/>
                  <a:cs typeface="Helvetica BlackOblique"/>
                  <a:sym typeface="Helvetica BlackOblique"/>
                </a:defRPr>
              </a:lvl1pPr>
            </a:lstStyle>
            <a:p>
              <a:r>
                <a:t>DIELIEKEVI</a:t>
              </a:r>
            </a:p>
          </p:txBody>
        </p:sp>
      </p:grpSp>
      <p:sp>
        <p:nvSpPr>
          <p:cNvPr id="1140" name="Shape 1140"/>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Teicie 1600</a:t>
            </a:r>
          </a:p>
        </p:txBody>
      </p:sp>
      <p:sp>
        <p:nvSpPr>
          <p:cNvPr id="1141" name="Shape 1141"/>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Thedze Kethumia 40</a:t>
            </a:r>
          </a:p>
        </p:txBody>
      </p:sp>
      <p:sp>
        <p:nvSpPr>
          <p:cNvPr id="1142" name="Shape 1142"/>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2F6AFD"/>
                </a:solidFill>
              </a:defRPr>
            </a:lvl1pPr>
          </a:lstStyle>
          <a:p>
            <a:r>
              <a:t>DIEBO PUO:</a:t>
            </a:r>
          </a:p>
        </p:txBody>
      </p:sp>
      <p:sp>
        <p:nvSpPr>
          <p:cNvPr id="1143" name="Shape 1143"/>
          <p:cNvSpPr/>
          <p:nvPr/>
        </p:nvSpPr>
        <p:spPr>
          <a:xfrm>
            <a:off x="6792309" y="709612"/>
            <a:ext cx="1620457" cy="1727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2F6AFD"/>
                </a:solidFill>
                <a:latin typeface="Lucida Handwriting"/>
                <a:ea typeface="Lucida Handwriting"/>
                <a:cs typeface="Lucida Handwriting"/>
                <a:sym typeface="Lucida Handwriting"/>
              </a:defRPr>
            </a:pPr>
            <a:r>
              <a:t>Ketholeshü</a:t>
            </a:r>
          </a:p>
          <a:p>
            <a:pPr algn="ctr">
              <a:defRPr sz="2800">
                <a:solidFill>
                  <a:srgbClr val="2F6AFD"/>
                </a:solidFill>
                <a:latin typeface="Lucida Handwriting"/>
                <a:ea typeface="Lucida Handwriting"/>
                <a:cs typeface="Lucida Handwriting"/>
                <a:sym typeface="Lucida Handwriting"/>
              </a:defRPr>
            </a:pPr>
            <a:r>
              <a:t>"KESAU"  </a:t>
            </a:r>
          </a:p>
        </p:txBody>
      </p:sp>
      <p:sp>
        <p:nvSpPr>
          <p:cNvPr id="1144" name="Shape 1144"/>
          <p:cNvSpPr/>
          <p:nvPr/>
        </p:nvSpPr>
        <p:spPr>
          <a:xfrm>
            <a:off x="620499" y="700087"/>
            <a:ext cx="1807002" cy="1727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2F6AFD"/>
                </a:solidFill>
                <a:latin typeface="Lucida Handwriting"/>
                <a:ea typeface="Lucida Handwriting"/>
                <a:cs typeface="Lucida Handwriting"/>
                <a:sym typeface="Lucida Handwriting"/>
              </a:defRPr>
            </a:pPr>
            <a:r>
              <a:t> Ketholeshü </a:t>
            </a:r>
          </a:p>
          <a:p>
            <a:pPr algn="ctr">
              <a:defRPr sz="2800">
                <a:solidFill>
                  <a:srgbClr val="2F6AFD"/>
                </a:solidFill>
                <a:latin typeface="Lucida Handwriting"/>
                <a:ea typeface="Lucida Handwriting"/>
                <a:cs typeface="Lucida Handwriting"/>
                <a:sym typeface="Lucida Handwriting"/>
              </a:defRPr>
            </a:pPr>
            <a:r>
              <a:t>"KEWEU" </a:t>
            </a:r>
          </a:p>
        </p:txBody>
      </p:sp>
      <p:sp>
        <p:nvSpPr>
          <p:cNvPr id="1145" name="Shape 1145"/>
          <p:cNvSpPr/>
          <p:nvPr/>
        </p:nvSpPr>
        <p:spPr>
          <a:xfrm>
            <a:off x="6311900" y="2017713"/>
            <a:ext cx="1791335"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  Leshüda "27"</a:t>
            </a:r>
          </a:p>
        </p:txBody>
      </p:sp>
      <p:sp>
        <p:nvSpPr>
          <p:cNvPr id="1146" name="Shape 1146"/>
          <p:cNvSpPr/>
          <p:nvPr/>
        </p:nvSpPr>
        <p:spPr>
          <a:xfrm>
            <a:off x="312738" y="2030413"/>
            <a:ext cx="165036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Leshüda "39"</a:t>
            </a:r>
          </a:p>
        </p:txBody>
      </p:sp>
      <p:sp>
        <p:nvSpPr>
          <p:cNvPr id="1147" name="Shape 1147"/>
          <p:cNvSpPr/>
          <p:nvPr/>
        </p:nvSpPr>
        <p:spPr>
          <a:xfrm>
            <a:off x="7135813" y="1884363"/>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148" name="Shape 1148"/>
          <p:cNvSpPr/>
          <p:nvPr/>
        </p:nvSpPr>
        <p:spPr>
          <a:xfrm>
            <a:off x="866775" y="1893888"/>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149" name="Shape 1149"/>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1150" name="Shape 1150"/>
          <p:cNvSpPr/>
          <p:nvPr/>
        </p:nvSpPr>
        <p:spPr>
          <a:xfrm>
            <a:off x="2413000" y="1828800"/>
            <a:ext cx="2317750" cy="586740"/>
          </a:xfrm>
          <a:prstGeom prst="rect">
            <a:avLst/>
          </a:prstGeom>
          <a:solidFill>
            <a:schemeClr val="accent3">
              <a:lumOff val="44000"/>
            </a:schemeClr>
          </a:solidFill>
          <a:ln w="76200">
            <a:solidFill>
              <a:srgbClr val="FC0128"/>
            </a:solidFill>
            <a:miter/>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atin typeface="Arial Black"/>
                <a:ea typeface="Arial Black"/>
                <a:cs typeface="Arial Black"/>
                <a:sym typeface="Arial Black"/>
              </a:defRPr>
            </a:lvl1pPr>
          </a:lstStyle>
          <a:p>
            <a:r>
              <a:t>Puocha E</a:t>
            </a:r>
          </a:p>
        </p:txBody>
      </p:sp>
      <p:sp>
        <p:nvSpPr>
          <p:cNvPr id="1151" name="Shape 1151"/>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17</a:t>
            </a:r>
          </a:p>
        </p:txBody>
      </p:sp>
      <p:sp>
        <p:nvSpPr>
          <p:cNvPr id="1152" name="Shape 1152"/>
          <p:cNvSpPr/>
          <p:nvPr/>
        </p:nvSpPr>
        <p:spPr>
          <a:xfrm>
            <a:off x="8575894" y="6372542"/>
            <a:ext cx="228164"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3</a:t>
            </a:r>
          </a:p>
        </p:txBody>
      </p:sp>
      <p:grpSp>
        <p:nvGrpSpPr>
          <p:cNvPr id="1164" name="Group 1164"/>
          <p:cNvGrpSpPr/>
          <p:nvPr/>
        </p:nvGrpSpPr>
        <p:grpSpPr>
          <a:xfrm>
            <a:off x="1488321" y="2563183"/>
            <a:ext cx="6492786" cy="1879532"/>
            <a:chOff x="0" y="0"/>
            <a:chExt cx="6492784" cy="1879531"/>
          </a:xfrm>
        </p:grpSpPr>
        <p:grpSp>
          <p:nvGrpSpPr>
            <p:cNvPr id="1155" name="Group 1155"/>
            <p:cNvGrpSpPr/>
            <p:nvPr/>
          </p:nvGrpSpPr>
          <p:grpSpPr>
            <a:xfrm>
              <a:off x="1219221" y="795903"/>
              <a:ext cx="4197351" cy="1083629"/>
              <a:chOff x="0" y="0"/>
              <a:chExt cx="4197349" cy="1083627"/>
            </a:xfrm>
          </p:grpSpPr>
          <p:sp>
            <p:nvSpPr>
              <p:cNvPr id="1153" name="Shape 1153"/>
              <p:cNvSpPr/>
              <p:nvPr/>
            </p:nvSpPr>
            <p:spPr>
              <a:xfrm>
                <a:off x="0" y="1587"/>
                <a:ext cx="3611563" cy="1082041"/>
              </a:xfrm>
              <a:prstGeom prst="rect">
                <a:avLst/>
              </a:prstGeom>
              <a:gradFill flip="none" rotWithShape="1">
                <a:gsLst>
                  <a:gs pos="0">
                    <a:srgbClr val="000800"/>
                  </a:gs>
                  <a:gs pos="50000">
                    <a:srgbClr val="0BFF0B"/>
                  </a:gs>
                  <a:gs pos="100000">
                    <a:srgbClr val="000800"/>
                  </a:gs>
                </a:gsLst>
                <a:lin ang="5400000" scaled="0"/>
              </a:gradFill>
              <a:ln w="76200" cap="flat">
                <a:solidFill>
                  <a:srgbClr val="CF0E30"/>
                </a:solidFill>
                <a:prstDash val="solid"/>
                <a:miter lim="8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spcBef>
                    <a:spcPts val="3600"/>
                  </a:spcBef>
                  <a:defRPr sz="6000">
                    <a:solidFill>
                      <a:srgbClr val="CF0E30"/>
                    </a:solidFill>
                  </a:defRPr>
                </a:pPr>
                <a:r>
                  <a:t> </a:t>
                </a:r>
                <a:r>
                  <a:rPr>
                    <a:solidFill>
                      <a:srgbClr val="000000"/>
                    </a:solidFill>
                  </a:rPr>
                  <a:t>3 x 9 = 27</a:t>
                </a:r>
              </a:p>
            </p:txBody>
          </p:sp>
          <p:sp>
            <p:nvSpPr>
              <p:cNvPr id="1154" name="Shape 1154"/>
              <p:cNvSpPr/>
              <p:nvPr/>
            </p:nvSpPr>
            <p:spPr>
              <a:xfrm>
                <a:off x="200024" y="0"/>
                <a:ext cx="3997326" cy="1005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3600"/>
                  </a:spcBef>
                  <a:defRPr sz="6000">
                    <a:solidFill>
                      <a:srgbClr val="FEF800"/>
                    </a:solidFill>
                  </a:defRPr>
                </a:lvl1pPr>
              </a:lstStyle>
              <a:p>
                <a:r>
                  <a:t>3 x 9 = 27</a:t>
                </a:r>
              </a:p>
            </p:txBody>
          </p:sp>
        </p:grpSp>
        <p:grpSp>
          <p:nvGrpSpPr>
            <p:cNvPr id="1159" name="Group 1159"/>
            <p:cNvGrpSpPr/>
            <p:nvPr/>
          </p:nvGrpSpPr>
          <p:grpSpPr>
            <a:xfrm>
              <a:off x="-1" y="-1"/>
              <a:ext cx="1461338" cy="1804983"/>
              <a:chOff x="0" y="0"/>
              <a:chExt cx="1461336" cy="1804981"/>
            </a:xfrm>
          </p:grpSpPr>
          <p:sp>
            <p:nvSpPr>
              <p:cNvPr id="1156" name="Shape 1156"/>
              <p:cNvSpPr/>
              <p:nvPr/>
            </p:nvSpPr>
            <p:spPr>
              <a:xfrm>
                <a:off x="235311" y="0"/>
                <a:ext cx="1063234" cy="1571494"/>
              </a:xfrm>
              <a:custGeom>
                <a:avLst/>
                <a:gdLst/>
                <a:ahLst/>
                <a:cxnLst>
                  <a:cxn ang="0">
                    <a:pos x="wd2" y="hd2"/>
                  </a:cxn>
                  <a:cxn ang="5400000">
                    <a:pos x="wd2" y="hd2"/>
                  </a:cxn>
                  <a:cxn ang="10800000">
                    <a:pos x="wd2" y="hd2"/>
                  </a:cxn>
                  <a:cxn ang="16200000">
                    <a:pos x="wd2" y="hd2"/>
                  </a:cxn>
                </a:cxnLst>
                <a:rect l="0" t="0" r="r" b="b"/>
                <a:pathLst>
                  <a:path w="20344" h="21600" extrusionOk="0">
                    <a:moveTo>
                      <a:pt x="1558" y="11955"/>
                    </a:moveTo>
                    <a:cubicBezTo>
                      <a:pt x="4125" y="14982"/>
                      <a:pt x="9351" y="16393"/>
                      <a:pt x="14601" y="15479"/>
                    </a:cubicBezTo>
                    <a:lnTo>
                      <a:pt x="12870" y="13438"/>
                    </a:lnTo>
                    <a:lnTo>
                      <a:pt x="20344" y="16323"/>
                    </a:lnTo>
                    <a:lnTo>
                      <a:pt x="19793" y="21600"/>
                    </a:lnTo>
                    <a:lnTo>
                      <a:pt x="18062" y="19560"/>
                    </a:lnTo>
                    <a:lnTo>
                      <a:pt x="18062" y="19560"/>
                    </a:lnTo>
                    <a:cubicBezTo>
                      <a:pt x="12812" y="20474"/>
                      <a:pt x="7586" y="19062"/>
                      <a:pt x="5019" y="16036"/>
                    </a:cubicBezTo>
                    <a:close/>
                    <a:moveTo>
                      <a:pt x="9960" y="4081"/>
                    </a:moveTo>
                    <a:cubicBezTo>
                      <a:pt x="5096" y="6210"/>
                      <a:pt x="2570" y="10160"/>
                      <a:pt x="3747" y="13795"/>
                    </a:cubicBezTo>
                    <a:cubicBezTo>
                      <a:pt x="-1194" y="10775"/>
                      <a:pt x="-1256" y="5348"/>
                      <a:pt x="3609" y="1673"/>
                    </a:cubicBezTo>
                    <a:cubicBezTo>
                      <a:pt x="4461" y="1029"/>
                      <a:pt x="5435" y="466"/>
                      <a:pt x="6499" y="0"/>
                    </a:cubicBezTo>
                    <a:close/>
                  </a:path>
                </a:pathLst>
              </a:custGeom>
              <a:gradFill flip="none" rotWithShape="1">
                <a:gsLst>
                  <a:gs pos="0">
                    <a:srgbClr val="022602"/>
                  </a:gs>
                  <a:gs pos="100000">
                    <a:srgbClr val="0BFF0B"/>
                  </a:gs>
                </a:gsLst>
                <a:lin ang="18900000" scaled="0"/>
              </a:gradFill>
              <a:ln w="12700" cap="flat">
                <a:noFill/>
                <a:miter lim="400000"/>
              </a:ln>
              <a:effectLst>
                <a:outerShdw blurRad="63500" dist="38099" dir="2700000"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157" name="Shape 1157"/>
              <p:cNvSpPr/>
              <p:nvPr/>
            </p:nvSpPr>
            <p:spPr>
              <a:xfrm rot="19718765">
                <a:off x="154349" y="118045"/>
                <a:ext cx="673278" cy="782241"/>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158" name="Shape 1158"/>
              <p:cNvSpPr/>
              <p:nvPr/>
            </p:nvSpPr>
            <p:spPr>
              <a:xfrm rot="19718765">
                <a:off x="394193" y="50732"/>
                <a:ext cx="673101" cy="1703517"/>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4"/>
                    </a:lnTo>
                    <a:lnTo>
                      <a:pt x="21600" y="17633"/>
                    </a:lnTo>
                    <a:lnTo>
                      <a:pt x="14400" y="21600"/>
                    </a:lnTo>
                    <a:lnTo>
                      <a:pt x="14400" y="19396"/>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nvGrpSpPr>
            <p:cNvPr id="1163" name="Group 1163"/>
            <p:cNvGrpSpPr/>
            <p:nvPr/>
          </p:nvGrpSpPr>
          <p:grpSpPr>
            <a:xfrm>
              <a:off x="4645577" y="169649"/>
              <a:ext cx="1847208" cy="1402490"/>
              <a:chOff x="0" y="0"/>
              <a:chExt cx="1847207" cy="1402489"/>
            </a:xfrm>
          </p:grpSpPr>
          <p:sp>
            <p:nvSpPr>
              <p:cNvPr id="1160" name="Shape 1160"/>
              <p:cNvSpPr/>
              <p:nvPr/>
            </p:nvSpPr>
            <p:spPr>
              <a:xfrm>
                <a:off x="0" y="148134"/>
                <a:ext cx="1638367" cy="1032126"/>
              </a:xfrm>
              <a:custGeom>
                <a:avLst/>
                <a:gdLst/>
                <a:ahLst/>
                <a:cxnLst>
                  <a:cxn ang="0">
                    <a:pos x="wd2" y="hd2"/>
                  </a:cxn>
                  <a:cxn ang="5400000">
                    <a:pos x="wd2" y="hd2"/>
                  </a:cxn>
                  <a:cxn ang="10800000">
                    <a:pos x="wd2" y="hd2"/>
                  </a:cxn>
                  <a:cxn ang="16200000">
                    <a:pos x="wd2" y="hd2"/>
                  </a:cxn>
                </a:cxnLst>
                <a:rect l="0" t="0" r="r" b="b"/>
                <a:pathLst>
                  <a:path w="21600" h="20167" extrusionOk="0">
                    <a:moveTo>
                      <a:pt x="11353" y="18878"/>
                    </a:moveTo>
                    <a:cubicBezTo>
                      <a:pt x="14414" y="16492"/>
                      <a:pt x="16039" y="11256"/>
                      <a:pt x="15409" y="5810"/>
                    </a:cubicBezTo>
                    <a:lnTo>
                      <a:pt x="13345" y="7418"/>
                    </a:lnTo>
                    <a:lnTo>
                      <a:pt x="16509" y="0"/>
                    </a:lnTo>
                    <a:lnTo>
                      <a:pt x="21600" y="986"/>
                    </a:lnTo>
                    <a:lnTo>
                      <a:pt x="19536" y="2594"/>
                    </a:lnTo>
                    <a:cubicBezTo>
                      <a:pt x="20166" y="8040"/>
                      <a:pt x="18541" y="13276"/>
                      <a:pt x="15480" y="15661"/>
                    </a:cubicBezTo>
                    <a:close/>
                    <a:moveTo>
                      <a:pt x="4127" y="9649"/>
                    </a:moveTo>
                    <a:cubicBezTo>
                      <a:pt x="5954" y="14797"/>
                      <a:pt x="9661" y="17699"/>
                      <a:pt x="13244" y="16784"/>
                    </a:cubicBezTo>
                    <a:lnTo>
                      <a:pt x="13244" y="16784"/>
                    </a:lnTo>
                    <a:cubicBezTo>
                      <a:pt x="10073" y="21600"/>
                      <a:pt x="4807" y="21230"/>
                      <a:pt x="1481" y="15957"/>
                    </a:cubicBezTo>
                    <a:cubicBezTo>
                      <a:pt x="898" y="15033"/>
                      <a:pt x="400" y="13992"/>
                      <a:pt x="0" y="12865"/>
                    </a:cubicBezTo>
                    <a:close/>
                  </a:path>
                </a:pathLst>
              </a:custGeom>
              <a:gradFill flip="none" rotWithShape="1">
                <a:gsLst>
                  <a:gs pos="0">
                    <a:srgbClr val="0BFF0B"/>
                  </a:gs>
                  <a:gs pos="100000">
                    <a:srgbClr val="022602"/>
                  </a:gs>
                </a:gsLst>
                <a:lin ang="18900000" scaled="0"/>
              </a:gradFill>
              <a:ln w="12700" cap="flat">
                <a:noFill/>
                <a:miter lim="400000"/>
              </a:ln>
              <a:effectLst>
                <a:outerShdw blurRad="63500" dist="38099" dir="2700000"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161" name="Shape 1161"/>
              <p:cNvSpPr/>
              <p:nvPr/>
            </p:nvSpPr>
            <p:spPr>
              <a:xfrm rot="14535839">
                <a:off x="172220" y="521437"/>
                <a:ext cx="673278" cy="795815"/>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lnTo>
                      <a:pt x="812" y="21600"/>
                    </a:ln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162" name="Shape 1162"/>
              <p:cNvSpPr/>
              <p:nvPr/>
            </p:nvSpPr>
            <p:spPr>
              <a:xfrm rot="14535839">
                <a:off x="587053" y="-165372"/>
                <a:ext cx="673101" cy="1733077"/>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4"/>
                    </a:lnTo>
                    <a:lnTo>
                      <a:pt x="21600" y="17633"/>
                    </a:lnTo>
                    <a:lnTo>
                      <a:pt x="14400" y="21600"/>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sp>
        <p:nvSpPr>
          <p:cNvPr id="1165" name="Shape 1165"/>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Kepenuopfü Zayie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146"/>
                                        </p:tgtEl>
                                        <p:attrNameLst>
                                          <p:attrName>style.visibility</p:attrName>
                                        </p:attrNameLst>
                                      </p:cBhvr>
                                      <p:to>
                                        <p:strVal val="visible"/>
                                      </p:to>
                                    </p:set>
                                    <p:animEffect transition="in" filter="dissolve">
                                      <p:cBhvr>
                                        <p:cTn id="7" dur="1000"/>
                                        <p:tgtEl>
                                          <p:spTgt spid="11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145"/>
                                        </p:tgtEl>
                                        <p:attrNameLst>
                                          <p:attrName>style.visibility</p:attrName>
                                        </p:attrNameLst>
                                      </p:cBhvr>
                                      <p:to>
                                        <p:strVal val="visible"/>
                                      </p:to>
                                    </p:set>
                                    <p:animEffect transition="in" filter="dissolve">
                                      <p:cBhvr>
                                        <p:cTn id="12" dur="1000"/>
                                        <p:tgtEl>
                                          <p:spTgt spid="11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164"/>
                                        </p:tgtEl>
                                        <p:attrNameLst>
                                          <p:attrName>style.visibility</p:attrName>
                                        </p:attrNameLst>
                                      </p:cBhvr>
                                      <p:to>
                                        <p:strVal val="visible"/>
                                      </p:to>
                                    </p:set>
                                    <p:animEffect transition="in" filter="wipe(left)">
                                      <p:cBhvr>
                                        <p:cTn id="17" dur="500"/>
                                        <p:tgtEl>
                                          <p:spTgt spid="1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5" grpId="2" animBg="1" advAuto="0"/>
      <p:bldP spid="1146" grpId="1" animBg="1" advAuto="0"/>
      <p:bldP spid="1164" grpId="3"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 name="Shape 1169"/>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Teicie 1600</a:t>
            </a:r>
          </a:p>
        </p:txBody>
      </p:sp>
      <p:sp>
        <p:nvSpPr>
          <p:cNvPr id="1170" name="Shape 1170"/>
          <p:cNvSpPr/>
          <p:nvPr/>
        </p:nvSpPr>
        <p:spPr>
          <a:xfrm>
            <a:off x="3414712" y="531812"/>
            <a:ext cx="2115821"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Thedze kethumia 40</a:t>
            </a:r>
          </a:p>
        </p:txBody>
      </p:sp>
      <p:sp>
        <p:nvSpPr>
          <p:cNvPr id="1171" name="Shape 1171"/>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2F6AFD"/>
                </a:solidFill>
              </a:defRPr>
            </a:lvl1pPr>
          </a:lstStyle>
          <a:p>
            <a:r>
              <a:t>DIEBO PUO:</a:t>
            </a:r>
          </a:p>
        </p:txBody>
      </p:sp>
      <p:sp>
        <p:nvSpPr>
          <p:cNvPr id="1172" name="Shape 1172"/>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629AFF"/>
                </a:solidFill>
                <a:latin typeface="Lucida Handwriting"/>
                <a:ea typeface="Lucida Handwriting"/>
                <a:cs typeface="Lucida Handwriting"/>
                <a:sym typeface="Lucida Handwriting"/>
              </a:defRPr>
            </a:pPr>
            <a:r>
              <a:t>Ketholeshü  </a:t>
            </a:r>
          </a:p>
          <a:p>
            <a:pPr algn="ctr">
              <a:defRPr sz="2500">
                <a:solidFill>
                  <a:srgbClr val="629AFF"/>
                </a:solidFill>
                <a:latin typeface="Lucida Handwriting"/>
                <a:ea typeface="Lucida Handwriting"/>
                <a:cs typeface="Lucida Handwriting"/>
                <a:sym typeface="Lucida Handwriting"/>
              </a:defRPr>
            </a:pPr>
            <a:r>
              <a:t>"</a:t>
            </a:r>
            <a:r>
              <a:rPr sz="2400"/>
              <a:t>KESAU</a:t>
            </a:r>
            <a:r>
              <a:t>"  </a:t>
            </a:r>
          </a:p>
        </p:txBody>
      </p:sp>
      <p:sp>
        <p:nvSpPr>
          <p:cNvPr id="1173" name="Shape 1173"/>
          <p:cNvSpPr/>
          <p:nvPr/>
        </p:nvSpPr>
        <p:spPr>
          <a:xfrm>
            <a:off x="573604" y="700087"/>
            <a:ext cx="1900792" cy="1727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2F6AFD"/>
                </a:solidFill>
                <a:latin typeface="Lucida Handwriting"/>
                <a:ea typeface="Lucida Handwriting"/>
                <a:cs typeface="Lucida Handwriting"/>
                <a:sym typeface="Lucida Handwriting"/>
              </a:defRPr>
            </a:pPr>
            <a:r>
              <a:t>  Ketholeshü </a:t>
            </a:r>
          </a:p>
          <a:p>
            <a:pPr algn="ctr">
              <a:defRPr sz="2800">
                <a:solidFill>
                  <a:srgbClr val="2F6AFD"/>
                </a:solidFill>
                <a:latin typeface="Lucida Handwriting"/>
                <a:ea typeface="Lucida Handwriting"/>
                <a:cs typeface="Lucida Handwriting"/>
                <a:sym typeface="Lucida Handwriting"/>
              </a:defRPr>
            </a:pPr>
            <a:r>
              <a:t>"KEWEU" </a:t>
            </a:r>
          </a:p>
        </p:txBody>
      </p:sp>
      <p:sp>
        <p:nvSpPr>
          <p:cNvPr id="1174" name="Shape 1174"/>
          <p:cNvSpPr/>
          <p:nvPr/>
        </p:nvSpPr>
        <p:spPr>
          <a:xfrm>
            <a:off x="6311900" y="2017713"/>
            <a:ext cx="1791335"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  Leshüda "27"</a:t>
            </a:r>
          </a:p>
        </p:txBody>
      </p:sp>
      <p:sp>
        <p:nvSpPr>
          <p:cNvPr id="1175" name="Shape 1175"/>
          <p:cNvSpPr/>
          <p:nvPr/>
        </p:nvSpPr>
        <p:spPr>
          <a:xfrm>
            <a:off x="312738" y="2030413"/>
            <a:ext cx="1653795"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Leshüda 39" </a:t>
            </a:r>
          </a:p>
        </p:txBody>
      </p:sp>
      <p:sp>
        <p:nvSpPr>
          <p:cNvPr id="1176" name="Shape 1176"/>
          <p:cNvSpPr/>
          <p:nvPr/>
        </p:nvSpPr>
        <p:spPr>
          <a:xfrm>
            <a:off x="396875" y="2716213"/>
            <a:ext cx="1035050"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IBRIKO</a:t>
            </a:r>
          </a:p>
        </p:txBody>
      </p:sp>
      <p:sp>
        <p:nvSpPr>
          <p:cNvPr id="1177" name="Shape 1177"/>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Grik</a:t>
            </a:r>
          </a:p>
        </p:txBody>
      </p:sp>
      <p:sp>
        <p:nvSpPr>
          <p:cNvPr id="1178" name="Shape 1178"/>
          <p:cNvSpPr/>
          <p:nvPr/>
        </p:nvSpPr>
        <p:spPr>
          <a:xfrm>
            <a:off x="7135813" y="1884363"/>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179" name="Shape 1179"/>
          <p:cNvSpPr/>
          <p:nvPr/>
        </p:nvSpPr>
        <p:spPr>
          <a:xfrm>
            <a:off x="7345363" y="26511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180" name="Shape 1180"/>
          <p:cNvSpPr/>
          <p:nvPr/>
        </p:nvSpPr>
        <p:spPr>
          <a:xfrm>
            <a:off x="866775" y="1893888"/>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181" name="Shape 1181"/>
          <p:cNvSpPr/>
          <p:nvPr/>
        </p:nvSpPr>
        <p:spPr>
          <a:xfrm>
            <a:off x="762000" y="2660650"/>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182" name="Shape 1182"/>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1183" name="Shape 1183"/>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18</a:t>
            </a:r>
          </a:p>
        </p:txBody>
      </p:sp>
      <p:sp>
        <p:nvSpPr>
          <p:cNvPr id="1184" name="Shape 1184"/>
          <p:cNvSpPr/>
          <p:nvPr/>
        </p:nvSpPr>
        <p:spPr>
          <a:xfrm>
            <a:off x="8569544" y="6375717"/>
            <a:ext cx="228164"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2</a:t>
            </a:r>
          </a:p>
        </p:txBody>
      </p:sp>
      <p:grpSp>
        <p:nvGrpSpPr>
          <p:cNvPr id="1202" name="Group 1202"/>
          <p:cNvGrpSpPr/>
          <p:nvPr/>
        </p:nvGrpSpPr>
        <p:grpSpPr>
          <a:xfrm>
            <a:off x="2133599" y="2730474"/>
            <a:ext cx="5403851" cy="2589240"/>
            <a:chOff x="0" y="0"/>
            <a:chExt cx="5403850" cy="2589239"/>
          </a:xfrm>
        </p:grpSpPr>
        <p:grpSp>
          <p:nvGrpSpPr>
            <p:cNvPr id="1200" name="Group 1200"/>
            <p:cNvGrpSpPr/>
            <p:nvPr/>
          </p:nvGrpSpPr>
          <p:grpSpPr>
            <a:xfrm>
              <a:off x="-1" y="114426"/>
              <a:ext cx="5403851" cy="2474814"/>
              <a:chOff x="0" y="0"/>
              <a:chExt cx="5403850" cy="2474812"/>
            </a:xfrm>
          </p:grpSpPr>
          <p:sp>
            <p:nvSpPr>
              <p:cNvPr id="1185" name="Shape 1185"/>
              <p:cNvSpPr/>
              <p:nvPr/>
            </p:nvSpPr>
            <p:spPr>
              <a:xfrm flipV="1">
                <a:off x="3694112" y="2387500"/>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86" name="Shape 1186"/>
              <p:cNvSpPr/>
              <p:nvPr/>
            </p:nvSpPr>
            <p:spPr>
              <a:xfrm>
                <a:off x="0" y="2263675"/>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87" name="Shape 1187"/>
              <p:cNvSpPr/>
              <p:nvPr/>
            </p:nvSpPr>
            <p:spPr>
              <a:xfrm>
                <a:off x="257175" y="1377850"/>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88" name="Shape 1188"/>
              <p:cNvSpPr/>
              <p:nvPr/>
            </p:nvSpPr>
            <p:spPr>
              <a:xfrm>
                <a:off x="930274" y="523775"/>
                <a:ext cx="923927" cy="1266825"/>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89" name="Shape 1189"/>
              <p:cNvSpPr/>
              <p:nvPr/>
            </p:nvSpPr>
            <p:spPr>
              <a:xfrm>
                <a:off x="2127403" y="0"/>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90" name="Shape 1190"/>
              <p:cNvSpPr/>
              <p:nvPr/>
            </p:nvSpPr>
            <p:spPr>
              <a:xfrm flipH="1">
                <a:off x="2752725" y="442812"/>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91" name="Shape 1191"/>
              <p:cNvSpPr/>
              <p:nvPr/>
            </p:nvSpPr>
            <p:spPr>
              <a:xfrm flipH="1">
                <a:off x="2963862" y="980975"/>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92" name="Shape 1192"/>
              <p:cNvSpPr/>
              <p:nvPr/>
            </p:nvSpPr>
            <p:spPr>
              <a:xfrm flipV="1">
                <a:off x="3047999" y="1831875"/>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193" name="Shape 1193"/>
              <p:cNvSpPr/>
              <p:nvPr/>
            </p:nvSpPr>
            <p:spPr>
              <a:xfrm rot="5246759">
                <a:off x="1339058" y="940599"/>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1194" name="Shape 1194"/>
              <p:cNvSpPr/>
              <p:nvPr/>
            </p:nvSpPr>
            <p:spPr>
              <a:xfrm>
                <a:off x="3298825" y="2144612"/>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1195" name="Shape 1195"/>
              <p:cNvSpPr/>
              <p:nvPr/>
            </p:nvSpPr>
            <p:spPr>
              <a:xfrm rot="3267768">
                <a:off x="748949" y="1157777"/>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1196" name="Shape 1196"/>
              <p:cNvSpPr/>
              <p:nvPr/>
            </p:nvSpPr>
            <p:spPr>
              <a:xfrm rot="20643327">
                <a:off x="3305829" y="1652396"/>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1197" name="Shape 1197"/>
              <p:cNvSpPr/>
              <p:nvPr/>
            </p:nvSpPr>
            <p:spPr>
              <a:xfrm rot="19276533">
                <a:off x="3214611" y="1059388"/>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MHAKECHÜKO</a:t>
                </a:r>
              </a:p>
            </p:txBody>
          </p:sp>
          <p:sp>
            <p:nvSpPr>
              <p:cNvPr id="1198" name="Shape 1198"/>
              <p:cNvSpPr/>
              <p:nvPr/>
            </p:nvSpPr>
            <p:spPr>
              <a:xfrm rot="1755646">
                <a:off x="182986" y="1525183"/>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1199" name="Shape 1199"/>
              <p:cNvSpPr/>
              <p:nvPr/>
            </p:nvSpPr>
            <p:spPr>
              <a:xfrm rot="240000">
                <a:off x="402541" y="2008174"/>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grpSp>
        <p:sp>
          <p:nvSpPr>
            <p:cNvPr id="1201" name="Shape 1201"/>
            <p:cNvSpPr/>
            <p:nvPr/>
          </p:nvSpPr>
          <p:spPr>
            <a:xfrm rot="18254599">
              <a:off x="2356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E81034"/>
                  </a:solidFill>
                  <a:latin typeface="Helvetica BlackOblique"/>
                  <a:ea typeface="Helvetica BlackOblique"/>
                  <a:cs typeface="Helvetica BlackOblique"/>
                  <a:sym typeface="Helvetica BlackOblique"/>
                </a:defRPr>
              </a:lvl1pPr>
            </a:lstStyle>
            <a:p>
              <a:r>
                <a:t>DIELIEKEVI</a:t>
              </a:r>
            </a:p>
          </p:txBody>
        </p:sp>
      </p:grpSp>
      <p:sp>
        <p:nvSpPr>
          <p:cNvPr id="1203" name="Shape 1203"/>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Kepenuopfü Zayie</a:t>
            </a:r>
          </a:p>
        </p:txBody>
      </p:sp>
      <p:sp>
        <p:nvSpPr>
          <p:cNvPr id="1204" name="Shape 1204"/>
          <p:cNvSpPr/>
          <p:nvPr/>
        </p:nvSpPr>
        <p:spPr>
          <a:xfrm>
            <a:off x="2046288" y="2660650"/>
            <a:ext cx="2317751" cy="586740"/>
          </a:xfrm>
          <a:prstGeom prst="rect">
            <a:avLst/>
          </a:prstGeom>
          <a:solidFill>
            <a:schemeClr val="accent3">
              <a:lumOff val="44000"/>
            </a:schemeClr>
          </a:solidFill>
          <a:ln w="76200">
            <a:solidFill>
              <a:srgbClr val="FC0128"/>
            </a:solidFill>
            <a:miter/>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atin typeface="Arial Black"/>
                <a:ea typeface="Arial Black"/>
                <a:cs typeface="Arial Black"/>
                <a:sym typeface="Arial Black"/>
              </a:defRPr>
            </a:lvl1pPr>
          </a:lstStyle>
          <a:p>
            <a:r>
              <a:t>Puocha F</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176"/>
                                        </p:tgtEl>
                                        <p:attrNameLst>
                                          <p:attrName>style.visibility</p:attrName>
                                        </p:attrNameLst>
                                      </p:cBhvr>
                                      <p:to>
                                        <p:strVal val="visible"/>
                                      </p:to>
                                    </p:set>
                                    <p:animEffect transition="in" filter="dissolve">
                                      <p:cBhvr>
                                        <p:cTn id="7" dur="1000"/>
                                        <p:tgtEl>
                                          <p:spTgt spid="11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177"/>
                                        </p:tgtEl>
                                        <p:attrNameLst>
                                          <p:attrName>style.visibility</p:attrName>
                                        </p:attrNameLst>
                                      </p:cBhvr>
                                      <p:to>
                                        <p:strVal val="visible"/>
                                      </p:to>
                                    </p:set>
                                    <p:animEffect transition="in" filter="dissolve">
                                      <p:cBhvr>
                                        <p:cTn id="12" dur="1000"/>
                                        <p:tgtEl>
                                          <p:spTgt spid="1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 grpId="1" animBg="1" advAuto="0"/>
      <p:bldP spid="1177"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106881"/>
      </p:ext>
    </p:extLst>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5" name="Group 1225"/>
          <p:cNvGrpSpPr/>
          <p:nvPr/>
        </p:nvGrpSpPr>
        <p:grpSpPr>
          <a:xfrm>
            <a:off x="2133599" y="2730474"/>
            <a:ext cx="5403851" cy="2796875"/>
            <a:chOff x="0" y="0"/>
            <a:chExt cx="5403850" cy="2796874"/>
          </a:xfrm>
        </p:grpSpPr>
        <p:grpSp>
          <p:nvGrpSpPr>
            <p:cNvPr id="1223" name="Group 1223"/>
            <p:cNvGrpSpPr/>
            <p:nvPr/>
          </p:nvGrpSpPr>
          <p:grpSpPr>
            <a:xfrm>
              <a:off x="-1" y="114426"/>
              <a:ext cx="5403851" cy="2682449"/>
              <a:chOff x="0" y="0"/>
              <a:chExt cx="5403850" cy="2682447"/>
            </a:xfrm>
          </p:grpSpPr>
          <p:sp>
            <p:nvSpPr>
              <p:cNvPr id="1208" name="Shape 1208"/>
              <p:cNvSpPr/>
              <p:nvPr/>
            </p:nvSpPr>
            <p:spPr>
              <a:xfrm flipV="1">
                <a:off x="3694112" y="2387500"/>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09" name="Shape 1209"/>
              <p:cNvSpPr/>
              <p:nvPr/>
            </p:nvSpPr>
            <p:spPr>
              <a:xfrm>
                <a:off x="0" y="2263675"/>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10" name="Shape 1210"/>
              <p:cNvSpPr/>
              <p:nvPr/>
            </p:nvSpPr>
            <p:spPr>
              <a:xfrm>
                <a:off x="257175" y="1377850"/>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11" name="Shape 1211"/>
              <p:cNvSpPr/>
              <p:nvPr/>
            </p:nvSpPr>
            <p:spPr>
              <a:xfrm>
                <a:off x="930274" y="523775"/>
                <a:ext cx="923927" cy="1266825"/>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12" name="Shape 1212"/>
              <p:cNvSpPr/>
              <p:nvPr/>
            </p:nvSpPr>
            <p:spPr>
              <a:xfrm>
                <a:off x="2127403" y="0"/>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13" name="Shape 1213"/>
              <p:cNvSpPr/>
              <p:nvPr/>
            </p:nvSpPr>
            <p:spPr>
              <a:xfrm flipH="1">
                <a:off x="2752725" y="442812"/>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14" name="Shape 1214"/>
              <p:cNvSpPr/>
              <p:nvPr/>
            </p:nvSpPr>
            <p:spPr>
              <a:xfrm flipH="1">
                <a:off x="2963862" y="980975"/>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15" name="Shape 1215"/>
              <p:cNvSpPr/>
              <p:nvPr/>
            </p:nvSpPr>
            <p:spPr>
              <a:xfrm flipV="1">
                <a:off x="3047999" y="1831875"/>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16" name="Shape 1216"/>
              <p:cNvSpPr/>
              <p:nvPr/>
            </p:nvSpPr>
            <p:spPr>
              <a:xfrm rot="5246759">
                <a:off x="1339058" y="940599"/>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1217" name="Shape 1217"/>
              <p:cNvSpPr/>
              <p:nvPr/>
            </p:nvSpPr>
            <p:spPr>
              <a:xfrm>
                <a:off x="3298825" y="2144612"/>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1218" name="Shape 1218"/>
              <p:cNvSpPr/>
              <p:nvPr/>
            </p:nvSpPr>
            <p:spPr>
              <a:xfrm rot="3267768">
                <a:off x="748949" y="1157777"/>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1219" name="Shape 1219"/>
              <p:cNvSpPr/>
              <p:nvPr/>
            </p:nvSpPr>
            <p:spPr>
              <a:xfrm rot="20643327">
                <a:off x="3305829" y="1652396"/>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1220" name="Shape 1220"/>
              <p:cNvSpPr/>
              <p:nvPr/>
            </p:nvSpPr>
            <p:spPr>
              <a:xfrm rot="19276533">
                <a:off x="3214611" y="1059388"/>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MHAKECHÜKO</a:t>
                </a:r>
              </a:p>
            </p:txBody>
          </p:sp>
          <p:sp>
            <p:nvSpPr>
              <p:cNvPr id="1221" name="Shape 1221"/>
              <p:cNvSpPr/>
              <p:nvPr/>
            </p:nvSpPr>
            <p:spPr>
              <a:xfrm rot="1755646">
                <a:off x="182986" y="1525183"/>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1222" name="Shape 1222"/>
              <p:cNvSpPr/>
              <p:nvPr/>
            </p:nvSpPr>
            <p:spPr>
              <a:xfrm rot="240000">
                <a:off x="390138" y="2007741"/>
                <a:ext cx="796926" cy="6477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THEZHO</a:t>
                </a:r>
              </a:p>
            </p:txBody>
          </p:sp>
        </p:grpSp>
        <p:sp>
          <p:nvSpPr>
            <p:cNvPr id="1224" name="Shape 1224"/>
            <p:cNvSpPr/>
            <p:nvPr/>
          </p:nvSpPr>
          <p:spPr>
            <a:xfrm rot="18254599">
              <a:off x="2356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E81034"/>
                  </a:solidFill>
                  <a:latin typeface="Helvetica BlackOblique"/>
                  <a:ea typeface="Helvetica BlackOblique"/>
                  <a:cs typeface="Helvetica BlackOblique"/>
                  <a:sym typeface="Helvetica BlackOblique"/>
                </a:defRPr>
              </a:lvl1pPr>
            </a:lstStyle>
            <a:p>
              <a:r>
                <a:t>DIELIEKEVI</a:t>
              </a:r>
            </a:p>
          </p:txBody>
        </p:sp>
      </p:grpSp>
      <p:sp>
        <p:nvSpPr>
          <p:cNvPr id="1226" name="Shape 1226"/>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Teicie 1600</a:t>
            </a:r>
          </a:p>
        </p:txBody>
      </p:sp>
      <p:sp>
        <p:nvSpPr>
          <p:cNvPr id="1227" name="Shape 1227"/>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Thedze Kethumia 40</a:t>
            </a:r>
          </a:p>
        </p:txBody>
      </p:sp>
      <p:sp>
        <p:nvSpPr>
          <p:cNvPr id="1228" name="Shape 1228"/>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2F6AFD"/>
                </a:solidFill>
              </a:defRPr>
            </a:lvl1pPr>
          </a:lstStyle>
          <a:p>
            <a:r>
              <a:t>DIEBO PUO:</a:t>
            </a:r>
          </a:p>
        </p:txBody>
      </p:sp>
      <p:sp>
        <p:nvSpPr>
          <p:cNvPr id="1229" name="Shape 1229"/>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629AFF"/>
                </a:solidFill>
                <a:latin typeface="Lucida Handwriting"/>
                <a:ea typeface="Lucida Handwriting"/>
                <a:cs typeface="Lucida Handwriting"/>
                <a:sym typeface="Lucida Handwriting"/>
              </a:defRPr>
            </a:pPr>
            <a:r>
              <a:t>Ketholeshü  </a:t>
            </a:r>
          </a:p>
          <a:p>
            <a:pPr algn="ctr">
              <a:defRPr sz="2500">
                <a:solidFill>
                  <a:srgbClr val="629AFF"/>
                </a:solidFill>
                <a:latin typeface="Lucida Handwriting"/>
                <a:ea typeface="Lucida Handwriting"/>
                <a:cs typeface="Lucida Handwriting"/>
                <a:sym typeface="Lucida Handwriting"/>
              </a:defRPr>
            </a:pPr>
            <a:r>
              <a:t>"</a:t>
            </a:r>
            <a:r>
              <a:rPr sz="2400"/>
              <a:t>KESAU</a:t>
            </a:r>
            <a:r>
              <a:t>"  </a:t>
            </a:r>
          </a:p>
        </p:txBody>
      </p:sp>
      <p:sp>
        <p:nvSpPr>
          <p:cNvPr id="1230" name="Shape 1230"/>
          <p:cNvSpPr/>
          <p:nvPr/>
        </p:nvSpPr>
        <p:spPr>
          <a:xfrm>
            <a:off x="620499" y="700087"/>
            <a:ext cx="1807002" cy="1727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2F6AFD"/>
                </a:solidFill>
                <a:latin typeface="Lucida Handwriting"/>
                <a:ea typeface="Lucida Handwriting"/>
                <a:cs typeface="Lucida Handwriting"/>
                <a:sym typeface="Lucida Handwriting"/>
              </a:defRPr>
            </a:pPr>
            <a:r>
              <a:t> Ketholeshü </a:t>
            </a:r>
          </a:p>
          <a:p>
            <a:pPr algn="ctr">
              <a:defRPr sz="2800">
                <a:solidFill>
                  <a:srgbClr val="2F6AFD"/>
                </a:solidFill>
                <a:latin typeface="Lucida Handwriting"/>
                <a:ea typeface="Lucida Handwriting"/>
                <a:cs typeface="Lucida Handwriting"/>
                <a:sym typeface="Lucida Handwriting"/>
              </a:defRPr>
            </a:pPr>
            <a:r>
              <a:t>"KEWEU" </a:t>
            </a:r>
          </a:p>
        </p:txBody>
      </p:sp>
      <p:sp>
        <p:nvSpPr>
          <p:cNvPr id="1231" name="Shape 1231"/>
          <p:cNvSpPr/>
          <p:nvPr/>
        </p:nvSpPr>
        <p:spPr>
          <a:xfrm>
            <a:off x="6311900" y="2017713"/>
            <a:ext cx="1791335"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  Leshüda "27"</a:t>
            </a:r>
          </a:p>
        </p:txBody>
      </p:sp>
      <p:sp>
        <p:nvSpPr>
          <p:cNvPr id="1232" name="Shape 1232"/>
          <p:cNvSpPr/>
          <p:nvPr/>
        </p:nvSpPr>
        <p:spPr>
          <a:xfrm>
            <a:off x="312738" y="2030413"/>
            <a:ext cx="165036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Leshüda "39"</a:t>
            </a:r>
          </a:p>
        </p:txBody>
      </p:sp>
      <p:sp>
        <p:nvSpPr>
          <p:cNvPr id="1233" name="Shape 1233"/>
          <p:cNvSpPr/>
          <p:nvPr/>
        </p:nvSpPr>
        <p:spPr>
          <a:xfrm>
            <a:off x="396875" y="2716213"/>
            <a:ext cx="72110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Ibriko</a:t>
            </a:r>
          </a:p>
        </p:txBody>
      </p:sp>
      <p:sp>
        <p:nvSpPr>
          <p:cNvPr id="1234" name="Shape 1234"/>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Grik</a:t>
            </a:r>
          </a:p>
        </p:txBody>
      </p:sp>
      <p:sp>
        <p:nvSpPr>
          <p:cNvPr id="1235" name="Shape 1235"/>
          <p:cNvSpPr/>
          <p:nvPr/>
        </p:nvSpPr>
        <p:spPr>
          <a:xfrm>
            <a:off x="7302500" y="34353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Ngukemezhie/ </a:t>
            </a:r>
          </a:p>
        </p:txBody>
      </p:sp>
      <p:sp>
        <p:nvSpPr>
          <p:cNvPr id="1236" name="Shape 1236"/>
          <p:cNvSpPr/>
          <p:nvPr/>
        </p:nvSpPr>
        <p:spPr>
          <a:xfrm>
            <a:off x="509587" y="34369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FFFF00"/>
                </a:solidFill>
                <a:latin typeface="Lucida Handwriting"/>
                <a:ea typeface="Lucida Handwriting"/>
                <a:cs typeface="Lucida Handwriting"/>
                <a:sym typeface="Lucida Handwriting"/>
              </a:defRPr>
            </a:lvl1pPr>
          </a:lstStyle>
          <a:p>
            <a:r>
              <a:t>Thezho/</a:t>
            </a:r>
          </a:p>
        </p:txBody>
      </p:sp>
      <p:sp>
        <p:nvSpPr>
          <p:cNvPr id="1237" name="Shape 1237"/>
          <p:cNvSpPr/>
          <p:nvPr/>
        </p:nvSpPr>
        <p:spPr>
          <a:xfrm>
            <a:off x="6796088" y="3838575"/>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FFFF00"/>
                </a:solidFill>
                <a:latin typeface="Lucida Handwriting"/>
                <a:ea typeface="Lucida Handwriting"/>
                <a:cs typeface="Lucida Handwriting"/>
                <a:sym typeface="Lucida Handwriting"/>
              </a:defRPr>
            </a:lvl1pPr>
          </a:lstStyle>
          <a:p>
            <a:r>
              <a:t>Chü tsei keshü</a:t>
            </a:r>
          </a:p>
        </p:txBody>
      </p:sp>
      <p:sp>
        <p:nvSpPr>
          <p:cNvPr id="1238" name="Shape 1238"/>
          <p:cNvSpPr/>
          <p:nvPr/>
        </p:nvSpPr>
        <p:spPr>
          <a:xfrm>
            <a:off x="7135813" y="1884363"/>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239" name="Shape 1239"/>
          <p:cNvSpPr/>
          <p:nvPr/>
        </p:nvSpPr>
        <p:spPr>
          <a:xfrm>
            <a:off x="7345363" y="26511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240" name="Shape 1240"/>
          <p:cNvSpPr/>
          <p:nvPr/>
        </p:nvSpPr>
        <p:spPr>
          <a:xfrm>
            <a:off x="7440613" y="3316287"/>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241" name="Shape 1241"/>
          <p:cNvSpPr/>
          <p:nvPr/>
        </p:nvSpPr>
        <p:spPr>
          <a:xfrm>
            <a:off x="866775" y="1893888"/>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242" name="Shape 1242"/>
          <p:cNvSpPr/>
          <p:nvPr/>
        </p:nvSpPr>
        <p:spPr>
          <a:xfrm>
            <a:off x="762000" y="2660650"/>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243" name="Shape 1243"/>
          <p:cNvSpPr/>
          <p:nvPr/>
        </p:nvSpPr>
        <p:spPr>
          <a:xfrm>
            <a:off x="671512" y="33115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244" name="Shape 1244"/>
          <p:cNvSpPr/>
          <p:nvPr/>
        </p:nvSpPr>
        <p:spPr>
          <a:xfrm>
            <a:off x="247649" y="37814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FFFF00"/>
                </a:solidFill>
                <a:latin typeface="Lucida Handwriting"/>
                <a:ea typeface="Lucida Handwriting"/>
                <a:cs typeface="Lucida Handwriting"/>
                <a:sym typeface="Lucida Handwriting"/>
              </a:defRPr>
            </a:lvl1pPr>
          </a:lstStyle>
          <a:p>
            <a:r>
              <a:t>Phrakeshü </a:t>
            </a:r>
          </a:p>
        </p:txBody>
      </p:sp>
      <p:sp>
        <p:nvSpPr>
          <p:cNvPr id="1245" name="Shape 1245"/>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1246" name="Shape 1246"/>
          <p:cNvSpPr/>
          <p:nvPr/>
        </p:nvSpPr>
        <p:spPr>
          <a:xfrm>
            <a:off x="1946275" y="3422650"/>
            <a:ext cx="2317750" cy="586740"/>
          </a:xfrm>
          <a:prstGeom prst="rect">
            <a:avLst/>
          </a:prstGeom>
          <a:solidFill>
            <a:schemeClr val="accent3">
              <a:lumOff val="44000"/>
            </a:schemeClr>
          </a:solidFill>
          <a:ln w="76200">
            <a:solidFill>
              <a:srgbClr val="FC0128"/>
            </a:solidFill>
            <a:miter/>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atin typeface="Arial Black"/>
                <a:ea typeface="Arial Black"/>
                <a:cs typeface="Arial Black"/>
                <a:sym typeface="Arial Black"/>
              </a:defRPr>
            </a:lvl1pPr>
          </a:lstStyle>
          <a:p>
            <a:r>
              <a:t>Puocha G</a:t>
            </a:r>
          </a:p>
        </p:txBody>
      </p:sp>
      <p:sp>
        <p:nvSpPr>
          <p:cNvPr id="1247" name="Shape 1247"/>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19</a:t>
            </a:r>
          </a:p>
        </p:txBody>
      </p:sp>
      <p:sp>
        <p:nvSpPr>
          <p:cNvPr id="1248" name="Shape 1248"/>
          <p:cNvSpPr/>
          <p:nvPr/>
        </p:nvSpPr>
        <p:spPr>
          <a:xfrm>
            <a:off x="8572719" y="6375717"/>
            <a:ext cx="228164"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4</a:t>
            </a:r>
          </a:p>
        </p:txBody>
      </p:sp>
      <p:grpSp>
        <p:nvGrpSpPr>
          <p:cNvPr id="1251" name="Group 1251"/>
          <p:cNvGrpSpPr/>
          <p:nvPr/>
        </p:nvGrpSpPr>
        <p:grpSpPr>
          <a:xfrm>
            <a:off x="1098554" y="3868737"/>
            <a:ext cx="6403975" cy="2355851"/>
            <a:chOff x="0" y="0"/>
            <a:chExt cx="6403974" cy="2355849"/>
          </a:xfrm>
        </p:grpSpPr>
        <p:sp>
          <p:nvSpPr>
            <p:cNvPr id="1249" name="Shape 1249"/>
            <p:cNvSpPr/>
            <p:nvPr/>
          </p:nvSpPr>
          <p:spPr>
            <a:xfrm flipH="1" flipV="1">
              <a:off x="0" y="7937"/>
              <a:ext cx="2690813" cy="2347914"/>
            </a:xfrm>
            <a:prstGeom prst="line">
              <a:avLst/>
            </a:prstGeom>
            <a:noFill/>
            <a:ln w="301625" cap="flat">
              <a:solidFill>
                <a:srgbClr val="0BFF0B"/>
              </a:solidFill>
              <a:prstDash val="solid"/>
              <a:round/>
              <a:tailEnd type="triangle" w="med" len="med"/>
            </a:ln>
            <a:effectLst>
              <a:outerShdw blurRad="63500" dist="107762" dir="2700000" rotWithShape="0">
                <a:srgbClr val="000000">
                  <a:alpha val="74998"/>
                </a:srgbClr>
              </a:outerShdw>
            </a:effectLst>
          </p:spPr>
          <p:txBody>
            <a:bodyPr wrap="square" lIns="45719" tIns="45719" rIns="45719" bIns="45719" numCol="1" anchor="t">
              <a:noAutofit/>
            </a:bodyPr>
            <a:lstStyle/>
            <a:p>
              <a:endParaRPr/>
            </a:p>
          </p:txBody>
        </p:sp>
        <p:sp>
          <p:nvSpPr>
            <p:cNvPr id="1250" name="Shape 1250"/>
            <p:cNvSpPr/>
            <p:nvPr/>
          </p:nvSpPr>
          <p:spPr>
            <a:xfrm flipV="1">
              <a:off x="2509837" y="0"/>
              <a:ext cx="3894138" cy="2347913"/>
            </a:xfrm>
            <a:prstGeom prst="line">
              <a:avLst/>
            </a:prstGeom>
            <a:noFill/>
            <a:ln w="301625" cap="flat">
              <a:solidFill>
                <a:srgbClr val="0BFF0B"/>
              </a:solidFill>
              <a:prstDash val="solid"/>
              <a:round/>
              <a:tailEnd type="triangle" w="med" len="med"/>
            </a:ln>
            <a:effectLst>
              <a:outerShdw blurRad="63500" dist="107762" dir="2700000" rotWithShape="0">
                <a:srgbClr val="000000">
                  <a:alpha val="74998"/>
                </a:srgbClr>
              </a:outerShdw>
            </a:effectLst>
          </p:spPr>
          <p:txBody>
            <a:bodyPr wrap="square" lIns="45719" tIns="45719" rIns="45719" bIns="45719" numCol="1" anchor="t">
              <a:noAutofit/>
            </a:bodyPr>
            <a:lstStyle/>
            <a:p>
              <a:endParaRPr/>
            </a:p>
          </p:txBody>
        </p:sp>
      </p:grpSp>
      <p:grpSp>
        <p:nvGrpSpPr>
          <p:cNvPr id="1254" name="Group 1254"/>
          <p:cNvGrpSpPr/>
          <p:nvPr/>
        </p:nvGrpSpPr>
        <p:grpSpPr>
          <a:xfrm>
            <a:off x="1149350" y="4230688"/>
            <a:ext cx="6403975" cy="2355850"/>
            <a:chOff x="0" y="0"/>
            <a:chExt cx="6403974" cy="2355849"/>
          </a:xfrm>
        </p:grpSpPr>
        <p:sp>
          <p:nvSpPr>
            <p:cNvPr id="1252" name="Shape 1252"/>
            <p:cNvSpPr/>
            <p:nvPr/>
          </p:nvSpPr>
          <p:spPr>
            <a:xfrm flipH="1" flipV="1">
              <a:off x="0" y="7937"/>
              <a:ext cx="2690813" cy="2347914"/>
            </a:xfrm>
            <a:prstGeom prst="line">
              <a:avLst/>
            </a:prstGeom>
            <a:noFill/>
            <a:ln w="301625" cap="flat">
              <a:solidFill>
                <a:srgbClr val="FC0128"/>
              </a:solidFill>
              <a:prstDash val="solid"/>
              <a:round/>
              <a:tailEnd type="triangle" w="med" len="med"/>
            </a:ln>
            <a:effectLst>
              <a:outerShdw blurRad="63500" dist="107762" dir="2700000" rotWithShape="0">
                <a:srgbClr val="000000">
                  <a:alpha val="74998"/>
                </a:srgbClr>
              </a:outerShdw>
            </a:effectLst>
          </p:spPr>
          <p:txBody>
            <a:bodyPr wrap="square" lIns="45719" tIns="45719" rIns="45719" bIns="45719" numCol="1" anchor="t">
              <a:noAutofit/>
            </a:bodyPr>
            <a:lstStyle/>
            <a:p>
              <a:endParaRPr/>
            </a:p>
          </p:txBody>
        </p:sp>
        <p:sp>
          <p:nvSpPr>
            <p:cNvPr id="1253" name="Shape 1253"/>
            <p:cNvSpPr/>
            <p:nvPr/>
          </p:nvSpPr>
          <p:spPr>
            <a:xfrm flipV="1">
              <a:off x="2509837" y="0"/>
              <a:ext cx="3894138" cy="2347913"/>
            </a:xfrm>
            <a:prstGeom prst="line">
              <a:avLst/>
            </a:prstGeom>
            <a:noFill/>
            <a:ln w="301625" cap="flat">
              <a:solidFill>
                <a:srgbClr val="FC0128"/>
              </a:solidFill>
              <a:prstDash val="solid"/>
              <a:round/>
              <a:tailEnd type="triangle" w="med" len="med"/>
            </a:ln>
            <a:effectLst>
              <a:outerShdw blurRad="63500" dist="107762" dir="2700000" rotWithShape="0">
                <a:srgbClr val="000000">
                  <a:alpha val="74998"/>
                </a:srgbClr>
              </a:outerShdw>
            </a:effectLst>
          </p:spPr>
          <p:txBody>
            <a:bodyPr wrap="square" lIns="45719" tIns="45719" rIns="45719" bIns="45719" numCol="1" anchor="t">
              <a:noAutofit/>
            </a:bodyPr>
            <a:lstStyle/>
            <a:p>
              <a:endParaRPr/>
            </a:p>
          </p:txBody>
        </p:sp>
      </p:grpSp>
      <p:sp>
        <p:nvSpPr>
          <p:cNvPr id="1255" name="Shape 1255"/>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Kepenuopfü Zayie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51"/>
                                        </p:tgtEl>
                                        <p:attrNameLst>
                                          <p:attrName>style.visibility</p:attrName>
                                        </p:attrNameLst>
                                      </p:cBhvr>
                                      <p:to>
                                        <p:strVal val="visible"/>
                                      </p:to>
                                    </p:set>
                                    <p:animEffect transition="in" filter="dissolve">
                                      <p:cBhvr>
                                        <p:cTn id="7" dur="1000"/>
                                        <p:tgtEl>
                                          <p:spTgt spid="1251"/>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1236"/>
                                        </p:tgtEl>
                                        <p:attrNameLst>
                                          <p:attrName>style.visibility</p:attrName>
                                        </p:attrNameLst>
                                      </p:cBhvr>
                                      <p:to>
                                        <p:strVal val="visible"/>
                                      </p:to>
                                    </p:set>
                                    <p:animEffect transition="in" filter="dissolve">
                                      <p:cBhvr>
                                        <p:cTn id="11" dur="1000"/>
                                        <p:tgtEl>
                                          <p:spTgt spid="123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1235"/>
                                        </p:tgtEl>
                                        <p:attrNameLst>
                                          <p:attrName>style.visibility</p:attrName>
                                        </p:attrNameLst>
                                      </p:cBhvr>
                                      <p:to>
                                        <p:strVal val="visible"/>
                                      </p:to>
                                    </p:set>
                                    <p:animEffect transition="in" filter="dissolve">
                                      <p:cBhvr>
                                        <p:cTn id="16" dur="1000"/>
                                        <p:tgtEl>
                                          <p:spTgt spid="123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fill="hold" grpId="4" nodeType="clickEffect">
                                  <p:stCondLst>
                                    <p:cond delay="0"/>
                                  </p:stCondLst>
                                  <p:iterate>
                                    <p:tmAbs val="0"/>
                                  </p:iterate>
                                  <p:childTnLst>
                                    <p:animEffect transition="out" filter="dissolve">
                                      <p:cBhvr>
                                        <p:cTn id="20" dur="500" fill="hold"/>
                                        <p:tgtEl>
                                          <p:spTgt spid="1251"/>
                                        </p:tgtEl>
                                      </p:cBhvr>
                                    </p:animEffect>
                                    <p:set>
                                      <p:cBhvr>
                                        <p:cTn id="21" fill="hold">
                                          <p:stCondLst>
                                            <p:cond delay="499"/>
                                          </p:stCondLst>
                                        </p:cTn>
                                        <p:tgtEl>
                                          <p:spTgt spid="1251"/>
                                        </p:tgtEl>
                                        <p:attrNameLst>
                                          <p:attrName>style.visibility</p:attrName>
                                        </p:attrNameLst>
                                      </p:cBhvr>
                                      <p:to>
                                        <p:strVal val="hidden"/>
                                      </p:to>
                                    </p:set>
                                  </p:childTnLst>
                                </p:cTn>
                              </p:par>
                            </p:childTnLst>
                          </p:cTn>
                        </p:par>
                        <p:par>
                          <p:cTn id="22" fill="hold">
                            <p:stCondLst>
                              <p:cond delay="500"/>
                            </p:stCondLst>
                            <p:childTnLst>
                              <p:par>
                                <p:cTn id="23" presetID="9" presetClass="entr" fill="hold" grpId="5" nodeType="afterEffect">
                                  <p:stCondLst>
                                    <p:cond delay="0"/>
                                  </p:stCondLst>
                                  <p:iterate>
                                    <p:tmAbs val="0"/>
                                  </p:iterate>
                                  <p:childTnLst>
                                    <p:set>
                                      <p:cBhvr>
                                        <p:cTn id="24" fill="hold"/>
                                        <p:tgtEl>
                                          <p:spTgt spid="1254"/>
                                        </p:tgtEl>
                                        <p:attrNameLst>
                                          <p:attrName>style.visibility</p:attrName>
                                        </p:attrNameLst>
                                      </p:cBhvr>
                                      <p:to>
                                        <p:strVal val="visible"/>
                                      </p:to>
                                    </p:set>
                                    <p:animEffect transition="in" filter="dissolve">
                                      <p:cBhvr>
                                        <p:cTn id="25" dur="500"/>
                                        <p:tgtEl>
                                          <p:spTgt spid="1254"/>
                                        </p:tgtEl>
                                      </p:cBhvr>
                                    </p:animEffect>
                                  </p:childTnLst>
                                </p:cTn>
                              </p:par>
                            </p:childTnLst>
                          </p:cTn>
                        </p:par>
                        <p:par>
                          <p:cTn id="26" fill="hold">
                            <p:stCondLst>
                              <p:cond delay="1000"/>
                            </p:stCondLst>
                            <p:childTnLst>
                              <p:par>
                                <p:cTn id="27" presetID="9" presetClass="entr" fill="hold" grpId="6" nodeType="afterEffect">
                                  <p:stCondLst>
                                    <p:cond delay="0"/>
                                  </p:stCondLst>
                                  <p:iterate>
                                    <p:tmAbs val="0"/>
                                  </p:iterate>
                                  <p:childTnLst>
                                    <p:set>
                                      <p:cBhvr>
                                        <p:cTn id="28" fill="hold"/>
                                        <p:tgtEl>
                                          <p:spTgt spid="1244"/>
                                        </p:tgtEl>
                                        <p:attrNameLst>
                                          <p:attrName>style.visibility</p:attrName>
                                        </p:attrNameLst>
                                      </p:cBhvr>
                                      <p:to>
                                        <p:strVal val="visible"/>
                                      </p:to>
                                    </p:set>
                                    <p:animEffect transition="in" filter="dissolve">
                                      <p:cBhvr>
                                        <p:cTn id="29" dur="1000"/>
                                        <p:tgtEl>
                                          <p:spTgt spid="124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7" nodeType="clickEffect">
                                  <p:stCondLst>
                                    <p:cond delay="0"/>
                                  </p:stCondLst>
                                  <p:iterate>
                                    <p:tmAbs val="0"/>
                                  </p:iterate>
                                  <p:childTnLst>
                                    <p:set>
                                      <p:cBhvr>
                                        <p:cTn id="33" fill="hold"/>
                                        <p:tgtEl>
                                          <p:spTgt spid="1237"/>
                                        </p:tgtEl>
                                        <p:attrNameLst>
                                          <p:attrName>style.visibility</p:attrName>
                                        </p:attrNameLst>
                                      </p:cBhvr>
                                      <p:to>
                                        <p:strVal val="visible"/>
                                      </p:to>
                                    </p:set>
                                    <p:animEffect transition="in" filter="dissolve">
                                      <p:cBhvr>
                                        <p:cTn id="34" dur="1000"/>
                                        <p:tgtEl>
                                          <p:spTgt spid="1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 grpId="3" animBg="1" advAuto="0"/>
      <p:bldP spid="1236" grpId="2" animBg="1" advAuto="0"/>
      <p:bldP spid="1237" grpId="7" animBg="1" advAuto="0"/>
      <p:bldP spid="1244" grpId="6" animBg="1" advAuto="0"/>
      <p:bldP spid="1251" grpId="1" animBg="1" advAuto="0"/>
      <p:bldP spid="1251" grpId="4" animBg="1" advAuto="0"/>
      <p:bldP spid="1254" grpId="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 name="Shape 1259"/>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Teicie 1600</a:t>
            </a:r>
          </a:p>
        </p:txBody>
      </p:sp>
      <p:sp>
        <p:nvSpPr>
          <p:cNvPr id="1260" name="Shape 1260"/>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Thedze Kethumia 40</a:t>
            </a:r>
          </a:p>
        </p:txBody>
      </p:sp>
      <p:sp>
        <p:nvSpPr>
          <p:cNvPr id="1261" name="Shape 1261"/>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2F6AFD"/>
                </a:solidFill>
              </a:defRPr>
            </a:lvl1pPr>
          </a:lstStyle>
          <a:p>
            <a:r>
              <a:t>DIEBO PUO:</a:t>
            </a:r>
          </a:p>
        </p:txBody>
      </p:sp>
      <p:sp>
        <p:nvSpPr>
          <p:cNvPr id="1262" name="Shape 1262"/>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629AFF"/>
                </a:solidFill>
                <a:latin typeface="Lucida Handwriting"/>
                <a:ea typeface="Lucida Handwriting"/>
                <a:cs typeface="Lucida Handwriting"/>
                <a:sym typeface="Lucida Handwriting"/>
              </a:defRPr>
            </a:pPr>
            <a:r>
              <a:t>Ketholeshü  </a:t>
            </a:r>
          </a:p>
          <a:p>
            <a:pPr algn="ctr">
              <a:defRPr sz="2500">
                <a:solidFill>
                  <a:srgbClr val="629AFF"/>
                </a:solidFill>
                <a:latin typeface="Lucida Handwriting"/>
                <a:ea typeface="Lucida Handwriting"/>
                <a:cs typeface="Lucida Handwriting"/>
                <a:sym typeface="Lucida Handwriting"/>
              </a:defRPr>
            </a:pPr>
            <a:r>
              <a:t>"</a:t>
            </a:r>
            <a:r>
              <a:rPr sz="2400"/>
              <a:t>KESAU</a:t>
            </a:r>
            <a:r>
              <a:t>"  </a:t>
            </a:r>
          </a:p>
        </p:txBody>
      </p:sp>
      <p:sp>
        <p:nvSpPr>
          <p:cNvPr id="1263" name="Shape 1263"/>
          <p:cNvSpPr/>
          <p:nvPr/>
        </p:nvSpPr>
        <p:spPr>
          <a:xfrm>
            <a:off x="620499" y="700087"/>
            <a:ext cx="1807002" cy="1727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2F6AFD"/>
                </a:solidFill>
                <a:latin typeface="Lucida Handwriting"/>
                <a:ea typeface="Lucida Handwriting"/>
                <a:cs typeface="Lucida Handwriting"/>
                <a:sym typeface="Lucida Handwriting"/>
              </a:defRPr>
            </a:pPr>
            <a:r>
              <a:t> Ketholeshü </a:t>
            </a:r>
          </a:p>
          <a:p>
            <a:pPr algn="ctr">
              <a:defRPr sz="2800">
                <a:solidFill>
                  <a:srgbClr val="2F6AFD"/>
                </a:solidFill>
                <a:latin typeface="Lucida Handwriting"/>
                <a:ea typeface="Lucida Handwriting"/>
                <a:cs typeface="Lucida Handwriting"/>
                <a:sym typeface="Lucida Handwriting"/>
              </a:defRPr>
            </a:pPr>
            <a:r>
              <a:t>"KEWEU" </a:t>
            </a:r>
          </a:p>
        </p:txBody>
      </p:sp>
      <p:sp>
        <p:nvSpPr>
          <p:cNvPr id="1264" name="Shape 1264"/>
          <p:cNvSpPr/>
          <p:nvPr/>
        </p:nvSpPr>
        <p:spPr>
          <a:xfrm>
            <a:off x="6311900" y="2017713"/>
            <a:ext cx="1710944"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 Leshüda "27"</a:t>
            </a:r>
          </a:p>
        </p:txBody>
      </p:sp>
      <p:sp>
        <p:nvSpPr>
          <p:cNvPr id="1265" name="Shape 1265"/>
          <p:cNvSpPr/>
          <p:nvPr/>
        </p:nvSpPr>
        <p:spPr>
          <a:xfrm>
            <a:off x="312738" y="2030413"/>
            <a:ext cx="165036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Leshüda "39"</a:t>
            </a:r>
          </a:p>
        </p:txBody>
      </p:sp>
      <p:sp>
        <p:nvSpPr>
          <p:cNvPr id="1266" name="Shape 1266"/>
          <p:cNvSpPr/>
          <p:nvPr/>
        </p:nvSpPr>
        <p:spPr>
          <a:xfrm>
            <a:off x="396875" y="2716213"/>
            <a:ext cx="72110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Ibriko</a:t>
            </a:r>
          </a:p>
        </p:txBody>
      </p:sp>
      <p:sp>
        <p:nvSpPr>
          <p:cNvPr id="1267" name="Shape 1267"/>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Grik</a:t>
            </a:r>
          </a:p>
        </p:txBody>
      </p:sp>
      <p:sp>
        <p:nvSpPr>
          <p:cNvPr id="1268" name="Shape 1268"/>
          <p:cNvSpPr/>
          <p:nvPr/>
        </p:nvSpPr>
        <p:spPr>
          <a:xfrm>
            <a:off x="7302500" y="33845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Ngukemezhie/ </a:t>
            </a:r>
          </a:p>
        </p:txBody>
      </p:sp>
      <p:sp>
        <p:nvSpPr>
          <p:cNvPr id="1269" name="Shape 1269"/>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2F6AFD"/>
                </a:solidFill>
                <a:latin typeface="Lucida Handwriting"/>
                <a:ea typeface="Lucida Handwriting"/>
                <a:cs typeface="Lucida Handwriting"/>
                <a:sym typeface="Lucida Handwriting"/>
              </a:defRPr>
            </a:lvl1pPr>
          </a:lstStyle>
          <a:p>
            <a:r>
              <a:t>Thezho/</a:t>
            </a:r>
          </a:p>
        </p:txBody>
      </p:sp>
      <p:sp>
        <p:nvSpPr>
          <p:cNvPr id="1270" name="Shape 1270"/>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2F6AFD"/>
                </a:solidFill>
                <a:latin typeface="Lucida Handwriting"/>
                <a:ea typeface="Lucida Handwriting"/>
                <a:cs typeface="Lucida Handwriting"/>
                <a:sym typeface="Lucida Handwriting"/>
              </a:defRPr>
            </a:lvl1pPr>
          </a:lstStyle>
          <a:p>
            <a:r>
              <a:t>Phrakeshü </a:t>
            </a:r>
          </a:p>
        </p:txBody>
      </p:sp>
      <p:sp>
        <p:nvSpPr>
          <p:cNvPr id="1271" name="Shape 1271"/>
          <p:cNvSpPr/>
          <p:nvPr/>
        </p:nvSpPr>
        <p:spPr>
          <a:xfrm>
            <a:off x="6796088" y="3730625"/>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2F6AFD"/>
                </a:solidFill>
                <a:latin typeface="Lucida Handwriting"/>
                <a:ea typeface="Lucida Handwriting"/>
                <a:cs typeface="Lucida Handwriting"/>
                <a:sym typeface="Lucida Handwriting"/>
              </a:defRPr>
            </a:lvl1pPr>
          </a:lstStyle>
          <a:p>
            <a:r>
              <a:t>Chü tsei keshü</a:t>
            </a:r>
          </a:p>
        </p:txBody>
      </p:sp>
      <p:sp>
        <p:nvSpPr>
          <p:cNvPr id="1272" name="Shape 1272"/>
          <p:cNvSpPr/>
          <p:nvPr/>
        </p:nvSpPr>
        <p:spPr>
          <a:xfrm>
            <a:off x="7135813" y="1884363"/>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273" name="Shape 1273"/>
          <p:cNvSpPr/>
          <p:nvPr/>
        </p:nvSpPr>
        <p:spPr>
          <a:xfrm>
            <a:off x="7345363" y="26511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274" name="Shape 1274"/>
          <p:cNvSpPr/>
          <p:nvPr/>
        </p:nvSpPr>
        <p:spPr>
          <a:xfrm>
            <a:off x="7440613" y="3316287"/>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275" name="Shape 1275"/>
          <p:cNvSpPr/>
          <p:nvPr/>
        </p:nvSpPr>
        <p:spPr>
          <a:xfrm>
            <a:off x="7593013" y="4424362"/>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276" name="Shape 1276"/>
          <p:cNvSpPr/>
          <p:nvPr/>
        </p:nvSpPr>
        <p:spPr>
          <a:xfrm>
            <a:off x="866775" y="1893888"/>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277" name="Shape 1277"/>
          <p:cNvSpPr/>
          <p:nvPr/>
        </p:nvSpPr>
        <p:spPr>
          <a:xfrm>
            <a:off x="762000" y="2660650"/>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278" name="Shape 1278"/>
          <p:cNvSpPr/>
          <p:nvPr/>
        </p:nvSpPr>
        <p:spPr>
          <a:xfrm>
            <a:off x="671512" y="33115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279" name="Shape 1279"/>
          <p:cNvSpPr/>
          <p:nvPr/>
        </p:nvSpPr>
        <p:spPr>
          <a:xfrm>
            <a:off x="495300" y="43910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grpSp>
        <p:nvGrpSpPr>
          <p:cNvPr id="1282" name="Group 1282"/>
          <p:cNvGrpSpPr/>
          <p:nvPr/>
        </p:nvGrpSpPr>
        <p:grpSpPr>
          <a:xfrm>
            <a:off x="9525" y="4660899"/>
            <a:ext cx="9134475" cy="895351"/>
            <a:chOff x="0" y="0"/>
            <a:chExt cx="9134474" cy="895349"/>
          </a:xfrm>
        </p:grpSpPr>
        <p:sp>
          <p:nvSpPr>
            <p:cNvPr id="1280" name="Shape 1280"/>
            <p:cNvSpPr/>
            <p:nvPr/>
          </p:nvSpPr>
          <p:spPr>
            <a:xfrm>
              <a:off x="0" y="1587"/>
              <a:ext cx="1771650" cy="893763"/>
            </a:xfrm>
            <a:prstGeom prst="ellipse">
              <a:avLst/>
            </a:prstGeom>
            <a:noFill/>
            <a:ln w="76200" cap="flat">
              <a:solidFill>
                <a:srgbClr val="E81034"/>
              </a:solidFill>
              <a:prstDash val="solid"/>
              <a:round/>
            </a:ln>
            <a:effectLst>
              <a:outerShdw blurRad="63500" dist="71842" dir="2700000"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281" name="Shape 1281"/>
            <p:cNvSpPr/>
            <p:nvPr/>
          </p:nvSpPr>
          <p:spPr>
            <a:xfrm>
              <a:off x="7250112" y="-1"/>
              <a:ext cx="1884363" cy="893764"/>
            </a:xfrm>
            <a:prstGeom prst="ellipse">
              <a:avLst/>
            </a:prstGeom>
            <a:noFill/>
            <a:ln w="76200" cap="flat">
              <a:solidFill>
                <a:srgbClr val="E81034"/>
              </a:solidFill>
              <a:prstDash val="solid"/>
              <a:round/>
            </a:ln>
            <a:effectLst>
              <a:outerShdw blurRad="63500" dist="71842" dir="2700000" rotWithShape="0">
                <a:srgbClr val="000000">
                  <a:alpha val="74998"/>
                </a:srgbClr>
              </a:outerShdw>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1283" name="Shape 1283"/>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1284" name="Shape 1284"/>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20</a:t>
            </a:r>
          </a:p>
        </p:txBody>
      </p:sp>
      <p:sp>
        <p:nvSpPr>
          <p:cNvPr id="1285" name="Shape 1285"/>
          <p:cNvSpPr/>
          <p:nvPr/>
        </p:nvSpPr>
        <p:spPr>
          <a:xfrm>
            <a:off x="8562946" y="6354286"/>
            <a:ext cx="203260"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000"/>
              </a:spcBef>
              <a:defRPr sz="1800" b="1">
                <a:solidFill>
                  <a:schemeClr val="accent3">
                    <a:lumOff val="44000"/>
                  </a:schemeClr>
                </a:solidFill>
                <a:latin typeface="Comic Sans MS"/>
                <a:ea typeface="Comic Sans MS"/>
                <a:cs typeface="Comic Sans MS"/>
                <a:sym typeface="Comic Sans MS"/>
              </a:defRPr>
            </a:lvl1pPr>
          </a:lstStyle>
          <a:p>
            <a:r>
              <a:t> </a:t>
            </a:r>
          </a:p>
        </p:txBody>
      </p:sp>
      <p:grpSp>
        <p:nvGrpSpPr>
          <p:cNvPr id="1303" name="Group 1303"/>
          <p:cNvGrpSpPr/>
          <p:nvPr/>
        </p:nvGrpSpPr>
        <p:grpSpPr>
          <a:xfrm>
            <a:off x="2133599" y="2730474"/>
            <a:ext cx="5403851" cy="2589240"/>
            <a:chOff x="0" y="0"/>
            <a:chExt cx="5403850" cy="2589239"/>
          </a:xfrm>
        </p:grpSpPr>
        <p:grpSp>
          <p:nvGrpSpPr>
            <p:cNvPr id="1301" name="Group 1301"/>
            <p:cNvGrpSpPr/>
            <p:nvPr/>
          </p:nvGrpSpPr>
          <p:grpSpPr>
            <a:xfrm>
              <a:off x="-1" y="114426"/>
              <a:ext cx="5403851" cy="2474814"/>
              <a:chOff x="0" y="0"/>
              <a:chExt cx="5403850" cy="2474812"/>
            </a:xfrm>
          </p:grpSpPr>
          <p:sp>
            <p:nvSpPr>
              <p:cNvPr id="1286" name="Shape 1286"/>
              <p:cNvSpPr/>
              <p:nvPr/>
            </p:nvSpPr>
            <p:spPr>
              <a:xfrm flipV="1">
                <a:off x="3694112" y="2387500"/>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87" name="Shape 1287"/>
              <p:cNvSpPr/>
              <p:nvPr/>
            </p:nvSpPr>
            <p:spPr>
              <a:xfrm>
                <a:off x="0" y="2263675"/>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88" name="Shape 1288"/>
              <p:cNvSpPr/>
              <p:nvPr/>
            </p:nvSpPr>
            <p:spPr>
              <a:xfrm>
                <a:off x="257175" y="1377850"/>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89" name="Shape 1289"/>
              <p:cNvSpPr/>
              <p:nvPr/>
            </p:nvSpPr>
            <p:spPr>
              <a:xfrm>
                <a:off x="930274" y="523775"/>
                <a:ext cx="923927" cy="1266825"/>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90" name="Shape 1290"/>
              <p:cNvSpPr/>
              <p:nvPr/>
            </p:nvSpPr>
            <p:spPr>
              <a:xfrm>
                <a:off x="2127403" y="0"/>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91" name="Shape 1291"/>
              <p:cNvSpPr/>
              <p:nvPr/>
            </p:nvSpPr>
            <p:spPr>
              <a:xfrm flipH="1">
                <a:off x="2752725" y="442812"/>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92" name="Shape 1292"/>
              <p:cNvSpPr/>
              <p:nvPr/>
            </p:nvSpPr>
            <p:spPr>
              <a:xfrm flipH="1">
                <a:off x="2963862" y="980975"/>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93" name="Shape 1293"/>
              <p:cNvSpPr/>
              <p:nvPr/>
            </p:nvSpPr>
            <p:spPr>
              <a:xfrm flipV="1">
                <a:off x="3047999" y="1831875"/>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294" name="Shape 1294"/>
              <p:cNvSpPr/>
              <p:nvPr/>
            </p:nvSpPr>
            <p:spPr>
              <a:xfrm rot="5246759">
                <a:off x="1339058" y="940599"/>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1295" name="Shape 1295"/>
              <p:cNvSpPr/>
              <p:nvPr/>
            </p:nvSpPr>
            <p:spPr>
              <a:xfrm>
                <a:off x="3298825" y="2144612"/>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1296" name="Shape 1296"/>
              <p:cNvSpPr/>
              <p:nvPr/>
            </p:nvSpPr>
            <p:spPr>
              <a:xfrm rot="3267768">
                <a:off x="748949" y="1157777"/>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1297" name="Shape 1297"/>
              <p:cNvSpPr/>
              <p:nvPr/>
            </p:nvSpPr>
            <p:spPr>
              <a:xfrm rot="20643327">
                <a:off x="3305829" y="1652396"/>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1298" name="Shape 1298"/>
              <p:cNvSpPr/>
              <p:nvPr/>
            </p:nvSpPr>
            <p:spPr>
              <a:xfrm rot="19276533">
                <a:off x="3214611" y="1059388"/>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MHAKECHÜKO</a:t>
                </a:r>
              </a:p>
            </p:txBody>
          </p:sp>
          <p:sp>
            <p:nvSpPr>
              <p:cNvPr id="1299" name="Shape 1299"/>
              <p:cNvSpPr/>
              <p:nvPr/>
            </p:nvSpPr>
            <p:spPr>
              <a:xfrm rot="1755646">
                <a:off x="182986" y="1525183"/>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1300" name="Shape 1300"/>
              <p:cNvSpPr/>
              <p:nvPr/>
            </p:nvSpPr>
            <p:spPr>
              <a:xfrm rot="240000">
                <a:off x="402541" y="2008174"/>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grpSp>
        <p:sp>
          <p:nvSpPr>
            <p:cNvPr id="1302" name="Shape 1302"/>
            <p:cNvSpPr/>
            <p:nvPr/>
          </p:nvSpPr>
          <p:spPr>
            <a:xfrm rot="18254599">
              <a:off x="2356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E81034"/>
                  </a:solidFill>
                  <a:latin typeface="Helvetica BlackOblique"/>
                  <a:ea typeface="Helvetica BlackOblique"/>
                  <a:cs typeface="Helvetica BlackOblique"/>
                  <a:sym typeface="Helvetica BlackOblique"/>
                </a:defRPr>
              </a:lvl1pPr>
            </a:lstStyle>
            <a:p>
              <a:r>
                <a:t>DIELIEKEVI</a:t>
              </a:r>
            </a:p>
          </p:txBody>
        </p:sp>
      </p:grpSp>
      <p:sp>
        <p:nvSpPr>
          <p:cNvPr id="1304" name="Shape 1304"/>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Kepenuopfü Zayie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282"/>
                                        </p:tgtEl>
                                        <p:attrNameLst>
                                          <p:attrName>style.visibility</p:attrName>
                                        </p:attrNameLst>
                                      </p:cBhvr>
                                      <p:to>
                                        <p:strVal val="visible"/>
                                      </p:to>
                                    </p:set>
                                    <p:anim calcmode="lin" valueType="num">
                                      <p:cBhvr>
                                        <p:cTn id="7" dur="500" fill="hold"/>
                                        <p:tgtEl>
                                          <p:spTgt spid="1282"/>
                                        </p:tgtEl>
                                        <p:attrNameLst>
                                          <p:attrName>ppt_w</p:attrName>
                                        </p:attrNameLst>
                                      </p:cBhvr>
                                      <p:tavLst>
                                        <p:tav tm="0">
                                          <p:val>
                                            <p:fltVal val="0"/>
                                          </p:val>
                                        </p:tav>
                                        <p:tav tm="100000">
                                          <p:val>
                                            <p:strVal val="#ppt_w"/>
                                          </p:val>
                                        </p:tav>
                                      </p:tavLst>
                                    </p:anim>
                                    <p:anim calcmode="lin" valueType="num">
                                      <p:cBhvr>
                                        <p:cTn id="8" dur="500" fill="hold"/>
                                        <p:tgtEl>
                                          <p:spTgt spid="12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 name="Shape 1308"/>
          <p:cNvSpPr/>
          <p:nvPr/>
        </p:nvSpPr>
        <p:spPr>
          <a:xfrm>
            <a:off x="3421062" y="169862"/>
            <a:ext cx="126841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1600 years</a:t>
            </a:r>
          </a:p>
        </p:txBody>
      </p:sp>
      <p:sp>
        <p:nvSpPr>
          <p:cNvPr id="1309" name="Shape 1309"/>
          <p:cNvSpPr/>
          <p:nvPr/>
        </p:nvSpPr>
        <p:spPr>
          <a:xfrm>
            <a:off x="3414712" y="531812"/>
            <a:ext cx="1249046"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40 authors</a:t>
            </a:r>
          </a:p>
        </p:txBody>
      </p:sp>
      <p:sp>
        <p:nvSpPr>
          <p:cNvPr id="1310" name="Shape 1310"/>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2F6AFD"/>
                </a:solidFill>
              </a:defRPr>
            </a:lvl1pPr>
          </a:lstStyle>
          <a:p>
            <a:r>
              <a:t>ONE THEME:</a:t>
            </a:r>
          </a:p>
        </p:txBody>
      </p:sp>
      <p:sp>
        <p:nvSpPr>
          <p:cNvPr id="1311" name="Shape 1311"/>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629AFF"/>
                </a:solidFill>
                <a:latin typeface="Lucida Handwriting"/>
                <a:ea typeface="Lucida Handwriting"/>
                <a:cs typeface="Lucida Handwriting"/>
                <a:sym typeface="Lucida Handwriting"/>
              </a:defRPr>
            </a:pPr>
            <a:r>
              <a:t>Ketholeshü  </a:t>
            </a:r>
          </a:p>
          <a:p>
            <a:pPr algn="ctr">
              <a:defRPr sz="2500">
                <a:solidFill>
                  <a:srgbClr val="629AFF"/>
                </a:solidFill>
                <a:latin typeface="Lucida Handwriting"/>
                <a:ea typeface="Lucida Handwriting"/>
                <a:cs typeface="Lucida Handwriting"/>
                <a:sym typeface="Lucida Handwriting"/>
              </a:defRPr>
            </a:pPr>
            <a:r>
              <a:t>"</a:t>
            </a:r>
            <a:r>
              <a:rPr sz="2400"/>
              <a:t>KESAU</a:t>
            </a:r>
            <a:r>
              <a:t>"  </a:t>
            </a:r>
          </a:p>
        </p:txBody>
      </p:sp>
      <p:sp>
        <p:nvSpPr>
          <p:cNvPr id="1312" name="Shape 1312"/>
          <p:cNvSpPr/>
          <p:nvPr/>
        </p:nvSpPr>
        <p:spPr>
          <a:xfrm>
            <a:off x="620499" y="700087"/>
            <a:ext cx="1807002" cy="1727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2F6AFD"/>
                </a:solidFill>
                <a:latin typeface="Lucida Handwriting"/>
                <a:ea typeface="Lucida Handwriting"/>
                <a:cs typeface="Lucida Handwriting"/>
                <a:sym typeface="Lucida Handwriting"/>
              </a:defRPr>
            </a:pPr>
            <a:r>
              <a:t> Ketholeshü </a:t>
            </a:r>
          </a:p>
          <a:p>
            <a:pPr algn="ctr">
              <a:defRPr sz="2800">
                <a:solidFill>
                  <a:srgbClr val="2F6AFD"/>
                </a:solidFill>
                <a:latin typeface="Lucida Handwriting"/>
                <a:ea typeface="Lucida Handwriting"/>
                <a:cs typeface="Lucida Handwriting"/>
                <a:sym typeface="Lucida Handwriting"/>
              </a:defRPr>
            </a:pPr>
            <a:r>
              <a:t>"KEWEU" </a:t>
            </a:r>
          </a:p>
        </p:txBody>
      </p:sp>
      <p:sp>
        <p:nvSpPr>
          <p:cNvPr id="1313" name="Shape 1313"/>
          <p:cNvSpPr/>
          <p:nvPr/>
        </p:nvSpPr>
        <p:spPr>
          <a:xfrm>
            <a:off x="6311899" y="2017713"/>
            <a:ext cx="1630554"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Leshüda "27"</a:t>
            </a:r>
          </a:p>
        </p:txBody>
      </p:sp>
      <p:sp>
        <p:nvSpPr>
          <p:cNvPr id="1314" name="Shape 1314"/>
          <p:cNvSpPr/>
          <p:nvPr/>
        </p:nvSpPr>
        <p:spPr>
          <a:xfrm>
            <a:off x="312738" y="2030413"/>
            <a:ext cx="165036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Leshüda "39"</a:t>
            </a:r>
          </a:p>
        </p:txBody>
      </p:sp>
      <p:sp>
        <p:nvSpPr>
          <p:cNvPr id="1315" name="Shape 1315"/>
          <p:cNvSpPr/>
          <p:nvPr/>
        </p:nvSpPr>
        <p:spPr>
          <a:xfrm>
            <a:off x="396875" y="2716213"/>
            <a:ext cx="72110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Ibriko</a:t>
            </a:r>
          </a:p>
        </p:txBody>
      </p:sp>
      <p:sp>
        <p:nvSpPr>
          <p:cNvPr id="1316" name="Shape 1316"/>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Grik</a:t>
            </a:r>
          </a:p>
        </p:txBody>
      </p:sp>
      <p:sp>
        <p:nvSpPr>
          <p:cNvPr id="1317" name="Shape 1317"/>
          <p:cNvSpPr/>
          <p:nvPr/>
        </p:nvSpPr>
        <p:spPr>
          <a:xfrm>
            <a:off x="7302500" y="33845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Ngukemezhie/ </a:t>
            </a:r>
          </a:p>
        </p:txBody>
      </p:sp>
      <p:sp>
        <p:nvSpPr>
          <p:cNvPr id="1318" name="Shape 1318"/>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2F6AFD"/>
                </a:solidFill>
                <a:latin typeface="Lucida Handwriting"/>
                <a:ea typeface="Lucida Handwriting"/>
                <a:cs typeface="Lucida Handwriting"/>
                <a:sym typeface="Lucida Handwriting"/>
              </a:defRPr>
            </a:lvl1pPr>
          </a:lstStyle>
          <a:p>
            <a:r>
              <a:t>Thezho/</a:t>
            </a:r>
          </a:p>
        </p:txBody>
      </p:sp>
      <p:sp>
        <p:nvSpPr>
          <p:cNvPr id="1319" name="Shape 1319"/>
          <p:cNvSpPr/>
          <p:nvPr/>
        </p:nvSpPr>
        <p:spPr>
          <a:xfrm>
            <a:off x="-57151" y="4491037"/>
            <a:ext cx="1976440"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Kemeho nya</a:t>
            </a:r>
          </a:p>
        </p:txBody>
      </p:sp>
      <p:sp>
        <p:nvSpPr>
          <p:cNvPr id="1320" name="Shape 1320"/>
          <p:cNvSpPr/>
          <p:nvPr/>
        </p:nvSpPr>
        <p:spPr>
          <a:xfrm>
            <a:off x="7091363" y="4510087"/>
            <a:ext cx="2152651"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Kemeho nya</a:t>
            </a:r>
          </a:p>
        </p:txBody>
      </p:sp>
      <p:sp>
        <p:nvSpPr>
          <p:cNvPr id="1321" name="Shape 1321"/>
          <p:cNvSpPr/>
          <p:nvPr/>
        </p:nvSpPr>
        <p:spPr>
          <a:xfrm>
            <a:off x="-85725" y="5184775"/>
            <a:ext cx="1831975"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FFFF00"/>
                </a:solidFill>
                <a:latin typeface="Lucida Handwriting"/>
                <a:ea typeface="Lucida Handwriting"/>
                <a:cs typeface="Lucida Handwriting"/>
                <a:sym typeface="Lucida Handwriting"/>
              </a:defRPr>
            </a:lvl1pPr>
          </a:lstStyle>
          <a:p>
            <a:r>
              <a:t>Kechachie  Voketa</a:t>
            </a:r>
          </a:p>
        </p:txBody>
      </p:sp>
      <p:sp>
        <p:nvSpPr>
          <p:cNvPr id="1322" name="Shape 1322"/>
          <p:cNvSpPr/>
          <p:nvPr/>
        </p:nvSpPr>
        <p:spPr>
          <a:xfrm>
            <a:off x="7278688" y="5184775"/>
            <a:ext cx="1814512"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FFFF00"/>
                </a:solidFill>
                <a:latin typeface="Lucida Handwriting"/>
                <a:ea typeface="Lucida Handwriting"/>
                <a:cs typeface="Lucida Handwriting"/>
                <a:sym typeface="Lucida Handwriting"/>
              </a:defRPr>
            </a:lvl1pPr>
          </a:lstStyle>
          <a:p>
            <a:r>
              <a:t>Kechachie Vorkezhü </a:t>
            </a:r>
          </a:p>
        </p:txBody>
      </p:sp>
      <p:sp>
        <p:nvSpPr>
          <p:cNvPr id="1323" name="Shape 1323"/>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2F6AFD"/>
                </a:solidFill>
                <a:latin typeface="Lucida Handwriting"/>
                <a:ea typeface="Lucida Handwriting"/>
                <a:cs typeface="Lucida Handwriting"/>
                <a:sym typeface="Lucida Handwriting"/>
              </a:defRPr>
            </a:lvl1pPr>
          </a:lstStyle>
          <a:p>
            <a:r>
              <a:t>Phrakeshü </a:t>
            </a:r>
          </a:p>
        </p:txBody>
      </p:sp>
      <p:sp>
        <p:nvSpPr>
          <p:cNvPr id="1324" name="Shape 1324"/>
          <p:cNvSpPr/>
          <p:nvPr/>
        </p:nvSpPr>
        <p:spPr>
          <a:xfrm>
            <a:off x="6796088" y="3730625"/>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2F6AFD"/>
                </a:solidFill>
                <a:latin typeface="Lucida Handwriting"/>
                <a:ea typeface="Lucida Handwriting"/>
                <a:cs typeface="Lucida Handwriting"/>
                <a:sym typeface="Lucida Handwriting"/>
              </a:defRPr>
            </a:lvl1pPr>
          </a:lstStyle>
          <a:p>
            <a:r>
              <a:t>Chü tsei keshü</a:t>
            </a:r>
          </a:p>
        </p:txBody>
      </p:sp>
      <p:sp>
        <p:nvSpPr>
          <p:cNvPr id="1325" name="Shape 1325"/>
          <p:cNvSpPr/>
          <p:nvPr/>
        </p:nvSpPr>
        <p:spPr>
          <a:xfrm>
            <a:off x="7135813" y="1884363"/>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326" name="Shape 1326"/>
          <p:cNvSpPr/>
          <p:nvPr/>
        </p:nvSpPr>
        <p:spPr>
          <a:xfrm>
            <a:off x="7345363" y="26511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327" name="Shape 1327"/>
          <p:cNvSpPr/>
          <p:nvPr/>
        </p:nvSpPr>
        <p:spPr>
          <a:xfrm>
            <a:off x="7440613" y="3316287"/>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328" name="Shape 1328"/>
          <p:cNvSpPr/>
          <p:nvPr/>
        </p:nvSpPr>
        <p:spPr>
          <a:xfrm>
            <a:off x="7593013" y="4424362"/>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329" name="Shape 1329"/>
          <p:cNvSpPr/>
          <p:nvPr/>
        </p:nvSpPr>
        <p:spPr>
          <a:xfrm>
            <a:off x="866775" y="1893888"/>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330" name="Shape 1330"/>
          <p:cNvSpPr/>
          <p:nvPr/>
        </p:nvSpPr>
        <p:spPr>
          <a:xfrm>
            <a:off x="762000" y="2660650"/>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331" name="Shape 1331"/>
          <p:cNvSpPr/>
          <p:nvPr/>
        </p:nvSpPr>
        <p:spPr>
          <a:xfrm>
            <a:off x="671512" y="33115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332" name="Shape 1332"/>
          <p:cNvSpPr/>
          <p:nvPr/>
        </p:nvSpPr>
        <p:spPr>
          <a:xfrm>
            <a:off x="495300" y="43910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333" name="Shape 1333"/>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1334" name="Shape 1334"/>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21</a:t>
            </a:r>
          </a:p>
        </p:txBody>
      </p:sp>
      <p:sp>
        <p:nvSpPr>
          <p:cNvPr id="1335" name="Shape 1335"/>
          <p:cNvSpPr/>
          <p:nvPr/>
        </p:nvSpPr>
        <p:spPr>
          <a:xfrm>
            <a:off x="8572719" y="6375717"/>
            <a:ext cx="228164"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3</a:t>
            </a:r>
          </a:p>
        </p:txBody>
      </p:sp>
      <p:grpSp>
        <p:nvGrpSpPr>
          <p:cNvPr id="1339" name="Group 1339"/>
          <p:cNvGrpSpPr/>
          <p:nvPr/>
        </p:nvGrpSpPr>
        <p:grpSpPr>
          <a:xfrm>
            <a:off x="74613" y="6002337"/>
            <a:ext cx="1217613" cy="441326"/>
            <a:chOff x="0" y="0"/>
            <a:chExt cx="1217612" cy="441325"/>
          </a:xfrm>
        </p:grpSpPr>
        <p:sp>
          <p:nvSpPr>
            <p:cNvPr id="1336" name="Shape 1336"/>
            <p:cNvSpPr/>
            <p:nvPr/>
          </p:nvSpPr>
          <p:spPr>
            <a:xfrm rot="10800000">
              <a:off x="-1" y="0"/>
              <a:ext cx="1027362" cy="441326"/>
            </a:xfrm>
            <a:custGeom>
              <a:avLst/>
              <a:gdLst/>
              <a:ahLst/>
              <a:cxnLst>
                <a:cxn ang="0">
                  <a:pos x="wd2" y="hd2"/>
                </a:cxn>
                <a:cxn ang="5400000">
                  <a:pos x="wd2" y="hd2"/>
                </a:cxn>
                <a:cxn ang="10800000">
                  <a:pos x="wd2" y="hd2"/>
                </a:cxn>
                <a:cxn ang="16200000">
                  <a:pos x="wd2" y="hd2"/>
                </a:cxn>
              </a:cxnLst>
              <a:rect l="0" t="0" r="r" b="b"/>
              <a:pathLst>
                <a:path w="21600" h="21600" extrusionOk="0">
                  <a:moveTo>
                    <a:pt x="15200" y="0"/>
                  </a:moveTo>
                  <a:lnTo>
                    <a:pt x="15200" y="5400"/>
                  </a:lnTo>
                  <a:lnTo>
                    <a:pt x="0" y="5400"/>
                  </a:lnTo>
                  <a:lnTo>
                    <a:pt x="0" y="16200"/>
                  </a:lnTo>
                  <a:lnTo>
                    <a:pt x="15200" y="16200"/>
                  </a:lnTo>
                  <a:lnTo>
                    <a:pt x="15200" y="21600"/>
                  </a:lnTo>
                  <a:lnTo>
                    <a:pt x="21600" y="10800"/>
                  </a:lnTo>
                  <a:lnTo>
                    <a:pt x="15200" y="0"/>
                  </a:lnTo>
                  <a:close/>
                </a:path>
              </a:pathLst>
            </a:cu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337" name="Shape 1337"/>
            <p:cNvSpPr/>
            <p:nvPr/>
          </p:nvSpPr>
          <p:spPr>
            <a:xfrm rot="10800000">
              <a:off x="1065410" y="110331"/>
              <a:ext cx="76102" cy="220663"/>
            </a:xfrm>
            <a:prstGeom prst="rect">
              <a:avLst/>
            </a:pr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338" name="Shape 1338"/>
            <p:cNvSpPr/>
            <p:nvPr/>
          </p:nvSpPr>
          <p:spPr>
            <a:xfrm rot="10800000">
              <a:off x="1179561" y="110331"/>
              <a:ext cx="38052" cy="220663"/>
            </a:xfrm>
            <a:prstGeom prst="rect">
              <a:avLst/>
            </a:pr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nvGrpSpPr>
          <p:cNvPr id="1343" name="Group 1343"/>
          <p:cNvGrpSpPr/>
          <p:nvPr/>
        </p:nvGrpSpPr>
        <p:grpSpPr>
          <a:xfrm>
            <a:off x="7926388" y="5989637"/>
            <a:ext cx="1217613" cy="441326"/>
            <a:chOff x="0" y="0"/>
            <a:chExt cx="1217612" cy="441325"/>
          </a:xfrm>
        </p:grpSpPr>
        <p:sp>
          <p:nvSpPr>
            <p:cNvPr id="1340" name="Shape 1340"/>
            <p:cNvSpPr/>
            <p:nvPr/>
          </p:nvSpPr>
          <p:spPr>
            <a:xfrm>
              <a:off x="190251" y="0"/>
              <a:ext cx="1027362" cy="441326"/>
            </a:xfrm>
            <a:custGeom>
              <a:avLst/>
              <a:gdLst/>
              <a:ahLst/>
              <a:cxnLst>
                <a:cxn ang="0">
                  <a:pos x="wd2" y="hd2"/>
                </a:cxn>
                <a:cxn ang="5400000">
                  <a:pos x="wd2" y="hd2"/>
                </a:cxn>
                <a:cxn ang="10800000">
                  <a:pos x="wd2" y="hd2"/>
                </a:cxn>
                <a:cxn ang="16200000">
                  <a:pos x="wd2" y="hd2"/>
                </a:cxn>
              </a:cxnLst>
              <a:rect l="0" t="0" r="r" b="b"/>
              <a:pathLst>
                <a:path w="21600" h="21600" extrusionOk="0">
                  <a:moveTo>
                    <a:pt x="15200" y="0"/>
                  </a:moveTo>
                  <a:lnTo>
                    <a:pt x="15200" y="5400"/>
                  </a:lnTo>
                  <a:lnTo>
                    <a:pt x="0" y="5400"/>
                  </a:lnTo>
                  <a:lnTo>
                    <a:pt x="0" y="16200"/>
                  </a:lnTo>
                  <a:lnTo>
                    <a:pt x="15200" y="16200"/>
                  </a:lnTo>
                  <a:lnTo>
                    <a:pt x="15200" y="21600"/>
                  </a:lnTo>
                  <a:lnTo>
                    <a:pt x="21600" y="10800"/>
                  </a:lnTo>
                  <a:lnTo>
                    <a:pt x="15200" y="0"/>
                  </a:lnTo>
                  <a:close/>
                </a:path>
              </a:pathLst>
            </a:cu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341" name="Shape 1341"/>
            <p:cNvSpPr/>
            <p:nvPr/>
          </p:nvSpPr>
          <p:spPr>
            <a:xfrm>
              <a:off x="76100" y="110331"/>
              <a:ext cx="76102" cy="220663"/>
            </a:xfrm>
            <a:prstGeom prst="rect">
              <a:avLst/>
            </a:pr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342" name="Shape 1342"/>
            <p:cNvSpPr/>
            <p:nvPr/>
          </p:nvSpPr>
          <p:spPr>
            <a:xfrm>
              <a:off x="-1" y="110331"/>
              <a:ext cx="38052" cy="220663"/>
            </a:xfrm>
            <a:prstGeom prst="rect">
              <a:avLst/>
            </a:pr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nvGrpSpPr>
          <p:cNvPr id="1347" name="Group 1347"/>
          <p:cNvGrpSpPr/>
          <p:nvPr/>
        </p:nvGrpSpPr>
        <p:grpSpPr>
          <a:xfrm>
            <a:off x="6738938" y="5983287"/>
            <a:ext cx="1217613" cy="441326"/>
            <a:chOff x="0" y="0"/>
            <a:chExt cx="1217612" cy="441325"/>
          </a:xfrm>
        </p:grpSpPr>
        <p:sp>
          <p:nvSpPr>
            <p:cNvPr id="1344" name="Shape 1344"/>
            <p:cNvSpPr/>
            <p:nvPr/>
          </p:nvSpPr>
          <p:spPr>
            <a:xfrm>
              <a:off x="190251" y="0"/>
              <a:ext cx="1027362" cy="441326"/>
            </a:xfrm>
            <a:custGeom>
              <a:avLst/>
              <a:gdLst/>
              <a:ahLst/>
              <a:cxnLst>
                <a:cxn ang="0">
                  <a:pos x="wd2" y="hd2"/>
                </a:cxn>
                <a:cxn ang="5400000">
                  <a:pos x="wd2" y="hd2"/>
                </a:cxn>
                <a:cxn ang="10800000">
                  <a:pos x="wd2" y="hd2"/>
                </a:cxn>
                <a:cxn ang="16200000">
                  <a:pos x="wd2" y="hd2"/>
                </a:cxn>
              </a:cxnLst>
              <a:rect l="0" t="0" r="r" b="b"/>
              <a:pathLst>
                <a:path w="21600" h="21600" extrusionOk="0">
                  <a:moveTo>
                    <a:pt x="15200" y="0"/>
                  </a:moveTo>
                  <a:lnTo>
                    <a:pt x="15200" y="5400"/>
                  </a:lnTo>
                  <a:lnTo>
                    <a:pt x="0" y="5400"/>
                  </a:lnTo>
                  <a:lnTo>
                    <a:pt x="0" y="16200"/>
                  </a:lnTo>
                  <a:lnTo>
                    <a:pt x="15200" y="16200"/>
                  </a:lnTo>
                  <a:lnTo>
                    <a:pt x="15200" y="21600"/>
                  </a:lnTo>
                  <a:lnTo>
                    <a:pt x="21600" y="10800"/>
                  </a:lnTo>
                  <a:lnTo>
                    <a:pt x="15200" y="0"/>
                  </a:lnTo>
                  <a:close/>
                </a:path>
              </a:pathLst>
            </a:cu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345" name="Shape 1345"/>
            <p:cNvSpPr/>
            <p:nvPr/>
          </p:nvSpPr>
          <p:spPr>
            <a:xfrm>
              <a:off x="76100" y="110331"/>
              <a:ext cx="76102" cy="220663"/>
            </a:xfrm>
            <a:prstGeom prst="rect">
              <a:avLst/>
            </a:pr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346" name="Shape 1346"/>
            <p:cNvSpPr/>
            <p:nvPr/>
          </p:nvSpPr>
          <p:spPr>
            <a:xfrm>
              <a:off x="-1" y="110331"/>
              <a:ext cx="38052" cy="220663"/>
            </a:xfrm>
            <a:prstGeom prst="rect">
              <a:avLst/>
            </a:pr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nvGrpSpPr>
          <p:cNvPr id="1351" name="Group 1351"/>
          <p:cNvGrpSpPr/>
          <p:nvPr/>
        </p:nvGrpSpPr>
        <p:grpSpPr>
          <a:xfrm>
            <a:off x="1241425" y="6002337"/>
            <a:ext cx="1217614" cy="441326"/>
            <a:chOff x="0" y="0"/>
            <a:chExt cx="1217612" cy="441325"/>
          </a:xfrm>
        </p:grpSpPr>
        <p:sp>
          <p:nvSpPr>
            <p:cNvPr id="1348" name="Shape 1348"/>
            <p:cNvSpPr/>
            <p:nvPr/>
          </p:nvSpPr>
          <p:spPr>
            <a:xfrm rot="10800000">
              <a:off x="0" y="0"/>
              <a:ext cx="1027361" cy="441326"/>
            </a:xfrm>
            <a:custGeom>
              <a:avLst/>
              <a:gdLst/>
              <a:ahLst/>
              <a:cxnLst>
                <a:cxn ang="0">
                  <a:pos x="wd2" y="hd2"/>
                </a:cxn>
                <a:cxn ang="5400000">
                  <a:pos x="wd2" y="hd2"/>
                </a:cxn>
                <a:cxn ang="10800000">
                  <a:pos x="wd2" y="hd2"/>
                </a:cxn>
                <a:cxn ang="16200000">
                  <a:pos x="wd2" y="hd2"/>
                </a:cxn>
              </a:cxnLst>
              <a:rect l="0" t="0" r="r" b="b"/>
              <a:pathLst>
                <a:path w="21600" h="21600" extrusionOk="0">
                  <a:moveTo>
                    <a:pt x="15200" y="0"/>
                  </a:moveTo>
                  <a:lnTo>
                    <a:pt x="15200" y="5400"/>
                  </a:lnTo>
                  <a:lnTo>
                    <a:pt x="0" y="5400"/>
                  </a:lnTo>
                  <a:lnTo>
                    <a:pt x="0" y="16200"/>
                  </a:lnTo>
                  <a:lnTo>
                    <a:pt x="15200" y="16200"/>
                  </a:lnTo>
                  <a:lnTo>
                    <a:pt x="15200" y="21600"/>
                  </a:lnTo>
                  <a:lnTo>
                    <a:pt x="21600" y="10800"/>
                  </a:lnTo>
                  <a:lnTo>
                    <a:pt x="15200" y="0"/>
                  </a:lnTo>
                  <a:close/>
                </a:path>
              </a:pathLst>
            </a:cu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349" name="Shape 1349"/>
            <p:cNvSpPr/>
            <p:nvPr/>
          </p:nvSpPr>
          <p:spPr>
            <a:xfrm rot="10800000">
              <a:off x="1065411" y="110331"/>
              <a:ext cx="76102" cy="220663"/>
            </a:xfrm>
            <a:prstGeom prst="rect">
              <a:avLst/>
            </a:pr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350" name="Shape 1350"/>
            <p:cNvSpPr/>
            <p:nvPr/>
          </p:nvSpPr>
          <p:spPr>
            <a:xfrm rot="10800000">
              <a:off x="1179562" y="110331"/>
              <a:ext cx="38051" cy="220663"/>
            </a:xfrm>
            <a:prstGeom prst="rect">
              <a:avLst/>
            </a:pr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nvGrpSpPr>
          <p:cNvPr id="1355" name="Group 1355"/>
          <p:cNvGrpSpPr/>
          <p:nvPr/>
        </p:nvGrpSpPr>
        <p:grpSpPr>
          <a:xfrm>
            <a:off x="5553074" y="5989637"/>
            <a:ext cx="1217614" cy="441326"/>
            <a:chOff x="0" y="0"/>
            <a:chExt cx="1217612" cy="441325"/>
          </a:xfrm>
        </p:grpSpPr>
        <p:sp>
          <p:nvSpPr>
            <p:cNvPr id="1352" name="Shape 1352"/>
            <p:cNvSpPr/>
            <p:nvPr/>
          </p:nvSpPr>
          <p:spPr>
            <a:xfrm>
              <a:off x="190252" y="0"/>
              <a:ext cx="1027361" cy="441326"/>
            </a:xfrm>
            <a:custGeom>
              <a:avLst/>
              <a:gdLst/>
              <a:ahLst/>
              <a:cxnLst>
                <a:cxn ang="0">
                  <a:pos x="wd2" y="hd2"/>
                </a:cxn>
                <a:cxn ang="5400000">
                  <a:pos x="wd2" y="hd2"/>
                </a:cxn>
                <a:cxn ang="10800000">
                  <a:pos x="wd2" y="hd2"/>
                </a:cxn>
                <a:cxn ang="16200000">
                  <a:pos x="wd2" y="hd2"/>
                </a:cxn>
              </a:cxnLst>
              <a:rect l="0" t="0" r="r" b="b"/>
              <a:pathLst>
                <a:path w="21600" h="21600" extrusionOk="0">
                  <a:moveTo>
                    <a:pt x="15200" y="0"/>
                  </a:moveTo>
                  <a:lnTo>
                    <a:pt x="15200" y="5400"/>
                  </a:lnTo>
                  <a:lnTo>
                    <a:pt x="0" y="5400"/>
                  </a:lnTo>
                  <a:lnTo>
                    <a:pt x="0" y="16200"/>
                  </a:lnTo>
                  <a:lnTo>
                    <a:pt x="15200" y="16200"/>
                  </a:lnTo>
                  <a:lnTo>
                    <a:pt x="15200" y="21600"/>
                  </a:lnTo>
                  <a:lnTo>
                    <a:pt x="21600" y="10800"/>
                  </a:lnTo>
                  <a:lnTo>
                    <a:pt x="15200" y="0"/>
                  </a:lnTo>
                  <a:close/>
                </a:path>
              </a:pathLst>
            </a:cu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353" name="Shape 1353"/>
            <p:cNvSpPr/>
            <p:nvPr/>
          </p:nvSpPr>
          <p:spPr>
            <a:xfrm>
              <a:off x="76100" y="110331"/>
              <a:ext cx="76102" cy="220663"/>
            </a:xfrm>
            <a:prstGeom prst="rect">
              <a:avLst/>
            </a:pr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354" name="Shape 1354"/>
            <p:cNvSpPr/>
            <p:nvPr/>
          </p:nvSpPr>
          <p:spPr>
            <a:xfrm>
              <a:off x="-1" y="110331"/>
              <a:ext cx="38052" cy="220663"/>
            </a:xfrm>
            <a:prstGeom prst="rect">
              <a:avLst/>
            </a:pr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nvGrpSpPr>
          <p:cNvPr id="1359" name="Group 1359"/>
          <p:cNvGrpSpPr/>
          <p:nvPr/>
        </p:nvGrpSpPr>
        <p:grpSpPr>
          <a:xfrm>
            <a:off x="2427288" y="5999162"/>
            <a:ext cx="1217613" cy="441326"/>
            <a:chOff x="0" y="0"/>
            <a:chExt cx="1217612" cy="441325"/>
          </a:xfrm>
        </p:grpSpPr>
        <p:sp>
          <p:nvSpPr>
            <p:cNvPr id="1356" name="Shape 1356"/>
            <p:cNvSpPr/>
            <p:nvPr/>
          </p:nvSpPr>
          <p:spPr>
            <a:xfrm rot="10800000">
              <a:off x="-1" y="0"/>
              <a:ext cx="1027362" cy="441326"/>
            </a:xfrm>
            <a:custGeom>
              <a:avLst/>
              <a:gdLst/>
              <a:ahLst/>
              <a:cxnLst>
                <a:cxn ang="0">
                  <a:pos x="wd2" y="hd2"/>
                </a:cxn>
                <a:cxn ang="5400000">
                  <a:pos x="wd2" y="hd2"/>
                </a:cxn>
                <a:cxn ang="10800000">
                  <a:pos x="wd2" y="hd2"/>
                </a:cxn>
                <a:cxn ang="16200000">
                  <a:pos x="wd2" y="hd2"/>
                </a:cxn>
              </a:cxnLst>
              <a:rect l="0" t="0" r="r" b="b"/>
              <a:pathLst>
                <a:path w="21600" h="21600" extrusionOk="0">
                  <a:moveTo>
                    <a:pt x="15200" y="0"/>
                  </a:moveTo>
                  <a:lnTo>
                    <a:pt x="15200" y="5400"/>
                  </a:lnTo>
                  <a:lnTo>
                    <a:pt x="0" y="5400"/>
                  </a:lnTo>
                  <a:lnTo>
                    <a:pt x="0" y="16200"/>
                  </a:lnTo>
                  <a:lnTo>
                    <a:pt x="15200" y="16200"/>
                  </a:lnTo>
                  <a:lnTo>
                    <a:pt x="15200" y="21600"/>
                  </a:lnTo>
                  <a:lnTo>
                    <a:pt x="21600" y="10800"/>
                  </a:lnTo>
                  <a:lnTo>
                    <a:pt x="15200" y="0"/>
                  </a:lnTo>
                  <a:close/>
                </a:path>
              </a:pathLst>
            </a:cu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357" name="Shape 1357"/>
            <p:cNvSpPr/>
            <p:nvPr/>
          </p:nvSpPr>
          <p:spPr>
            <a:xfrm rot="10800000">
              <a:off x="1065410" y="110331"/>
              <a:ext cx="76102" cy="220663"/>
            </a:xfrm>
            <a:prstGeom prst="rect">
              <a:avLst/>
            </a:pr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358" name="Shape 1358"/>
            <p:cNvSpPr/>
            <p:nvPr/>
          </p:nvSpPr>
          <p:spPr>
            <a:xfrm rot="10800000">
              <a:off x="1179561" y="110331"/>
              <a:ext cx="38052" cy="220663"/>
            </a:xfrm>
            <a:prstGeom prst="rect">
              <a:avLst/>
            </a:prstGeom>
            <a:solidFill>
              <a:srgbClr val="E81034"/>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nvGrpSpPr>
          <p:cNvPr id="1377" name="Group 1377"/>
          <p:cNvGrpSpPr/>
          <p:nvPr/>
        </p:nvGrpSpPr>
        <p:grpSpPr>
          <a:xfrm>
            <a:off x="2133599" y="2730474"/>
            <a:ext cx="5403851" cy="2589240"/>
            <a:chOff x="0" y="0"/>
            <a:chExt cx="5403850" cy="2589239"/>
          </a:xfrm>
        </p:grpSpPr>
        <p:grpSp>
          <p:nvGrpSpPr>
            <p:cNvPr id="1375" name="Group 1375"/>
            <p:cNvGrpSpPr/>
            <p:nvPr/>
          </p:nvGrpSpPr>
          <p:grpSpPr>
            <a:xfrm>
              <a:off x="-1" y="114426"/>
              <a:ext cx="5403851" cy="2474814"/>
              <a:chOff x="0" y="0"/>
              <a:chExt cx="5403850" cy="2474812"/>
            </a:xfrm>
          </p:grpSpPr>
          <p:sp>
            <p:nvSpPr>
              <p:cNvPr id="1360" name="Shape 1360"/>
              <p:cNvSpPr/>
              <p:nvPr/>
            </p:nvSpPr>
            <p:spPr>
              <a:xfrm flipV="1">
                <a:off x="3694112" y="2387500"/>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61" name="Shape 1361"/>
              <p:cNvSpPr/>
              <p:nvPr/>
            </p:nvSpPr>
            <p:spPr>
              <a:xfrm>
                <a:off x="0" y="2263675"/>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62" name="Shape 1362"/>
              <p:cNvSpPr/>
              <p:nvPr/>
            </p:nvSpPr>
            <p:spPr>
              <a:xfrm>
                <a:off x="257175" y="1377850"/>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63" name="Shape 1363"/>
              <p:cNvSpPr/>
              <p:nvPr/>
            </p:nvSpPr>
            <p:spPr>
              <a:xfrm>
                <a:off x="930274" y="523775"/>
                <a:ext cx="923927" cy="1266825"/>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64" name="Shape 1364"/>
              <p:cNvSpPr/>
              <p:nvPr/>
            </p:nvSpPr>
            <p:spPr>
              <a:xfrm>
                <a:off x="2127403" y="0"/>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65" name="Shape 1365"/>
              <p:cNvSpPr/>
              <p:nvPr/>
            </p:nvSpPr>
            <p:spPr>
              <a:xfrm flipH="1">
                <a:off x="2752725" y="442812"/>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66" name="Shape 1366"/>
              <p:cNvSpPr/>
              <p:nvPr/>
            </p:nvSpPr>
            <p:spPr>
              <a:xfrm flipH="1">
                <a:off x="2963862" y="980975"/>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67" name="Shape 1367"/>
              <p:cNvSpPr/>
              <p:nvPr/>
            </p:nvSpPr>
            <p:spPr>
              <a:xfrm flipV="1">
                <a:off x="3047999" y="1831875"/>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68" name="Shape 1368"/>
              <p:cNvSpPr/>
              <p:nvPr/>
            </p:nvSpPr>
            <p:spPr>
              <a:xfrm rot="5246759">
                <a:off x="1339058" y="940599"/>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1369" name="Shape 1369"/>
              <p:cNvSpPr/>
              <p:nvPr/>
            </p:nvSpPr>
            <p:spPr>
              <a:xfrm>
                <a:off x="3298825" y="2144612"/>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1370" name="Shape 1370"/>
              <p:cNvSpPr/>
              <p:nvPr/>
            </p:nvSpPr>
            <p:spPr>
              <a:xfrm rot="3267768">
                <a:off x="748949" y="1157777"/>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1371" name="Shape 1371"/>
              <p:cNvSpPr/>
              <p:nvPr/>
            </p:nvSpPr>
            <p:spPr>
              <a:xfrm rot="20643327">
                <a:off x="3305829" y="1652396"/>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1372" name="Shape 1372"/>
              <p:cNvSpPr/>
              <p:nvPr/>
            </p:nvSpPr>
            <p:spPr>
              <a:xfrm rot="19276533">
                <a:off x="3214611" y="1059388"/>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MHAKECHÜKO</a:t>
                </a:r>
              </a:p>
            </p:txBody>
          </p:sp>
          <p:sp>
            <p:nvSpPr>
              <p:cNvPr id="1373" name="Shape 1373"/>
              <p:cNvSpPr/>
              <p:nvPr/>
            </p:nvSpPr>
            <p:spPr>
              <a:xfrm rot="1755646">
                <a:off x="182986" y="1525183"/>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1374" name="Shape 1374"/>
              <p:cNvSpPr/>
              <p:nvPr/>
            </p:nvSpPr>
            <p:spPr>
              <a:xfrm rot="240000">
                <a:off x="402541" y="2008174"/>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grpSp>
        <p:sp>
          <p:nvSpPr>
            <p:cNvPr id="1376" name="Shape 1376"/>
            <p:cNvSpPr/>
            <p:nvPr/>
          </p:nvSpPr>
          <p:spPr>
            <a:xfrm rot="18254599">
              <a:off x="2356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E81034"/>
                  </a:solidFill>
                  <a:latin typeface="Helvetica BlackOblique"/>
                  <a:ea typeface="Helvetica BlackOblique"/>
                  <a:cs typeface="Helvetica BlackOblique"/>
                  <a:sym typeface="Helvetica BlackOblique"/>
                </a:defRPr>
              </a:lvl1pPr>
            </a:lstStyle>
            <a:p>
              <a:r>
                <a:t>DIELIEKEVI</a:t>
              </a:r>
            </a:p>
          </p:txBody>
        </p:sp>
      </p:grpSp>
      <p:sp>
        <p:nvSpPr>
          <p:cNvPr id="1378" name="Shape 1378"/>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the glory of God</a:t>
            </a:r>
          </a:p>
        </p:txBody>
      </p:sp>
      <p:sp>
        <p:nvSpPr>
          <p:cNvPr id="1379" name="Shape 1379"/>
          <p:cNvSpPr/>
          <p:nvPr/>
        </p:nvSpPr>
        <p:spPr>
          <a:xfrm>
            <a:off x="2160070" y="4730750"/>
            <a:ext cx="2314857" cy="586740"/>
          </a:xfrm>
          <a:prstGeom prst="rect">
            <a:avLst/>
          </a:prstGeom>
          <a:solidFill>
            <a:schemeClr val="accent3">
              <a:lumOff val="44000"/>
            </a:schemeClr>
          </a:solidFill>
          <a:ln w="76200">
            <a:solidFill>
              <a:srgbClr val="FC0128"/>
            </a:solidFill>
            <a:miter/>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atin typeface="Arial Black"/>
                <a:ea typeface="Arial Black"/>
                <a:cs typeface="Arial Black"/>
                <a:sym typeface="Arial Black"/>
              </a:defRPr>
            </a:lvl1pPr>
          </a:lstStyle>
          <a:p>
            <a:r>
              <a:t>Puocha H</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319"/>
                                        </p:tgtEl>
                                        <p:attrNameLst>
                                          <p:attrName>style.visibility</p:attrName>
                                        </p:attrNameLst>
                                      </p:cBhvr>
                                      <p:to>
                                        <p:strVal val="visible"/>
                                      </p:to>
                                    </p:set>
                                    <p:anim calcmode="lin" valueType="num">
                                      <p:cBhvr>
                                        <p:cTn id="7" dur="500" fill="hold"/>
                                        <p:tgtEl>
                                          <p:spTgt spid="1319"/>
                                        </p:tgtEl>
                                        <p:attrNameLst>
                                          <p:attrName>ppt_w</p:attrName>
                                        </p:attrNameLst>
                                      </p:cBhvr>
                                      <p:tavLst>
                                        <p:tav tm="0">
                                          <p:val>
                                            <p:fltVal val="0"/>
                                          </p:val>
                                        </p:tav>
                                        <p:tav tm="100000">
                                          <p:val>
                                            <p:strVal val="#ppt_w"/>
                                          </p:val>
                                        </p:tav>
                                      </p:tavLst>
                                    </p:anim>
                                    <p:anim calcmode="lin" valueType="num">
                                      <p:cBhvr>
                                        <p:cTn id="8" dur="500" fill="hold"/>
                                        <p:tgtEl>
                                          <p:spTgt spid="13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321"/>
                                        </p:tgtEl>
                                        <p:attrNameLst>
                                          <p:attrName>style.visibility</p:attrName>
                                        </p:attrNameLst>
                                      </p:cBhvr>
                                      <p:to>
                                        <p:strVal val="visible"/>
                                      </p:to>
                                    </p:set>
                                    <p:animEffect transition="in" filter="dissolve">
                                      <p:cBhvr>
                                        <p:cTn id="13" dur="1000"/>
                                        <p:tgtEl>
                                          <p:spTgt spid="1321"/>
                                        </p:tgtEl>
                                      </p:cBhvr>
                                    </p:animEffect>
                                  </p:childTnLst>
                                </p:cTn>
                              </p:par>
                            </p:childTnLst>
                          </p:cTn>
                        </p:par>
                        <p:par>
                          <p:cTn id="14" fill="hold">
                            <p:stCondLst>
                              <p:cond delay="1000"/>
                            </p:stCondLst>
                            <p:childTnLst>
                              <p:par>
                                <p:cTn id="15" presetID="23" presetClass="entr" presetSubtype="16" fill="hold" grpId="3" nodeType="afterEffect">
                                  <p:stCondLst>
                                    <p:cond delay="0"/>
                                  </p:stCondLst>
                                  <p:iterate>
                                    <p:tmAbs val="0"/>
                                  </p:iterate>
                                  <p:childTnLst>
                                    <p:set>
                                      <p:cBhvr>
                                        <p:cTn id="16" fill="hold"/>
                                        <p:tgtEl>
                                          <p:spTgt spid="1359"/>
                                        </p:tgtEl>
                                        <p:attrNameLst>
                                          <p:attrName>style.visibility</p:attrName>
                                        </p:attrNameLst>
                                      </p:cBhvr>
                                      <p:to>
                                        <p:strVal val="visible"/>
                                      </p:to>
                                    </p:set>
                                    <p:anim calcmode="lin" valueType="num">
                                      <p:cBhvr>
                                        <p:cTn id="17" dur="500" fill="hold"/>
                                        <p:tgtEl>
                                          <p:spTgt spid="1359"/>
                                        </p:tgtEl>
                                        <p:attrNameLst>
                                          <p:attrName>ppt_w</p:attrName>
                                        </p:attrNameLst>
                                      </p:cBhvr>
                                      <p:tavLst>
                                        <p:tav tm="0">
                                          <p:val>
                                            <p:fltVal val="0"/>
                                          </p:val>
                                        </p:tav>
                                        <p:tav tm="100000">
                                          <p:val>
                                            <p:strVal val="#ppt_w"/>
                                          </p:val>
                                        </p:tav>
                                      </p:tavLst>
                                    </p:anim>
                                    <p:anim calcmode="lin" valueType="num">
                                      <p:cBhvr>
                                        <p:cTn id="18" dur="500" fill="hold"/>
                                        <p:tgtEl>
                                          <p:spTgt spid="135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4" nodeType="afterEffect">
                                  <p:stCondLst>
                                    <p:cond delay="0"/>
                                  </p:stCondLst>
                                  <p:iterate>
                                    <p:tmAbs val="0"/>
                                  </p:iterate>
                                  <p:childTnLst>
                                    <p:set>
                                      <p:cBhvr>
                                        <p:cTn id="21" fill="hold"/>
                                        <p:tgtEl>
                                          <p:spTgt spid="1351"/>
                                        </p:tgtEl>
                                        <p:attrNameLst>
                                          <p:attrName>style.visibility</p:attrName>
                                        </p:attrNameLst>
                                      </p:cBhvr>
                                      <p:to>
                                        <p:strVal val="visible"/>
                                      </p:to>
                                    </p:set>
                                    <p:anim calcmode="lin" valueType="num">
                                      <p:cBhvr>
                                        <p:cTn id="22" dur="500" fill="hold"/>
                                        <p:tgtEl>
                                          <p:spTgt spid="1351"/>
                                        </p:tgtEl>
                                        <p:attrNameLst>
                                          <p:attrName>ppt_w</p:attrName>
                                        </p:attrNameLst>
                                      </p:cBhvr>
                                      <p:tavLst>
                                        <p:tav tm="0">
                                          <p:val>
                                            <p:fltVal val="0"/>
                                          </p:val>
                                        </p:tav>
                                        <p:tav tm="100000">
                                          <p:val>
                                            <p:strVal val="#ppt_w"/>
                                          </p:val>
                                        </p:tav>
                                      </p:tavLst>
                                    </p:anim>
                                    <p:anim calcmode="lin" valueType="num">
                                      <p:cBhvr>
                                        <p:cTn id="23" dur="500" fill="hold"/>
                                        <p:tgtEl>
                                          <p:spTgt spid="135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5" nodeType="afterEffect">
                                  <p:stCondLst>
                                    <p:cond delay="0"/>
                                  </p:stCondLst>
                                  <p:iterate>
                                    <p:tmAbs val="0"/>
                                  </p:iterate>
                                  <p:childTnLst>
                                    <p:set>
                                      <p:cBhvr>
                                        <p:cTn id="26" fill="hold"/>
                                        <p:tgtEl>
                                          <p:spTgt spid="1339"/>
                                        </p:tgtEl>
                                        <p:attrNameLst>
                                          <p:attrName>style.visibility</p:attrName>
                                        </p:attrNameLst>
                                      </p:cBhvr>
                                      <p:to>
                                        <p:strVal val="visible"/>
                                      </p:to>
                                    </p:set>
                                    <p:anim calcmode="lin" valueType="num">
                                      <p:cBhvr>
                                        <p:cTn id="27" dur="500" fill="hold"/>
                                        <p:tgtEl>
                                          <p:spTgt spid="1339"/>
                                        </p:tgtEl>
                                        <p:attrNameLst>
                                          <p:attrName>ppt_w</p:attrName>
                                        </p:attrNameLst>
                                      </p:cBhvr>
                                      <p:tavLst>
                                        <p:tav tm="0">
                                          <p:val>
                                            <p:fltVal val="0"/>
                                          </p:val>
                                        </p:tav>
                                        <p:tav tm="100000">
                                          <p:val>
                                            <p:strVal val="#ppt_w"/>
                                          </p:val>
                                        </p:tav>
                                      </p:tavLst>
                                    </p:anim>
                                    <p:anim calcmode="lin" valueType="num">
                                      <p:cBhvr>
                                        <p:cTn id="28" dur="500" fill="hold"/>
                                        <p:tgtEl>
                                          <p:spTgt spid="1339"/>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fill="hold" grpId="6" nodeType="clickEffect">
                                  <p:stCondLst>
                                    <p:cond delay="0"/>
                                  </p:stCondLst>
                                  <p:iterate>
                                    <p:tmAbs val="0"/>
                                  </p:iterate>
                                  <p:childTnLst>
                                    <p:set>
                                      <p:cBhvr>
                                        <p:cTn id="32" fill="hold"/>
                                        <p:tgtEl>
                                          <p:spTgt spid="1320"/>
                                        </p:tgtEl>
                                        <p:attrNameLst>
                                          <p:attrName>style.visibility</p:attrName>
                                        </p:attrNameLst>
                                      </p:cBhvr>
                                      <p:to>
                                        <p:strVal val="visible"/>
                                      </p:to>
                                    </p:set>
                                    <p:animEffect transition="in" filter="dissolve">
                                      <p:cBhvr>
                                        <p:cTn id="33" dur="500"/>
                                        <p:tgtEl>
                                          <p:spTgt spid="132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fill="hold" grpId="7" nodeType="clickEffect">
                                  <p:stCondLst>
                                    <p:cond delay="0"/>
                                  </p:stCondLst>
                                  <p:iterate>
                                    <p:tmAbs val="0"/>
                                  </p:iterate>
                                  <p:childTnLst>
                                    <p:set>
                                      <p:cBhvr>
                                        <p:cTn id="37" fill="hold"/>
                                        <p:tgtEl>
                                          <p:spTgt spid="1322"/>
                                        </p:tgtEl>
                                        <p:attrNameLst>
                                          <p:attrName>style.visibility</p:attrName>
                                        </p:attrNameLst>
                                      </p:cBhvr>
                                      <p:to>
                                        <p:strVal val="visible"/>
                                      </p:to>
                                    </p:set>
                                    <p:animEffect transition="in" filter="dissolve">
                                      <p:cBhvr>
                                        <p:cTn id="38" dur="1000"/>
                                        <p:tgtEl>
                                          <p:spTgt spid="1322"/>
                                        </p:tgtEl>
                                      </p:cBhvr>
                                    </p:animEffect>
                                  </p:childTnLst>
                                </p:cTn>
                              </p:par>
                            </p:childTnLst>
                          </p:cTn>
                        </p:par>
                        <p:par>
                          <p:cTn id="39" fill="hold">
                            <p:stCondLst>
                              <p:cond delay="1000"/>
                            </p:stCondLst>
                            <p:childTnLst>
                              <p:par>
                                <p:cTn id="40" presetID="23" presetClass="entr" presetSubtype="16" fill="hold" grpId="8" nodeType="afterEffect">
                                  <p:stCondLst>
                                    <p:cond delay="0"/>
                                  </p:stCondLst>
                                  <p:iterate>
                                    <p:tmAbs val="0"/>
                                  </p:iterate>
                                  <p:childTnLst>
                                    <p:set>
                                      <p:cBhvr>
                                        <p:cTn id="41" fill="hold"/>
                                        <p:tgtEl>
                                          <p:spTgt spid="1355"/>
                                        </p:tgtEl>
                                        <p:attrNameLst>
                                          <p:attrName>style.visibility</p:attrName>
                                        </p:attrNameLst>
                                      </p:cBhvr>
                                      <p:to>
                                        <p:strVal val="visible"/>
                                      </p:to>
                                    </p:set>
                                    <p:anim calcmode="lin" valueType="num">
                                      <p:cBhvr>
                                        <p:cTn id="42" dur="500" fill="hold"/>
                                        <p:tgtEl>
                                          <p:spTgt spid="1355"/>
                                        </p:tgtEl>
                                        <p:attrNameLst>
                                          <p:attrName>ppt_w</p:attrName>
                                        </p:attrNameLst>
                                      </p:cBhvr>
                                      <p:tavLst>
                                        <p:tav tm="0">
                                          <p:val>
                                            <p:fltVal val="0"/>
                                          </p:val>
                                        </p:tav>
                                        <p:tav tm="100000">
                                          <p:val>
                                            <p:strVal val="#ppt_w"/>
                                          </p:val>
                                        </p:tav>
                                      </p:tavLst>
                                    </p:anim>
                                    <p:anim calcmode="lin" valueType="num">
                                      <p:cBhvr>
                                        <p:cTn id="43" dur="500" fill="hold"/>
                                        <p:tgtEl>
                                          <p:spTgt spid="1355"/>
                                        </p:tgtEl>
                                        <p:attrNameLst>
                                          <p:attrName>ppt_h</p:attrName>
                                        </p:attrNameLst>
                                      </p:cBhvr>
                                      <p:tavLst>
                                        <p:tav tm="0">
                                          <p:val>
                                            <p:fltVal val="0"/>
                                          </p:val>
                                        </p:tav>
                                        <p:tav tm="100000">
                                          <p:val>
                                            <p:strVal val="#ppt_h"/>
                                          </p:val>
                                        </p:tav>
                                      </p:tavLst>
                                    </p:anim>
                                  </p:childTnLst>
                                </p:cTn>
                              </p:par>
                            </p:childTnLst>
                          </p:cTn>
                        </p:par>
                        <p:par>
                          <p:cTn id="44" fill="hold">
                            <p:stCondLst>
                              <p:cond delay="1500"/>
                            </p:stCondLst>
                            <p:childTnLst>
                              <p:par>
                                <p:cTn id="45" presetID="23" presetClass="entr" presetSubtype="16" fill="hold" grpId="9" nodeType="afterEffect">
                                  <p:stCondLst>
                                    <p:cond delay="0"/>
                                  </p:stCondLst>
                                  <p:iterate>
                                    <p:tmAbs val="0"/>
                                  </p:iterate>
                                  <p:childTnLst>
                                    <p:set>
                                      <p:cBhvr>
                                        <p:cTn id="46" fill="hold"/>
                                        <p:tgtEl>
                                          <p:spTgt spid="1347"/>
                                        </p:tgtEl>
                                        <p:attrNameLst>
                                          <p:attrName>style.visibility</p:attrName>
                                        </p:attrNameLst>
                                      </p:cBhvr>
                                      <p:to>
                                        <p:strVal val="visible"/>
                                      </p:to>
                                    </p:set>
                                    <p:anim calcmode="lin" valueType="num">
                                      <p:cBhvr>
                                        <p:cTn id="47" dur="500" fill="hold"/>
                                        <p:tgtEl>
                                          <p:spTgt spid="1347"/>
                                        </p:tgtEl>
                                        <p:attrNameLst>
                                          <p:attrName>ppt_w</p:attrName>
                                        </p:attrNameLst>
                                      </p:cBhvr>
                                      <p:tavLst>
                                        <p:tav tm="0">
                                          <p:val>
                                            <p:fltVal val="0"/>
                                          </p:val>
                                        </p:tav>
                                        <p:tav tm="100000">
                                          <p:val>
                                            <p:strVal val="#ppt_w"/>
                                          </p:val>
                                        </p:tav>
                                      </p:tavLst>
                                    </p:anim>
                                    <p:anim calcmode="lin" valueType="num">
                                      <p:cBhvr>
                                        <p:cTn id="48" dur="500" fill="hold"/>
                                        <p:tgtEl>
                                          <p:spTgt spid="1347"/>
                                        </p:tgtEl>
                                        <p:attrNameLst>
                                          <p:attrName>ppt_h</p:attrName>
                                        </p:attrNameLst>
                                      </p:cBhvr>
                                      <p:tavLst>
                                        <p:tav tm="0">
                                          <p:val>
                                            <p:fltVal val="0"/>
                                          </p:val>
                                        </p:tav>
                                        <p:tav tm="100000">
                                          <p:val>
                                            <p:strVal val="#ppt_h"/>
                                          </p:val>
                                        </p:tav>
                                      </p:tavLst>
                                    </p:anim>
                                  </p:childTnLst>
                                </p:cTn>
                              </p:par>
                            </p:childTnLst>
                          </p:cTn>
                        </p:par>
                        <p:par>
                          <p:cTn id="49" fill="hold">
                            <p:stCondLst>
                              <p:cond delay="2000"/>
                            </p:stCondLst>
                            <p:childTnLst>
                              <p:par>
                                <p:cTn id="50" presetID="23" presetClass="entr" presetSubtype="16" fill="hold" grpId="10" nodeType="afterEffect">
                                  <p:stCondLst>
                                    <p:cond delay="0"/>
                                  </p:stCondLst>
                                  <p:iterate>
                                    <p:tmAbs val="0"/>
                                  </p:iterate>
                                  <p:childTnLst>
                                    <p:set>
                                      <p:cBhvr>
                                        <p:cTn id="51" fill="hold"/>
                                        <p:tgtEl>
                                          <p:spTgt spid="1343"/>
                                        </p:tgtEl>
                                        <p:attrNameLst>
                                          <p:attrName>style.visibility</p:attrName>
                                        </p:attrNameLst>
                                      </p:cBhvr>
                                      <p:to>
                                        <p:strVal val="visible"/>
                                      </p:to>
                                    </p:set>
                                    <p:anim calcmode="lin" valueType="num">
                                      <p:cBhvr>
                                        <p:cTn id="52" dur="500" fill="hold"/>
                                        <p:tgtEl>
                                          <p:spTgt spid="1343"/>
                                        </p:tgtEl>
                                        <p:attrNameLst>
                                          <p:attrName>ppt_w</p:attrName>
                                        </p:attrNameLst>
                                      </p:cBhvr>
                                      <p:tavLst>
                                        <p:tav tm="0">
                                          <p:val>
                                            <p:fltVal val="0"/>
                                          </p:val>
                                        </p:tav>
                                        <p:tav tm="100000">
                                          <p:val>
                                            <p:strVal val="#ppt_w"/>
                                          </p:val>
                                        </p:tav>
                                      </p:tavLst>
                                    </p:anim>
                                    <p:anim calcmode="lin" valueType="num">
                                      <p:cBhvr>
                                        <p:cTn id="53" dur="500" fill="hold"/>
                                        <p:tgtEl>
                                          <p:spTgt spid="13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9" grpId="1" animBg="1" advAuto="0"/>
      <p:bldP spid="1320" grpId="6" animBg="1" advAuto="0"/>
      <p:bldP spid="1321" grpId="2" animBg="1" advAuto="0"/>
      <p:bldP spid="1322" grpId="7" animBg="1" advAuto="0"/>
      <p:bldP spid="1339" grpId="5" animBg="1" advAuto="0"/>
      <p:bldP spid="1343" grpId="10" animBg="1" advAuto="0"/>
      <p:bldP spid="1347" grpId="9" animBg="1" advAuto="0"/>
      <p:bldP spid="1351" grpId="4" animBg="1" advAuto="0"/>
      <p:bldP spid="1355" grpId="8" animBg="1" advAuto="0"/>
      <p:bldP spid="1359" grpId="3"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0" name="Group 1400"/>
          <p:cNvGrpSpPr/>
          <p:nvPr/>
        </p:nvGrpSpPr>
        <p:grpSpPr>
          <a:xfrm>
            <a:off x="2133599" y="2730474"/>
            <a:ext cx="5403851" cy="2589240"/>
            <a:chOff x="0" y="0"/>
            <a:chExt cx="5403850" cy="2589239"/>
          </a:xfrm>
        </p:grpSpPr>
        <p:grpSp>
          <p:nvGrpSpPr>
            <p:cNvPr id="1398" name="Group 1398"/>
            <p:cNvGrpSpPr/>
            <p:nvPr/>
          </p:nvGrpSpPr>
          <p:grpSpPr>
            <a:xfrm>
              <a:off x="-1" y="114426"/>
              <a:ext cx="5403851" cy="2474814"/>
              <a:chOff x="0" y="0"/>
              <a:chExt cx="5403850" cy="2474812"/>
            </a:xfrm>
          </p:grpSpPr>
          <p:sp>
            <p:nvSpPr>
              <p:cNvPr id="1383" name="Shape 1383"/>
              <p:cNvSpPr/>
              <p:nvPr/>
            </p:nvSpPr>
            <p:spPr>
              <a:xfrm flipV="1">
                <a:off x="3694112" y="2387500"/>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84" name="Shape 1384"/>
              <p:cNvSpPr/>
              <p:nvPr/>
            </p:nvSpPr>
            <p:spPr>
              <a:xfrm>
                <a:off x="0" y="2263675"/>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85" name="Shape 1385"/>
              <p:cNvSpPr/>
              <p:nvPr/>
            </p:nvSpPr>
            <p:spPr>
              <a:xfrm>
                <a:off x="257175" y="1377850"/>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86" name="Shape 1386"/>
              <p:cNvSpPr/>
              <p:nvPr/>
            </p:nvSpPr>
            <p:spPr>
              <a:xfrm>
                <a:off x="930274" y="523775"/>
                <a:ext cx="923927" cy="1266825"/>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87" name="Shape 1387"/>
              <p:cNvSpPr/>
              <p:nvPr/>
            </p:nvSpPr>
            <p:spPr>
              <a:xfrm>
                <a:off x="2127403" y="0"/>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88" name="Shape 1388"/>
              <p:cNvSpPr/>
              <p:nvPr/>
            </p:nvSpPr>
            <p:spPr>
              <a:xfrm flipH="1">
                <a:off x="2752725" y="442812"/>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89" name="Shape 1389"/>
              <p:cNvSpPr/>
              <p:nvPr/>
            </p:nvSpPr>
            <p:spPr>
              <a:xfrm flipH="1">
                <a:off x="2963862" y="980975"/>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90" name="Shape 1390"/>
              <p:cNvSpPr/>
              <p:nvPr/>
            </p:nvSpPr>
            <p:spPr>
              <a:xfrm flipV="1">
                <a:off x="3047999" y="1831875"/>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391" name="Shape 1391"/>
              <p:cNvSpPr/>
              <p:nvPr/>
            </p:nvSpPr>
            <p:spPr>
              <a:xfrm rot="5246759">
                <a:off x="1339058" y="940599"/>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1392" name="Shape 1392"/>
              <p:cNvSpPr/>
              <p:nvPr/>
            </p:nvSpPr>
            <p:spPr>
              <a:xfrm>
                <a:off x="3298825" y="2144612"/>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1393" name="Shape 1393"/>
              <p:cNvSpPr/>
              <p:nvPr/>
            </p:nvSpPr>
            <p:spPr>
              <a:xfrm rot="3267768">
                <a:off x="748949" y="1157777"/>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1394" name="Shape 1394"/>
              <p:cNvSpPr/>
              <p:nvPr/>
            </p:nvSpPr>
            <p:spPr>
              <a:xfrm rot="20643327">
                <a:off x="3305829" y="1652396"/>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1395" name="Shape 1395"/>
              <p:cNvSpPr/>
              <p:nvPr/>
            </p:nvSpPr>
            <p:spPr>
              <a:xfrm rot="19276533">
                <a:off x="3206666" y="1062180"/>
                <a:ext cx="987426" cy="4191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100" b="1">
                    <a:solidFill>
                      <a:srgbClr val="FC0128"/>
                    </a:solidFill>
                    <a:latin typeface="Helvetica BlackOblique"/>
                    <a:ea typeface="Helvetica BlackOblique"/>
                    <a:cs typeface="Helvetica BlackOblique"/>
                    <a:sym typeface="Helvetica BlackOblique"/>
                  </a:defRPr>
                </a:lvl1pPr>
              </a:lstStyle>
              <a:p>
                <a:r>
                  <a:t>MHAKECHÜKO</a:t>
                </a:r>
              </a:p>
            </p:txBody>
          </p:sp>
          <p:sp>
            <p:nvSpPr>
              <p:cNvPr id="1396" name="Shape 1396"/>
              <p:cNvSpPr/>
              <p:nvPr/>
            </p:nvSpPr>
            <p:spPr>
              <a:xfrm rot="1755646">
                <a:off x="182986" y="1525183"/>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1397" name="Shape 1397"/>
              <p:cNvSpPr/>
              <p:nvPr/>
            </p:nvSpPr>
            <p:spPr>
              <a:xfrm rot="240000">
                <a:off x="402541" y="2008174"/>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grpSp>
        <p:sp>
          <p:nvSpPr>
            <p:cNvPr id="1399" name="Shape 1399"/>
            <p:cNvSpPr/>
            <p:nvPr/>
          </p:nvSpPr>
          <p:spPr>
            <a:xfrm rot="18254599">
              <a:off x="2356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E81034"/>
                  </a:solidFill>
                  <a:latin typeface="Helvetica BlackOblique"/>
                  <a:ea typeface="Helvetica BlackOblique"/>
                  <a:cs typeface="Helvetica BlackOblique"/>
                  <a:sym typeface="Helvetica BlackOblique"/>
                </a:defRPr>
              </a:lvl1pPr>
            </a:lstStyle>
            <a:p>
              <a:r>
                <a:t>DIELIEKEVI</a:t>
              </a:r>
            </a:p>
          </p:txBody>
        </p:sp>
      </p:grpSp>
      <p:sp>
        <p:nvSpPr>
          <p:cNvPr id="1401" name="Shape 1401"/>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Teicie 1600</a:t>
            </a:r>
          </a:p>
        </p:txBody>
      </p:sp>
      <p:sp>
        <p:nvSpPr>
          <p:cNvPr id="1402" name="Shape 1402"/>
          <p:cNvSpPr/>
          <p:nvPr/>
        </p:nvSpPr>
        <p:spPr>
          <a:xfrm>
            <a:off x="1685925" y="5210175"/>
            <a:ext cx="2740026" cy="71438"/>
          </a:xfrm>
          <a:prstGeom prst="line">
            <a:avLst/>
          </a:prstGeom>
          <a:ln w="57150">
            <a:solidFill>
              <a:srgbClr val="FC0128"/>
            </a:solidFill>
          </a:ln>
        </p:spPr>
        <p:txBody>
          <a:bodyPr lIns="45719" rIns="45719"/>
          <a:lstStyle/>
          <a:p>
            <a:endParaRPr/>
          </a:p>
        </p:txBody>
      </p:sp>
      <p:sp>
        <p:nvSpPr>
          <p:cNvPr id="1403" name="Shape 1403"/>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Thedze Kethumia 40</a:t>
            </a:r>
          </a:p>
        </p:txBody>
      </p:sp>
      <p:sp>
        <p:nvSpPr>
          <p:cNvPr id="1404" name="Shape 1404"/>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2F6AFD"/>
                </a:solidFill>
              </a:defRPr>
            </a:lvl1pPr>
          </a:lstStyle>
          <a:p>
            <a:r>
              <a:t> DIEBO PUO:</a:t>
            </a:r>
          </a:p>
        </p:txBody>
      </p:sp>
      <p:sp>
        <p:nvSpPr>
          <p:cNvPr id="1405" name="Shape 1405"/>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629AFF"/>
                </a:solidFill>
                <a:latin typeface="Lucida Handwriting"/>
                <a:ea typeface="Lucida Handwriting"/>
                <a:cs typeface="Lucida Handwriting"/>
                <a:sym typeface="Lucida Handwriting"/>
              </a:defRPr>
            </a:pPr>
            <a:r>
              <a:t>Ketholeshü  </a:t>
            </a:r>
          </a:p>
          <a:p>
            <a:pPr algn="ctr">
              <a:defRPr sz="2500">
                <a:solidFill>
                  <a:srgbClr val="629AFF"/>
                </a:solidFill>
                <a:latin typeface="Lucida Handwriting"/>
                <a:ea typeface="Lucida Handwriting"/>
                <a:cs typeface="Lucida Handwriting"/>
                <a:sym typeface="Lucida Handwriting"/>
              </a:defRPr>
            </a:pPr>
            <a:r>
              <a:t>"</a:t>
            </a:r>
            <a:r>
              <a:rPr sz="2400"/>
              <a:t>KESAU</a:t>
            </a:r>
            <a:r>
              <a:t>"  </a:t>
            </a:r>
          </a:p>
        </p:txBody>
      </p:sp>
      <p:sp>
        <p:nvSpPr>
          <p:cNvPr id="1406" name="Shape 1406"/>
          <p:cNvSpPr/>
          <p:nvPr/>
        </p:nvSpPr>
        <p:spPr>
          <a:xfrm>
            <a:off x="620499" y="700087"/>
            <a:ext cx="1807002" cy="1727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2F6AFD"/>
                </a:solidFill>
                <a:latin typeface="Lucida Handwriting"/>
                <a:ea typeface="Lucida Handwriting"/>
                <a:cs typeface="Lucida Handwriting"/>
                <a:sym typeface="Lucida Handwriting"/>
              </a:defRPr>
            </a:pPr>
            <a:r>
              <a:t> Ketholeshü </a:t>
            </a:r>
          </a:p>
          <a:p>
            <a:pPr algn="ctr">
              <a:defRPr sz="2800">
                <a:solidFill>
                  <a:srgbClr val="2F6AFD"/>
                </a:solidFill>
                <a:latin typeface="Lucida Handwriting"/>
                <a:ea typeface="Lucida Handwriting"/>
                <a:cs typeface="Lucida Handwriting"/>
                <a:sym typeface="Lucida Handwriting"/>
              </a:defRPr>
            </a:pPr>
            <a:r>
              <a:t>"KEWEU" </a:t>
            </a:r>
          </a:p>
        </p:txBody>
      </p:sp>
      <p:sp>
        <p:nvSpPr>
          <p:cNvPr id="1407" name="Shape 1407"/>
          <p:cNvSpPr/>
          <p:nvPr/>
        </p:nvSpPr>
        <p:spPr>
          <a:xfrm>
            <a:off x="6311899" y="2017713"/>
            <a:ext cx="1630554"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Leshüda "27"</a:t>
            </a:r>
          </a:p>
        </p:txBody>
      </p:sp>
      <p:sp>
        <p:nvSpPr>
          <p:cNvPr id="1408" name="Shape 1408"/>
          <p:cNvSpPr/>
          <p:nvPr/>
        </p:nvSpPr>
        <p:spPr>
          <a:xfrm>
            <a:off x="312738" y="2030413"/>
            <a:ext cx="165036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Leshüda "39"</a:t>
            </a:r>
          </a:p>
        </p:txBody>
      </p:sp>
      <p:sp>
        <p:nvSpPr>
          <p:cNvPr id="1409" name="Shape 1409"/>
          <p:cNvSpPr/>
          <p:nvPr/>
        </p:nvSpPr>
        <p:spPr>
          <a:xfrm>
            <a:off x="396875" y="2716213"/>
            <a:ext cx="72110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Ibriko</a:t>
            </a:r>
          </a:p>
        </p:txBody>
      </p:sp>
      <p:sp>
        <p:nvSpPr>
          <p:cNvPr id="1410" name="Shape 1410"/>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Grik</a:t>
            </a:r>
          </a:p>
        </p:txBody>
      </p:sp>
      <p:sp>
        <p:nvSpPr>
          <p:cNvPr id="1411" name="Shape 1411"/>
          <p:cNvSpPr/>
          <p:nvPr/>
        </p:nvSpPr>
        <p:spPr>
          <a:xfrm>
            <a:off x="7302500" y="33845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Ngukemezhie/ </a:t>
            </a:r>
          </a:p>
        </p:txBody>
      </p:sp>
      <p:sp>
        <p:nvSpPr>
          <p:cNvPr id="1412" name="Shape 1412"/>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2F6AFD"/>
                </a:solidFill>
                <a:latin typeface="Lucida Handwriting"/>
                <a:ea typeface="Lucida Handwriting"/>
                <a:cs typeface="Lucida Handwriting"/>
                <a:sym typeface="Lucida Handwriting"/>
              </a:defRPr>
            </a:lvl1pPr>
          </a:lstStyle>
          <a:p>
            <a:r>
              <a:t>Thezho/</a:t>
            </a:r>
          </a:p>
        </p:txBody>
      </p:sp>
      <p:sp>
        <p:nvSpPr>
          <p:cNvPr id="1413" name="Shape 1413"/>
          <p:cNvSpPr/>
          <p:nvPr/>
        </p:nvSpPr>
        <p:spPr>
          <a:xfrm>
            <a:off x="-57151" y="4491037"/>
            <a:ext cx="1976440"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1414" name="Shape 1414"/>
          <p:cNvSpPr/>
          <p:nvPr/>
        </p:nvSpPr>
        <p:spPr>
          <a:xfrm>
            <a:off x="7091363" y="4510087"/>
            <a:ext cx="2152651"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1415" name="Shape 1415"/>
          <p:cNvSpPr/>
          <p:nvPr/>
        </p:nvSpPr>
        <p:spPr>
          <a:xfrm>
            <a:off x="-85725" y="5184775"/>
            <a:ext cx="1831975"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Voketa</a:t>
            </a:r>
          </a:p>
        </p:txBody>
      </p:sp>
      <p:sp>
        <p:nvSpPr>
          <p:cNvPr id="1416" name="Shape 1416"/>
          <p:cNvSpPr/>
          <p:nvPr/>
        </p:nvSpPr>
        <p:spPr>
          <a:xfrm>
            <a:off x="7278688" y="5184775"/>
            <a:ext cx="1814512"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Vorkezhü</a:t>
            </a:r>
          </a:p>
        </p:txBody>
      </p:sp>
      <p:sp>
        <p:nvSpPr>
          <p:cNvPr id="1417" name="Shape 1417"/>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2F6AFD"/>
                </a:solidFill>
                <a:latin typeface="Lucida Handwriting"/>
                <a:ea typeface="Lucida Handwriting"/>
                <a:cs typeface="Lucida Handwriting"/>
                <a:sym typeface="Lucida Handwriting"/>
              </a:defRPr>
            </a:lvl1pPr>
          </a:lstStyle>
          <a:p>
            <a:r>
              <a:t>Phrakeshü</a:t>
            </a:r>
          </a:p>
        </p:txBody>
      </p:sp>
      <p:sp>
        <p:nvSpPr>
          <p:cNvPr id="1418" name="Shape 1418"/>
          <p:cNvSpPr/>
          <p:nvPr/>
        </p:nvSpPr>
        <p:spPr>
          <a:xfrm>
            <a:off x="6796088" y="3730625"/>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2F6AFD"/>
                </a:solidFill>
                <a:latin typeface="Lucida Handwriting"/>
                <a:ea typeface="Lucida Handwriting"/>
                <a:cs typeface="Lucida Handwriting"/>
                <a:sym typeface="Lucida Handwriting"/>
              </a:defRPr>
            </a:lvl1pPr>
          </a:lstStyle>
          <a:p>
            <a:r>
              <a:t>Chü tsei keshü</a:t>
            </a:r>
          </a:p>
        </p:txBody>
      </p:sp>
      <p:sp>
        <p:nvSpPr>
          <p:cNvPr id="1419" name="Shape 1419"/>
          <p:cNvSpPr/>
          <p:nvPr/>
        </p:nvSpPr>
        <p:spPr>
          <a:xfrm>
            <a:off x="7135813" y="1884363"/>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20" name="Shape 1420"/>
          <p:cNvSpPr/>
          <p:nvPr/>
        </p:nvSpPr>
        <p:spPr>
          <a:xfrm>
            <a:off x="7345363" y="26511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21" name="Shape 1421"/>
          <p:cNvSpPr/>
          <p:nvPr/>
        </p:nvSpPr>
        <p:spPr>
          <a:xfrm>
            <a:off x="7440613" y="3316287"/>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22" name="Shape 1422"/>
          <p:cNvSpPr/>
          <p:nvPr/>
        </p:nvSpPr>
        <p:spPr>
          <a:xfrm>
            <a:off x="7593013" y="4424362"/>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23" name="Shape 1423"/>
          <p:cNvSpPr/>
          <p:nvPr/>
        </p:nvSpPr>
        <p:spPr>
          <a:xfrm>
            <a:off x="866775" y="1893888"/>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24" name="Shape 1424"/>
          <p:cNvSpPr/>
          <p:nvPr/>
        </p:nvSpPr>
        <p:spPr>
          <a:xfrm>
            <a:off x="762000" y="2660650"/>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25" name="Shape 1425"/>
          <p:cNvSpPr/>
          <p:nvPr/>
        </p:nvSpPr>
        <p:spPr>
          <a:xfrm>
            <a:off x="671512" y="33115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26" name="Shape 1426"/>
          <p:cNvSpPr/>
          <p:nvPr/>
        </p:nvSpPr>
        <p:spPr>
          <a:xfrm>
            <a:off x="495300" y="43910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27" name="Shape 1427"/>
          <p:cNvSpPr/>
          <p:nvPr/>
        </p:nvSpPr>
        <p:spPr>
          <a:xfrm>
            <a:off x="1597025" y="5768975"/>
            <a:ext cx="2420939"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Kemeho nya</a:t>
            </a:r>
          </a:p>
        </p:txBody>
      </p:sp>
      <p:grpSp>
        <p:nvGrpSpPr>
          <p:cNvPr id="1432" name="Group 1432"/>
          <p:cNvGrpSpPr/>
          <p:nvPr/>
        </p:nvGrpSpPr>
        <p:grpSpPr>
          <a:xfrm>
            <a:off x="1781175" y="3127375"/>
            <a:ext cx="3554413" cy="989013"/>
            <a:chOff x="0" y="0"/>
            <a:chExt cx="3554412" cy="989012"/>
          </a:xfrm>
        </p:grpSpPr>
        <p:grpSp>
          <p:nvGrpSpPr>
            <p:cNvPr id="1430" name="Group 1430"/>
            <p:cNvGrpSpPr/>
            <p:nvPr/>
          </p:nvGrpSpPr>
          <p:grpSpPr>
            <a:xfrm>
              <a:off x="887412" y="0"/>
              <a:ext cx="2667001" cy="647700"/>
              <a:chOff x="0" y="0"/>
              <a:chExt cx="2666999" cy="647699"/>
            </a:xfrm>
          </p:grpSpPr>
          <p:sp>
            <p:nvSpPr>
              <p:cNvPr id="1428" name="Shape 1428"/>
              <p:cNvSpPr/>
              <p:nvPr/>
            </p:nvSpPr>
            <p:spPr>
              <a:xfrm>
                <a:off x="0" y="0"/>
                <a:ext cx="2667000" cy="647700"/>
              </a:xfrm>
              <a:prstGeom prst="rect">
                <a:avLst/>
              </a:prstGeom>
              <a:solidFill>
                <a:srgbClr val="5AF24E"/>
              </a:solidFill>
              <a:ln w="5715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429" name="Shape 1429"/>
              <p:cNvSpPr/>
              <p:nvPr/>
            </p:nvSpPr>
            <p:spPr>
              <a:xfrm>
                <a:off x="315912" y="76200"/>
                <a:ext cx="2103438"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600"/>
                  </a:spcBef>
                  <a:defRPr sz="2800" b="1"/>
                </a:lvl1pPr>
              </a:lstStyle>
              <a:p>
                <a:r>
                  <a:t>ABRAHAM</a:t>
                </a:r>
              </a:p>
            </p:txBody>
          </p:sp>
        </p:grpSp>
        <p:sp>
          <p:nvSpPr>
            <p:cNvPr id="1431" name="Shape 1431"/>
            <p:cNvSpPr/>
            <p:nvPr/>
          </p:nvSpPr>
          <p:spPr>
            <a:xfrm>
              <a:off x="0" y="90487"/>
              <a:ext cx="795338" cy="898526"/>
            </a:xfrm>
            <a:custGeom>
              <a:avLst/>
              <a:gdLst/>
              <a:ahLst/>
              <a:cxnLst>
                <a:cxn ang="0">
                  <a:pos x="wd2" y="hd2"/>
                </a:cxn>
                <a:cxn ang="5400000">
                  <a:pos x="wd2" y="hd2"/>
                </a:cxn>
                <a:cxn ang="10800000">
                  <a:pos x="wd2" y="hd2"/>
                </a:cxn>
                <a:cxn ang="16200000">
                  <a:pos x="wd2" y="hd2"/>
                </a:cxn>
              </a:cxnLst>
              <a:rect l="0" t="0" r="r" b="b"/>
              <a:pathLst>
                <a:path w="21600" h="21600" extrusionOk="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C0128"/>
            </a:solidFill>
            <a:ln w="381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1433" name="Shape 1433"/>
          <p:cNvSpPr/>
          <p:nvPr/>
        </p:nvSpPr>
        <p:spPr>
          <a:xfrm>
            <a:off x="1350962" y="5580062"/>
            <a:ext cx="2701927" cy="893763"/>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1434" name="Shape 1434"/>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1435" name="Shape 1435"/>
          <p:cNvSpPr/>
          <p:nvPr/>
        </p:nvSpPr>
        <p:spPr>
          <a:xfrm>
            <a:off x="1525587" y="6249987"/>
            <a:ext cx="2317751" cy="586741"/>
          </a:xfrm>
          <a:prstGeom prst="rect">
            <a:avLst/>
          </a:prstGeom>
          <a:solidFill>
            <a:schemeClr val="accent3">
              <a:lumOff val="44000"/>
            </a:schemeClr>
          </a:solidFill>
          <a:ln w="76200">
            <a:solidFill>
              <a:srgbClr val="FC0128"/>
            </a:solidFill>
            <a:miter/>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atin typeface="Arial Black"/>
                <a:ea typeface="Arial Black"/>
                <a:cs typeface="Arial Black"/>
                <a:sym typeface="Arial Black"/>
              </a:defRPr>
            </a:lvl1pPr>
          </a:lstStyle>
          <a:p>
            <a:r>
              <a:t>Puocha I</a:t>
            </a:r>
          </a:p>
        </p:txBody>
      </p:sp>
      <p:sp>
        <p:nvSpPr>
          <p:cNvPr id="1436" name="Shape 1436"/>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22</a:t>
            </a:r>
          </a:p>
        </p:txBody>
      </p:sp>
      <p:sp>
        <p:nvSpPr>
          <p:cNvPr id="1437" name="Shape 1437"/>
          <p:cNvSpPr/>
          <p:nvPr/>
        </p:nvSpPr>
        <p:spPr>
          <a:xfrm>
            <a:off x="8572719" y="6366192"/>
            <a:ext cx="228164" cy="383541"/>
          </a:xfrm>
          <a:prstGeom prst="rect">
            <a:avLst/>
          </a:prstGeom>
          <a:ln w="12700">
            <a:miter lim="400000"/>
          </a:ln>
          <a:effectLst>
            <a:outerShdw blurRad="63500" dist="17961" dir="2700000" rotWithShape="0">
              <a:srgbClr val="000000">
                <a:alpha val="74998"/>
              </a:srgbClr>
            </a:outerShdw>
          </a:effectLst>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5</a:t>
            </a:r>
          </a:p>
        </p:txBody>
      </p:sp>
      <p:sp>
        <p:nvSpPr>
          <p:cNvPr id="1438" name="Shape 1438"/>
          <p:cNvSpPr/>
          <p:nvPr/>
        </p:nvSpPr>
        <p:spPr>
          <a:xfrm>
            <a:off x="7621743" y="6426517"/>
            <a:ext cx="656914"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9.65.06.</a:t>
            </a:r>
          </a:p>
        </p:txBody>
      </p:sp>
      <p:sp>
        <p:nvSpPr>
          <p:cNvPr id="1439" name="Shape 1439"/>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Kepenuopfü Zayie</a:t>
            </a:r>
          </a:p>
        </p:txBody>
      </p:sp>
      <p:sp>
        <p:nvSpPr>
          <p:cNvPr id="1440" name="Shape 1440" descr="Dark vertical"/>
          <p:cNvSpPr/>
          <p:nvPr/>
        </p:nvSpPr>
        <p:spPr>
          <a:xfrm rot="5400000">
            <a:off x="-940113" y="3866064"/>
            <a:ext cx="3997326" cy="2149477"/>
          </a:xfrm>
          <a:prstGeom prst="triangle">
            <a:avLst/>
          </a:prstGeom>
          <a:blipFill>
            <a:blip r:embed="rId3"/>
          </a:blipFill>
          <a:ln w="57150">
            <a:solidFill>
              <a:srgbClr val="023CCC"/>
            </a:solidFill>
            <a:miter/>
          </a:ln>
        </p:spPr>
        <p:txBody>
          <a:bodyPr lIns="45719" rIns="45719" anchor="ctr"/>
          <a:lstStyle/>
          <a:p>
            <a:pPr>
              <a:defRPr>
                <a:latin typeface="Comic Sans MS"/>
                <a:ea typeface="Comic Sans MS"/>
                <a:cs typeface="Comic Sans MS"/>
                <a:sym typeface="Comic Sans MS"/>
              </a:defRPr>
            </a:pPr>
            <a:endParaRPr/>
          </a:p>
        </p:txBody>
      </p:sp>
      <p:sp>
        <p:nvSpPr>
          <p:cNvPr id="1441" name="Shape 1441" descr="Dark horizontal"/>
          <p:cNvSpPr/>
          <p:nvPr/>
        </p:nvSpPr>
        <p:spPr>
          <a:xfrm rot="16200000" flipH="1">
            <a:off x="3580624" y="1415255"/>
            <a:ext cx="4065588" cy="7113590"/>
          </a:xfrm>
          <a:prstGeom prst="triangle">
            <a:avLst/>
          </a:prstGeom>
          <a:blipFill>
            <a:blip r:embed="rId4"/>
          </a:blipFill>
          <a:ln w="57150">
            <a:solidFill>
              <a:schemeClr val="accent2"/>
            </a:solidFill>
            <a:miter/>
          </a:ln>
        </p:spPr>
        <p:txBody>
          <a:bodyPr lIns="45719" rIns="45719" anchor="ctr"/>
          <a:lstStyle/>
          <a:p>
            <a:pPr algn="ctr">
              <a:defRPr>
                <a:latin typeface="Comic Sans MS"/>
                <a:ea typeface="Comic Sans MS"/>
                <a:cs typeface="Comic Sans MS"/>
                <a:sym typeface="Comic Sans MS"/>
              </a:defRPr>
            </a:pPr>
            <a:endParaRPr/>
          </a:p>
        </p:txBody>
      </p:sp>
      <p:grpSp>
        <p:nvGrpSpPr>
          <p:cNvPr id="1446" name="Group 1446"/>
          <p:cNvGrpSpPr/>
          <p:nvPr/>
        </p:nvGrpSpPr>
        <p:grpSpPr>
          <a:xfrm>
            <a:off x="396773" y="-772611"/>
            <a:ext cx="3114999" cy="1841000"/>
            <a:chOff x="0" y="0"/>
            <a:chExt cx="3114998" cy="1840998"/>
          </a:xfrm>
        </p:grpSpPr>
        <p:grpSp>
          <p:nvGrpSpPr>
            <p:cNvPr id="1444" name="Group 1444"/>
            <p:cNvGrpSpPr/>
            <p:nvPr/>
          </p:nvGrpSpPr>
          <p:grpSpPr>
            <a:xfrm>
              <a:off x="0" y="0"/>
              <a:ext cx="3114999" cy="1840999"/>
              <a:chOff x="0" y="0"/>
              <a:chExt cx="3114998" cy="1840998"/>
            </a:xfrm>
          </p:grpSpPr>
          <p:sp>
            <p:nvSpPr>
              <p:cNvPr id="1442" name="Shape 1442"/>
              <p:cNvSpPr/>
              <p:nvPr/>
            </p:nvSpPr>
            <p:spPr>
              <a:xfrm rot="12240000">
                <a:off x="1574800" y="1185862"/>
                <a:ext cx="1533525" cy="358776"/>
              </a:xfrm>
              <a:prstGeom prst="rightArrow">
                <a:avLst>
                  <a:gd name="adj1" fmla="val 50000"/>
                  <a:gd name="adj2" fmla="val 213737"/>
                </a:avLst>
              </a:prstGeom>
              <a:solidFill>
                <a:srgbClr val="26FB03"/>
              </a:solidFill>
              <a:ln w="254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443" name="Shape 1443"/>
              <p:cNvSpPr/>
              <p:nvPr/>
            </p:nvSpPr>
            <p:spPr>
              <a:xfrm>
                <a:off x="0" y="0"/>
                <a:ext cx="2667000" cy="647700"/>
              </a:xfrm>
              <a:prstGeom prst="rect">
                <a:avLst/>
              </a:prstGeom>
              <a:solidFill>
                <a:srgbClr val="FAFD00"/>
              </a:solidFill>
              <a:ln w="5715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1445" name="Shape 1445"/>
            <p:cNvSpPr/>
            <p:nvPr/>
          </p:nvSpPr>
          <p:spPr>
            <a:xfrm>
              <a:off x="63500" y="50799"/>
              <a:ext cx="2832100" cy="523241"/>
            </a:xfrm>
            <a:prstGeom prst="rect">
              <a:avLst/>
            </a:prstGeom>
            <a:noFill/>
            <a:ln w="12700" cap="flat">
              <a:noFill/>
              <a:miter lim="400000"/>
            </a:ln>
            <a:effectLst>
              <a:outerShdw blurRad="63500" dist="38099" dir="2700000" rotWithShape="0">
                <a:srgbClr val="787878">
                  <a:alpha val="74998"/>
                </a:srgbClr>
              </a:outerShdw>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1600"/>
                </a:spcBef>
                <a:defRPr sz="2800" b="1">
                  <a:solidFill>
                    <a:srgbClr val="000066"/>
                  </a:solidFill>
                </a:defRPr>
              </a:pPr>
              <a:r>
                <a:rPr sz="2300"/>
                <a:t>KERIEKITHO</a:t>
              </a:r>
              <a:r>
                <a:t> </a:t>
              </a:r>
              <a:r>
                <a:rPr sz="2300"/>
                <a:t>12!</a:t>
              </a:r>
              <a:r>
                <a:t>!!</a:t>
              </a:r>
            </a:p>
          </p:txBody>
        </p:sp>
      </p:grpSp>
      <p:sp>
        <p:nvSpPr>
          <p:cNvPr id="1447" name="Shape 1447"/>
          <p:cNvSpPr/>
          <p:nvPr/>
        </p:nvSpPr>
        <p:spPr>
          <a:xfrm>
            <a:off x="4116977" y="3110229"/>
            <a:ext cx="910046" cy="637541"/>
          </a:xfrm>
          <a:prstGeom prst="rect">
            <a:avLst/>
          </a:prstGeom>
          <a:ln w="12700">
            <a:miter lim="400000"/>
          </a:ln>
        </p:spPr>
        <p:txBody>
          <a:bodyPr wrap="none" lIns="45719" rIns="45719">
            <a:spAutoFit/>
          </a:bodyPr>
          <a:lstStyle/>
          <a:p>
            <a:endParaRPr/>
          </a:p>
        </p:txBody>
      </p:sp>
      <p:grpSp>
        <p:nvGrpSpPr>
          <p:cNvPr id="1452" name="Group 1452"/>
          <p:cNvGrpSpPr/>
          <p:nvPr/>
        </p:nvGrpSpPr>
        <p:grpSpPr>
          <a:xfrm>
            <a:off x="619125" y="4189412"/>
            <a:ext cx="3114999" cy="1841000"/>
            <a:chOff x="0" y="0"/>
            <a:chExt cx="3114998" cy="1840998"/>
          </a:xfrm>
        </p:grpSpPr>
        <p:grpSp>
          <p:nvGrpSpPr>
            <p:cNvPr id="1450" name="Group 1450"/>
            <p:cNvGrpSpPr/>
            <p:nvPr/>
          </p:nvGrpSpPr>
          <p:grpSpPr>
            <a:xfrm>
              <a:off x="0" y="0"/>
              <a:ext cx="3114999" cy="1840999"/>
              <a:chOff x="0" y="0"/>
              <a:chExt cx="3114998" cy="1840998"/>
            </a:xfrm>
          </p:grpSpPr>
          <p:sp>
            <p:nvSpPr>
              <p:cNvPr id="1448" name="Shape 1448"/>
              <p:cNvSpPr/>
              <p:nvPr/>
            </p:nvSpPr>
            <p:spPr>
              <a:xfrm rot="12240000">
                <a:off x="1574800" y="1185862"/>
                <a:ext cx="1533525" cy="358776"/>
              </a:xfrm>
              <a:prstGeom prst="rightArrow">
                <a:avLst>
                  <a:gd name="adj1" fmla="val 50000"/>
                  <a:gd name="adj2" fmla="val 213737"/>
                </a:avLst>
              </a:prstGeom>
              <a:solidFill>
                <a:srgbClr val="26FB03"/>
              </a:solidFill>
              <a:ln w="254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449" name="Shape 1449"/>
              <p:cNvSpPr/>
              <p:nvPr/>
            </p:nvSpPr>
            <p:spPr>
              <a:xfrm>
                <a:off x="0" y="0"/>
                <a:ext cx="2667000" cy="647700"/>
              </a:xfrm>
              <a:prstGeom prst="rect">
                <a:avLst/>
              </a:prstGeom>
              <a:solidFill>
                <a:srgbClr val="FAFD00"/>
              </a:solidFill>
              <a:ln w="5715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1451" name="Shape 1451"/>
            <p:cNvSpPr/>
            <p:nvPr/>
          </p:nvSpPr>
          <p:spPr>
            <a:xfrm>
              <a:off x="63500" y="50799"/>
              <a:ext cx="2832100" cy="447041"/>
            </a:xfrm>
            <a:prstGeom prst="rect">
              <a:avLst/>
            </a:prstGeom>
            <a:noFill/>
            <a:ln w="12700" cap="flat">
              <a:noFill/>
              <a:miter lim="400000"/>
            </a:ln>
            <a:effectLst>
              <a:outerShdw blurRad="63500" dist="38099" dir="2700000" rotWithShape="0">
                <a:srgbClr val="787878">
                  <a:alpha val="74998"/>
                </a:srgbClr>
              </a:outerShdw>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600"/>
                </a:spcBef>
                <a:defRPr sz="2200" b="1">
                  <a:solidFill>
                    <a:srgbClr val="000066"/>
                  </a:solidFill>
                </a:defRPr>
              </a:lvl1pPr>
            </a:lstStyle>
            <a:p>
              <a:r>
                <a:t>KERIEKITHO 12!!!</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27"/>
                                        </p:tgtEl>
                                        <p:attrNameLst>
                                          <p:attrName>style.visibility</p:attrName>
                                        </p:attrNameLst>
                                      </p:cBhvr>
                                      <p:to>
                                        <p:strVal val="visible"/>
                                      </p:to>
                                    </p:set>
                                    <p:animEffect transition="in" filter="dissolve">
                                      <p:cBhvr>
                                        <p:cTn id="7" dur="1000"/>
                                        <p:tgtEl>
                                          <p:spTgt spid="1427"/>
                                        </p:tgtEl>
                                      </p:cBhvr>
                                    </p:animEffect>
                                  </p:childTnLst>
                                </p:cTn>
                              </p:par>
                            </p:childTnLst>
                          </p:cTn>
                        </p:par>
                        <p:par>
                          <p:cTn id="8" fill="hold">
                            <p:stCondLst>
                              <p:cond delay="1000"/>
                            </p:stCondLst>
                            <p:childTnLst>
                              <p:par>
                                <p:cTn id="9" presetID="23" presetClass="entr" presetSubtype="16" fill="hold" grpId="2" nodeType="afterEffect">
                                  <p:stCondLst>
                                    <p:cond delay="0"/>
                                  </p:stCondLst>
                                  <p:iterate>
                                    <p:tmAbs val="0"/>
                                  </p:iterate>
                                  <p:childTnLst>
                                    <p:set>
                                      <p:cBhvr>
                                        <p:cTn id="10" fill="hold"/>
                                        <p:tgtEl>
                                          <p:spTgt spid="1433"/>
                                        </p:tgtEl>
                                        <p:attrNameLst>
                                          <p:attrName>style.visibility</p:attrName>
                                        </p:attrNameLst>
                                      </p:cBhvr>
                                      <p:to>
                                        <p:strVal val="visible"/>
                                      </p:to>
                                    </p:set>
                                    <p:anim calcmode="lin" valueType="num">
                                      <p:cBhvr>
                                        <p:cTn id="11" dur="500" fill="hold"/>
                                        <p:tgtEl>
                                          <p:spTgt spid="1433"/>
                                        </p:tgtEl>
                                        <p:attrNameLst>
                                          <p:attrName>ppt_w</p:attrName>
                                        </p:attrNameLst>
                                      </p:cBhvr>
                                      <p:tavLst>
                                        <p:tav tm="0">
                                          <p:val>
                                            <p:fltVal val="0"/>
                                          </p:val>
                                        </p:tav>
                                        <p:tav tm="100000">
                                          <p:val>
                                            <p:strVal val="#ppt_w"/>
                                          </p:val>
                                        </p:tav>
                                      </p:tavLst>
                                    </p:anim>
                                    <p:anim calcmode="lin" valueType="num">
                                      <p:cBhvr>
                                        <p:cTn id="12" dur="500" fill="hold"/>
                                        <p:tgtEl>
                                          <p:spTgt spid="143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1402"/>
                                        </p:tgtEl>
                                        <p:attrNameLst>
                                          <p:attrName>style.visibility</p:attrName>
                                        </p:attrNameLst>
                                      </p:cBhvr>
                                      <p:to>
                                        <p:strVal val="visible"/>
                                      </p:to>
                                    </p:set>
                                    <p:anim calcmode="lin" valueType="num">
                                      <p:cBhvr>
                                        <p:cTn id="17" dur="500" fill="hold"/>
                                        <p:tgtEl>
                                          <p:spTgt spid="1402"/>
                                        </p:tgtEl>
                                        <p:attrNameLst>
                                          <p:attrName>ppt_w</p:attrName>
                                        </p:attrNameLst>
                                      </p:cBhvr>
                                      <p:tavLst>
                                        <p:tav tm="0">
                                          <p:val>
                                            <p:fltVal val="0"/>
                                          </p:val>
                                        </p:tav>
                                        <p:tav tm="100000">
                                          <p:val>
                                            <p:strVal val="#ppt_w"/>
                                          </p:val>
                                        </p:tav>
                                      </p:tavLst>
                                    </p:anim>
                                    <p:anim calcmode="lin" valueType="num">
                                      <p:cBhvr>
                                        <p:cTn id="18" dur="500" fill="hold"/>
                                        <p:tgtEl>
                                          <p:spTgt spid="1402"/>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3" presetClass="entr" presetSubtype="32" fill="hold" grpId="4" nodeType="afterEffect">
                                  <p:stCondLst>
                                    <p:cond delay="0"/>
                                  </p:stCondLst>
                                  <p:iterate>
                                    <p:tmAbs val="0"/>
                                  </p:iterate>
                                  <p:childTnLst>
                                    <p:set>
                                      <p:cBhvr>
                                        <p:cTn id="21" fill="hold"/>
                                        <p:tgtEl>
                                          <p:spTgt spid="1446"/>
                                        </p:tgtEl>
                                        <p:attrNameLst>
                                          <p:attrName>style.visibility</p:attrName>
                                        </p:attrNameLst>
                                      </p:cBhvr>
                                      <p:to>
                                        <p:strVal val="visible"/>
                                      </p:to>
                                    </p:set>
                                    <p:anim calcmode="lin" valueType="num">
                                      <p:cBhvr>
                                        <p:cTn id="22" dur="500" fill="hold"/>
                                        <p:tgtEl>
                                          <p:spTgt spid="1446"/>
                                        </p:tgtEl>
                                        <p:attrNameLst>
                                          <p:attrName>ppt_w</p:attrName>
                                        </p:attrNameLst>
                                      </p:cBhvr>
                                      <p:tavLst>
                                        <p:tav tm="0">
                                          <p:val>
                                            <p:strVal val="4*#ppt_w"/>
                                          </p:val>
                                        </p:tav>
                                        <p:tav tm="100000">
                                          <p:val>
                                            <p:strVal val="#ppt_w"/>
                                          </p:val>
                                        </p:tav>
                                      </p:tavLst>
                                    </p:anim>
                                    <p:anim calcmode="lin" valueType="num">
                                      <p:cBhvr>
                                        <p:cTn id="23" dur="500" fill="hold"/>
                                        <p:tgtEl>
                                          <p:spTgt spid="1446"/>
                                        </p:tgtEl>
                                        <p:attrNameLst>
                                          <p:attrName>ppt_h</p:attrName>
                                        </p:attrNameLst>
                                      </p:cBhvr>
                                      <p:tavLst>
                                        <p:tav tm="0">
                                          <p:val>
                                            <p:strVal val="4*#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grpId="5" nodeType="clickEffect">
                                  <p:stCondLst>
                                    <p:cond delay="0"/>
                                  </p:stCondLst>
                                  <p:iterate>
                                    <p:tmAbs val="0"/>
                                  </p:iterate>
                                  <p:childTnLst>
                                    <p:set>
                                      <p:cBhvr>
                                        <p:cTn id="27" fill="hold"/>
                                        <p:tgtEl>
                                          <p:spTgt spid="1432"/>
                                        </p:tgtEl>
                                        <p:attrNameLst>
                                          <p:attrName>style.visibility</p:attrName>
                                        </p:attrNameLst>
                                      </p:cBhvr>
                                      <p:to>
                                        <p:strVal val="visible"/>
                                      </p:to>
                                    </p:set>
                                    <p:anim calcmode="lin" valueType="num">
                                      <p:cBhvr>
                                        <p:cTn id="28" dur="500" fill="hold"/>
                                        <p:tgtEl>
                                          <p:spTgt spid="1432"/>
                                        </p:tgtEl>
                                        <p:attrNameLst>
                                          <p:attrName>ppt_w</p:attrName>
                                        </p:attrNameLst>
                                      </p:cBhvr>
                                      <p:tavLst>
                                        <p:tav tm="0">
                                          <p:val>
                                            <p:strVal val="4*#ppt_w"/>
                                          </p:val>
                                        </p:tav>
                                        <p:tav tm="100000">
                                          <p:val>
                                            <p:strVal val="#ppt_w"/>
                                          </p:val>
                                        </p:tav>
                                      </p:tavLst>
                                    </p:anim>
                                    <p:anim calcmode="lin" valueType="num">
                                      <p:cBhvr>
                                        <p:cTn id="29" dur="500" fill="hold"/>
                                        <p:tgtEl>
                                          <p:spTgt spid="1432"/>
                                        </p:tgtEl>
                                        <p:attrNameLst>
                                          <p:attrName>ppt_h</p:attrName>
                                        </p:attrNameLst>
                                      </p:cBhvr>
                                      <p:tavLst>
                                        <p:tav tm="0">
                                          <p:val>
                                            <p:strVal val="4*#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6" nodeType="clickEffect">
                                  <p:stCondLst>
                                    <p:cond delay="0"/>
                                  </p:stCondLst>
                                  <p:iterate>
                                    <p:tmAbs val="0"/>
                                  </p:iterate>
                                  <p:childTnLst>
                                    <p:set>
                                      <p:cBhvr>
                                        <p:cTn id="33" fill="hold"/>
                                        <p:tgtEl>
                                          <p:spTgt spid="1440"/>
                                        </p:tgtEl>
                                        <p:attrNameLst>
                                          <p:attrName>style.visibility</p:attrName>
                                        </p:attrNameLst>
                                      </p:cBhvr>
                                      <p:to>
                                        <p:strVal val="visible"/>
                                      </p:to>
                                    </p:set>
                                    <p:animEffect transition="in" filter="wipe(left)">
                                      <p:cBhvr>
                                        <p:cTn id="34" dur="500"/>
                                        <p:tgtEl>
                                          <p:spTgt spid="14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7" nodeType="clickEffect">
                                  <p:stCondLst>
                                    <p:cond delay="0"/>
                                  </p:stCondLst>
                                  <p:iterate>
                                    <p:tmAbs val="0"/>
                                  </p:iterate>
                                  <p:childTnLst>
                                    <p:set>
                                      <p:cBhvr>
                                        <p:cTn id="38" fill="hold"/>
                                        <p:tgtEl>
                                          <p:spTgt spid="1441"/>
                                        </p:tgtEl>
                                        <p:attrNameLst>
                                          <p:attrName>style.visibility</p:attrName>
                                        </p:attrNameLst>
                                      </p:cBhvr>
                                      <p:to>
                                        <p:strVal val="visible"/>
                                      </p:to>
                                    </p:set>
                                    <p:animEffect transition="in" filter="wipe(left)">
                                      <p:cBhvr>
                                        <p:cTn id="39" dur="500"/>
                                        <p:tgtEl>
                                          <p:spTgt spid="1441"/>
                                        </p:tgtEl>
                                      </p:cBhvr>
                                    </p:animEffect>
                                  </p:childTnLst>
                                </p:cTn>
                              </p:par>
                            </p:childTnLst>
                          </p:cTn>
                        </p:par>
                        <p:par>
                          <p:cTn id="40" fill="hold">
                            <p:stCondLst>
                              <p:cond delay="500"/>
                            </p:stCondLst>
                            <p:childTnLst>
                              <p:par>
                                <p:cTn id="41" presetID="23" presetClass="entr" presetSubtype="32" fill="hold" grpId="8" nodeType="afterEffect">
                                  <p:stCondLst>
                                    <p:cond delay="0"/>
                                  </p:stCondLst>
                                  <p:iterate>
                                    <p:tmAbs val="0"/>
                                  </p:iterate>
                                  <p:childTnLst>
                                    <p:set>
                                      <p:cBhvr>
                                        <p:cTn id="42" fill="hold"/>
                                        <p:tgtEl>
                                          <p:spTgt spid="1452"/>
                                        </p:tgtEl>
                                        <p:attrNameLst>
                                          <p:attrName>style.visibility</p:attrName>
                                        </p:attrNameLst>
                                      </p:cBhvr>
                                      <p:to>
                                        <p:strVal val="visible"/>
                                      </p:to>
                                    </p:set>
                                    <p:anim calcmode="lin" valueType="num">
                                      <p:cBhvr>
                                        <p:cTn id="43" dur="500" fill="hold"/>
                                        <p:tgtEl>
                                          <p:spTgt spid="1452"/>
                                        </p:tgtEl>
                                        <p:attrNameLst>
                                          <p:attrName>ppt_w</p:attrName>
                                        </p:attrNameLst>
                                      </p:cBhvr>
                                      <p:tavLst>
                                        <p:tav tm="0">
                                          <p:val>
                                            <p:strVal val="4*#ppt_w"/>
                                          </p:val>
                                        </p:tav>
                                        <p:tav tm="100000">
                                          <p:val>
                                            <p:strVal val="#ppt_w"/>
                                          </p:val>
                                        </p:tav>
                                      </p:tavLst>
                                    </p:anim>
                                    <p:anim calcmode="lin" valueType="num">
                                      <p:cBhvr>
                                        <p:cTn id="44" dur="500" fill="hold"/>
                                        <p:tgtEl>
                                          <p:spTgt spid="145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 grpId="3" animBg="1" advAuto="0"/>
      <p:bldP spid="1427" grpId="1" animBg="1" advAuto="0"/>
      <p:bldP spid="1432" grpId="5" animBg="1" advAuto="0"/>
      <p:bldP spid="1433" grpId="2" animBg="1" advAuto="0"/>
      <p:bldP spid="1440" grpId="6" animBg="1" advAuto="0"/>
      <p:bldP spid="1441" grpId="7" animBg="1" advAuto="0"/>
      <p:bldP spid="1446" grpId="4" animBg="1" advAuto="0"/>
      <p:bldP spid="1452" grpId="8"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 name="Shape 1456"/>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Teicie 1600</a:t>
            </a:r>
          </a:p>
        </p:txBody>
      </p:sp>
      <p:sp>
        <p:nvSpPr>
          <p:cNvPr id="1457" name="Shape 1457"/>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Thedze Kethumia 40</a:t>
            </a:r>
          </a:p>
        </p:txBody>
      </p:sp>
      <p:sp>
        <p:nvSpPr>
          <p:cNvPr id="1458" name="Shape 1458"/>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2F6AFD"/>
                </a:solidFill>
              </a:defRPr>
            </a:lvl1pPr>
          </a:lstStyle>
          <a:p>
            <a:r>
              <a:t>DIEBO PUO:</a:t>
            </a:r>
          </a:p>
        </p:txBody>
      </p:sp>
      <p:sp>
        <p:nvSpPr>
          <p:cNvPr id="1459" name="Shape 1459"/>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629AFF"/>
                </a:solidFill>
                <a:latin typeface="Lucida Handwriting"/>
                <a:ea typeface="Lucida Handwriting"/>
                <a:cs typeface="Lucida Handwriting"/>
                <a:sym typeface="Lucida Handwriting"/>
              </a:defRPr>
            </a:pPr>
            <a:r>
              <a:t>Ketholeshü  </a:t>
            </a:r>
          </a:p>
          <a:p>
            <a:pPr algn="ctr">
              <a:defRPr sz="2500">
                <a:solidFill>
                  <a:srgbClr val="629AFF"/>
                </a:solidFill>
                <a:latin typeface="Lucida Handwriting"/>
                <a:ea typeface="Lucida Handwriting"/>
                <a:cs typeface="Lucida Handwriting"/>
                <a:sym typeface="Lucida Handwriting"/>
              </a:defRPr>
            </a:pPr>
            <a:r>
              <a:t>"</a:t>
            </a:r>
            <a:r>
              <a:rPr sz="2400"/>
              <a:t>KESAU</a:t>
            </a:r>
            <a:r>
              <a:t>"  </a:t>
            </a:r>
          </a:p>
        </p:txBody>
      </p:sp>
      <p:sp>
        <p:nvSpPr>
          <p:cNvPr id="1460" name="Shape 1460"/>
          <p:cNvSpPr/>
          <p:nvPr/>
        </p:nvSpPr>
        <p:spPr>
          <a:xfrm>
            <a:off x="573604" y="700087"/>
            <a:ext cx="1900792" cy="1727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2F6AFD"/>
                </a:solidFill>
                <a:latin typeface="Lucida Handwriting"/>
                <a:ea typeface="Lucida Handwriting"/>
                <a:cs typeface="Lucida Handwriting"/>
                <a:sym typeface="Lucida Handwriting"/>
              </a:defRPr>
            </a:pPr>
            <a:r>
              <a:t>  Ketholeshü </a:t>
            </a:r>
          </a:p>
          <a:p>
            <a:pPr algn="ctr">
              <a:defRPr sz="2800">
                <a:solidFill>
                  <a:srgbClr val="2F6AFD"/>
                </a:solidFill>
                <a:latin typeface="Lucida Handwriting"/>
                <a:ea typeface="Lucida Handwriting"/>
                <a:cs typeface="Lucida Handwriting"/>
                <a:sym typeface="Lucida Handwriting"/>
              </a:defRPr>
            </a:pPr>
            <a:r>
              <a:t>"KEWEU" </a:t>
            </a:r>
          </a:p>
        </p:txBody>
      </p:sp>
      <p:sp>
        <p:nvSpPr>
          <p:cNvPr id="1461" name="Shape 1461"/>
          <p:cNvSpPr/>
          <p:nvPr/>
        </p:nvSpPr>
        <p:spPr>
          <a:xfrm>
            <a:off x="6311899" y="2017713"/>
            <a:ext cx="1630554"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Leshüda "27"</a:t>
            </a:r>
          </a:p>
        </p:txBody>
      </p:sp>
      <p:sp>
        <p:nvSpPr>
          <p:cNvPr id="1462" name="Shape 1462"/>
          <p:cNvSpPr/>
          <p:nvPr/>
        </p:nvSpPr>
        <p:spPr>
          <a:xfrm>
            <a:off x="312738" y="2030413"/>
            <a:ext cx="165036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Leshüda "39"</a:t>
            </a:r>
          </a:p>
        </p:txBody>
      </p:sp>
      <p:sp>
        <p:nvSpPr>
          <p:cNvPr id="1463" name="Shape 1463"/>
          <p:cNvSpPr/>
          <p:nvPr/>
        </p:nvSpPr>
        <p:spPr>
          <a:xfrm>
            <a:off x="396875" y="2716213"/>
            <a:ext cx="72110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Ibriko</a:t>
            </a:r>
          </a:p>
        </p:txBody>
      </p:sp>
      <p:sp>
        <p:nvSpPr>
          <p:cNvPr id="1464" name="Shape 1464"/>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Grik</a:t>
            </a:r>
          </a:p>
        </p:txBody>
      </p:sp>
      <p:sp>
        <p:nvSpPr>
          <p:cNvPr id="1465" name="Shape 1465"/>
          <p:cNvSpPr/>
          <p:nvPr/>
        </p:nvSpPr>
        <p:spPr>
          <a:xfrm>
            <a:off x="7302500" y="33845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Ngukemezhie/ </a:t>
            </a:r>
          </a:p>
        </p:txBody>
      </p:sp>
      <p:sp>
        <p:nvSpPr>
          <p:cNvPr id="1466" name="Shape 1466"/>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2F6AFD"/>
                </a:solidFill>
                <a:latin typeface="Lucida Handwriting"/>
                <a:ea typeface="Lucida Handwriting"/>
                <a:cs typeface="Lucida Handwriting"/>
                <a:sym typeface="Lucida Handwriting"/>
              </a:defRPr>
            </a:lvl1pPr>
          </a:lstStyle>
          <a:p>
            <a:r>
              <a:t>Thezho/</a:t>
            </a:r>
          </a:p>
        </p:txBody>
      </p:sp>
      <p:sp>
        <p:nvSpPr>
          <p:cNvPr id="1467" name="Shape 1467"/>
          <p:cNvSpPr/>
          <p:nvPr/>
        </p:nvSpPr>
        <p:spPr>
          <a:xfrm>
            <a:off x="-57151" y="4491037"/>
            <a:ext cx="1976440"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1468" name="Shape 1468"/>
          <p:cNvSpPr/>
          <p:nvPr/>
        </p:nvSpPr>
        <p:spPr>
          <a:xfrm>
            <a:off x="7091363" y="4510087"/>
            <a:ext cx="2152651"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1469" name="Shape 1469"/>
          <p:cNvSpPr/>
          <p:nvPr/>
        </p:nvSpPr>
        <p:spPr>
          <a:xfrm>
            <a:off x="-85725" y="5184775"/>
            <a:ext cx="1831975"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Voketa</a:t>
            </a:r>
          </a:p>
        </p:txBody>
      </p:sp>
      <p:sp>
        <p:nvSpPr>
          <p:cNvPr id="1470" name="Shape 1470"/>
          <p:cNvSpPr/>
          <p:nvPr/>
        </p:nvSpPr>
        <p:spPr>
          <a:xfrm>
            <a:off x="7278688" y="5184775"/>
            <a:ext cx="1814512"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lvl="1" algn="ctr">
              <a:defRPr sz="2400">
                <a:solidFill>
                  <a:srgbClr val="2F6AFD"/>
                </a:solidFill>
                <a:latin typeface="Lucida Handwriting"/>
                <a:ea typeface="Lucida Handwriting"/>
                <a:cs typeface="Lucida Handwriting"/>
                <a:sym typeface="Lucida Handwriting"/>
              </a:defRPr>
            </a:pPr>
            <a:r>
              <a:t>Kechachie Vorkezhü</a:t>
            </a:r>
          </a:p>
        </p:txBody>
      </p:sp>
      <p:sp>
        <p:nvSpPr>
          <p:cNvPr id="1471" name="Shape 1471"/>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2F6AFD"/>
                </a:solidFill>
                <a:latin typeface="Lucida Handwriting"/>
                <a:ea typeface="Lucida Handwriting"/>
                <a:cs typeface="Lucida Handwriting"/>
                <a:sym typeface="Lucida Handwriting"/>
              </a:defRPr>
            </a:lvl1pPr>
          </a:lstStyle>
          <a:p>
            <a:r>
              <a:t>Phrakeshü </a:t>
            </a:r>
          </a:p>
        </p:txBody>
      </p:sp>
      <p:sp>
        <p:nvSpPr>
          <p:cNvPr id="1472" name="Shape 1472"/>
          <p:cNvSpPr/>
          <p:nvPr/>
        </p:nvSpPr>
        <p:spPr>
          <a:xfrm>
            <a:off x="7005638" y="3723481"/>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2F6AFD"/>
                </a:solidFill>
                <a:latin typeface="Lucida Handwriting"/>
                <a:ea typeface="Lucida Handwriting"/>
                <a:cs typeface="Lucida Handwriting"/>
                <a:sym typeface="Lucida Handwriting"/>
              </a:defRPr>
            </a:lvl1pPr>
          </a:lstStyle>
          <a:p>
            <a:r>
              <a:t>Chü tsei keshü</a:t>
            </a:r>
          </a:p>
        </p:txBody>
      </p:sp>
      <p:sp>
        <p:nvSpPr>
          <p:cNvPr id="1473" name="Shape 1473"/>
          <p:cNvSpPr/>
          <p:nvPr/>
        </p:nvSpPr>
        <p:spPr>
          <a:xfrm>
            <a:off x="7135813" y="1884363"/>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74" name="Shape 1474"/>
          <p:cNvSpPr/>
          <p:nvPr/>
        </p:nvSpPr>
        <p:spPr>
          <a:xfrm>
            <a:off x="7345363" y="26511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75" name="Shape 1475"/>
          <p:cNvSpPr/>
          <p:nvPr/>
        </p:nvSpPr>
        <p:spPr>
          <a:xfrm>
            <a:off x="7440613" y="3316287"/>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76" name="Shape 1476"/>
          <p:cNvSpPr/>
          <p:nvPr/>
        </p:nvSpPr>
        <p:spPr>
          <a:xfrm>
            <a:off x="7593013" y="4424362"/>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77" name="Shape 1477"/>
          <p:cNvSpPr/>
          <p:nvPr/>
        </p:nvSpPr>
        <p:spPr>
          <a:xfrm>
            <a:off x="866775" y="1893888"/>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78" name="Shape 1478"/>
          <p:cNvSpPr/>
          <p:nvPr/>
        </p:nvSpPr>
        <p:spPr>
          <a:xfrm>
            <a:off x="762000" y="2660650"/>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79" name="Shape 1479"/>
          <p:cNvSpPr/>
          <p:nvPr/>
        </p:nvSpPr>
        <p:spPr>
          <a:xfrm>
            <a:off x="671512" y="33115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80" name="Shape 1480"/>
          <p:cNvSpPr/>
          <p:nvPr/>
        </p:nvSpPr>
        <p:spPr>
          <a:xfrm>
            <a:off x="495300" y="43910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481" name="Shape 1481"/>
          <p:cNvSpPr/>
          <p:nvPr/>
        </p:nvSpPr>
        <p:spPr>
          <a:xfrm>
            <a:off x="1597025" y="5768975"/>
            <a:ext cx="2420939"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1482" name="Shape 1482"/>
          <p:cNvSpPr/>
          <p:nvPr/>
        </p:nvSpPr>
        <p:spPr>
          <a:xfrm>
            <a:off x="4322762" y="5540375"/>
            <a:ext cx="2333626" cy="897891"/>
          </a:xfrm>
          <a:prstGeom prst="rect">
            <a:avLst/>
          </a:prstGeom>
          <a:ln w="12700">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a:defRPr sz="2000">
                <a:solidFill>
                  <a:srgbClr val="FFFF00"/>
                </a:solidFill>
                <a:latin typeface="Lucida Handwriting"/>
                <a:ea typeface="Lucida Handwriting"/>
                <a:cs typeface="Lucida Handwriting"/>
                <a:sym typeface="Lucida Handwriting"/>
              </a:defRPr>
            </a:pPr>
            <a:r>
              <a:t>Kemeho nya 2 </a:t>
            </a:r>
            <a:endParaRPr u="sng"/>
          </a:p>
          <a:p>
            <a:pPr>
              <a:defRPr sz="2000">
                <a:solidFill>
                  <a:srgbClr val="FFFF00"/>
                </a:solidFill>
                <a:latin typeface="Lucida Handwriting"/>
                <a:ea typeface="Lucida Handwriting"/>
                <a:cs typeface="Lucida Handwriting"/>
                <a:sym typeface="Lucida Handwriting"/>
              </a:defRPr>
            </a:pPr>
            <a:r>
              <a:rPr u="sng"/>
              <a:t>Kemeho nya</a:t>
            </a:r>
            <a:r>
              <a:t> 1</a:t>
            </a:r>
          </a:p>
        </p:txBody>
      </p:sp>
      <p:sp>
        <p:nvSpPr>
          <p:cNvPr id="1483" name="Shape 1483"/>
          <p:cNvSpPr/>
          <p:nvPr/>
        </p:nvSpPr>
        <p:spPr>
          <a:xfrm>
            <a:off x="3700462" y="5422900"/>
            <a:ext cx="3200401" cy="917576"/>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1484" name="Shape 1484"/>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1485" name="Shape 1485"/>
          <p:cNvSpPr/>
          <p:nvPr/>
        </p:nvSpPr>
        <p:spPr>
          <a:xfrm>
            <a:off x="1301750" y="5310187"/>
            <a:ext cx="2317750" cy="586741"/>
          </a:xfrm>
          <a:prstGeom prst="rect">
            <a:avLst/>
          </a:prstGeom>
          <a:solidFill>
            <a:schemeClr val="accent3">
              <a:lumOff val="44000"/>
            </a:schemeClr>
          </a:solidFill>
          <a:ln w="76200">
            <a:solidFill>
              <a:srgbClr val="FC0128"/>
            </a:solidFill>
            <a:miter/>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atin typeface="Arial Black"/>
                <a:ea typeface="Arial Black"/>
                <a:cs typeface="Arial Black"/>
                <a:sym typeface="Arial Black"/>
              </a:defRPr>
            </a:lvl1pPr>
          </a:lstStyle>
          <a:p>
            <a:r>
              <a:t>Puocha J</a:t>
            </a:r>
          </a:p>
        </p:txBody>
      </p:sp>
      <p:sp>
        <p:nvSpPr>
          <p:cNvPr id="1486" name="Shape 1486"/>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23</a:t>
            </a:r>
          </a:p>
        </p:txBody>
      </p:sp>
      <p:grpSp>
        <p:nvGrpSpPr>
          <p:cNvPr id="1504" name="Group 1504"/>
          <p:cNvGrpSpPr/>
          <p:nvPr/>
        </p:nvGrpSpPr>
        <p:grpSpPr>
          <a:xfrm>
            <a:off x="2133599" y="2730474"/>
            <a:ext cx="5403851" cy="2589240"/>
            <a:chOff x="0" y="0"/>
            <a:chExt cx="5403850" cy="2589239"/>
          </a:xfrm>
        </p:grpSpPr>
        <p:grpSp>
          <p:nvGrpSpPr>
            <p:cNvPr id="1502" name="Group 1502"/>
            <p:cNvGrpSpPr/>
            <p:nvPr/>
          </p:nvGrpSpPr>
          <p:grpSpPr>
            <a:xfrm>
              <a:off x="-1" y="114426"/>
              <a:ext cx="5403851" cy="2474814"/>
              <a:chOff x="0" y="0"/>
              <a:chExt cx="5403850" cy="2474812"/>
            </a:xfrm>
          </p:grpSpPr>
          <p:sp>
            <p:nvSpPr>
              <p:cNvPr id="1487" name="Shape 1487"/>
              <p:cNvSpPr/>
              <p:nvPr/>
            </p:nvSpPr>
            <p:spPr>
              <a:xfrm flipV="1">
                <a:off x="3694112" y="2387500"/>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488" name="Shape 1488"/>
              <p:cNvSpPr/>
              <p:nvPr/>
            </p:nvSpPr>
            <p:spPr>
              <a:xfrm>
                <a:off x="0" y="2263675"/>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489" name="Shape 1489"/>
              <p:cNvSpPr/>
              <p:nvPr/>
            </p:nvSpPr>
            <p:spPr>
              <a:xfrm>
                <a:off x="257175" y="1377850"/>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490" name="Shape 1490"/>
              <p:cNvSpPr/>
              <p:nvPr/>
            </p:nvSpPr>
            <p:spPr>
              <a:xfrm>
                <a:off x="930274" y="523775"/>
                <a:ext cx="923927" cy="1266825"/>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491" name="Shape 1491"/>
              <p:cNvSpPr/>
              <p:nvPr/>
            </p:nvSpPr>
            <p:spPr>
              <a:xfrm>
                <a:off x="2127403" y="0"/>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492" name="Shape 1492"/>
              <p:cNvSpPr/>
              <p:nvPr/>
            </p:nvSpPr>
            <p:spPr>
              <a:xfrm flipH="1">
                <a:off x="2752725" y="442812"/>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493" name="Shape 1493"/>
              <p:cNvSpPr/>
              <p:nvPr/>
            </p:nvSpPr>
            <p:spPr>
              <a:xfrm flipH="1">
                <a:off x="2963862" y="980975"/>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494" name="Shape 1494"/>
              <p:cNvSpPr/>
              <p:nvPr/>
            </p:nvSpPr>
            <p:spPr>
              <a:xfrm flipV="1">
                <a:off x="3047999" y="1831875"/>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495" name="Shape 1495"/>
              <p:cNvSpPr/>
              <p:nvPr/>
            </p:nvSpPr>
            <p:spPr>
              <a:xfrm rot="5246759">
                <a:off x="1339058" y="940599"/>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1496" name="Shape 1496"/>
              <p:cNvSpPr/>
              <p:nvPr/>
            </p:nvSpPr>
            <p:spPr>
              <a:xfrm>
                <a:off x="3298825" y="2144612"/>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1497" name="Shape 1497"/>
              <p:cNvSpPr/>
              <p:nvPr/>
            </p:nvSpPr>
            <p:spPr>
              <a:xfrm rot="3267768">
                <a:off x="748949" y="1157777"/>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1498" name="Shape 1498"/>
              <p:cNvSpPr/>
              <p:nvPr/>
            </p:nvSpPr>
            <p:spPr>
              <a:xfrm rot="20643327">
                <a:off x="3305829" y="1652396"/>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1499" name="Shape 1499"/>
              <p:cNvSpPr/>
              <p:nvPr/>
            </p:nvSpPr>
            <p:spPr>
              <a:xfrm rot="19276533">
                <a:off x="3214611" y="1059388"/>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MHAKECHÜKO</a:t>
                </a:r>
              </a:p>
            </p:txBody>
          </p:sp>
          <p:sp>
            <p:nvSpPr>
              <p:cNvPr id="1500" name="Shape 1500"/>
              <p:cNvSpPr/>
              <p:nvPr/>
            </p:nvSpPr>
            <p:spPr>
              <a:xfrm rot="1755646">
                <a:off x="182986" y="1525183"/>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1501" name="Shape 1501"/>
              <p:cNvSpPr/>
              <p:nvPr/>
            </p:nvSpPr>
            <p:spPr>
              <a:xfrm rot="240000">
                <a:off x="403427" y="2008205"/>
                <a:ext cx="796926" cy="2667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21ED11"/>
                    </a:solidFill>
                    <a:latin typeface="Helvetica BlackOblique"/>
                    <a:ea typeface="Helvetica BlackOblique"/>
                    <a:cs typeface="Helvetica BlackOblique"/>
                    <a:sym typeface="Helvetica BlackOblique"/>
                  </a:defRPr>
                </a:lvl1pPr>
              </a:lstStyle>
              <a:p>
                <a:r>
                  <a:t>THEZHO</a:t>
                </a:r>
              </a:p>
            </p:txBody>
          </p:sp>
        </p:grpSp>
        <p:sp>
          <p:nvSpPr>
            <p:cNvPr id="1503" name="Shape 1503"/>
            <p:cNvSpPr/>
            <p:nvPr/>
          </p:nvSpPr>
          <p:spPr>
            <a:xfrm rot="18254599">
              <a:off x="2356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E81034"/>
                  </a:solidFill>
                  <a:latin typeface="Helvetica BlackOblique"/>
                  <a:ea typeface="Helvetica BlackOblique"/>
                  <a:cs typeface="Helvetica BlackOblique"/>
                  <a:sym typeface="Helvetica BlackOblique"/>
                </a:defRPr>
              </a:lvl1pPr>
            </a:lstStyle>
            <a:p>
              <a:r>
                <a:t>DIELIEKEVI</a:t>
              </a:r>
            </a:p>
          </p:txBody>
        </p:sp>
      </p:grpSp>
      <p:sp>
        <p:nvSpPr>
          <p:cNvPr id="1505" name="Shape 1505"/>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Kepenuopfü Zayie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483"/>
                                        </p:tgtEl>
                                        <p:attrNameLst>
                                          <p:attrName>style.visibility</p:attrName>
                                        </p:attrNameLst>
                                      </p:cBhvr>
                                      <p:to>
                                        <p:strVal val="visible"/>
                                      </p:to>
                                    </p:set>
                                    <p:anim calcmode="lin" valueType="num">
                                      <p:cBhvr>
                                        <p:cTn id="7" dur="500" fill="hold"/>
                                        <p:tgtEl>
                                          <p:spTgt spid="1483"/>
                                        </p:tgtEl>
                                        <p:attrNameLst>
                                          <p:attrName>ppt_w</p:attrName>
                                        </p:attrNameLst>
                                      </p:cBhvr>
                                      <p:tavLst>
                                        <p:tav tm="0">
                                          <p:val>
                                            <p:fltVal val="0"/>
                                          </p:val>
                                        </p:tav>
                                        <p:tav tm="100000">
                                          <p:val>
                                            <p:strVal val="#ppt_w"/>
                                          </p:val>
                                        </p:tav>
                                      </p:tavLst>
                                    </p:anim>
                                    <p:anim calcmode="lin" valueType="num">
                                      <p:cBhvr>
                                        <p:cTn id="8" dur="500" fill="hold"/>
                                        <p:tgtEl>
                                          <p:spTgt spid="14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3"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 name="Shape 1509"/>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30F6FD"/>
                </a:solidFill>
                <a:latin typeface="Lucida Handwriting"/>
                <a:ea typeface="Lucida Handwriting"/>
                <a:cs typeface="Lucida Handwriting"/>
                <a:sym typeface="Lucida Handwriting"/>
              </a:defRPr>
            </a:lvl1pPr>
          </a:lstStyle>
          <a:p>
            <a:r>
              <a:t>Teicie 1600</a:t>
            </a:r>
          </a:p>
        </p:txBody>
      </p:sp>
      <p:sp>
        <p:nvSpPr>
          <p:cNvPr id="1510" name="Shape 1510"/>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30F6FD"/>
                </a:solidFill>
                <a:latin typeface="Lucida Handwriting"/>
                <a:ea typeface="Lucida Handwriting"/>
                <a:cs typeface="Lucida Handwriting"/>
                <a:sym typeface="Lucida Handwriting"/>
              </a:defRPr>
            </a:lvl1pPr>
          </a:lstStyle>
          <a:p>
            <a:r>
              <a:t>Thedze Kethumia 40</a:t>
            </a:r>
          </a:p>
        </p:txBody>
      </p:sp>
      <p:sp>
        <p:nvSpPr>
          <p:cNvPr id="1511" name="Shape 1511"/>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30F6FD"/>
                </a:solidFill>
              </a:defRPr>
            </a:lvl1pPr>
          </a:lstStyle>
          <a:p>
            <a:r>
              <a:t>DIEBO PUO:</a:t>
            </a:r>
          </a:p>
        </p:txBody>
      </p:sp>
      <p:sp>
        <p:nvSpPr>
          <p:cNvPr id="1512" name="Shape 1512"/>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629AFF"/>
                </a:solidFill>
                <a:latin typeface="Lucida Handwriting"/>
                <a:ea typeface="Lucida Handwriting"/>
                <a:cs typeface="Lucida Handwriting"/>
                <a:sym typeface="Lucida Handwriting"/>
              </a:defRPr>
            </a:pPr>
            <a:r>
              <a:t>Ketholeshü  </a:t>
            </a:r>
          </a:p>
          <a:p>
            <a:pPr algn="ctr">
              <a:defRPr sz="2500">
                <a:solidFill>
                  <a:srgbClr val="629AFF"/>
                </a:solidFill>
                <a:latin typeface="Lucida Handwriting"/>
                <a:ea typeface="Lucida Handwriting"/>
                <a:cs typeface="Lucida Handwriting"/>
                <a:sym typeface="Lucida Handwriting"/>
              </a:defRPr>
            </a:pPr>
            <a:r>
              <a:t>"</a:t>
            </a:r>
            <a:r>
              <a:rPr sz="2400"/>
              <a:t>KESAU</a:t>
            </a:r>
            <a:r>
              <a:t>"  </a:t>
            </a:r>
          </a:p>
        </p:txBody>
      </p:sp>
      <p:sp>
        <p:nvSpPr>
          <p:cNvPr id="1513" name="Shape 1513"/>
          <p:cNvSpPr/>
          <p:nvPr/>
        </p:nvSpPr>
        <p:spPr>
          <a:xfrm>
            <a:off x="620499" y="700087"/>
            <a:ext cx="1807002" cy="1727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2F6AFD"/>
                </a:solidFill>
                <a:latin typeface="Lucida Handwriting"/>
                <a:ea typeface="Lucida Handwriting"/>
                <a:cs typeface="Lucida Handwriting"/>
                <a:sym typeface="Lucida Handwriting"/>
              </a:defRPr>
            </a:pPr>
            <a:r>
              <a:t> Ketholeshü </a:t>
            </a:r>
          </a:p>
          <a:p>
            <a:pPr algn="ctr">
              <a:defRPr sz="2800">
                <a:solidFill>
                  <a:srgbClr val="2F6AFD"/>
                </a:solidFill>
                <a:latin typeface="Lucida Handwriting"/>
                <a:ea typeface="Lucida Handwriting"/>
                <a:cs typeface="Lucida Handwriting"/>
                <a:sym typeface="Lucida Handwriting"/>
              </a:defRPr>
            </a:pPr>
            <a:r>
              <a:t>"KEWEU" </a:t>
            </a:r>
          </a:p>
        </p:txBody>
      </p:sp>
      <p:sp>
        <p:nvSpPr>
          <p:cNvPr id="1514" name="Shape 1514"/>
          <p:cNvSpPr/>
          <p:nvPr/>
        </p:nvSpPr>
        <p:spPr>
          <a:xfrm>
            <a:off x="6311899" y="2017713"/>
            <a:ext cx="1630554"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30F6FD"/>
                </a:solidFill>
                <a:latin typeface="Lucida Handwriting"/>
                <a:ea typeface="Lucida Handwriting"/>
                <a:cs typeface="Lucida Handwriting"/>
                <a:sym typeface="Lucida Handwriting"/>
              </a:defRPr>
            </a:lvl1pPr>
          </a:lstStyle>
          <a:p>
            <a:r>
              <a:t>Leshüda "27"</a:t>
            </a:r>
          </a:p>
        </p:txBody>
      </p:sp>
      <p:sp>
        <p:nvSpPr>
          <p:cNvPr id="1515" name="Shape 1515"/>
          <p:cNvSpPr/>
          <p:nvPr/>
        </p:nvSpPr>
        <p:spPr>
          <a:xfrm>
            <a:off x="312738" y="2030413"/>
            <a:ext cx="1569975"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30F6FD"/>
                </a:solidFill>
                <a:latin typeface="Lucida Handwriting"/>
                <a:ea typeface="Lucida Handwriting"/>
                <a:cs typeface="Lucida Handwriting"/>
                <a:sym typeface="Lucida Handwriting"/>
              </a:defRPr>
            </a:lvl1pPr>
          </a:lstStyle>
          <a:p>
            <a:r>
              <a:t>Leshüda"39"</a:t>
            </a:r>
          </a:p>
        </p:txBody>
      </p:sp>
      <p:sp>
        <p:nvSpPr>
          <p:cNvPr id="1516" name="Shape 1516"/>
          <p:cNvSpPr/>
          <p:nvPr/>
        </p:nvSpPr>
        <p:spPr>
          <a:xfrm>
            <a:off x="396875" y="2716213"/>
            <a:ext cx="72110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30F6FD"/>
                </a:solidFill>
                <a:latin typeface="Lucida Handwriting"/>
                <a:ea typeface="Lucida Handwriting"/>
                <a:cs typeface="Lucida Handwriting"/>
                <a:sym typeface="Lucida Handwriting"/>
              </a:defRPr>
            </a:lvl1pPr>
          </a:lstStyle>
          <a:p>
            <a:r>
              <a:t>Ibriko</a:t>
            </a:r>
          </a:p>
        </p:txBody>
      </p:sp>
      <p:sp>
        <p:nvSpPr>
          <p:cNvPr id="1517" name="Shape 1517"/>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30F6FD"/>
                </a:solidFill>
                <a:latin typeface="Lucida Handwriting"/>
                <a:ea typeface="Lucida Handwriting"/>
                <a:cs typeface="Lucida Handwriting"/>
                <a:sym typeface="Lucida Handwriting"/>
              </a:defRPr>
            </a:lvl1pPr>
          </a:lstStyle>
          <a:p>
            <a:r>
              <a:t>Grik</a:t>
            </a:r>
          </a:p>
        </p:txBody>
      </p:sp>
      <p:sp>
        <p:nvSpPr>
          <p:cNvPr id="1518" name="Shape 1518"/>
          <p:cNvSpPr/>
          <p:nvPr/>
        </p:nvSpPr>
        <p:spPr>
          <a:xfrm>
            <a:off x="7302500" y="33845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30F6FD"/>
                </a:solidFill>
                <a:latin typeface="Lucida Handwriting"/>
                <a:ea typeface="Lucida Handwriting"/>
                <a:cs typeface="Lucida Handwriting"/>
                <a:sym typeface="Lucida Handwriting"/>
              </a:defRPr>
            </a:lvl1pPr>
          </a:lstStyle>
          <a:p>
            <a:r>
              <a:t>Ngukemezhie/ </a:t>
            </a:r>
          </a:p>
        </p:txBody>
      </p:sp>
      <p:sp>
        <p:nvSpPr>
          <p:cNvPr id="1519" name="Shape 1519"/>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30F6FD"/>
                </a:solidFill>
                <a:latin typeface="Lucida Handwriting"/>
                <a:ea typeface="Lucida Handwriting"/>
                <a:cs typeface="Lucida Handwriting"/>
                <a:sym typeface="Lucida Handwriting"/>
              </a:defRPr>
            </a:lvl1pPr>
          </a:lstStyle>
          <a:p>
            <a:r>
              <a:t>Thezho/</a:t>
            </a:r>
          </a:p>
        </p:txBody>
      </p:sp>
      <p:sp>
        <p:nvSpPr>
          <p:cNvPr id="1520" name="Shape 1520"/>
          <p:cNvSpPr/>
          <p:nvPr/>
        </p:nvSpPr>
        <p:spPr>
          <a:xfrm>
            <a:off x="-57151" y="4491037"/>
            <a:ext cx="1976440"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30F6FD"/>
                </a:solidFill>
                <a:latin typeface="Lucida Handwriting"/>
                <a:ea typeface="Lucida Handwriting"/>
                <a:cs typeface="Lucida Handwriting"/>
                <a:sym typeface="Lucida Handwriting"/>
              </a:defRPr>
            </a:lvl1pPr>
          </a:lstStyle>
          <a:p>
            <a:r>
              <a:t>Kemeho nya</a:t>
            </a:r>
          </a:p>
        </p:txBody>
      </p:sp>
      <p:sp>
        <p:nvSpPr>
          <p:cNvPr id="1521" name="Shape 1521"/>
          <p:cNvSpPr/>
          <p:nvPr/>
        </p:nvSpPr>
        <p:spPr>
          <a:xfrm>
            <a:off x="7091363" y="4510087"/>
            <a:ext cx="2152651"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30F6FD"/>
                </a:solidFill>
                <a:latin typeface="Lucida Handwriting"/>
                <a:ea typeface="Lucida Handwriting"/>
                <a:cs typeface="Lucida Handwriting"/>
                <a:sym typeface="Lucida Handwriting"/>
              </a:defRPr>
            </a:lvl1pPr>
          </a:lstStyle>
          <a:p>
            <a:r>
              <a:t>Kemeho nya</a:t>
            </a:r>
          </a:p>
        </p:txBody>
      </p:sp>
      <p:sp>
        <p:nvSpPr>
          <p:cNvPr id="1522" name="Shape 1522"/>
          <p:cNvSpPr/>
          <p:nvPr/>
        </p:nvSpPr>
        <p:spPr>
          <a:xfrm>
            <a:off x="-85725" y="5184775"/>
            <a:ext cx="1831975"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30F6FD"/>
                </a:solidFill>
                <a:latin typeface="Lucida Handwriting"/>
                <a:ea typeface="Lucida Handwriting"/>
                <a:cs typeface="Lucida Handwriting"/>
                <a:sym typeface="Lucida Handwriting"/>
              </a:defRPr>
            </a:lvl1pPr>
          </a:lstStyle>
          <a:p>
            <a:r>
              <a:t>Kechachie Voketa</a:t>
            </a:r>
          </a:p>
        </p:txBody>
      </p:sp>
      <p:sp>
        <p:nvSpPr>
          <p:cNvPr id="1523" name="Shape 1523"/>
          <p:cNvSpPr/>
          <p:nvPr/>
        </p:nvSpPr>
        <p:spPr>
          <a:xfrm>
            <a:off x="7278688" y="5184775"/>
            <a:ext cx="1814512"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30F6FD"/>
                </a:solidFill>
                <a:latin typeface="Lucida Handwriting"/>
                <a:ea typeface="Lucida Handwriting"/>
                <a:cs typeface="Lucida Handwriting"/>
                <a:sym typeface="Lucida Handwriting"/>
              </a:defRPr>
            </a:lvl1pPr>
          </a:lstStyle>
          <a:p>
            <a:r>
              <a:t>Kechachie Vorkezhü</a:t>
            </a:r>
          </a:p>
        </p:txBody>
      </p:sp>
      <p:sp>
        <p:nvSpPr>
          <p:cNvPr id="1524" name="Shape 1524"/>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30F6FD"/>
                </a:solidFill>
                <a:latin typeface="Lucida Handwriting"/>
                <a:ea typeface="Lucida Handwriting"/>
                <a:cs typeface="Lucida Handwriting"/>
                <a:sym typeface="Lucida Handwriting"/>
              </a:defRPr>
            </a:lvl1pPr>
          </a:lstStyle>
          <a:p>
            <a:r>
              <a:t>Phrakeshü </a:t>
            </a:r>
          </a:p>
        </p:txBody>
      </p:sp>
      <p:sp>
        <p:nvSpPr>
          <p:cNvPr id="1525" name="Shape 1525"/>
          <p:cNvSpPr/>
          <p:nvPr/>
        </p:nvSpPr>
        <p:spPr>
          <a:xfrm>
            <a:off x="6796088" y="3730625"/>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30F6FD"/>
                </a:solidFill>
                <a:latin typeface="Lucida Handwriting"/>
                <a:ea typeface="Lucida Handwriting"/>
                <a:cs typeface="Lucida Handwriting"/>
                <a:sym typeface="Lucida Handwriting"/>
              </a:defRPr>
            </a:lvl1pPr>
          </a:lstStyle>
          <a:p>
            <a:r>
              <a:t>Chü tsei keshü</a:t>
            </a:r>
          </a:p>
        </p:txBody>
      </p:sp>
      <p:sp>
        <p:nvSpPr>
          <p:cNvPr id="1526" name="Shape 1526"/>
          <p:cNvSpPr/>
          <p:nvPr/>
        </p:nvSpPr>
        <p:spPr>
          <a:xfrm>
            <a:off x="7135813" y="1884363"/>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527" name="Shape 1527"/>
          <p:cNvSpPr/>
          <p:nvPr/>
        </p:nvSpPr>
        <p:spPr>
          <a:xfrm>
            <a:off x="7345363" y="26511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528" name="Shape 1528"/>
          <p:cNvSpPr/>
          <p:nvPr/>
        </p:nvSpPr>
        <p:spPr>
          <a:xfrm>
            <a:off x="7440613" y="3316287"/>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529" name="Shape 1529"/>
          <p:cNvSpPr/>
          <p:nvPr/>
        </p:nvSpPr>
        <p:spPr>
          <a:xfrm>
            <a:off x="7593013" y="4424362"/>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530" name="Shape 1530"/>
          <p:cNvSpPr/>
          <p:nvPr/>
        </p:nvSpPr>
        <p:spPr>
          <a:xfrm>
            <a:off x="866775" y="1893888"/>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531" name="Shape 1531"/>
          <p:cNvSpPr/>
          <p:nvPr/>
        </p:nvSpPr>
        <p:spPr>
          <a:xfrm>
            <a:off x="762000" y="2660650"/>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532" name="Shape 1532"/>
          <p:cNvSpPr/>
          <p:nvPr/>
        </p:nvSpPr>
        <p:spPr>
          <a:xfrm>
            <a:off x="671512" y="33115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533" name="Shape 1533"/>
          <p:cNvSpPr/>
          <p:nvPr/>
        </p:nvSpPr>
        <p:spPr>
          <a:xfrm>
            <a:off x="495300" y="43910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1534" name="Shape 1534"/>
          <p:cNvSpPr/>
          <p:nvPr/>
        </p:nvSpPr>
        <p:spPr>
          <a:xfrm>
            <a:off x="1597025" y="5768975"/>
            <a:ext cx="2420939"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30F6FD"/>
                </a:solidFill>
                <a:latin typeface="Lucida Handwriting"/>
                <a:ea typeface="Lucida Handwriting"/>
                <a:cs typeface="Lucida Handwriting"/>
                <a:sym typeface="Lucida Handwriting"/>
              </a:defRPr>
            </a:lvl1pPr>
          </a:lstStyle>
          <a:p>
            <a:r>
              <a:t>Kemeho nya</a:t>
            </a:r>
          </a:p>
        </p:txBody>
      </p:sp>
      <p:sp>
        <p:nvSpPr>
          <p:cNvPr id="1535" name="Shape 1535"/>
          <p:cNvSpPr/>
          <p:nvPr/>
        </p:nvSpPr>
        <p:spPr>
          <a:xfrm>
            <a:off x="4322762" y="5540375"/>
            <a:ext cx="2333626" cy="897891"/>
          </a:xfrm>
          <a:prstGeom prst="rect">
            <a:avLst/>
          </a:prstGeom>
          <a:ln w="12700">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a:defRPr sz="2000">
                <a:solidFill>
                  <a:srgbClr val="30F6FD"/>
                </a:solidFill>
                <a:latin typeface="Lucida Handwriting"/>
                <a:ea typeface="Lucida Handwriting"/>
                <a:cs typeface="Lucida Handwriting"/>
                <a:sym typeface="Lucida Handwriting"/>
              </a:defRPr>
            </a:pPr>
            <a:r>
              <a:t>Kemeho nya 2</a:t>
            </a:r>
            <a:endParaRPr u="sng"/>
          </a:p>
          <a:p>
            <a:pPr>
              <a:defRPr sz="2000">
                <a:solidFill>
                  <a:srgbClr val="30F6FD"/>
                </a:solidFill>
                <a:latin typeface="Lucida Handwriting"/>
                <a:ea typeface="Lucida Handwriting"/>
                <a:cs typeface="Lucida Handwriting"/>
                <a:sym typeface="Lucida Handwriting"/>
              </a:defRPr>
            </a:pPr>
            <a:r>
              <a:t>Kemeho nya 1</a:t>
            </a:r>
          </a:p>
        </p:txBody>
      </p:sp>
      <p:grpSp>
        <p:nvGrpSpPr>
          <p:cNvPr id="1539" name="Group 1539"/>
          <p:cNvGrpSpPr/>
          <p:nvPr/>
        </p:nvGrpSpPr>
        <p:grpSpPr>
          <a:xfrm>
            <a:off x="5495924" y="603250"/>
            <a:ext cx="703265" cy="958850"/>
            <a:chOff x="0" y="0"/>
            <a:chExt cx="703263" cy="958850"/>
          </a:xfrm>
        </p:grpSpPr>
        <p:sp>
          <p:nvSpPr>
            <p:cNvPr id="1536" name="Shape 1536"/>
            <p:cNvSpPr/>
            <p:nvPr/>
          </p:nvSpPr>
          <p:spPr>
            <a:xfrm>
              <a:off x="260350" y="0"/>
              <a:ext cx="185738"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37" name="Shape 1537"/>
            <p:cNvSpPr/>
            <p:nvPr/>
          </p:nvSpPr>
          <p:spPr>
            <a:xfrm>
              <a:off x="-1" y="165100"/>
              <a:ext cx="70326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38" name="Shape 1538"/>
            <p:cNvSpPr/>
            <p:nvPr/>
          </p:nvSpPr>
          <p:spPr>
            <a:xfrm>
              <a:off x="280987" y="103187"/>
              <a:ext cx="13176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1540" name="Shape 1540"/>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grpSp>
        <p:nvGrpSpPr>
          <p:cNvPr id="1544" name="Group 1544"/>
          <p:cNvGrpSpPr/>
          <p:nvPr/>
        </p:nvGrpSpPr>
        <p:grpSpPr>
          <a:xfrm>
            <a:off x="5483224" y="574675"/>
            <a:ext cx="703265" cy="958850"/>
            <a:chOff x="0" y="0"/>
            <a:chExt cx="703263" cy="958850"/>
          </a:xfrm>
        </p:grpSpPr>
        <p:sp>
          <p:nvSpPr>
            <p:cNvPr id="1541" name="Shape 1541"/>
            <p:cNvSpPr/>
            <p:nvPr/>
          </p:nvSpPr>
          <p:spPr>
            <a:xfrm>
              <a:off x="260350" y="0"/>
              <a:ext cx="185738" cy="958850"/>
            </a:xfrm>
            <a:prstGeom prst="rect">
              <a:avLst/>
            </a:prstGeom>
            <a:solidFill>
              <a:srgbClr val="FC0128"/>
            </a:solidFill>
            <a:ln w="38100" cap="flat">
              <a:solidFill>
                <a:srgbClr val="FC0128"/>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42" name="Shape 1542"/>
            <p:cNvSpPr/>
            <p:nvPr/>
          </p:nvSpPr>
          <p:spPr>
            <a:xfrm>
              <a:off x="-1" y="165100"/>
              <a:ext cx="703265" cy="174625"/>
            </a:xfrm>
            <a:prstGeom prst="rect">
              <a:avLst/>
            </a:prstGeom>
            <a:solidFill>
              <a:srgbClr val="FC0128"/>
            </a:solidFill>
            <a:ln w="38100" cap="flat">
              <a:solidFill>
                <a:srgbClr val="FC0128"/>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43" name="Shape 1543"/>
            <p:cNvSpPr/>
            <p:nvPr/>
          </p:nvSpPr>
          <p:spPr>
            <a:xfrm>
              <a:off x="280987" y="103187"/>
              <a:ext cx="131763" cy="336551"/>
            </a:xfrm>
            <a:prstGeom prst="rect">
              <a:avLst/>
            </a:prstGeom>
            <a:solidFill>
              <a:srgbClr val="FC0128"/>
            </a:solidFill>
            <a:ln w="12700" cap="flat">
              <a:solidFill>
                <a:srgbClr val="FC0128"/>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nvGrpSpPr>
          <p:cNvPr id="1548" name="Group 1548"/>
          <p:cNvGrpSpPr/>
          <p:nvPr/>
        </p:nvGrpSpPr>
        <p:grpSpPr>
          <a:xfrm>
            <a:off x="5483224" y="574675"/>
            <a:ext cx="703265" cy="958850"/>
            <a:chOff x="0" y="0"/>
            <a:chExt cx="703263" cy="958850"/>
          </a:xfrm>
        </p:grpSpPr>
        <p:sp>
          <p:nvSpPr>
            <p:cNvPr id="1545" name="Shape 1545"/>
            <p:cNvSpPr/>
            <p:nvPr/>
          </p:nvSpPr>
          <p:spPr>
            <a:xfrm>
              <a:off x="260350" y="0"/>
              <a:ext cx="185738"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46" name="Shape 1546"/>
            <p:cNvSpPr/>
            <p:nvPr/>
          </p:nvSpPr>
          <p:spPr>
            <a:xfrm>
              <a:off x="-1" y="165100"/>
              <a:ext cx="70326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47" name="Shape 1547"/>
            <p:cNvSpPr/>
            <p:nvPr/>
          </p:nvSpPr>
          <p:spPr>
            <a:xfrm>
              <a:off x="280987" y="103187"/>
              <a:ext cx="13176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nvGrpSpPr>
          <p:cNvPr id="1552" name="Group 1552"/>
          <p:cNvGrpSpPr/>
          <p:nvPr/>
        </p:nvGrpSpPr>
        <p:grpSpPr>
          <a:xfrm>
            <a:off x="5497512" y="588962"/>
            <a:ext cx="703263" cy="958851"/>
            <a:chOff x="0" y="0"/>
            <a:chExt cx="703262" cy="958850"/>
          </a:xfrm>
        </p:grpSpPr>
        <p:sp>
          <p:nvSpPr>
            <p:cNvPr id="1549" name="Shape 1549"/>
            <p:cNvSpPr/>
            <p:nvPr/>
          </p:nvSpPr>
          <p:spPr>
            <a:xfrm>
              <a:off x="260349" y="0"/>
              <a:ext cx="185738" cy="958850"/>
            </a:xfrm>
            <a:prstGeom prst="rect">
              <a:avLst/>
            </a:prstGeom>
            <a:solidFill>
              <a:srgbClr val="FC0128"/>
            </a:solidFill>
            <a:ln w="38100" cap="flat">
              <a:solidFill>
                <a:srgbClr val="FC0128"/>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50" name="Shape 1550"/>
            <p:cNvSpPr/>
            <p:nvPr/>
          </p:nvSpPr>
          <p:spPr>
            <a:xfrm>
              <a:off x="-1" y="165100"/>
              <a:ext cx="703264" cy="174625"/>
            </a:xfrm>
            <a:prstGeom prst="rect">
              <a:avLst/>
            </a:prstGeom>
            <a:solidFill>
              <a:srgbClr val="FC0128"/>
            </a:solidFill>
            <a:ln w="38100" cap="flat">
              <a:solidFill>
                <a:srgbClr val="FC0128"/>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51" name="Shape 1551"/>
            <p:cNvSpPr/>
            <p:nvPr/>
          </p:nvSpPr>
          <p:spPr>
            <a:xfrm>
              <a:off x="280987" y="103187"/>
              <a:ext cx="131763" cy="336551"/>
            </a:xfrm>
            <a:prstGeom prst="rect">
              <a:avLst/>
            </a:prstGeom>
            <a:solidFill>
              <a:srgbClr val="FC0128"/>
            </a:solidFill>
            <a:ln w="12700" cap="flat">
              <a:solidFill>
                <a:srgbClr val="FC0128"/>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nvGrpSpPr>
          <p:cNvPr id="1556" name="Group 1556"/>
          <p:cNvGrpSpPr/>
          <p:nvPr/>
        </p:nvGrpSpPr>
        <p:grpSpPr>
          <a:xfrm>
            <a:off x="5483224" y="574675"/>
            <a:ext cx="703265" cy="958850"/>
            <a:chOff x="0" y="0"/>
            <a:chExt cx="703263" cy="958850"/>
          </a:xfrm>
        </p:grpSpPr>
        <p:sp>
          <p:nvSpPr>
            <p:cNvPr id="1553" name="Shape 1553"/>
            <p:cNvSpPr/>
            <p:nvPr/>
          </p:nvSpPr>
          <p:spPr>
            <a:xfrm>
              <a:off x="260350" y="0"/>
              <a:ext cx="185738"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54" name="Shape 1554"/>
            <p:cNvSpPr/>
            <p:nvPr/>
          </p:nvSpPr>
          <p:spPr>
            <a:xfrm>
              <a:off x="-1" y="165100"/>
              <a:ext cx="70326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55" name="Shape 1555"/>
            <p:cNvSpPr/>
            <p:nvPr/>
          </p:nvSpPr>
          <p:spPr>
            <a:xfrm>
              <a:off x="280987" y="103187"/>
              <a:ext cx="13176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1557" name="Shape 1557"/>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24</a:t>
            </a:r>
          </a:p>
        </p:txBody>
      </p:sp>
      <p:sp>
        <p:nvSpPr>
          <p:cNvPr id="1558" name="Shape 1558"/>
          <p:cNvSpPr/>
          <p:nvPr/>
        </p:nvSpPr>
        <p:spPr>
          <a:xfrm>
            <a:off x="8569544" y="6372542"/>
            <a:ext cx="228164" cy="383541"/>
          </a:xfrm>
          <a:prstGeom prst="rect">
            <a:avLst/>
          </a:prstGeom>
          <a:ln w="12700">
            <a:miter lim="400000"/>
          </a:ln>
          <a:effectLst>
            <a:outerShdw blurRad="63500" dist="17961" dir="2700000" rotWithShape="0">
              <a:srgbClr val="000000">
                <a:alpha val="74998"/>
              </a:srgbClr>
            </a:outerShdw>
          </a:effectLst>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1</a:t>
            </a:r>
          </a:p>
        </p:txBody>
      </p:sp>
      <p:grpSp>
        <p:nvGrpSpPr>
          <p:cNvPr id="1576" name="Group 1576"/>
          <p:cNvGrpSpPr/>
          <p:nvPr/>
        </p:nvGrpSpPr>
        <p:grpSpPr>
          <a:xfrm>
            <a:off x="2133599" y="2730474"/>
            <a:ext cx="5403851" cy="2589240"/>
            <a:chOff x="0" y="0"/>
            <a:chExt cx="5403850" cy="2589239"/>
          </a:xfrm>
        </p:grpSpPr>
        <p:grpSp>
          <p:nvGrpSpPr>
            <p:cNvPr id="1574" name="Group 1574"/>
            <p:cNvGrpSpPr/>
            <p:nvPr/>
          </p:nvGrpSpPr>
          <p:grpSpPr>
            <a:xfrm>
              <a:off x="-1" y="114426"/>
              <a:ext cx="5403851" cy="2474814"/>
              <a:chOff x="0" y="0"/>
              <a:chExt cx="5403850" cy="2474812"/>
            </a:xfrm>
          </p:grpSpPr>
          <p:sp>
            <p:nvSpPr>
              <p:cNvPr id="1559" name="Shape 1559"/>
              <p:cNvSpPr/>
              <p:nvPr/>
            </p:nvSpPr>
            <p:spPr>
              <a:xfrm flipV="1">
                <a:off x="3694112" y="2387500"/>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560" name="Shape 1560"/>
              <p:cNvSpPr/>
              <p:nvPr/>
            </p:nvSpPr>
            <p:spPr>
              <a:xfrm>
                <a:off x="0" y="2263675"/>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561" name="Shape 1561"/>
              <p:cNvSpPr/>
              <p:nvPr/>
            </p:nvSpPr>
            <p:spPr>
              <a:xfrm>
                <a:off x="257175" y="1377850"/>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562" name="Shape 1562"/>
              <p:cNvSpPr/>
              <p:nvPr/>
            </p:nvSpPr>
            <p:spPr>
              <a:xfrm>
                <a:off x="930274" y="523775"/>
                <a:ext cx="923927" cy="1266825"/>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563" name="Shape 1563"/>
              <p:cNvSpPr/>
              <p:nvPr/>
            </p:nvSpPr>
            <p:spPr>
              <a:xfrm>
                <a:off x="2127403" y="0"/>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564" name="Shape 1564"/>
              <p:cNvSpPr/>
              <p:nvPr/>
            </p:nvSpPr>
            <p:spPr>
              <a:xfrm flipH="1">
                <a:off x="2752725" y="442812"/>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565" name="Shape 1565"/>
              <p:cNvSpPr/>
              <p:nvPr/>
            </p:nvSpPr>
            <p:spPr>
              <a:xfrm flipH="1">
                <a:off x="2963862" y="980975"/>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566" name="Shape 1566"/>
              <p:cNvSpPr/>
              <p:nvPr/>
            </p:nvSpPr>
            <p:spPr>
              <a:xfrm flipV="1">
                <a:off x="3047999" y="1831875"/>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567" name="Shape 1567"/>
              <p:cNvSpPr/>
              <p:nvPr/>
            </p:nvSpPr>
            <p:spPr>
              <a:xfrm rot="5246759">
                <a:off x="1339058" y="940599"/>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1568" name="Shape 1568"/>
              <p:cNvSpPr/>
              <p:nvPr/>
            </p:nvSpPr>
            <p:spPr>
              <a:xfrm>
                <a:off x="3298825" y="2144612"/>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1569" name="Shape 1569"/>
              <p:cNvSpPr/>
              <p:nvPr/>
            </p:nvSpPr>
            <p:spPr>
              <a:xfrm rot="3267768">
                <a:off x="748949" y="1157777"/>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1570" name="Shape 1570"/>
              <p:cNvSpPr/>
              <p:nvPr/>
            </p:nvSpPr>
            <p:spPr>
              <a:xfrm rot="20643327">
                <a:off x="3305829" y="1652396"/>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1571" name="Shape 1571"/>
              <p:cNvSpPr/>
              <p:nvPr/>
            </p:nvSpPr>
            <p:spPr>
              <a:xfrm rot="19276533">
                <a:off x="3214611" y="1059388"/>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MHAKECHÜKO</a:t>
                </a:r>
              </a:p>
            </p:txBody>
          </p:sp>
          <p:sp>
            <p:nvSpPr>
              <p:cNvPr id="1572" name="Shape 1572"/>
              <p:cNvSpPr/>
              <p:nvPr/>
            </p:nvSpPr>
            <p:spPr>
              <a:xfrm rot="1755646">
                <a:off x="182986" y="1525183"/>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1573" name="Shape 1573"/>
              <p:cNvSpPr/>
              <p:nvPr/>
            </p:nvSpPr>
            <p:spPr>
              <a:xfrm rot="240000">
                <a:off x="402541" y="2008174"/>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grpSp>
        <p:sp>
          <p:nvSpPr>
            <p:cNvPr id="1575" name="Shape 1575"/>
            <p:cNvSpPr/>
            <p:nvPr/>
          </p:nvSpPr>
          <p:spPr>
            <a:xfrm rot="18254599">
              <a:off x="2356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E81034"/>
                  </a:solidFill>
                  <a:latin typeface="Helvetica BlackOblique"/>
                  <a:ea typeface="Helvetica BlackOblique"/>
                  <a:cs typeface="Helvetica BlackOblique"/>
                  <a:sym typeface="Helvetica BlackOblique"/>
                </a:defRPr>
              </a:lvl1pPr>
            </a:lstStyle>
            <a:p>
              <a:r>
                <a:t>DIELIEKEVI</a:t>
              </a:r>
            </a:p>
          </p:txBody>
        </p:sp>
      </p:grpSp>
      <p:sp>
        <p:nvSpPr>
          <p:cNvPr id="1577" name="Shape 1577"/>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33FBFB"/>
                </a:solidFill>
                <a:latin typeface="Lucida Handwriting"/>
                <a:ea typeface="Lucida Handwriting"/>
                <a:cs typeface="Lucida Handwriting"/>
                <a:sym typeface="Lucida Handwriting"/>
              </a:defRPr>
            </a:lvl1pPr>
          </a:lstStyle>
          <a:p>
            <a:r>
              <a:t>Kepenuopfü Zayie</a:t>
            </a:r>
          </a:p>
        </p:txBody>
      </p:sp>
      <p:grpSp>
        <p:nvGrpSpPr>
          <p:cNvPr id="1581" name="Group 1581"/>
          <p:cNvGrpSpPr/>
          <p:nvPr/>
        </p:nvGrpSpPr>
        <p:grpSpPr>
          <a:xfrm>
            <a:off x="5492749" y="584200"/>
            <a:ext cx="703265" cy="958850"/>
            <a:chOff x="0" y="0"/>
            <a:chExt cx="703263" cy="958850"/>
          </a:xfrm>
        </p:grpSpPr>
        <p:sp>
          <p:nvSpPr>
            <p:cNvPr id="1578" name="Shape 1578"/>
            <p:cNvSpPr/>
            <p:nvPr/>
          </p:nvSpPr>
          <p:spPr>
            <a:xfrm>
              <a:off x="260350" y="0"/>
              <a:ext cx="185738" cy="958850"/>
            </a:xfrm>
            <a:prstGeom prst="rect">
              <a:avLst/>
            </a:prstGeom>
            <a:solidFill>
              <a:srgbClr val="FC0128"/>
            </a:solidFill>
            <a:ln w="38100" cap="flat">
              <a:solidFill>
                <a:srgbClr val="FC0128"/>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79" name="Shape 1579"/>
            <p:cNvSpPr/>
            <p:nvPr/>
          </p:nvSpPr>
          <p:spPr>
            <a:xfrm>
              <a:off x="-1" y="165100"/>
              <a:ext cx="703265" cy="174625"/>
            </a:xfrm>
            <a:prstGeom prst="rect">
              <a:avLst/>
            </a:prstGeom>
            <a:solidFill>
              <a:srgbClr val="FC0128"/>
            </a:solidFill>
            <a:ln w="38100" cap="flat">
              <a:solidFill>
                <a:srgbClr val="FC0128"/>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80" name="Shape 1580"/>
            <p:cNvSpPr/>
            <p:nvPr/>
          </p:nvSpPr>
          <p:spPr>
            <a:xfrm>
              <a:off x="280987" y="103187"/>
              <a:ext cx="131763" cy="336551"/>
            </a:xfrm>
            <a:prstGeom prst="rect">
              <a:avLst/>
            </a:prstGeom>
            <a:solidFill>
              <a:srgbClr val="FC0128"/>
            </a:solidFill>
            <a:ln w="12700" cap="flat">
              <a:solidFill>
                <a:srgbClr val="FC0128"/>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nvGrpSpPr>
          <p:cNvPr id="1585" name="Group 1585"/>
          <p:cNvGrpSpPr/>
          <p:nvPr/>
        </p:nvGrpSpPr>
        <p:grpSpPr>
          <a:xfrm>
            <a:off x="5487987" y="579437"/>
            <a:ext cx="703263" cy="958851"/>
            <a:chOff x="0" y="0"/>
            <a:chExt cx="703262" cy="958850"/>
          </a:xfrm>
        </p:grpSpPr>
        <p:sp>
          <p:nvSpPr>
            <p:cNvPr id="1582" name="Shape 1582"/>
            <p:cNvSpPr/>
            <p:nvPr/>
          </p:nvSpPr>
          <p:spPr>
            <a:xfrm>
              <a:off x="260349" y="0"/>
              <a:ext cx="185738"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83" name="Shape 1583"/>
            <p:cNvSpPr/>
            <p:nvPr/>
          </p:nvSpPr>
          <p:spPr>
            <a:xfrm>
              <a:off x="-1" y="165100"/>
              <a:ext cx="703264"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84" name="Shape 1584"/>
            <p:cNvSpPr/>
            <p:nvPr/>
          </p:nvSpPr>
          <p:spPr>
            <a:xfrm>
              <a:off x="280987" y="103187"/>
              <a:ext cx="13176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39"/>
                                        </p:tgtEl>
                                        <p:attrNameLst>
                                          <p:attrName>style.visibility</p:attrName>
                                        </p:attrNameLst>
                                      </p:cBhvr>
                                      <p:to>
                                        <p:strVal val="visible"/>
                                      </p:to>
                                    </p:set>
                                    <p:anim calcmode="lin" valueType="num">
                                      <p:cBhvr>
                                        <p:cTn id="7" dur="500" fill="hold"/>
                                        <p:tgtEl>
                                          <p:spTgt spid="1539"/>
                                        </p:tgtEl>
                                        <p:attrNameLst>
                                          <p:attrName>ppt_w</p:attrName>
                                        </p:attrNameLst>
                                      </p:cBhvr>
                                      <p:tavLst>
                                        <p:tav tm="0">
                                          <p:val>
                                            <p:fltVal val="0"/>
                                          </p:val>
                                        </p:tav>
                                        <p:tav tm="100000">
                                          <p:val>
                                            <p:strVal val="#ppt_w"/>
                                          </p:val>
                                        </p:tav>
                                      </p:tavLst>
                                    </p:anim>
                                    <p:anim calcmode="lin" valueType="num">
                                      <p:cBhvr>
                                        <p:cTn id="8" dur="500" fill="hold"/>
                                        <p:tgtEl>
                                          <p:spTgt spid="153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1544"/>
                                        </p:tgtEl>
                                        <p:attrNameLst>
                                          <p:attrName>style.visibility</p:attrName>
                                        </p:attrNameLst>
                                      </p:cBhvr>
                                      <p:to>
                                        <p:strVal val="visible"/>
                                      </p:to>
                                    </p:set>
                                    <p:anim calcmode="lin" valueType="num">
                                      <p:cBhvr>
                                        <p:cTn id="12" dur="500" fill="hold"/>
                                        <p:tgtEl>
                                          <p:spTgt spid="1544"/>
                                        </p:tgtEl>
                                        <p:attrNameLst>
                                          <p:attrName>ppt_w</p:attrName>
                                        </p:attrNameLst>
                                      </p:cBhvr>
                                      <p:tavLst>
                                        <p:tav tm="0">
                                          <p:val>
                                            <p:fltVal val="0"/>
                                          </p:val>
                                        </p:tav>
                                        <p:tav tm="100000">
                                          <p:val>
                                            <p:strVal val="#ppt_w"/>
                                          </p:val>
                                        </p:tav>
                                      </p:tavLst>
                                    </p:anim>
                                    <p:anim calcmode="lin" valueType="num">
                                      <p:cBhvr>
                                        <p:cTn id="13" dur="500" fill="hold"/>
                                        <p:tgtEl>
                                          <p:spTgt spid="154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iterate>
                                    <p:tmAbs val="0"/>
                                  </p:iterate>
                                  <p:childTnLst>
                                    <p:set>
                                      <p:cBhvr>
                                        <p:cTn id="16" fill="hold"/>
                                        <p:tgtEl>
                                          <p:spTgt spid="1548"/>
                                        </p:tgtEl>
                                        <p:attrNameLst>
                                          <p:attrName>style.visibility</p:attrName>
                                        </p:attrNameLst>
                                      </p:cBhvr>
                                      <p:to>
                                        <p:strVal val="visible"/>
                                      </p:to>
                                    </p:set>
                                    <p:anim calcmode="lin" valueType="num">
                                      <p:cBhvr>
                                        <p:cTn id="17" dur="500" fill="hold"/>
                                        <p:tgtEl>
                                          <p:spTgt spid="1548"/>
                                        </p:tgtEl>
                                        <p:attrNameLst>
                                          <p:attrName>ppt_w</p:attrName>
                                        </p:attrNameLst>
                                      </p:cBhvr>
                                      <p:tavLst>
                                        <p:tav tm="0">
                                          <p:val>
                                            <p:fltVal val="0"/>
                                          </p:val>
                                        </p:tav>
                                        <p:tav tm="100000">
                                          <p:val>
                                            <p:strVal val="#ppt_w"/>
                                          </p:val>
                                        </p:tav>
                                      </p:tavLst>
                                    </p:anim>
                                    <p:anim calcmode="lin" valueType="num">
                                      <p:cBhvr>
                                        <p:cTn id="18" dur="500" fill="hold"/>
                                        <p:tgtEl>
                                          <p:spTgt spid="154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4" nodeType="afterEffect">
                                  <p:stCondLst>
                                    <p:cond delay="0"/>
                                  </p:stCondLst>
                                  <p:iterate>
                                    <p:tmAbs val="0"/>
                                  </p:iterate>
                                  <p:childTnLst>
                                    <p:set>
                                      <p:cBhvr>
                                        <p:cTn id="21" fill="hold"/>
                                        <p:tgtEl>
                                          <p:spTgt spid="1552"/>
                                        </p:tgtEl>
                                        <p:attrNameLst>
                                          <p:attrName>style.visibility</p:attrName>
                                        </p:attrNameLst>
                                      </p:cBhvr>
                                      <p:to>
                                        <p:strVal val="visible"/>
                                      </p:to>
                                    </p:set>
                                    <p:anim calcmode="lin" valueType="num">
                                      <p:cBhvr>
                                        <p:cTn id="22" dur="500" fill="hold"/>
                                        <p:tgtEl>
                                          <p:spTgt spid="1552"/>
                                        </p:tgtEl>
                                        <p:attrNameLst>
                                          <p:attrName>ppt_w</p:attrName>
                                        </p:attrNameLst>
                                      </p:cBhvr>
                                      <p:tavLst>
                                        <p:tav tm="0">
                                          <p:val>
                                            <p:fltVal val="0"/>
                                          </p:val>
                                        </p:tav>
                                        <p:tav tm="100000">
                                          <p:val>
                                            <p:strVal val="#ppt_w"/>
                                          </p:val>
                                        </p:tav>
                                      </p:tavLst>
                                    </p:anim>
                                    <p:anim calcmode="lin" valueType="num">
                                      <p:cBhvr>
                                        <p:cTn id="23" dur="500" fill="hold"/>
                                        <p:tgtEl>
                                          <p:spTgt spid="155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5" nodeType="afterEffect">
                                  <p:stCondLst>
                                    <p:cond delay="0"/>
                                  </p:stCondLst>
                                  <p:iterate>
                                    <p:tmAbs val="0"/>
                                  </p:iterate>
                                  <p:childTnLst>
                                    <p:set>
                                      <p:cBhvr>
                                        <p:cTn id="26" fill="hold"/>
                                        <p:tgtEl>
                                          <p:spTgt spid="1556"/>
                                        </p:tgtEl>
                                        <p:attrNameLst>
                                          <p:attrName>style.visibility</p:attrName>
                                        </p:attrNameLst>
                                      </p:cBhvr>
                                      <p:to>
                                        <p:strVal val="visible"/>
                                      </p:to>
                                    </p:set>
                                    <p:anim calcmode="lin" valueType="num">
                                      <p:cBhvr>
                                        <p:cTn id="27" dur="500" fill="hold"/>
                                        <p:tgtEl>
                                          <p:spTgt spid="1556"/>
                                        </p:tgtEl>
                                        <p:attrNameLst>
                                          <p:attrName>ppt_w</p:attrName>
                                        </p:attrNameLst>
                                      </p:cBhvr>
                                      <p:tavLst>
                                        <p:tav tm="0">
                                          <p:val>
                                            <p:fltVal val="0"/>
                                          </p:val>
                                        </p:tav>
                                        <p:tav tm="100000">
                                          <p:val>
                                            <p:strVal val="#ppt_w"/>
                                          </p:val>
                                        </p:tav>
                                      </p:tavLst>
                                    </p:anim>
                                    <p:anim calcmode="lin" valueType="num">
                                      <p:cBhvr>
                                        <p:cTn id="28" dur="500" fill="hold"/>
                                        <p:tgtEl>
                                          <p:spTgt spid="1556"/>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6" nodeType="afterEffect">
                                  <p:stCondLst>
                                    <p:cond delay="0"/>
                                  </p:stCondLst>
                                  <p:iterate>
                                    <p:tmAbs val="0"/>
                                  </p:iterate>
                                  <p:childTnLst>
                                    <p:set>
                                      <p:cBhvr>
                                        <p:cTn id="31" fill="hold"/>
                                        <p:tgtEl>
                                          <p:spTgt spid="1581"/>
                                        </p:tgtEl>
                                        <p:attrNameLst>
                                          <p:attrName>style.visibility</p:attrName>
                                        </p:attrNameLst>
                                      </p:cBhvr>
                                      <p:to>
                                        <p:strVal val="visible"/>
                                      </p:to>
                                    </p:set>
                                    <p:anim calcmode="lin" valueType="num">
                                      <p:cBhvr>
                                        <p:cTn id="32" dur="500" fill="hold"/>
                                        <p:tgtEl>
                                          <p:spTgt spid="1581"/>
                                        </p:tgtEl>
                                        <p:attrNameLst>
                                          <p:attrName>ppt_w</p:attrName>
                                        </p:attrNameLst>
                                      </p:cBhvr>
                                      <p:tavLst>
                                        <p:tav tm="0">
                                          <p:val>
                                            <p:fltVal val="0"/>
                                          </p:val>
                                        </p:tav>
                                        <p:tav tm="100000">
                                          <p:val>
                                            <p:strVal val="#ppt_w"/>
                                          </p:val>
                                        </p:tav>
                                      </p:tavLst>
                                    </p:anim>
                                    <p:anim calcmode="lin" valueType="num">
                                      <p:cBhvr>
                                        <p:cTn id="33" dur="500" fill="hold"/>
                                        <p:tgtEl>
                                          <p:spTgt spid="1581"/>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7" nodeType="afterEffect">
                                  <p:stCondLst>
                                    <p:cond delay="0"/>
                                  </p:stCondLst>
                                  <p:iterate>
                                    <p:tmAbs val="0"/>
                                  </p:iterate>
                                  <p:childTnLst>
                                    <p:set>
                                      <p:cBhvr>
                                        <p:cTn id="36" fill="hold"/>
                                        <p:tgtEl>
                                          <p:spTgt spid="1585"/>
                                        </p:tgtEl>
                                        <p:attrNameLst>
                                          <p:attrName>style.visibility</p:attrName>
                                        </p:attrNameLst>
                                      </p:cBhvr>
                                      <p:to>
                                        <p:strVal val="visible"/>
                                      </p:to>
                                    </p:set>
                                    <p:anim calcmode="lin" valueType="num">
                                      <p:cBhvr>
                                        <p:cTn id="37" dur="500" fill="hold"/>
                                        <p:tgtEl>
                                          <p:spTgt spid="1585"/>
                                        </p:tgtEl>
                                        <p:attrNameLst>
                                          <p:attrName>ppt_w</p:attrName>
                                        </p:attrNameLst>
                                      </p:cBhvr>
                                      <p:tavLst>
                                        <p:tav tm="0">
                                          <p:val>
                                            <p:fltVal val="0"/>
                                          </p:val>
                                        </p:tav>
                                        <p:tav tm="100000">
                                          <p:val>
                                            <p:strVal val="#ppt_w"/>
                                          </p:val>
                                        </p:tav>
                                      </p:tavLst>
                                    </p:anim>
                                    <p:anim calcmode="lin" valueType="num">
                                      <p:cBhvr>
                                        <p:cTn id="38" dur="500" fill="hold"/>
                                        <p:tgtEl>
                                          <p:spTgt spid="15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 grpId="1" animBg="1" advAuto="0"/>
      <p:bldP spid="1544" grpId="2" animBg="1" advAuto="0"/>
      <p:bldP spid="1548" grpId="3" animBg="1" advAuto="0"/>
      <p:bldP spid="1552" grpId="4" animBg="1" advAuto="0"/>
      <p:bldP spid="1556" grpId="5" animBg="1" advAuto="0"/>
      <p:bldP spid="1581" grpId="6" animBg="1" advAuto="0"/>
      <p:bldP spid="1585" grpId="7"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 name="Group 1638"/>
          <p:cNvGrpSpPr/>
          <p:nvPr/>
        </p:nvGrpSpPr>
        <p:grpSpPr>
          <a:xfrm>
            <a:off x="75459" y="188912"/>
            <a:ext cx="9386041" cy="6268404"/>
            <a:chOff x="0" y="0"/>
            <a:chExt cx="9386040" cy="6268402"/>
          </a:xfrm>
        </p:grpSpPr>
        <p:sp>
          <p:nvSpPr>
            <p:cNvPr id="1589" name="Shape 1589"/>
            <p:cNvSpPr/>
            <p:nvPr/>
          </p:nvSpPr>
          <p:spPr>
            <a:xfrm>
              <a:off x="3411280" y="0"/>
              <a:ext cx="1268414" cy="491491"/>
            </a:xfrm>
            <a:prstGeom prst="rect">
              <a:avLst/>
            </a:prstGeom>
            <a:noFill/>
            <a:ln w="12700" cap="flat">
              <a:noFill/>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000">
                  <a:solidFill>
                    <a:srgbClr val="1E1BC5"/>
                  </a:solidFill>
                  <a:latin typeface="Lucida Handwriting"/>
                  <a:ea typeface="Lucida Handwriting"/>
                  <a:cs typeface="Lucida Handwriting"/>
                  <a:sym typeface="Lucida Handwriting"/>
                </a:defRPr>
              </a:lvl1pPr>
            </a:lstStyle>
            <a:p>
              <a:r>
                <a:t>1600 years</a:t>
              </a:r>
            </a:p>
          </p:txBody>
        </p:sp>
        <p:sp>
          <p:nvSpPr>
            <p:cNvPr id="1590" name="Shape 1590"/>
            <p:cNvSpPr/>
            <p:nvPr/>
          </p:nvSpPr>
          <p:spPr>
            <a:xfrm>
              <a:off x="3405103" y="361950"/>
              <a:ext cx="1249046" cy="491491"/>
            </a:xfrm>
            <a:prstGeom prst="rect">
              <a:avLst/>
            </a:prstGeom>
            <a:noFill/>
            <a:ln w="12700" cap="flat">
              <a:noFill/>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000">
                  <a:solidFill>
                    <a:srgbClr val="1E1BC5"/>
                  </a:solidFill>
                  <a:latin typeface="Lucida Handwriting"/>
                  <a:ea typeface="Lucida Handwriting"/>
                  <a:cs typeface="Lucida Handwriting"/>
                  <a:sym typeface="Lucida Handwriting"/>
                </a:defRPr>
              </a:lvl1pPr>
            </a:lstStyle>
            <a:p>
              <a:r>
                <a:t>40 authors</a:t>
              </a:r>
            </a:p>
          </p:txBody>
        </p:sp>
        <p:sp>
          <p:nvSpPr>
            <p:cNvPr id="1591" name="Shape 1591"/>
            <p:cNvSpPr/>
            <p:nvPr/>
          </p:nvSpPr>
          <p:spPr>
            <a:xfrm>
              <a:off x="3653730" y="798512"/>
              <a:ext cx="1640010" cy="330201"/>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1E1BC5"/>
                  </a:solidFill>
                </a:defRPr>
              </a:lvl1pPr>
            </a:lstStyle>
            <a:p>
              <a:r>
                <a:t>ONE THEME:</a:t>
              </a:r>
            </a:p>
          </p:txBody>
        </p:sp>
        <p:sp>
          <p:nvSpPr>
            <p:cNvPr id="1592" name="Shape 1592"/>
            <p:cNvSpPr/>
            <p:nvPr/>
          </p:nvSpPr>
          <p:spPr>
            <a:xfrm>
              <a:off x="3056099" y="1009650"/>
              <a:ext cx="2785854" cy="491491"/>
            </a:xfrm>
            <a:prstGeom prst="rect">
              <a:avLst/>
            </a:prstGeom>
            <a:noFill/>
            <a:ln w="12700" cap="flat">
              <a:noFill/>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000">
                  <a:solidFill>
                    <a:srgbClr val="1E1BC5"/>
                  </a:solidFill>
                  <a:latin typeface="Lucida Handwriting"/>
                  <a:ea typeface="Lucida Handwriting"/>
                  <a:cs typeface="Lucida Handwriting"/>
                  <a:sym typeface="Lucida Handwriting"/>
                </a:defRPr>
              </a:lvl1pPr>
            </a:lstStyle>
            <a:p>
              <a:r>
                <a:t>the glory of God</a:t>
              </a:r>
            </a:p>
          </p:txBody>
        </p:sp>
        <p:sp>
          <p:nvSpPr>
            <p:cNvPr id="1593" name="Shape 1593"/>
            <p:cNvSpPr/>
            <p:nvPr/>
          </p:nvSpPr>
          <p:spPr>
            <a:xfrm>
              <a:off x="6758949" y="539750"/>
              <a:ext cx="1450658" cy="1226567"/>
            </a:xfrm>
            <a:prstGeom prst="rect">
              <a:avLst/>
            </a:prstGeom>
            <a:noFill/>
            <a:ln w="12700" cap="flat">
              <a:noFill/>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p>
              <a:pPr algn="ctr">
                <a:defRPr sz="2800">
                  <a:solidFill>
                    <a:srgbClr val="1E1BC5"/>
                  </a:solidFill>
                  <a:latin typeface="Lucida Handwriting"/>
                  <a:ea typeface="Lucida Handwriting"/>
                  <a:cs typeface="Lucida Handwriting"/>
                  <a:sym typeface="Lucida Handwriting"/>
                </a:defRPr>
              </a:pPr>
              <a:r>
                <a:t>"NEW"  </a:t>
              </a:r>
            </a:p>
            <a:p>
              <a:pPr algn="ctr">
                <a:defRPr sz="2800">
                  <a:solidFill>
                    <a:srgbClr val="1E1BC5"/>
                  </a:solidFill>
                  <a:latin typeface="Lucida Handwriting"/>
                  <a:ea typeface="Lucida Handwriting"/>
                  <a:cs typeface="Lucida Handwriting"/>
                  <a:sym typeface="Lucida Handwriting"/>
                </a:defRPr>
              </a:pPr>
              <a:r>
                <a:t>Testament</a:t>
              </a:r>
            </a:p>
          </p:txBody>
        </p:sp>
        <p:sp>
          <p:nvSpPr>
            <p:cNvPr id="1594" name="Shape 1594"/>
            <p:cNvSpPr/>
            <p:nvPr/>
          </p:nvSpPr>
          <p:spPr>
            <a:xfrm>
              <a:off x="841327" y="530225"/>
              <a:ext cx="1450659" cy="1226567"/>
            </a:xfrm>
            <a:prstGeom prst="rect">
              <a:avLst/>
            </a:prstGeom>
            <a:noFill/>
            <a:ln w="12700" cap="flat">
              <a:noFill/>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p>
              <a:pPr algn="ctr">
                <a:defRPr sz="2800">
                  <a:solidFill>
                    <a:srgbClr val="1E1BC5"/>
                  </a:solidFill>
                  <a:latin typeface="Lucida Handwriting"/>
                  <a:ea typeface="Lucida Handwriting"/>
                  <a:cs typeface="Lucida Handwriting"/>
                  <a:sym typeface="Lucida Handwriting"/>
                </a:defRPr>
              </a:pPr>
              <a:r>
                <a:t> "OLD" </a:t>
              </a:r>
            </a:p>
            <a:p>
              <a:pPr algn="ctr">
                <a:defRPr sz="2800">
                  <a:solidFill>
                    <a:srgbClr val="1E1BC5"/>
                  </a:solidFill>
                  <a:latin typeface="Lucida Handwriting"/>
                  <a:ea typeface="Lucida Handwriting"/>
                  <a:cs typeface="Lucida Handwriting"/>
                  <a:sym typeface="Lucida Handwriting"/>
                </a:defRPr>
              </a:pPr>
              <a:r>
                <a:t>Testament</a:t>
              </a:r>
            </a:p>
          </p:txBody>
        </p:sp>
        <p:sp>
          <p:nvSpPr>
            <p:cNvPr id="1595" name="Shape 1595"/>
            <p:cNvSpPr/>
            <p:nvPr/>
          </p:nvSpPr>
          <p:spPr>
            <a:xfrm>
              <a:off x="6223386" y="1847850"/>
              <a:ext cx="1598169"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  "27" Books</a:t>
              </a:r>
            </a:p>
          </p:txBody>
        </p:sp>
        <p:sp>
          <p:nvSpPr>
            <p:cNvPr id="1596" name="Shape 1596"/>
            <p:cNvSpPr/>
            <p:nvPr/>
          </p:nvSpPr>
          <p:spPr>
            <a:xfrm>
              <a:off x="387610" y="1860550"/>
              <a:ext cx="1457199"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"39" Books</a:t>
              </a:r>
            </a:p>
          </p:txBody>
        </p:sp>
        <p:sp>
          <p:nvSpPr>
            <p:cNvPr id="1597" name="Shape 1597"/>
            <p:cNvSpPr/>
            <p:nvPr/>
          </p:nvSpPr>
          <p:spPr>
            <a:xfrm>
              <a:off x="469456" y="2546350"/>
              <a:ext cx="989331"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Hebrew</a:t>
              </a:r>
            </a:p>
          </p:txBody>
        </p:sp>
        <p:sp>
          <p:nvSpPr>
            <p:cNvPr id="1598" name="Shape 1598"/>
            <p:cNvSpPr/>
            <p:nvPr/>
          </p:nvSpPr>
          <p:spPr>
            <a:xfrm>
              <a:off x="7275031" y="2546350"/>
              <a:ext cx="779781"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Greek</a:t>
              </a:r>
            </a:p>
          </p:txBody>
        </p:sp>
        <p:sp>
          <p:nvSpPr>
            <p:cNvPr id="1599" name="Shape 1599"/>
            <p:cNvSpPr/>
            <p:nvPr/>
          </p:nvSpPr>
          <p:spPr>
            <a:xfrm>
              <a:off x="7187007" y="3214687"/>
              <a:ext cx="1009905"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Grace/ </a:t>
              </a:r>
            </a:p>
          </p:txBody>
        </p:sp>
        <p:sp>
          <p:nvSpPr>
            <p:cNvPr id="1600" name="Shape 1600"/>
            <p:cNvSpPr/>
            <p:nvPr/>
          </p:nvSpPr>
          <p:spPr>
            <a:xfrm>
              <a:off x="579099" y="3216275"/>
              <a:ext cx="1119592"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tabLst>
                  <a:tab pos="457200" algn="l"/>
                </a:tabLst>
                <a:defRPr sz="2400">
                  <a:solidFill>
                    <a:srgbClr val="1E1BC5"/>
                  </a:solidFill>
                  <a:latin typeface="Lucida Handwriting"/>
                  <a:ea typeface="Lucida Handwriting"/>
                  <a:cs typeface="Lucida Handwriting"/>
                  <a:sym typeface="Lucida Handwriting"/>
                </a:defRPr>
              </a:lvl1pPr>
            </a:lstStyle>
            <a:p>
              <a:r>
                <a:t>Law/</a:t>
              </a:r>
            </a:p>
          </p:txBody>
        </p:sp>
        <p:grpSp>
          <p:nvGrpSpPr>
            <p:cNvPr id="1617" name="Group 1617"/>
            <p:cNvGrpSpPr/>
            <p:nvPr/>
          </p:nvGrpSpPr>
          <p:grpSpPr>
            <a:xfrm>
              <a:off x="2158881" y="2338539"/>
              <a:ext cx="5256678" cy="2811311"/>
              <a:chOff x="0" y="0"/>
              <a:chExt cx="5256677" cy="2811310"/>
            </a:xfrm>
          </p:grpSpPr>
          <p:sp>
            <p:nvSpPr>
              <p:cNvPr id="1601" name="Shape 1601"/>
              <p:cNvSpPr/>
              <p:nvPr/>
            </p:nvSpPr>
            <p:spPr>
              <a:xfrm flipV="1">
                <a:off x="3593504" y="2723997"/>
                <a:ext cx="994507"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02" name="Shape 1602"/>
              <p:cNvSpPr/>
              <p:nvPr/>
            </p:nvSpPr>
            <p:spPr>
              <a:xfrm>
                <a:off x="-1" y="2600172"/>
                <a:ext cx="1499483"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03" name="Shape 1603"/>
              <p:cNvSpPr/>
              <p:nvPr/>
            </p:nvSpPr>
            <p:spPr>
              <a:xfrm>
                <a:off x="250170" y="1714347"/>
                <a:ext cx="1380573"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04" name="Shape 1604"/>
              <p:cNvSpPr/>
              <p:nvPr/>
            </p:nvSpPr>
            <p:spPr>
              <a:xfrm>
                <a:off x="904939" y="860272"/>
                <a:ext cx="898763"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05" name="Shape 1605"/>
              <p:cNvSpPr/>
              <p:nvPr/>
            </p:nvSpPr>
            <p:spPr>
              <a:xfrm>
                <a:off x="2073274" y="337508"/>
                <a:ext cx="144963" cy="1718629"/>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06" name="Shape 1606"/>
              <p:cNvSpPr/>
              <p:nvPr/>
            </p:nvSpPr>
            <p:spPr>
              <a:xfrm flipH="1">
                <a:off x="2677755" y="779310"/>
                <a:ext cx="912661"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07" name="Shape 1607"/>
              <p:cNvSpPr/>
              <p:nvPr/>
            </p:nvSpPr>
            <p:spPr>
              <a:xfrm flipH="1">
                <a:off x="2883142" y="1317472"/>
                <a:ext cx="1230780"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08" name="Shape 1608"/>
              <p:cNvSpPr/>
              <p:nvPr/>
            </p:nvSpPr>
            <p:spPr>
              <a:xfrm flipV="1">
                <a:off x="2964988" y="2168372"/>
                <a:ext cx="1570518"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09" name="Shape 1609"/>
              <p:cNvSpPr/>
              <p:nvPr/>
            </p:nvSpPr>
            <p:spPr>
              <a:xfrm rot="5246759">
                <a:off x="1269687" y="1273936"/>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PROPHECIES</a:t>
                </a:r>
              </a:p>
            </p:txBody>
          </p:sp>
          <p:sp>
            <p:nvSpPr>
              <p:cNvPr id="1610" name="Shape 1610"/>
              <p:cNvSpPr/>
              <p:nvPr/>
            </p:nvSpPr>
            <p:spPr>
              <a:xfrm>
                <a:off x="3208982" y="2481109"/>
                <a:ext cx="2047696"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1E1BC5"/>
                    </a:solidFill>
                    <a:latin typeface="Helvetica BlackOblique"/>
                    <a:ea typeface="Helvetica BlackOblique"/>
                    <a:cs typeface="Helvetica BlackOblique"/>
                    <a:sym typeface="Helvetica BlackOblique"/>
                  </a:defRPr>
                </a:lvl1pPr>
              </a:lstStyle>
              <a:p>
                <a:r>
                  <a:t>REVELATION</a:t>
                </a:r>
              </a:p>
            </p:txBody>
          </p:sp>
          <p:sp>
            <p:nvSpPr>
              <p:cNvPr id="1611" name="Shape 1611"/>
              <p:cNvSpPr/>
              <p:nvPr/>
            </p:nvSpPr>
            <p:spPr>
              <a:xfrm rot="3267768">
                <a:off x="683315" y="1497152"/>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WRITINGS</a:t>
                </a:r>
              </a:p>
            </p:txBody>
          </p:sp>
          <p:sp>
            <p:nvSpPr>
              <p:cNvPr id="1612" name="Shape 1612"/>
              <p:cNvSpPr/>
              <p:nvPr/>
            </p:nvSpPr>
            <p:spPr>
              <a:xfrm rot="20643327">
                <a:off x="3215813" y="1988893"/>
                <a:ext cx="1392927"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EPISTLES</a:t>
                </a:r>
              </a:p>
            </p:txBody>
          </p:sp>
          <p:sp>
            <p:nvSpPr>
              <p:cNvPr id="1613" name="Shape 1613"/>
              <p:cNvSpPr/>
              <p:nvPr/>
            </p:nvSpPr>
            <p:spPr>
              <a:xfrm rot="19276533">
                <a:off x="3103917" y="1404261"/>
                <a:ext cx="960533"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ACTS</a:t>
                </a:r>
              </a:p>
            </p:txBody>
          </p:sp>
          <p:sp>
            <p:nvSpPr>
              <p:cNvPr id="1614" name="Shape 1614"/>
              <p:cNvSpPr/>
              <p:nvPr/>
            </p:nvSpPr>
            <p:spPr>
              <a:xfrm rot="1755646">
                <a:off x="177970" y="1861681"/>
                <a:ext cx="183767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HISTORIES</a:t>
                </a:r>
              </a:p>
            </p:txBody>
          </p:sp>
          <p:sp>
            <p:nvSpPr>
              <p:cNvPr id="1615" name="Shape 1615"/>
              <p:cNvSpPr/>
              <p:nvPr/>
            </p:nvSpPr>
            <p:spPr>
              <a:xfrm rot="240000">
                <a:off x="372001" y="2344579"/>
                <a:ext cx="792208"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LAW</a:t>
                </a:r>
              </a:p>
            </p:txBody>
          </p:sp>
          <p:sp>
            <p:nvSpPr>
              <p:cNvPr id="1616" name="Shape 1616"/>
              <p:cNvSpPr/>
              <p:nvPr/>
            </p:nvSpPr>
            <p:spPr>
              <a:xfrm rot="18254599">
                <a:off x="2389499"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GOSPELS</a:t>
                </a:r>
              </a:p>
            </p:txBody>
          </p:sp>
        </p:grpSp>
        <p:sp>
          <p:nvSpPr>
            <p:cNvPr id="1618" name="Shape 1618"/>
            <p:cNvSpPr/>
            <p:nvPr/>
          </p:nvSpPr>
          <p:spPr>
            <a:xfrm>
              <a:off x="27796" y="4321175"/>
              <a:ext cx="1922610" cy="579629"/>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Telescope</a:t>
              </a:r>
            </a:p>
          </p:txBody>
        </p:sp>
        <p:sp>
          <p:nvSpPr>
            <p:cNvPr id="1619" name="Shape 1619"/>
            <p:cNvSpPr/>
            <p:nvPr/>
          </p:nvSpPr>
          <p:spPr>
            <a:xfrm>
              <a:off x="6981620" y="4340225"/>
              <a:ext cx="2094024" cy="579629"/>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Telescope</a:t>
              </a:r>
            </a:p>
          </p:txBody>
        </p:sp>
        <p:sp>
          <p:nvSpPr>
            <p:cNvPr id="1620" name="Shape 1620"/>
            <p:cNvSpPr/>
            <p:nvPr/>
          </p:nvSpPr>
          <p:spPr>
            <a:xfrm>
              <a:off x="0" y="5014912"/>
              <a:ext cx="1768183" cy="579629"/>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lgn="ctr">
                <a:defRPr sz="2400">
                  <a:solidFill>
                    <a:srgbClr val="1E1BC5"/>
                  </a:solidFill>
                  <a:latin typeface="Lucida Handwriting"/>
                  <a:ea typeface="Lucida Handwriting"/>
                  <a:cs typeface="Lucida Handwriting"/>
                  <a:sym typeface="Lucida Handwriting"/>
                </a:defRPr>
              </a:lvl1pPr>
            </a:lstStyle>
            <a:p>
              <a:r>
                <a:t>Eternity Past</a:t>
              </a:r>
            </a:p>
          </p:txBody>
        </p:sp>
        <p:sp>
          <p:nvSpPr>
            <p:cNvPr id="1621" name="Shape 1621"/>
            <p:cNvSpPr/>
            <p:nvPr/>
          </p:nvSpPr>
          <p:spPr>
            <a:xfrm>
              <a:off x="7163843" y="5014912"/>
              <a:ext cx="1765095" cy="1074929"/>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lgn="ctr">
                <a:defRPr sz="2400">
                  <a:solidFill>
                    <a:srgbClr val="1E1BC5"/>
                  </a:solidFill>
                  <a:latin typeface="Lucida Handwriting"/>
                  <a:ea typeface="Lucida Handwriting"/>
                  <a:cs typeface="Lucida Handwriting"/>
                  <a:sym typeface="Lucida Handwriting"/>
                </a:defRPr>
              </a:lvl1pPr>
            </a:lstStyle>
            <a:p>
              <a:r>
                <a:t>Eternity Future</a:t>
              </a:r>
            </a:p>
          </p:txBody>
        </p:sp>
        <p:sp>
          <p:nvSpPr>
            <p:cNvPr id="1622" name="Shape 1622"/>
            <p:cNvSpPr/>
            <p:nvPr/>
          </p:nvSpPr>
          <p:spPr>
            <a:xfrm>
              <a:off x="324295" y="3560762"/>
              <a:ext cx="1888636" cy="582169"/>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400"/>
                </a:spcBef>
                <a:defRPr sz="2400">
                  <a:solidFill>
                    <a:srgbClr val="1E1BC5"/>
                  </a:solidFill>
                  <a:latin typeface="Lucida Handwriting"/>
                  <a:ea typeface="Lucida Handwriting"/>
                  <a:cs typeface="Lucida Handwriting"/>
                  <a:sym typeface="Lucida Handwriting"/>
                </a:defRPr>
              </a:lvl1pPr>
            </a:lstStyle>
            <a:p>
              <a:r>
                <a:t>Promise </a:t>
              </a:r>
            </a:p>
          </p:txBody>
        </p:sp>
        <p:sp>
          <p:nvSpPr>
            <p:cNvPr id="1623" name="Shape 1623"/>
            <p:cNvSpPr/>
            <p:nvPr/>
          </p:nvSpPr>
          <p:spPr>
            <a:xfrm>
              <a:off x="6694387" y="3560762"/>
              <a:ext cx="2691654" cy="582169"/>
            </a:xfrm>
            <a:prstGeom prst="rect">
              <a:avLst/>
            </a:prstGeom>
            <a:noFill/>
            <a:ln w="12700" cap="flat">
              <a:noFill/>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solidFill>
                    <a:srgbClr val="1E1BC5"/>
                  </a:solidFill>
                  <a:latin typeface="Lucida Handwriting"/>
                  <a:ea typeface="Lucida Handwriting"/>
                  <a:cs typeface="Lucida Handwriting"/>
                  <a:sym typeface="Lucida Handwriting"/>
                </a:defRPr>
              </a:lvl1pPr>
            </a:lstStyle>
            <a:p>
              <a:r>
                <a:t>Fulfillment</a:t>
              </a:r>
            </a:p>
          </p:txBody>
        </p:sp>
        <p:sp>
          <p:nvSpPr>
            <p:cNvPr id="1624" name="Shape 1624"/>
            <p:cNvSpPr/>
            <p:nvPr/>
          </p:nvSpPr>
          <p:spPr>
            <a:xfrm>
              <a:off x="7024859" y="1714500"/>
              <a:ext cx="943546" cy="0"/>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25" name="Shape 1625"/>
            <p:cNvSpPr/>
            <p:nvPr/>
          </p:nvSpPr>
          <p:spPr>
            <a:xfrm>
              <a:off x="7228702" y="2481262"/>
              <a:ext cx="943546" cy="1"/>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26" name="Shape 1626"/>
            <p:cNvSpPr/>
            <p:nvPr/>
          </p:nvSpPr>
          <p:spPr>
            <a:xfrm>
              <a:off x="7321358" y="3146425"/>
              <a:ext cx="957445" cy="0"/>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27" name="Shape 1627"/>
            <p:cNvSpPr/>
            <p:nvPr/>
          </p:nvSpPr>
          <p:spPr>
            <a:xfrm>
              <a:off x="7469608" y="4254500"/>
              <a:ext cx="943546" cy="0"/>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28" name="Shape 1628"/>
            <p:cNvSpPr/>
            <p:nvPr/>
          </p:nvSpPr>
          <p:spPr>
            <a:xfrm>
              <a:off x="926558" y="1724025"/>
              <a:ext cx="946635" cy="0"/>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29" name="Shape 1629"/>
            <p:cNvSpPr/>
            <p:nvPr/>
          </p:nvSpPr>
          <p:spPr>
            <a:xfrm>
              <a:off x="824637" y="2490787"/>
              <a:ext cx="943546" cy="1"/>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30" name="Shape 1630"/>
            <p:cNvSpPr/>
            <p:nvPr/>
          </p:nvSpPr>
          <p:spPr>
            <a:xfrm>
              <a:off x="736614" y="3141662"/>
              <a:ext cx="943546" cy="1"/>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31" name="Shape 1631"/>
            <p:cNvSpPr/>
            <p:nvPr/>
          </p:nvSpPr>
          <p:spPr>
            <a:xfrm>
              <a:off x="565200" y="4221162"/>
              <a:ext cx="943546" cy="1"/>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32" name="Shape 1632"/>
            <p:cNvSpPr/>
            <p:nvPr/>
          </p:nvSpPr>
          <p:spPr>
            <a:xfrm>
              <a:off x="1636920" y="5599112"/>
              <a:ext cx="2355004" cy="579629"/>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Microscope</a:t>
              </a:r>
            </a:p>
          </p:txBody>
        </p:sp>
        <p:sp>
          <p:nvSpPr>
            <p:cNvPr id="1633" name="Shape 1633"/>
            <p:cNvSpPr/>
            <p:nvPr/>
          </p:nvSpPr>
          <p:spPr>
            <a:xfrm>
              <a:off x="4288423" y="5370512"/>
              <a:ext cx="2270070" cy="897891"/>
            </a:xfrm>
            <a:prstGeom prst="rect">
              <a:avLst/>
            </a:prstGeom>
            <a:noFill/>
            <a:ln w="12700" cap="flat">
              <a:noFill/>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p>
              <a:pPr>
                <a:defRPr sz="2000">
                  <a:solidFill>
                    <a:srgbClr val="1E1BC5"/>
                  </a:solidFill>
                  <a:latin typeface="Lucida Handwriting"/>
                  <a:ea typeface="Lucida Handwriting"/>
                  <a:cs typeface="Lucida Handwriting"/>
                  <a:sym typeface="Lucida Handwriting"/>
                </a:defRPr>
              </a:pPr>
              <a:r>
                <a:t>2 Telescopes</a:t>
              </a:r>
              <a:endParaRPr u="sng"/>
            </a:p>
            <a:p>
              <a:pPr>
                <a:defRPr sz="2000">
                  <a:solidFill>
                    <a:srgbClr val="1E1BC5"/>
                  </a:solidFill>
                  <a:latin typeface="Lucida Handwriting"/>
                  <a:ea typeface="Lucida Handwriting"/>
                  <a:cs typeface="Lucida Handwriting"/>
                  <a:sym typeface="Lucida Handwriting"/>
                </a:defRPr>
              </a:pPr>
              <a:r>
                <a:t>1 Microscope</a:t>
              </a:r>
            </a:p>
          </p:txBody>
        </p:sp>
        <p:grpSp>
          <p:nvGrpSpPr>
            <p:cNvPr id="1637" name="Group 1637"/>
            <p:cNvGrpSpPr/>
            <p:nvPr/>
          </p:nvGrpSpPr>
          <p:grpSpPr>
            <a:xfrm>
              <a:off x="5401837" y="419100"/>
              <a:ext cx="684110" cy="958850"/>
              <a:chOff x="0" y="0"/>
              <a:chExt cx="684109" cy="958850"/>
            </a:xfrm>
          </p:grpSpPr>
          <p:sp>
            <p:nvSpPr>
              <p:cNvPr id="1634" name="Shape 1634"/>
              <p:cNvSpPr/>
              <p:nvPr/>
            </p:nvSpPr>
            <p:spPr>
              <a:xfrm>
                <a:off x="253259" y="0"/>
                <a:ext cx="180679"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635" name="Shape 1635"/>
              <p:cNvSpPr/>
              <p:nvPr/>
            </p:nvSpPr>
            <p:spPr>
              <a:xfrm>
                <a:off x="-1" y="165100"/>
                <a:ext cx="684111"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636" name="Shape 1636"/>
              <p:cNvSpPr/>
              <p:nvPr/>
            </p:nvSpPr>
            <p:spPr>
              <a:xfrm>
                <a:off x="273334" y="103187"/>
                <a:ext cx="128174"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grpSp>
        <p:nvGrpSpPr>
          <p:cNvPr id="1719" name="Group 1719"/>
          <p:cNvGrpSpPr/>
          <p:nvPr/>
        </p:nvGrpSpPr>
        <p:grpSpPr>
          <a:xfrm>
            <a:off x="-170369" y="4762"/>
            <a:ext cx="9747757" cy="6858001"/>
            <a:chOff x="0" y="0"/>
            <a:chExt cx="9747756" cy="6858000"/>
          </a:xfrm>
        </p:grpSpPr>
        <p:sp>
          <p:nvSpPr>
            <p:cNvPr id="1639" name="Shape 1639"/>
            <p:cNvSpPr/>
            <p:nvPr/>
          </p:nvSpPr>
          <p:spPr>
            <a:xfrm>
              <a:off x="3542743" y="169862"/>
              <a:ext cx="1268413" cy="491491"/>
            </a:xfrm>
            <a:prstGeom prst="rect">
              <a:avLst/>
            </a:prstGeom>
            <a:noFill/>
            <a:ln w="12700" cap="flat">
              <a:noFill/>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000">
                  <a:solidFill>
                    <a:srgbClr val="30F6FD"/>
                  </a:solidFill>
                  <a:latin typeface="Lucida Handwriting"/>
                  <a:ea typeface="Lucida Handwriting"/>
                  <a:cs typeface="Lucida Handwriting"/>
                  <a:sym typeface="Lucida Handwriting"/>
                </a:defRPr>
              </a:lvl1pPr>
            </a:lstStyle>
            <a:p>
              <a:r>
                <a:t>1600 years</a:t>
              </a:r>
            </a:p>
          </p:txBody>
        </p:sp>
        <p:sp>
          <p:nvSpPr>
            <p:cNvPr id="1640" name="Shape 1640"/>
            <p:cNvSpPr/>
            <p:nvPr/>
          </p:nvSpPr>
          <p:spPr>
            <a:xfrm>
              <a:off x="3536327" y="531812"/>
              <a:ext cx="1249046" cy="491491"/>
            </a:xfrm>
            <a:prstGeom prst="rect">
              <a:avLst/>
            </a:prstGeom>
            <a:noFill/>
            <a:ln w="12700" cap="flat">
              <a:noFill/>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000">
                  <a:solidFill>
                    <a:srgbClr val="30F6FD"/>
                  </a:solidFill>
                  <a:latin typeface="Lucida Handwriting"/>
                  <a:ea typeface="Lucida Handwriting"/>
                  <a:cs typeface="Lucida Handwriting"/>
                  <a:sym typeface="Lucida Handwriting"/>
                </a:defRPr>
              </a:lvl1pPr>
            </a:lstStyle>
            <a:p>
              <a:r>
                <a:t>40 authors</a:t>
              </a:r>
            </a:p>
          </p:txBody>
        </p:sp>
        <p:sp>
          <p:nvSpPr>
            <p:cNvPr id="1641" name="Shape 1641"/>
            <p:cNvSpPr/>
            <p:nvPr/>
          </p:nvSpPr>
          <p:spPr>
            <a:xfrm>
              <a:off x="3794536" y="968375"/>
              <a:ext cx="1703212" cy="330200"/>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30F6FD"/>
                  </a:solidFill>
                </a:defRPr>
              </a:lvl1pPr>
            </a:lstStyle>
            <a:p>
              <a:r>
                <a:t>ONE THEME:</a:t>
              </a:r>
            </a:p>
          </p:txBody>
        </p:sp>
        <p:sp>
          <p:nvSpPr>
            <p:cNvPr id="1642" name="Shape 1642"/>
            <p:cNvSpPr/>
            <p:nvPr/>
          </p:nvSpPr>
          <p:spPr>
            <a:xfrm>
              <a:off x="3173874" y="1179512"/>
              <a:ext cx="2893214" cy="491491"/>
            </a:xfrm>
            <a:prstGeom prst="rect">
              <a:avLst/>
            </a:prstGeom>
            <a:noFill/>
            <a:ln w="12700" cap="flat">
              <a:noFill/>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000">
                  <a:solidFill>
                    <a:srgbClr val="30F6FD"/>
                  </a:solidFill>
                  <a:latin typeface="Lucida Handwriting"/>
                  <a:ea typeface="Lucida Handwriting"/>
                  <a:cs typeface="Lucida Handwriting"/>
                  <a:sym typeface="Lucida Handwriting"/>
                </a:defRPr>
              </a:lvl1pPr>
            </a:lstStyle>
            <a:p>
              <a:r>
                <a:t>the glory of God</a:t>
              </a:r>
            </a:p>
          </p:txBody>
        </p:sp>
        <p:sp>
          <p:nvSpPr>
            <p:cNvPr id="1643" name="Shape 1643"/>
            <p:cNvSpPr/>
            <p:nvPr/>
          </p:nvSpPr>
          <p:spPr>
            <a:xfrm>
              <a:off x="7045772" y="709612"/>
              <a:ext cx="1450658" cy="1226567"/>
            </a:xfrm>
            <a:prstGeom prst="rect">
              <a:avLst/>
            </a:prstGeom>
            <a:noFill/>
            <a:ln w="12700" cap="flat">
              <a:noFill/>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p>
              <a:pPr algn="ctr">
                <a:defRPr sz="2800">
                  <a:solidFill>
                    <a:srgbClr val="30F6FD"/>
                  </a:solidFill>
                  <a:latin typeface="Lucida Handwriting"/>
                  <a:ea typeface="Lucida Handwriting"/>
                  <a:cs typeface="Lucida Handwriting"/>
                  <a:sym typeface="Lucida Handwriting"/>
                </a:defRPr>
              </a:pPr>
              <a:r>
                <a:t>"NEW"  </a:t>
              </a:r>
            </a:p>
            <a:p>
              <a:pPr algn="ctr">
                <a:defRPr sz="2800">
                  <a:solidFill>
                    <a:srgbClr val="30F6FD"/>
                  </a:solidFill>
                  <a:latin typeface="Lucida Handwriting"/>
                  <a:ea typeface="Lucida Handwriting"/>
                  <a:cs typeface="Lucida Handwriting"/>
                  <a:sym typeface="Lucida Handwriting"/>
                </a:defRPr>
              </a:pPr>
              <a:r>
                <a:t>Testament</a:t>
              </a:r>
            </a:p>
          </p:txBody>
        </p:sp>
        <p:sp>
          <p:nvSpPr>
            <p:cNvPr id="1644" name="Shape 1644"/>
            <p:cNvSpPr/>
            <p:nvPr/>
          </p:nvSpPr>
          <p:spPr>
            <a:xfrm>
              <a:off x="901702" y="700087"/>
              <a:ext cx="1450659" cy="1226567"/>
            </a:xfrm>
            <a:prstGeom prst="rect">
              <a:avLst/>
            </a:prstGeom>
            <a:noFill/>
            <a:ln w="12700" cap="flat">
              <a:noFill/>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p>
              <a:pPr algn="ctr">
                <a:defRPr sz="2800">
                  <a:solidFill>
                    <a:srgbClr val="30F6FD"/>
                  </a:solidFill>
                  <a:latin typeface="Lucida Handwriting"/>
                  <a:ea typeface="Lucida Handwriting"/>
                  <a:cs typeface="Lucida Handwriting"/>
                  <a:sym typeface="Lucida Handwriting"/>
                </a:defRPr>
              </a:pPr>
              <a:r>
                <a:t> "OLD" </a:t>
              </a:r>
            </a:p>
            <a:p>
              <a:pPr algn="ctr">
                <a:defRPr sz="2800">
                  <a:solidFill>
                    <a:srgbClr val="30F6FD"/>
                  </a:solidFill>
                  <a:latin typeface="Lucida Handwriting"/>
                  <a:ea typeface="Lucida Handwriting"/>
                  <a:cs typeface="Lucida Handwriting"/>
                  <a:sym typeface="Lucida Handwriting"/>
                </a:defRPr>
              </a:pPr>
              <a:r>
                <a:t>Testament</a:t>
              </a:r>
            </a:p>
          </p:txBody>
        </p:sp>
        <p:sp>
          <p:nvSpPr>
            <p:cNvPr id="1645" name="Shape 1645"/>
            <p:cNvSpPr/>
            <p:nvPr/>
          </p:nvSpPr>
          <p:spPr>
            <a:xfrm>
              <a:off x="6463220" y="2017712"/>
              <a:ext cx="1598169"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  "27" Books</a:t>
              </a:r>
            </a:p>
          </p:txBody>
        </p:sp>
        <p:sp>
          <p:nvSpPr>
            <p:cNvPr id="1646" name="Shape 1646"/>
            <p:cNvSpPr/>
            <p:nvPr/>
          </p:nvSpPr>
          <p:spPr>
            <a:xfrm>
              <a:off x="402548" y="2030412"/>
              <a:ext cx="1457199"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"39" Books</a:t>
              </a:r>
            </a:p>
          </p:txBody>
        </p:sp>
        <p:sp>
          <p:nvSpPr>
            <p:cNvPr id="1647" name="Shape 1647"/>
            <p:cNvSpPr/>
            <p:nvPr/>
          </p:nvSpPr>
          <p:spPr>
            <a:xfrm>
              <a:off x="487548" y="2716212"/>
              <a:ext cx="989331"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Hebrew</a:t>
              </a:r>
            </a:p>
          </p:txBody>
        </p:sp>
        <p:sp>
          <p:nvSpPr>
            <p:cNvPr id="1648" name="Shape 1648"/>
            <p:cNvSpPr/>
            <p:nvPr/>
          </p:nvSpPr>
          <p:spPr>
            <a:xfrm>
              <a:off x="7555393" y="2716212"/>
              <a:ext cx="779781"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Greek</a:t>
              </a:r>
            </a:p>
          </p:txBody>
        </p:sp>
        <p:sp>
          <p:nvSpPr>
            <p:cNvPr id="1649" name="Shape 1649"/>
            <p:cNvSpPr/>
            <p:nvPr/>
          </p:nvSpPr>
          <p:spPr>
            <a:xfrm>
              <a:off x="7463977" y="3384550"/>
              <a:ext cx="1009905"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Grace/ </a:t>
              </a:r>
            </a:p>
          </p:txBody>
        </p:sp>
        <p:sp>
          <p:nvSpPr>
            <p:cNvPr id="1650" name="Shape 1650"/>
            <p:cNvSpPr/>
            <p:nvPr/>
          </p:nvSpPr>
          <p:spPr>
            <a:xfrm>
              <a:off x="601416" y="3386137"/>
              <a:ext cx="1148305"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tabLst>
                  <a:tab pos="457200" algn="l"/>
                </a:tabLst>
                <a:defRPr sz="2400">
                  <a:solidFill>
                    <a:srgbClr val="30F6FD"/>
                  </a:solidFill>
                  <a:latin typeface="Lucida Handwriting"/>
                  <a:ea typeface="Lucida Handwriting"/>
                  <a:cs typeface="Lucida Handwriting"/>
                  <a:sym typeface="Lucida Handwriting"/>
                </a:defRPr>
              </a:lvl1pPr>
            </a:lstStyle>
            <a:p>
              <a:r>
                <a:t>Law/</a:t>
              </a:r>
            </a:p>
          </p:txBody>
        </p:sp>
        <p:grpSp>
          <p:nvGrpSpPr>
            <p:cNvPr id="1667" name="Group 1667"/>
            <p:cNvGrpSpPr/>
            <p:nvPr/>
          </p:nvGrpSpPr>
          <p:grpSpPr>
            <a:xfrm>
              <a:off x="2242080" y="2513992"/>
              <a:ext cx="5459257" cy="2805721"/>
              <a:chOff x="0" y="0"/>
              <a:chExt cx="5459256" cy="2805719"/>
            </a:xfrm>
          </p:grpSpPr>
          <p:sp>
            <p:nvSpPr>
              <p:cNvPr id="1651" name="Shape 1651"/>
              <p:cNvSpPr/>
              <p:nvPr/>
            </p:nvSpPr>
            <p:spPr>
              <a:xfrm flipV="1">
                <a:off x="3731988" y="2718407"/>
                <a:ext cx="1032833"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52" name="Shape 1652"/>
              <p:cNvSpPr/>
              <p:nvPr/>
            </p:nvSpPr>
            <p:spPr>
              <a:xfrm>
                <a:off x="-1" y="2594582"/>
                <a:ext cx="1557268"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53" name="Shape 1653"/>
              <p:cNvSpPr/>
              <p:nvPr/>
            </p:nvSpPr>
            <p:spPr>
              <a:xfrm>
                <a:off x="259811" y="1708757"/>
                <a:ext cx="1433777"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54" name="Shape 1654"/>
              <p:cNvSpPr/>
              <p:nvPr/>
            </p:nvSpPr>
            <p:spPr>
              <a:xfrm>
                <a:off x="939813" y="854682"/>
                <a:ext cx="933399"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55" name="Shape 1655"/>
              <p:cNvSpPr/>
              <p:nvPr/>
            </p:nvSpPr>
            <p:spPr>
              <a:xfrm>
                <a:off x="2147782" y="330527"/>
                <a:ext cx="161331" cy="172141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56" name="Shape 1656"/>
              <p:cNvSpPr/>
              <p:nvPr/>
            </p:nvSpPr>
            <p:spPr>
              <a:xfrm flipH="1">
                <a:off x="2780949" y="773719"/>
                <a:ext cx="94783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57" name="Shape 1657"/>
              <p:cNvSpPr/>
              <p:nvPr/>
            </p:nvSpPr>
            <p:spPr>
              <a:xfrm flipH="1">
                <a:off x="2994251" y="1311882"/>
                <a:ext cx="1278211"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58" name="Shape 1658"/>
              <p:cNvSpPr/>
              <p:nvPr/>
            </p:nvSpPr>
            <p:spPr>
              <a:xfrm flipV="1">
                <a:off x="3079251" y="2162782"/>
                <a:ext cx="1631042"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659" name="Shape 1659"/>
              <p:cNvSpPr/>
              <p:nvPr/>
            </p:nvSpPr>
            <p:spPr>
              <a:xfrm rot="5246759">
                <a:off x="1377998" y="1188659"/>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PROPHECIES</a:t>
                </a:r>
              </a:p>
            </p:txBody>
          </p:sp>
          <p:sp>
            <p:nvSpPr>
              <p:cNvPr id="1660" name="Shape 1660"/>
              <p:cNvSpPr/>
              <p:nvPr/>
            </p:nvSpPr>
            <p:spPr>
              <a:xfrm>
                <a:off x="3332648" y="2475519"/>
                <a:ext cx="2126609"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REVELATION</a:t>
                </a:r>
              </a:p>
            </p:txBody>
          </p:sp>
          <p:sp>
            <p:nvSpPr>
              <p:cNvPr id="1661" name="Shape 1661"/>
              <p:cNvSpPr/>
              <p:nvPr/>
            </p:nvSpPr>
            <p:spPr>
              <a:xfrm rot="3267768">
                <a:off x="764764" y="1491155"/>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WRITINGS</a:t>
                </a:r>
              </a:p>
            </p:txBody>
          </p:sp>
          <p:sp>
            <p:nvSpPr>
              <p:cNvPr id="1662" name="Shape 1662"/>
              <p:cNvSpPr/>
              <p:nvPr/>
            </p:nvSpPr>
            <p:spPr>
              <a:xfrm rot="20643327">
                <a:off x="3339717" y="1983303"/>
                <a:ext cx="1461041"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EPISTLES</a:t>
                </a:r>
              </a:p>
            </p:txBody>
          </p:sp>
          <p:sp>
            <p:nvSpPr>
              <p:cNvPr id="1663" name="Shape 1663"/>
              <p:cNvSpPr/>
              <p:nvPr/>
            </p:nvSpPr>
            <p:spPr>
              <a:xfrm rot="19276533">
                <a:off x="3223477" y="1398671"/>
                <a:ext cx="997550"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ACTS</a:t>
                </a:r>
              </a:p>
            </p:txBody>
          </p:sp>
          <p:sp>
            <p:nvSpPr>
              <p:cNvPr id="1664" name="Shape 1664"/>
              <p:cNvSpPr/>
              <p:nvPr/>
            </p:nvSpPr>
            <p:spPr>
              <a:xfrm rot="1755646">
                <a:off x="184874" y="1856091"/>
                <a:ext cx="1908495"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HISTORIES</a:t>
                </a:r>
              </a:p>
            </p:txBody>
          </p:sp>
          <p:sp>
            <p:nvSpPr>
              <p:cNvPr id="1665" name="Shape 1665"/>
              <p:cNvSpPr/>
              <p:nvPr/>
            </p:nvSpPr>
            <p:spPr>
              <a:xfrm rot="240000">
                <a:off x="403985" y="2338989"/>
                <a:ext cx="805097"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LAW</a:t>
                </a:r>
              </a:p>
            </p:txBody>
          </p:sp>
          <p:sp>
            <p:nvSpPr>
              <p:cNvPr id="1666" name="Shape 1666"/>
              <p:cNvSpPr/>
              <p:nvPr/>
            </p:nvSpPr>
            <p:spPr>
              <a:xfrm rot="18254599">
                <a:off x="2513099"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GOSPELS</a:t>
                </a:r>
              </a:p>
            </p:txBody>
          </p:sp>
        </p:grpSp>
        <p:sp>
          <p:nvSpPr>
            <p:cNvPr id="1668" name="Shape 1668"/>
            <p:cNvSpPr/>
            <p:nvPr/>
          </p:nvSpPr>
          <p:spPr>
            <a:xfrm>
              <a:off x="28867" y="4491037"/>
              <a:ext cx="1996703" cy="579629"/>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Telescope</a:t>
              </a:r>
            </a:p>
          </p:txBody>
        </p:sp>
        <p:sp>
          <p:nvSpPr>
            <p:cNvPr id="1669" name="Shape 1669"/>
            <p:cNvSpPr/>
            <p:nvPr/>
          </p:nvSpPr>
          <p:spPr>
            <a:xfrm>
              <a:off x="7250675" y="4510087"/>
              <a:ext cx="2174722" cy="579629"/>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Telescope</a:t>
              </a:r>
            </a:p>
          </p:txBody>
        </p:sp>
        <p:sp>
          <p:nvSpPr>
            <p:cNvPr id="1670" name="Shape 1670"/>
            <p:cNvSpPr/>
            <p:nvPr/>
          </p:nvSpPr>
          <p:spPr>
            <a:xfrm>
              <a:off x="0" y="5184775"/>
              <a:ext cx="1850758" cy="579629"/>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lgn="ctr">
                <a:defRPr sz="2400">
                  <a:solidFill>
                    <a:srgbClr val="30F6FD"/>
                  </a:solidFill>
                  <a:latin typeface="Lucida Handwriting"/>
                  <a:ea typeface="Lucida Handwriting"/>
                  <a:cs typeface="Lucida Handwriting"/>
                  <a:sym typeface="Lucida Handwriting"/>
                </a:defRPr>
              </a:lvl1pPr>
            </a:lstStyle>
            <a:p>
              <a:r>
                <a:t>Eternity Past</a:t>
              </a:r>
            </a:p>
          </p:txBody>
        </p:sp>
        <p:sp>
          <p:nvSpPr>
            <p:cNvPr id="1671" name="Shape 1671"/>
            <p:cNvSpPr/>
            <p:nvPr/>
          </p:nvSpPr>
          <p:spPr>
            <a:xfrm>
              <a:off x="7439921" y="5184775"/>
              <a:ext cx="1833118" cy="579629"/>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lgn="ctr">
                <a:defRPr sz="2400">
                  <a:solidFill>
                    <a:srgbClr val="30F6FD"/>
                  </a:solidFill>
                  <a:latin typeface="Lucida Handwriting"/>
                  <a:ea typeface="Lucida Handwriting"/>
                  <a:cs typeface="Lucida Handwriting"/>
                  <a:sym typeface="Lucida Handwriting"/>
                </a:defRPr>
              </a:lvl1pPr>
            </a:lstStyle>
            <a:p>
              <a:r>
                <a:t>Eternity Future</a:t>
              </a:r>
            </a:p>
          </p:txBody>
        </p:sp>
        <p:sp>
          <p:nvSpPr>
            <p:cNvPr id="1672" name="Shape 1672"/>
            <p:cNvSpPr/>
            <p:nvPr/>
          </p:nvSpPr>
          <p:spPr>
            <a:xfrm>
              <a:off x="8389356" y="6221412"/>
              <a:ext cx="93500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800"/>
                </a:spcBef>
                <a:defRPr sz="1400" b="1">
                  <a:solidFill>
                    <a:schemeClr val="accent3">
                      <a:lumOff val="44000"/>
                    </a:schemeClr>
                  </a:solidFill>
                  <a:latin typeface="Comic Sans MS"/>
                  <a:ea typeface="Comic Sans MS"/>
                  <a:cs typeface="Comic Sans MS"/>
                  <a:sym typeface="Comic Sans MS"/>
                </a:defRPr>
              </a:lvl1pPr>
            </a:lstStyle>
            <a:p>
              <a:r>
                <a:t>06-27</a:t>
              </a:r>
            </a:p>
          </p:txBody>
        </p:sp>
        <p:sp>
          <p:nvSpPr>
            <p:cNvPr id="1673" name="Shape 1673"/>
            <p:cNvSpPr/>
            <p:nvPr/>
          </p:nvSpPr>
          <p:spPr>
            <a:xfrm>
              <a:off x="336793" y="3730625"/>
              <a:ext cx="1956608" cy="582169"/>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400"/>
                </a:spcBef>
                <a:defRPr sz="2400">
                  <a:solidFill>
                    <a:srgbClr val="30F6FD"/>
                  </a:solidFill>
                  <a:latin typeface="Lucida Handwriting"/>
                  <a:ea typeface="Lucida Handwriting"/>
                  <a:cs typeface="Lucida Handwriting"/>
                  <a:sym typeface="Lucida Handwriting"/>
                </a:defRPr>
              </a:lvl1pPr>
            </a:lstStyle>
            <a:p>
              <a:r>
                <a:t>Promise </a:t>
              </a:r>
            </a:p>
          </p:txBody>
        </p:sp>
        <p:sp>
          <p:nvSpPr>
            <p:cNvPr id="1674" name="Shape 1674"/>
            <p:cNvSpPr/>
            <p:nvPr/>
          </p:nvSpPr>
          <p:spPr>
            <a:xfrm>
              <a:off x="6952373" y="3730625"/>
              <a:ext cx="2795384" cy="582169"/>
            </a:xfrm>
            <a:prstGeom prst="rect">
              <a:avLst/>
            </a:prstGeom>
            <a:noFill/>
            <a:ln w="12700" cap="flat">
              <a:noFill/>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solidFill>
                    <a:srgbClr val="30F6FD"/>
                  </a:solidFill>
                  <a:latin typeface="Lucida Handwriting"/>
                  <a:ea typeface="Lucida Handwriting"/>
                  <a:cs typeface="Lucida Handwriting"/>
                  <a:sym typeface="Lucida Handwriting"/>
                </a:defRPr>
              </a:lvl1pPr>
            </a:lstStyle>
            <a:p>
              <a:r>
                <a:t>Fulfillment</a:t>
              </a:r>
            </a:p>
          </p:txBody>
        </p:sp>
        <p:sp>
          <p:nvSpPr>
            <p:cNvPr id="1675" name="Shape 1675"/>
            <p:cNvSpPr/>
            <p:nvPr/>
          </p:nvSpPr>
          <p:spPr>
            <a:xfrm>
              <a:off x="7295581" y="1884362"/>
              <a:ext cx="994342" cy="1"/>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76" name="Shape 1676"/>
            <p:cNvSpPr/>
            <p:nvPr/>
          </p:nvSpPr>
          <p:spPr>
            <a:xfrm>
              <a:off x="7507279" y="2651125"/>
              <a:ext cx="979908" cy="0"/>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77" name="Shape 1677"/>
            <p:cNvSpPr/>
            <p:nvPr/>
          </p:nvSpPr>
          <p:spPr>
            <a:xfrm>
              <a:off x="7603506" y="3316287"/>
              <a:ext cx="994342" cy="1"/>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78" name="Shape 1678"/>
            <p:cNvSpPr/>
            <p:nvPr/>
          </p:nvSpPr>
          <p:spPr>
            <a:xfrm>
              <a:off x="7757469" y="4424362"/>
              <a:ext cx="994342" cy="1"/>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79" name="Shape 1679"/>
            <p:cNvSpPr/>
            <p:nvPr/>
          </p:nvSpPr>
          <p:spPr>
            <a:xfrm>
              <a:off x="962266" y="1893887"/>
              <a:ext cx="979908" cy="1"/>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80" name="Shape 1680"/>
            <p:cNvSpPr/>
            <p:nvPr/>
          </p:nvSpPr>
          <p:spPr>
            <a:xfrm>
              <a:off x="856416" y="2660650"/>
              <a:ext cx="979908" cy="0"/>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81" name="Shape 1681"/>
            <p:cNvSpPr/>
            <p:nvPr/>
          </p:nvSpPr>
          <p:spPr>
            <a:xfrm>
              <a:off x="765001" y="3311525"/>
              <a:ext cx="979908" cy="0"/>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82" name="Shape 1682"/>
            <p:cNvSpPr/>
            <p:nvPr/>
          </p:nvSpPr>
          <p:spPr>
            <a:xfrm>
              <a:off x="586982" y="4391025"/>
              <a:ext cx="994342" cy="0"/>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683" name="Shape 1683"/>
            <p:cNvSpPr/>
            <p:nvPr/>
          </p:nvSpPr>
          <p:spPr>
            <a:xfrm>
              <a:off x="1700003" y="5768975"/>
              <a:ext cx="2431326" cy="579629"/>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Microscope</a:t>
              </a:r>
            </a:p>
          </p:txBody>
        </p:sp>
        <p:sp>
          <p:nvSpPr>
            <p:cNvPr id="1684" name="Shape 1684"/>
            <p:cNvSpPr/>
            <p:nvPr/>
          </p:nvSpPr>
          <p:spPr>
            <a:xfrm>
              <a:off x="4453688" y="5540375"/>
              <a:ext cx="2357553" cy="897891"/>
            </a:xfrm>
            <a:prstGeom prst="rect">
              <a:avLst/>
            </a:prstGeom>
            <a:noFill/>
            <a:ln w="12700" cap="flat">
              <a:noFill/>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p>
              <a:pPr>
                <a:defRPr sz="2000">
                  <a:solidFill>
                    <a:srgbClr val="30F6FD"/>
                  </a:solidFill>
                  <a:latin typeface="Lucida Handwriting"/>
                  <a:ea typeface="Lucida Handwriting"/>
                  <a:cs typeface="Lucida Handwriting"/>
                  <a:sym typeface="Lucida Handwriting"/>
                </a:defRPr>
              </a:pPr>
              <a:r>
                <a:t>2 Telescopes</a:t>
              </a:r>
              <a:endParaRPr u="sng"/>
            </a:p>
            <a:p>
              <a:pPr>
                <a:defRPr sz="2000">
                  <a:solidFill>
                    <a:srgbClr val="30F6FD"/>
                  </a:solidFill>
                  <a:latin typeface="Lucida Handwriting"/>
                  <a:ea typeface="Lucida Handwriting"/>
                  <a:cs typeface="Lucida Handwriting"/>
                  <a:sym typeface="Lucida Handwriting"/>
                </a:defRPr>
              </a:pPr>
              <a:r>
                <a:t>1 Microscope</a:t>
              </a:r>
            </a:p>
          </p:txBody>
        </p:sp>
        <p:grpSp>
          <p:nvGrpSpPr>
            <p:cNvPr id="1688" name="Group 1688"/>
            <p:cNvGrpSpPr/>
            <p:nvPr/>
          </p:nvGrpSpPr>
          <p:grpSpPr>
            <a:xfrm>
              <a:off x="5610011" y="588962"/>
              <a:ext cx="710474" cy="958851"/>
              <a:chOff x="0" y="0"/>
              <a:chExt cx="710473" cy="958850"/>
            </a:xfrm>
          </p:grpSpPr>
          <p:sp>
            <p:nvSpPr>
              <p:cNvPr id="1685" name="Shape 1685"/>
              <p:cNvSpPr/>
              <p:nvPr/>
            </p:nvSpPr>
            <p:spPr>
              <a:xfrm>
                <a:off x="263019" y="0"/>
                <a:ext cx="187642"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686" name="Shape 1686"/>
              <p:cNvSpPr/>
              <p:nvPr/>
            </p:nvSpPr>
            <p:spPr>
              <a:xfrm>
                <a:off x="-1" y="165100"/>
                <a:ext cx="71047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687" name="Shape 1687"/>
              <p:cNvSpPr/>
              <p:nvPr/>
            </p:nvSpPr>
            <p:spPr>
              <a:xfrm>
                <a:off x="283868" y="103187"/>
                <a:ext cx="133114"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1689" name="Shape 1689"/>
            <p:cNvSpPr/>
            <p:nvPr/>
          </p:nvSpPr>
          <p:spPr>
            <a:xfrm>
              <a:off x="86603" y="0"/>
              <a:ext cx="9237757" cy="6858000"/>
            </a:xfrm>
            <a:prstGeom prst="rect">
              <a:avLst/>
            </a:prstGeom>
            <a:gradFill flip="none" rotWithShape="1">
              <a:gsLst>
                <a:gs pos="0">
                  <a:srgbClr val="000000"/>
                </a:gs>
                <a:gs pos="100000">
                  <a:srgbClr val="1E1BC5"/>
                </a:gs>
              </a:gsLst>
              <a:lin ang="5400000" scaled="0"/>
            </a:gra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690" name="Shape 1690"/>
            <p:cNvSpPr/>
            <p:nvPr/>
          </p:nvSpPr>
          <p:spPr>
            <a:xfrm>
              <a:off x="5884257" y="4848225"/>
              <a:ext cx="2330649" cy="6477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3200" b="1">
                  <a:solidFill>
                    <a:srgbClr val="CECECE"/>
                  </a:solidFill>
                  <a:latin typeface="Comic Sans MS"/>
                  <a:ea typeface="Comic Sans MS"/>
                  <a:cs typeface="Comic Sans MS"/>
                  <a:sym typeface="Comic Sans MS"/>
                </a:defRPr>
              </a:lvl1pPr>
            </a:lstStyle>
            <a:p>
              <a:r>
                <a:t>12 TRIBES</a:t>
              </a:r>
            </a:p>
          </p:txBody>
        </p:sp>
        <p:sp>
          <p:nvSpPr>
            <p:cNvPr id="1691" name="Shape 1691"/>
            <p:cNvSpPr/>
            <p:nvPr/>
          </p:nvSpPr>
          <p:spPr>
            <a:xfrm>
              <a:off x="7074259" y="2211387"/>
              <a:ext cx="1630091"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EF800"/>
                  </a:solidFill>
                  <a:latin typeface="Comic Sans MS"/>
                  <a:ea typeface="Comic Sans MS"/>
                  <a:cs typeface="Comic Sans MS"/>
                  <a:sym typeface="Comic Sans MS"/>
                </a:defRPr>
              </a:lvl1pPr>
            </a:lstStyle>
            <a:p>
              <a:r>
                <a:t>EXODUS</a:t>
              </a:r>
            </a:p>
          </p:txBody>
        </p:sp>
        <p:sp>
          <p:nvSpPr>
            <p:cNvPr id="1692" name="Shape 1692"/>
            <p:cNvSpPr/>
            <p:nvPr/>
          </p:nvSpPr>
          <p:spPr>
            <a:xfrm>
              <a:off x="1998306" y="5948362"/>
              <a:ext cx="2456756"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5  SERMONS</a:t>
              </a:r>
            </a:p>
          </p:txBody>
        </p:sp>
        <p:sp>
          <p:nvSpPr>
            <p:cNvPr id="1693" name="Shape 1693"/>
            <p:cNvSpPr/>
            <p:nvPr/>
          </p:nvSpPr>
          <p:spPr>
            <a:xfrm>
              <a:off x="3890762" y="1663700"/>
              <a:ext cx="2877990"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99CCFF"/>
                  </a:solidFill>
                  <a:latin typeface="Comic Sans MS"/>
                  <a:ea typeface="Comic Sans MS"/>
                  <a:cs typeface="Comic Sans MS"/>
                  <a:sym typeface="Comic Sans MS"/>
                </a:defRPr>
              </a:lvl1pPr>
            </a:lstStyle>
            <a:p>
              <a:r>
                <a:t>LAND DIVIDED</a:t>
              </a:r>
            </a:p>
          </p:txBody>
        </p:sp>
        <p:sp>
          <p:nvSpPr>
            <p:cNvPr id="1694" name="Shape 1694"/>
            <p:cNvSpPr/>
            <p:nvPr/>
          </p:nvSpPr>
          <p:spPr>
            <a:xfrm>
              <a:off x="1573305" y="4137025"/>
              <a:ext cx="1567062"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JUDGES</a:t>
              </a:r>
            </a:p>
          </p:txBody>
        </p:sp>
        <p:sp>
          <p:nvSpPr>
            <p:cNvPr id="1695" name="Shape 1695"/>
            <p:cNvSpPr/>
            <p:nvPr/>
          </p:nvSpPr>
          <p:spPr>
            <a:xfrm>
              <a:off x="1143492" y="909637"/>
              <a:ext cx="1727673"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GOSPELS</a:t>
              </a:r>
            </a:p>
          </p:txBody>
        </p:sp>
        <p:sp>
          <p:nvSpPr>
            <p:cNvPr id="1696" name="Shape 1696"/>
            <p:cNvSpPr/>
            <p:nvPr/>
          </p:nvSpPr>
          <p:spPr>
            <a:xfrm>
              <a:off x="285472" y="5422900"/>
              <a:ext cx="2060526"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M - C - C </a:t>
              </a:r>
            </a:p>
          </p:txBody>
        </p:sp>
        <p:sp>
          <p:nvSpPr>
            <p:cNvPr id="1697" name="Shape 1697"/>
            <p:cNvSpPr/>
            <p:nvPr/>
          </p:nvSpPr>
          <p:spPr>
            <a:xfrm>
              <a:off x="269434" y="282575"/>
              <a:ext cx="1779241"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F3300"/>
                  </a:solidFill>
                  <a:latin typeface="Comic Sans MS"/>
                  <a:ea typeface="Comic Sans MS"/>
                  <a:cs typeface="Comic Sans MS"/>
                  <a:sym typeface="Comic Sans MS"/>
                </a:defRPr>
              </a:lvl1pPr>
            </a:lstStyle>
            <a:p>
              <a:r>
                <a:t>The CALL</a:t>
              </a:r>
            </a:p>
          </p:txBody>
        </p:sp>
        <p:sp>
          <p:nvSpPr>
            <p:cNvPr id="1698" name="Shape 1698"/>
            <p:cNvSpPr/>
            <p:nvPr/>
          </p:nvSpPr>
          <p:spPr>
            <a:xfrm>
              <a:off x="2987836" y="4638675"/>
              <a:ext cx="1146176" cy="6477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3200" b="1">
                  <a:solidFill>
                    <a:srgbClr val="99CCFF"/>
                  </a:solidFill>
                  <a:latin typeface="Comic Sans MS"/>
                  <a:ea typeface="Comic Sans MS"/>
                  <a:cs typeface="Comic Sans MS"/>
                  <a:sym typeface="Comic Sans MS"/>
                </a:defRPr>
              </a:lvl1pPr>
            </a:lstStyle>
            <a:p>
              <a:r>
                <a:t>I - I</a:t>
              </a:r>
            </a:p>
          </p:txBody>
        </p:sp>
        <p:sp>
          <p:nvSpPr>
            <p:cNvPr id="1699" name="Shape 1699"/>
            <p:cNvSpPr/>
            <p:nvPr/>
          </p:nvSpPr>
          <p:spPr>
            <a:xfrm>
              <a:off x="6397466" y="3568700"/>
              <a:ext cx="2821013"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p>
              <a:pPr>
                <a:defRPr sz="2800" b="1">
                  <a:solidFill>
                    <a:srgbClr val="CECECE"/>
                  </a:solidFill>
                  <a:latin typeface="Comic Sans MS"/>
                  <a:ea typeface="Comic Sans MS"/>
                  <a:cs typeface="Comic Sans MS"/>
                  <a:sym typeface="Comic Sans MS"/>
                </a:defRPr>
              </a:pPr>
              <a:r>
                <a:t>SLAVERY</a:t>
              </a:r>
              <a:r>
                <a:rPr sz="2000"/>
                <a:t>          </a:t>
              </a:r>
            </a:p>
          </p:txBody>
        </p:sp>
        <p:sp>
          <p:nvSpPr>
            <p:cNvPr id="1700" name="Shape 1700"/>
            <p:cNvSpPr/>
            <p:nvPr/>
          </p:nvSpPr>
          <p:spPr>
            <a:xfrm>
              <a:off x="3619724" y="1074737"/>
              <a:ext cx="1285950"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00CC00"/>
                  </a:solidFill>
                  <a:latin typeface="Comic Sans MS"/>
                  <a:ea typeface="Comic Sans MS"/>
                  <a:cs typeface="Comic Sans MS"/>
                  <a:sym typeface="Comic Sans MS"/>
                </a:defRPr>
              </a:lvl1pPr>
            </a:lstStyle>
            <a:p>
              <a:r>
                <a:t>SINAI</a:t>
              </a:r>
            </a:p>
          </p:txBody>
        </p:sp>
        <p:sp>
          <p:nvSpPr>
            <p:cNvPr id="1701" name="Shape 1701"/>
            <p:cNvSpPr/>
            <p:nvPr/>
          </p:nvSpPr>
          <p:spPr>
            <a:xfrm>
              <a:off x="6421522" y="6042025"/>
              <a:ext cx="2250481"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F3300"/>
                  </a:solidFill>
                  <a:latin typeface="Comic Sans MS"/>
                  <a:ea typeface="Comic Sans MS"/>
                  <a:cs typeface="Comic Sans MS"/>
                  <a:sym typeface="Comic Sans MS"/>
                </a:defRPr>
              </a:lvl1pPr>
            </a:lstStyle>
            <a:p>
              <a:r>
                <a:t>3  TREKS...</a:t>
              </a:r>
            </a:p>
          </p:txBody>
        </p:sp>
        <p:sp>
          <p:nvSpPr>
            <p:cNvPr id="1702" name="Shape 1702"/>
            <p:cNvSpPr/>
            <p:nvPr/>
          </p:nvSpPr>
          <p:spPr>
            <a:xfrm>
              <a:off x="2182740" y="2976562"/>
              <a:ext cx="1602309"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F3300"/>
                  </a:solidFill>
                  <a:latin typeface="Comic Sans MS"/>
                  <a:ea typeface="Comic Sans MS"/>
                  <a:cs typeface="Comic Sans MS"/>
                  <a:sym typeface="Comic Sans MS"/>
                </a:defRPr>
              </a:lvl1pPr>
            </a:lstStyle>
            <a:p>
              <a:r>
                <a:t>ISRAEL </a:t>
              </a:r>
            </a:p>
          </p:txBody>
        </p:sp>
        <p:sp>
          <p:nvSpPr>
            <p:cNvPr id="1703" name="Shape 1703"/>
            <p:cNvSpPr/>
            <p:nvPr/>
          </p:nvSpPr>
          <p:spPr>
            <a:xfrm>
              <a:off x="736133" y="3363912"/>
              <a:ext cx="1226146" cy="6477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3200" b="1">
                  <a:solidFill>
                    <a:srgbClr val="00CC00"/>
                  </a:solidFill>
                  <a:latin typeface="Comic Sans MS"/>
                  <a:ea typeface="Comic Sans MS"/>
                  <a:cs typeface="Comic Sans MS"/>
                  <a:sym typeface="Comic Sans MS"/>
                </a:defRPr>
              </a:lvl1pPr>
            </a:lstStyle>
            <a:p>
              <a:r>
                <a:t>J - E</a:t>
              </a:r>
            </a:p>
          </p:txBody>
        </p:sp>
        <p:sp>
          <p:nvSpPr>
            <p:cNvPr id="1704" name="Shape 1704"/>
            <p:cNvSpPr/>
            <p:nvPr/>
          </p:nvSpPr>
          <p:spPr>
            <a:xfrm>
              <a:off x="2373589" y="2081212"/>
              <a:ext cx="752724"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430</a:t>
              </a:r>
            </a:p>
          </p:txBody>
        </p:sp>
        <p:sp>
          <p:nvSpPr>
            <p:cNvPr id="1705" name="Shape 1705"/>
            <p:cNvSpPr/>
            <p:nvPr/>
          </p:nvSpPr>
          <p:spPr>
            <a:xfrm>
              <a:off x="3621328" y="511175"/>
              <a:ext cx="1902173"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EF800"/>
                  </a:solidFill>
                  <a:latin typeface="Comic Sans MS"/>
                  <a:ea typeface="Comic Sans MS"/>
                  <a:cs typeface="Comic Sans MS"/>
                  <a:sym typeface="Comic Sans MS"/>
                </a:defRPr>
              </a:lvl1pPr>
            </a:lstStyle>
            <a:p>
              <a:r>
                <a:t>S - D - S</a:t>
              </a:r>
            </a:p>
          </p:txBody>
        </p:sp>
        <p:sp>
          <p:nvSpPr>
            <p:cNvPr id="1706" name="Shape 1706"/>
            <p:cNvSpPr/>
            <p:nvPr/>
          </p:nvSpPr>
          <p:spPr>
            <a:xfrm>
              <a:off x="4046328" y="5437187"/>
              <a:ext cx="1910161"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00CC00"/>
                  </a:solidFill>
                  <a:latin typeface="Comic Sans MS"/>
                  <a:ea typeface="Comic Sans MS"/>
                  <a:cs typeface="Comic Sans MS"/>
                  <a:sym typeface="Comic Sans MS"/>
                </a:defRPr>
              </a:lvl1pPr>
            </a:lstStyle>
            <a:p>
              <a:r>
                <a:t>Z - E - N</a:t>
              </a:r>
            </a:p>
          </p:txBody>
        </p:sp>
        <p:sp>
          <p:nvSpPr>
            <p:cNvPr id="1707" name="Shape 1707"/>
            <p:cNvSpPr/>
            <p:nvPr/>
          </p:nvSpPr>
          <p:spPr>
            <a:xfrm>
              <a:off x="4057555" y="3643312"/>
              <a:ext cx="1075681"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ACTS</a:t>
              </a:r>
            </a:p>
          </p:txBody>
        </p:sp>
        <p:sp>
          <p:nvSpPr>
            <p:cNvPr id="1708" name="Shape 1708"/>
            <p:cNvSpPr/>
            <p:nvPr/>
          </p:nvSpPr>
          <p:spPr>
            <a:xfrm>
              <a:off x="7356524" y="1017587"/>
              <a:ext cx="1865884"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F3300"/>
                  </a:solidFill>
                  <a:latin typeface="Comic Sans MS"/>
                  <a:ea typeface="Comic Sans MS"/>
                  <a:cs typeface="Comic Sans MS"/>
                  <a:sym typeface="Comic Sans MS"/>
                </a:defRPr>
              </a:lvl1pPr>
            </a:lstStyle>
            <a:p>
              <a:r>
                <a:t>EPISTLES</a:t>
              </a:r>
            </a:p>
          </p:txBody>
        </p:sp>
        <p:sp>
          <p:nvSpPr>
            <p:cNvPr id="1709" name="Shape 1709"/>
            <p:cNvSpPr/>
            <p:nvPr/>
          </p:nvSpPr>
          <p:spPr>
            <a:xfrm>
              <a:off x="5802464" y="187325"/>
              <a:ext cx="2769941" cy="5080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b="1">
                  <a:solidFill>
                    <a:srgbClr val="00CC00"/>
                  </a:solidFill>
                  <a:latin typeface="Comic Sans MS"/>
                  <a:ea typeface="Comic Sans MS"/>
                  <a:cs typeface="Comic Sans MS"/>
                  <a:sym typeface="Comic Sans MS"/>
                </a:defRPr>
              </a:lvl1pPr>
            </a:lstStyle>
            <a:p>
              <a:r>
                <a:t>KADESH BARNEA</a:t>
              </a:r>
            </a:p>
          </p:txBody>
        </p:sp>
        <p:sp>
          <p:nvSpPr>
            <p:cNvPr id="1710" name="Shape 1710"/>
            <p:cNvSpPr/>
            <p:nvPr/>
          </p:nvSpPr>
          <p:spPr>
            <a:xfrm>
              <a:off x="4808123" y="4292600"/>
              <a:ext cx="752724"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EF800"/>
                  </a:solidFill>
                  <a:latin typeface="Comic Sans MS"/>
                  <a:ea typeface="Comic Sans MS"/>
                  <a:cs typeface="Comic Sans MS"/>
                  <a:sym typeface="Comic Sans MS"/>
                </a:defRPr>
              </a:lvl1pPr>
            </a:lstStyle>
            <a:p>
              <a:r>
                <a:t>350</a:t>
              </a:r>
            </a:p>
          </p:txBody>
        </p:sp>
        <p:sp>
          <p:nvSpPr>
            <p:cNvPr id="1711" name="Shape 1711"/>
            <p:cNvSpPr/>
            <p:nvPr/>
          </p:nvSpPr>
          <p:spPr>
            <a:xfrm>
              <a:off x="5749540" y="4135437"/>
              <a:ext cx="1544142"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00CC00"/>
                  </a:solidFill>
                  <a:latin typeface="Comic Sans MS"/>
                  <a:ea typeface="Comic Sans MS"/>
                  <a:cs typeface="Comic Sans MS"/>
                  <a:sym typeface="Comic Sans MS"/>
                </a:defRPr>
              </a:lvl1pPr>
            </a:lstStyle>
            <a:p>
              <a:r>
                <a:t> JUDAH</a:t>
              </a:r>
            </a:p>
          </p:txBody>
        </p:sp>
        <p:sp>
          <p:nvSpPr>
            <p:cNvPr id="1712" name="Shape 1712"/>
            <p:cNvSpPr/>
            <p:nvPr/>
          </p:nvSpPr>
          <p:spPr>
            <a:xfrm>
              <a:off x="3826611" y="2443162"/>
              <a:ext cx="1872135"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70 YEARS</a:t>
              </a:r>
            </a:p>
          </p:txBody>
        </p:sp>
        <p:sp>
          <p:nvSpPr>
            <p:cNvPr id="1713" name="Shape 1713"/>
            <p:cNvSpPr/>
            <p:nvPr/>
          </p:nvSpPr>
          <p:spPr>
            <a:xfrm>
              <a:off x="457076" y="2333625"/>
              <a:ext cx="1577480"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EF800"/>
                  </a:solidFill>
                  <a:latin typeface="Comic Sans MS"/>
                  <a:ea typeface="Comic Sans MS"/>
                  <a:cs typeface="Comic Sans MS"/>
                  <a:sym typeface="Comic Sans MS"/>
                </a:defRPr>
              </a:lvl1pPr>
            </a:lstStyle>
            <a:p>
              <a:r>
                <a:t>CHURCH</a:t>
              </a:r>
            </a:p>
          </p:txBody>
        </p:sp>
        <p:sp>
          <p:nvSpPr>
            <p:cNvPr id="1714" name="Shape 1714"/>
            <p:cNvSpPr/>
            <p:nvPr/>
          </p:nvSpPr>
          <p:spPr>
            <a:xfrm>
              <a:off x="7364543" y="4348162"/>
              <a:ext cx="1819003"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L - S - B</a:t>
              </a:r>
            </a:p>
          </p:txBody>
        </p:sp>
        <p:sp>
          <p:nvSpPr>
            <p:cNvPr id="1715" name="Shape 1715"/>
            <p:cNvSpPr/>
            <p:nvPr/>
          </p:nvSpPr>
          <p:spPr>
            <a:xfrm>
              <a:off x="6075107" y="874712"/>
              <a:ext cx="535683"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40</a:t>
              </a:r>
            </a:p>
          </p:txBody>
        </p:sp>
        <p:sp>
          <p:nvSpPr>
            <p:cNvPr id="1716" name="Shape 1716"/>
            <p:cNvSpPr/>
            <p:nvPr/>
          </p:nvSpPr>
          <p:spPr>
            <a:xfrm>
              <a:off x="654341" y="1527175"/>
              <a:ext cx="1759099"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00CC00"/>
                  </a:solidFill>
                  <a:latin typeface="Comic Sans MS"/>
                  <a:ea typeface="Comic Sans MS"/>
                  <a:cs typeface="Comic Sans MS"/>
                  <a:sym typeface="Comic Sans MS"/>
                </a:defRPr>
              </a:lvl1pPr>
            </a:lstStyle>
            <a:p>
              <a:r>
                <a:t>JERICHO</a:t>
              </a:r>
            </a:p>
          </p:txBody>
        </p:sp>
        <p:sp>
          <p:nvSpPr>
            <p:cNvPr id="1717" name="Shape 1717"/>
            <p:cNvSpPr/>
            <p:nvPr/>
          </p:nvSpPr>
          <p:spPr>
            <a:xfrm>
              <a:off x="86603" y="4859337"/>
              <a:ext cx="2484017"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F3300"/>
                  </a:solidFill>
                  <a:latin typeface="Comic Sans MS"/>
                  <a:ea typeface="Comic Sans MS"/>
                  <a:cs typeface="Comic Sans MS"/>
                  <a:sym typeface="Comic Sans MS"/>
                </a:defRPr>
              </a:lvl1pPr>
            </a:lstStyle>
            <a:p>
              <a:r>
                <a:t>REVELATION</a:t>
              </a:r>
            </a:p>
          </p:txBody>
        </p:sp>
        <p:sp>
          <p:nvSpPr>
            <p:cNvPr id="1718" name="Shape 1718"/>
            <p:cNvSpPr/>
            <p:nvPr/>
          </p:nvSpPr>
          <p:spPr>
            <a:xfrm>
              <a:off x="6190579" y="2846387"/>
              <a:ext cx="1981176"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F3300"/>
                  </a:solidFill>
                  <a:latin typeface="Comic Sans MS"/>
                  <a:ea typeface="Comic Sans MS"/>
                  <a:cs typeface="Comic Sans MS"/>
                  <a:sym typeface="Comic Sans MS"/>
                </a:defRPr>
              </a:lvl1pPr>
            </a:lstStyle>
            <a:p>
              <a:r>
                <a:t>PROPHETS</a:t>
              </a:r>
            </a:p>
          </p:txBody>
        </p:sp>
      </p:grpSp>
      <p:grpSp>
        <p:nvGrpSpPr>
          <p:cNvPr id="1800" name="Group 1800"/>
          <p:cNvGrpSpPr/>
          <p:nvPr/>
        </p:nvGrpSpPr>
        <p:grpSpPr>
          <a:xfrm>
            <a:off x="-167194" y="-12700"/>
            <a:ext cx="9747757" cy="6858000"/>
            <a:chOff x="0" y="0"/>
            <a:chExt cx="9747756" cy="6858000"/>
          </a:xfrm>
        </p:grpSpPr>
        <p:sp>
          <p:nvSpPr>
            <p:cNvPr id="1720" name="Shape 1720"/>
            <p:cNvSpPr/>
            <p:nvPr/>
          </p:nvSpPr>
          <p:spPr>
            <a:xfrm>
              <a:off x="3542743" y="169862"/>
              <a:ext cx="1268413" cy="491491"/>
            </a:xfrm>
            <a:prstGeom prst="rect">
              <a:avLst/>
            </a:prstGeom>
            <a:noFill/>
            <a:ln w="12700" cap="flat">
              <a:noFill/>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000">
                  <a:solidFill>
                    <a:srgbClr val="1E1BC5"/>
                  </a:solidFill>
                  <a:latin typeface="Lucida Handwriting"/>
                  <a:ea typeface="Lucida Handwriting"/>
                  <a:cs typeface="Lucida Handwriting"/>
                  <a:sym typeface="Lucida Handwriting"/>
                </a:defRPr>
              </a:lvl1pPr>
            </a:lstStyle>
            <a:p>
              <a:r>
                <a:t>1600 years</a:t>
              </a:r>
            </a:p>
          </p:txBody>
        </p:sp>
        <p:sp>
          <p:nvSpPr>
            <p:cNvPr id="1721" name="Shape 1721"/>
            <p:cNvSpPr/>
            <p:nvPr/>
          </p:nvSpPr>
          <p:spPr>
            <a:xfrm>
              <a:off x="3536327" y="531812"/>
              <a:ext cx="1249046" cy="491491"/>
            </a:xfrm>
            <a:prstGeom prst="rect">
              <a:avLst/>
            </a:prstGeom>
            <a:noFill/>
            <a:ln w="12700" cap="flat">
              <a:noFill/>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000">
                  <a:solidFill>
                    <a:srgbClr val="1E1BC5"/>
                  </a:solidFill>
                  <a:latin typeface="Lucida Handwriting"/>
                  <a:ea typeface="Lucida Handwriting"/>
                  <a:cs typeface="Lucida Handwriting"/>
                  <a:sym typeface="Lucida Handwriting"/>
                </a:defRPr>
              </a:lvl1pPr>
            </a:lstStyle>
            <a:p>
              <a:r>
                <a:t>40 authors</a:t>
              </a:r>
            </a:p>
          </p:txBody>
        </p:sp>
        <p:sp>
          <p:nvSpPr>
            <p:cNvPr id="1722" name="Shape 1722"/>
            <p:cNvSpPr/>
            <p:nvPr/>
          </p:nvSpPr>
          <p:spPr>
            <a:xfrm>
              <a:off x="3794536" y="968375"/>
              <a:ext cx="1703212" cy="330200"/>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1E1BC5"/>
                  </a:solidFill>
                </a:defRPr>
              </a:lvl1pPr>
            </a:lstStyle>
            <a:p>
              <a:r>
                <a:t>ONE THEME:</a:t>
              </a:r>
            </a:p>
          </p:txBody>
        </p:sp>
        <p:sp>
          <p:nvSpPr>
            <p:cNvPr id="1723" name="Shape 1723"/>
            <p:cNvSpPr/>
            <p:nvPr/>
          </p:nvSpPr>
          <p:spPr>
            <a:xfrm>
              <a:off x="3173874" y="1179512"/>
              <a:ext cx="2893214" cy="491491"/>
            </a:xfrm>
            <a:prstGeom prst="rect">
              <a:avLst/>
            </a:prstGeom>
            <a:noFill/>
            <a:ln w="12700" cap="flat">
              <a:noFill/>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000">
                  <a:solidFill>
                    <a:srgbClr val="1E1BC5"/>
                  </a:solidFill>
                  <a:latin typeface="Lucida Handwriting"/>
                  <a:ea typeface="Lucida Handwriting"/>
                  <a:cs typeface="Lucida Handwriting"/>
                  <a:sym typeface="Lucida Handwriting"/>
                </a:defRPr>
              </a:lvl1pPr>
            </a:lstStyle>
            <a:p>
              <a:r>
                <a:t>the glory of God</a:t>
              </a:r>
            </a:p>
          </p:txBody>
        </p:sp>
        <p:sp>
          <p:nvSpPr>
            <p:cNvPr id="1724" name="Shape 1724"/>
            <p:cNvSpPr/>
            <p:nvPr/>
          </p:nvSpPr>
          <p:spPr>
            <a:xfrm>
              <a:off x="7045772" y="709612"/>
              <a:ext cx="1450658" cy="1226567"/>
            </a:xfrm>
            <a:prstGeom prst="rect">
              <a:avLst/>
            </a:prstGeom>
            <a:noFill/>
            <a:ln w="12700" cap="flat">
              <a:noFill/>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p>
              <a:pPr algn="ctr">
                <a:defRPr sz="2800">
                  <a:solidFill>
                    <a:srgbClr val="1E1BC5"/>
                  </a:solidFill>
                  <a:latin typeface="Lucida Handwriting"/>
                  <a:ea typeface="Lucida Handwriting"/>
                  <a:cs typeface="Lucida Handwriting"/>
                  <a:sym typeface="Lucida Handwriting"/>
                </a:defRPr>
              </a:pPr>
              <a:r>
                <a:t>"NEW"  </a:t>
              </a:r>
            </a:p>
            <a:p>
              <a:pPr algn="ctr">
                <a:defRPr sz="2800">
                  <a:solidFill>
                    <a:srgbClr val="1E1BC5"/>
                  </a:solidFill>
                  <a:latin typeface="Lucida Handwriting"/>
                  <a:ea typeface="Lucida Handwriting"/>
                  <a:cs typeface="Lucida Handwriting"/>
                  <a:sym typeface="Lucida Handwriting"/>
                </a:defRPr>
              </a:pPr>
              <a:r>
                <a:t>Testament</a:t>
              </a:r>
            </a:p>
          </p:txBody>
        </p:sp>
        <p:sp>
          <p:nvSpPr>
            <p:cNvPr id="1725" name="Shape 1725"/>
            <p:cNvSpPr/>
            <p:nvPr/>
          </p:nvSpPr>
          <p:spPr>
            <a:xfrm>
              <a:off x="901702" y="700087"/>
              <a:ext cx="1450659" cy="1226567"/>
            </a:xfrm>
            <a:prstGeom prst="rect">
              <a:avLst/>
            </a:prstGeom>
            <a:noFill/>
            <a:ln w="12700" cap="flat">
              <a:noFill/>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p>
              <a:pPr algn="ctr">
                <a:defRPr sz="2800">
                  <a:solidFill>
                    <a:srgbClr val="1E1BC5"/>
                  </a:solidFill>
                  <a:latin typeface="Lucida Handwriting"/>
                  <a:ea typeface="Lucida Handwriting"/>
                  <a:cs typeface="Lucida Handwriting"/>
                  <a:sym typeface="Lucida Handwriting"/>
                </a:defRPr>
              </a:pPr>
              <a:r>
                <a:t> "OLD" </a:t>
              </a:r>
            </a:p>
            <a:p>
              <a:pPr algn="ctr">
                <a:defRPr sz="2800">
                  <a:solidFill>
                    <a:srgbClr val="1E1BC5"/>
                  </a:solidFill>
                  <a:latin typeface="Lucida Handwriting"/>
                  <a:ea typeface="Lucida Handwriting"/>
                  <a:cs typeface="Lucida Handwriting"/>
                  <a:sym typeface="Lucida Handwriting"/>
                </a:defRPr>
              </a:pPr>
              <a:r>
                <a:t>Testament</a:t>
              </a:r>
            </a:p>
          </p:txBody>
        </p:sp>
        <p:sp>
          <p:nvSpPr>
            <p:cNvPr id="1726" name="Shape 1726"/>
            <p:cNvSpPr/>
            <p:nvPr/>
          </p:nvSpPr>
          <p:spPr>
            <a:xfrm>
              <a:off x="6463220" y="2017712"/>
              <a:ext cx="1598169"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  "27" Books</a:t>
              </a:r>
            </a:p>
          </p:txBody>
        </p:sp>
        <p:sp>
          <p:nvSpPr>
            <p:cNvPr id="1727" name="Shape 1727"/>
            <p:cNvSpPr/>
            <p:nvPr/>
          </p:nvSpPr>
          <p:spPr>
            <a:xfrm>
              <a:off x="402548" y="2030412"/>
              <a:ext cx="1457199"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"39" Books</a:t>
              </a:r>
            </a:p>
          </p:txBody>
        </p:sp>
        <p:sp>
          <p:nvSpPr>
            <p:cNvPr id="1728" name="Shape 1728"/>
            <p:cNvSpPr/>
            <p:nvPr/>
          </p:nvSpPr>
          <p:spPr>
            <a:xfrm>
              <a:off x="487548" y="2716212"/>
              <a:ext cx="989331"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Hebrew</a:t>
              </a:r>
            </a:p>
          </p:txBody>
        </p:sp>
        <p:sp>
          <p:nvSpPr>
            <p:cNvPr id="1729" name="Shape 1729"/>
            <p:cNvSpPr/>
            <p:nvPr/>
          </p:nvSpPr>
          <p:spPr>
            <a:xfrm>
              <a:off x="7555393" y="2716212"/>
              <a:ext cx="779781"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Greek</a:t>
              </a:r>
            </a:p>
          </p:txBody>
        </p:sp>
        <p:sp>
          <p:nvSpPr>
            <p:cNvPr id="1730" name="Shape 1730"/>
            <p:cNvSpPr/>
            <p:nvPr/>
          </p:nvSpPr>
          <p:spPr>
            <a:xfrm>
              <a:off x="7463977" y="3384550"/>
              <a:ext cx="1009905"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Grace/ </a:t>
              </a:r>
            </a:p>
          </p:txBody>
        </p:sp>
        <p:sp>
          <p:nvSpPr>
            <p:cNvPr id="1731" name="Shape 1731"/>
            <p:cNvSpPr/>
            <p:nvPr/>
          </p:nvSpPr>
          <p:spPr>
            <a:xfrm>
              <a:off x="601416" y="3386137"/>
              <a:ext cx="1148305" cy="579629"/>
            </a:xfrm>
            <a:prstGeom prst="rect">
              <a:avLst/>
            </a:prstGeom>
            <a:noFill/>
            <a:ln w="12700" cap="flat">
              <a:noFill/>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tabLst>
                  <a:tab pos="457200" algn="l"/>
                </a:tabLst>
                <a:defRPr sz="2400">
                  <a:solidFill>
                    <a:srgbClr val="1E1BC5"/>
                  </a:solidFill>
                  <a:latin typeface="Lucida Handwriting"/>
                  <a:ea typeface="Lucida Handwriting"/>
                  <a:cs typeface="Lucida Handwriting"/>
                  <a:sym typeface="Lucida Handwriting"/>
                </a:defRPr>
              </a:lvl1pPr>
            </a:lstStyle>
            <a:p>
              <a:r>
                <a:t>Law/</a:t>
              </a:r>
            </a:p>
          </p:txBody>
        </p:sp>
        <p:grpSp>
          <p:nvGrpSpPr>
            <p:cNvPr id="1748" name="Group 1748"/>
            <p:cNvGrpSpPr/>
            <p:nvPr/>
          </p:nvGrpSpPr>
          <p:grpSpPr>
            <a:xfrm>
              <a:off x="2242080" y="2513992"/>
              <a:ext cx="5459257" cy="2805721"/>
              <a:chOff x="0" y="0"/>
              <a:chExt cx="5459256" cy="2805719"/>
            </a:xfrm>
          </p:grpSpPr>
          <p:sp>
            <p:nvSpPr>
              <p:cNvPr id="1732" name="Shape 1732"/>
              <p:cNvSpPr/>
              <p:nvPr/>
            </p:nvSpPr>
            <p:spPr>
              <a:xfrm flipV="1">
                <a:off x="3731988" y="2718407"/>
                <a:ext cx="1032833"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733" name="Shape 1733"/>
              <p:cNvSpPr/>
              <p:nvPr/>
            </p:nvSpPr>
            <p:spPr>
              <a:xfrm>
                <a:off x="-1" y="2594582"/>
                <a:ext cx="1557268"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734" name="Shape 1734"/>
              <p:cNvSpPr/>
              <p:nvPr/>
            </p:nvSpPr>
            <p:spPr>
              <a:xfrm>
                <a:off x="259811" y="1708757"/>
                <a:ext cx="1433777"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735" name="Shape 1735"/>
              <p:cNvSpPr/>
              <p:nvPr/>
            </p:nvSpPr>
            <p:spPr>
              <a:xfrm>
                <a:off x="939813" y="854682"/>
                <a:ext cx="933399"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736" name="Shape 1736"/>
              <p:cNvSpPr/>
              <p:nvPr/>
            </p:nvSpPr>
            <p:spPr>
              <a:xfrm>
                <a:off x="2147782" y="330527"/>
                <a:ext cx="161331" cy="172141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737" name="Shape 1737"/>
              <p:cNvSpPr/>
              <p:nvPr/>
            </p:nvSpPr>
            <p:spPr>
              <a:xfrm flipH="1">
                <a:off x="2780949" y="773719"/>
                <a:ext cx="94783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738" name="Shape 1738"/>
              <p:cNvSpPr/>
              <p:nvPr/>
            </p:nvSpPr>
            <p:spPr>
              <a:xfrm flipH="1">
                <a:off x="2994251" y="1311882"/>
                <a:ext cx="1278211"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739" name="Shape 1739"/>
              <p:cNvSpPr/>
              <p:nvPr/>
            </p:nvSpPr>
            <p:spPr>
              <a:xfrm flipV="1">
                <a:off x="3079251" y="2162782"/>
                <a:ext cx="1631042"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740" name="Shape 1740"/>
              <p:cNvSpPr/>
              <p:nvPr/>
            </p:nvSpPr>
            <p:spPr>
              <a:xfrm rot="5246759">
                <a:off x="1377998" y="1148972"/>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PROPHECIES</a:t>
                </a:r>
              </a:p>
            </p:txBody>
          </p:sp>
          <p:sp>
            <p:nvSpPr>
              <p:cNvPr id="1741" name="Shape 1741"/>
              <p:cNvSpPr/>
              <p:nvPr/>
            </p:nvSpPr>
            <p:spPr>
              <a:xfrm>
                <a:off x="3332648" y="2475519"/>
                <a:ext cx="2126609"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1E1BC5"/>
                    </a:solidFill>
                    <a:latin typeface="Helvetica BlackOblique"/>
                    <a:ea typeface="Helvetica BlackOblique"/>
                    <a:cs typeface="Helvetica BlackOblique"/>
                    <a:sym typeface="Helvetica BlackOblique"/>
                  </a:defRPr>
                </a:lvl1pPr>
              </a:lstStyle>
              <a:p>
                <a:r>
                  <a:t>REVELATION</a:t>
                </a:r>
              </a:p>
            </p:txBody>
          </p:sp>
          <p:sp>
            <p:nvSpPr>
              <p:cNvPr id="1742" name="Shape 1742"/>
              <p:cNvSpPr/>
              <p:nvPr/>
            </p:nvSpPr>
            <p:spPr>
              <a:xfrm rot="3267768">
                <a:off x="763160" y="1489567"/>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WRITINGS</a:t>
                </a:r>
              </a:p>
            </p:txBody>
          </p:sp>
          <p:sp>
            <p:nvSpPr>
              <p:cNvPr id="1743" name="Shape 1743"/>
              <p:cNvSpPr/>
              <p:nvPr/>
            </p:nvSpPr>
            <p:spPr>
              <a:xfrm rot="20643327">
                <a:off x="3339717" y="1983303"/>
                <a:ext cx="1461041"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EPISTLES</a:t>
                </a:r>
              </a:p>
            </p:txBody>
          </p:sp>
          <p:sp>
            <p:nvSpPr>
              <p:cNvPr id="1744" name="Shape 1744"/>
              <p:cNvSpPr/>
              <p:nvPr/>
            </p:nvSpPr>
            <p:spPr>
              <a:xfrm rot="19276533">
                <a:off x="3223477" y="1398671"/>
                <a:ext cx="997550"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ACTS</a:t>
                </a:r>
              </a:p>
            </p:txBody>
          </p:sp>
          <p:sp>
            <p:nvSpPr>
              <p:cNvPr id="1745" name="Shape 1745"/>
              <p:cNvSpPr/>
              <p:nvPr/>
            </p:nvSpPr>
            <p:spPr>
              <a:xfrm rot="1755646">
                <a:off x="184874" y="1856091"/>
                <a:ext cx="1908495"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HISTORIES</a:t>
                </a:r>
              </a:p>
            </p:txBody>
          </p:sp>
          <p:sp>
            <p:nvSpPr>
              <p:cNvPr id="1746" name="Shape 1746"/>
              <p:cNvSpPr/>
              <p:nvPr/>
            </p:nvSpPr>
            <p:spPr>
              <a:xfrm rot="240000">
                <a:off x="403985" y="2338989"/>
                <a:ext cx="805097"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LAW</a:t>
                </a:r>
              </a:p>
            </p:txBody>
          </p:sp>
          <p:sp>
            <p:nvSpPr>
              <p:cNvPr id="1747" name="Shape 1747"/>
              <p:cNvSpPr/>
              <p:nvPr/>
            </p:nvSpPr>
            <p:spPr>
              <a:xfrm rot="18254599">
                <a:off x="2514702"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GOSPELS</a:t>
                </a:r>
              </a:p>
            </p:txBody>
          </p:sp>
        </p:grpSp>
        <p:sp>
          <p:nvSpPr>
            <p:cNvPr id="1749" name="Shape 1749"/>
            <p:cNvSpPr/>
            <p:nvPr/>
          </p:nvSpPr>
          <p:spPr>
            <a:xfrm>
              <a:off x="28867" y="4491037"/>
              <a:ext cx="1996703" cy="579629"/>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Telescope</a:t>
              </a:r>
            </a:p>
          </p:txBody>
        </p:sp>
        <p:sp>
          <p:nvSpPr>
            <p:cNvPr id="1750" name="Shape 1750"/>
            <p:cNvSpPr/>
            <p:nvPr/>
          </p:nvSpPr>
          <p:spPr>
            <a:xfrm>
              <a:off x="7250675" y="4510087"/>
              <a:ext cx="2174722" cy="579629"/>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Telescope</a:t>
              </a:r>
            </a:p>
          </p:txBody>
        </p:sp>
        <p:sp>
          <p:nvSpPr>
            <p:cNvPr id="1751" name="Shape 1751"/>
            <p:cNvSpPr/>
            <p:nvPr/>
          </p:nvSpPr>
          <p:spPr>
            <a:xfrm>
              <a:off x="0" y="5184775"/>
              <a:ext cx="1850758" cy="579629"/>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lgn="ctr">
                <a:defRPr sz="2400">
                  <a:solidFill>
                    <a:srgbClr val="1E1BC5"/>
                  </a:solidFill>
                  <a:latin typeface="Lucida Handwriting"/>
                  <a:ea typeface="Lucida Handwriting"/>
                  <a:cs typeface="Lucida Handwriting"/>
                  <a:sym typeface="Lucida Handwriting"/>
                </a:defRPr>
              </a:lvl1pPr>
            </a:lstStyle>
            <a:p>
              <a:r>
                <a:t>Eternity Past</a:t>
              </a:r>
            </a:p>
          </p:txBody>
        </p:sp>
        <p:sp>
          <p:nvSpPr>
            <p:cNvPr id="1752" name="Shape 1752"/>
            <p:cNvSpPr/>
            <p:nvPr/>
          </p:nvSpPr>
          <p:spPr>
            <a:xfrm>
              <a:off x="7439921" y="5184775"/>
              <a:ext cx="1833118" cy="579629"/>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lgn="ctr">
                <a:defRPr sz="2400">
                  <a:solidFill>
                    <a:srgbClr val="1E1BC5"/>
                  </a:solidFill>
                  <a:latin typeface="Lucida Handwriting"/>
                  <a:ea typeface="Lucida Handwriting"/>
                  <a:cs typeface="Lucida Handwriting"/>
                  <a:sym typeface="Lucida Handwriting"/>
                </a:defRPr>
              </a:lvl1pPr>
            </a:lstStyle>
            <a:p>
              <a:r>
                <a:t>Eternity Future</a:t>
              </a:r>
            </a:p>
          </p:txBody>
        </p:sp>
        <p:sp>
          <p:nvSpPr>
            <p:cNvPr id="1753" name="Shape 1753"/>
            <p:cNvSpPr/>
            <p:nvPr/>
          </p:nvSpPr>
          <p:spPr>
            <a:xfrm>
              <a:off x="8389356" y="6221412"/>
              <a:ext cx="93500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800"/>
                </a:spcBef>
                <a:defRPr sz="1400" b="1">
                  <a:solidFill>
                    <a:srgbClr val="1E1BC5"/>
                  </a:solidFill>
                  <a:latin typeface="Comic Sans MS"/>
                  <a:ea typeface="Comic Sans MS"/>
                  <a:cs typeface="Comic Sans MS"/>
                  <a:sym typeface="Comic Sans MS"/>
                </a:defRPr>
              </a:lvl1pPr>
            </a:lstStyle>
            <a:p>
              <a:r>
                <a:t>06-27</a:t>
              </a:r>
            </a:p>
          </p:txBody>
        </p:sp>
        <p:sp>
          <p:nvSpPr>
            <p:cNvPr id="1754" name="Shape 1754"/>
            <p:cNvSpPr/>
            <p:nvPr/>
          </p:nvSpPr>
          <p:spPr>
            <a:xfrm>
              <a:off x="336793" y="3730625"/>
              <a:ext cx="1956608" cy="582169"/>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400"/>
                </a:spcBef>
                <a:defRPr sz="2400">
                  <a:solidFill>
                    <a:srgbClr val="1E1BC5"/>
                  </a:solidFill>
                  <a:latin typeface="Lucida Handwriting"/>
                  <a:ea typeface="Lucida Handwriting"/>
                  <a:cs typeface="Lucida Handwriting"/>
                  <a:sym typeface="Lucida Handwriting"/>
                </a:defRPr>
              </a:lvl1pPr>
            </a:lstStyle>
            <a:p>
              <a:r>
                <a:t>Promise </a:t>
              </a:r>
            </a:p>
          </p:txBody>
        </p:sp>
        <p:sp>
          <p:nvSpPr>
            <p:cNvPr id="1755" name="Shape 1755"/>
            <p:cNvSpPr/>
            <p:nvPr/>
          </p:nvSpPr>
          <p:spPr>
            <a:xfrm>
              <a:off x="6952373" y="3730625"/>
              <a:ext cx="2795384" cy="582169"/>
            </a:xfrm>
            <a:prstGeom prst="rect">
              <a:avLst/>
            </a:prstGeom>
            <a:noFill/>
            <a:ln w="12700" cap="flat">
              <a:noFill/>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solidFill>
                    <a:srgbClr val="1E1BC5"/>
                  </a:solidFill>
                  <a:latin typeface="Lucida Handwriting"/>
                  <a:ea typeface="Lucida Handwriting"/>
                  <a:cs typeface="Lucida Handwriting"/>
                  <a:sym typeface="Lucida Handwriting"/>
                </a:defRPr>
              </a:lvl1pPr>
            </a:lstStyle>
            <a:p>
              <a:r>
                <a:t>Fulfillment</a:t>
              </a:r>
            </a:p>
          </p:txBody>
        </p:sp>
        <p:sp>
          <p:nvSpPr>
            <p:cNvPr id="1756" name="Shape 1756"/>
            <p:cNvSpPr/>
            <p:nvPr/>
          </p:nvSpPr>
          <p:spPr>
            <a:xfrm>
              <a:off x="7295581" y="1884362"/>
              <a:ext cx="994342" cy="1"/>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757" name="Shape 1757"/>
            <p:cNvSpPr/>
            <p:nvPr/>
          </p:nvSpPr>
          <p:spPr>
            <a:xfrm>
              <a:off x="7507279" y="2651125"/>
              <a:ext cx="979908" cy="0"/>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758" name="Shape 1758"/>
            <p:cNvSpPr/>
            <p:nvPr/>
          </p:nvSpPr>
          <p:spPr>
            <a:xfrm>
              <a:off x="7603506" y="3316287"/>
              <a:ext cx="994342" cy="1"/>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759" name="Shape 1759"/>
            <p:cNvSpPr/>
            <p:nvPr/>
          </p:nvSpPr>
          <p:spPr>
            <a:xfrm>
              <a:off x="7757469" y="4424362"/>
              <a:ext cx="994342" cy="1"/>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760" name="Shape 1760"/>
            <p:cNvSpPr/>
            <p:nvPr/>
          </p:nvSpPr>
          <p:spPr>
            <a:xfrm>
              <a:off x="962266" y="1893887"/>
              <a:ext cx="979908" cy="1"/>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761" name="Shape 1761"/>
            <p:cNvSpPr/>
            <p:nvPr/>
          </p:nvSpPr>
          <p:spPr>
            <a:xfrm>
              <a:off x="856416" y="2660650"/>
              <a:ext cx="979908" cy="0"/>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762" name="Shape 1762"/>
            <p:cNvSpPr/>
            <p:nvPr/>
          </p:nvSpPr>
          <p:spPr>
            <a:xfrm>
              <a:off x="765001" y="3311525"/>
              <a:ext cx="979908" cy="0"/>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763" name="Shape 1763"/>
            <p:cNvSpPr/>
            <p:nvPr/>
          </p:nvSpPr>
          <p:spPr>
            <a:xfrm>
              <a:off x="586982" y="4391025"/>
              <a:ext cx="994342" cy="0"/>
            </a:xfrm>
            <a:prstGeom prst="line">
              <a:avLst/>
            </a:prstGeom>
            <a:noFill/>
            <a:ln w="28575" cap="flat">
              <a:solidFill>
                <a:srgbClr val="023CCC"/>
              </a:solidFill>
              <a:prstDash val="solid"/>
              <a:round/>
            </a:ln>
            <a:effectLst>
              <a:outerShdw blurRad="63500" dist="46662" dir="3284183" rotWithShape="0">
                <a:srgbClr val="000000">
                  <a:alpha val="74998"/>
                </a:srgbClr>
              </a:outerShdw>
            </a:effectLst>
          </p:spPr>
          <p:txBody>
            <a:bodyPr wrap="square" lIns="45719" tIns="45719" rIns="45719" bIns="45719" numCol="1" anchor="t">
              <a:noAutofit/>
            </a:bodyPr>
            <a:lstStyle/>
            <a:p>
              <a:endParaRPr/>
            </a:p>
          </p:txBody>
        </p:sp>
        <p:sp>
          <p:nvSpPr>
            <p:cNvPr id="1764" name="Shape 1764"/>
            <p:cNvSpPr/>
            <p:nvPr/>
          </p:nvSpPr>
          <p:spPr>
            <a:xfrm>
              <a:off x="1700003" y="5768975"/>
              <a:ext cx="2431326" cy="579629"/>
            </a:xfrm>
            <a:prstGeom prst="rect">
              <a:avLst/>
            </a:prstGeom>
            <a:noFill/>
            <a:ln w="12700" cap="flat">
              <a:noFill/>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Microscope</a:t>
              </a:r>
            </a:p>
          </p:txBody>
        </p:sp>
        <p:sp>
          <p:nvSpPr>
            <p:cNvPr id="1765" name="Shape 1765"/>
            <p:cNvSpPr/>
            <p:nvPr/>
          </p:nvSpPr>
          <p:spPr>
            <a:xfrm>
              <a:off x="4453688" y="5540375"/>
              <a:ext cx="2357553" cy="897891"/>
            </a:xfrm>
            <a:prstGeom prst="rect">
              <a:avLst/>
            </a:prstGeom>
            <a:noFill/>
            <a:ln w="12700" cap="flat">
              <a:noFill/>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p>
              <a:pPr>
                <a:defRPr sz="2000">
                  <a:solidFill>
                    <a:srgbClr val="1E1BC5"/>
                  </a:solidFill>
                  <a:latin typeface="Lucida Handwriting"/>
                  <a:ea typeface="Lucida Handwriting"/>
                  <a:cs typeface="Lucida Handwriting"/>
                  <a:sym typeface="Lucida Handwriting"/>
                </a:defRPr>
              </a:pPr>
              <a:r>
                <a:t>2 Telescopes</a:t>
              </a:r>
              <a:endParaRPr u="sng"/>
            </a:p>
            <a:p>
              <a:pPr>
                <a:defRPr sz="2000">
                  <a:solidFill>
                    <a:srgbClr val="1E1BC5"/>
                  </a:solidFill>
                  <a:latin typeface="Lucida Handwriting"/>
                  <a:ea typeface="Lucida Handwriting"/>
                  <a:cs typeface="Lucida Handwriting"/>
                  <a:sym typeface="Lucida Handwriting"/>
                </a:defRPr>
              </a:pPr>
              <a:r>
                <a:t>1 Microscope</a:t>
              </a:r>
            </a:p>
          </p:txBody>
        </p:sp>
        <p:grpSp>
          <p:nvGrpSpPr>
            <p:cNvPr id="1769" name="Group 1769"/>
            <p:cNvGrpSpPr/>
            <p:nvPr/>
          </p:nvGrpSpPr>
          <p:grpSpPr>
            <a:xfrm>
              <a:off x="5610011" y="588962"/>
              <a:ext cx="710474" cy="958851"/>
              <a:chOff x="0" y="0"/>
              <a:chExt cx="710473" cy="958850"/>
            </a:xfrm>
          </p:grpSpPr>
          <p:sp>
            <p:nvSpPr>
              <p:cNvPr id="1766" name="Shape 1766"/>
              <p:cNvSpPr/>
              <p:nvPr/>
            </p:nvSpPr>
            <p:spPr>
              <a:xfrm>
                <a:off x="263019" y="0"/>
                <a:ext cx="187642"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767" name="Shape 1767"/>
              <p:cNvSpPr/>
              <p:nvPr/>
            </p:nvSpPr>
            <p:spPr>
              <a:xfrm>
                <a:off x="-1" y="165100"/>
                <a:ext cx="71047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768" name="Shape 1768"/>
              <p:cNvSpPr/>
              <p:nvPr/>
            </p:nvSpPr>
            <p:spPr>
              <a:xfrm>
                <a:off x="283868" y="103187"/>
                <a:ext cx="133114"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1770" name="Shape 1770"/>
            <p:cNvSpPr/>
            <p:nvPr/>
          </p:nvSpPr>
          <p:spPr>
            <a:xfrm>
              <a:off x="86603" y="0"/>
              <a:ext cx="9237757" cy="6858000"/>
            </a:xfrm>
            <a:prstGeom prst="rect">
              <a:avLst/>
            </a:prstGeom>
            <a:gradFill flip="none" rotWithShape="1">
              <a:gsLst>
                <a:gs pos="0">
                  <a:srgbClr val="000000"/>
                </a:gs>
                <a:gs pos="100000">
                  <a:srgbClr val="1E1BC5"/>
                </a:gs>
              </a:gsLst>
              <a:lin ang="5400000" scaled="0"/>
            </a:gra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771" name="Shape 1771"/>
            <p:cNvSpPr/>
            <p:nvPr/>
          </p:nvSpPr>
          <p:spPr>
            <a:xfrm>
              <a:off x="5884257" y="4848225"/>
              <a:ext cx="2330649" cy="6477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3200" b="1">
                  <a:solidFill>
                    <a:srgbClr val="1E1BC5"/>
                  </a:solidFill>
                  <a:latin typeface="Comic Sans MS"/>
                  <a:ea typeface="Comic Sans MS"/>
                  <a:cs typeface="Comic Sans MS"/>
                  <a:sym typeface="Comic Sans MS"/>
                </a:defRPr>
              </a:lvl1pPr>
            </a:lstStyle>
            <a:p>
              <a:r>
                <a:t>12 TRIBES</a:t>
              </a:r>
            </a:p>
          </p:txBody>
        </p:sp>
        <p:sp>
          <p:nvSpPr>
            <p:cNvPr id="1772" name="Shape 1772"/>
            <p:cNvSpPr/>
            <p:nvPr/>
          </p:nvSpPr>
          <p:spPr>
            <a:xfrm>
              <a:off x="7074259" y="2211387"/>
              <a:ext cx="1630091"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EXODUS</a:t>
              </a:r>
            </a:p>
          </p:txBody>
        </p:sp>
        <p:sp>
          <p:nvSpPr>
            <p:cNvPr id="1773" name="Shape 1773"/>
            <p:cNvSpPr/>
            <p:nvPr/>
          </p:nvSpPr>
          <p:spPr>
            <a:xfrm>
              <a:off x="1998306" y="5948362"/>
              <a:ext cx="2456756"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5  SERMONS</a:t>
              </a:r>
            </a:p>
          </p:txBody>
        </p:sp>
        <p:sp>
          <p:nvSpPr>
            <p:cNvPr id="1774" name="Shape 1774"/>
            <p:cNvSpPr/>
            <p:nvPr/>
          </p:nvSpPr>
          <p:spPr>
            <a:xfrm>
              <a:off x="3890762" y="1663700"/>
              <a:ext cx="2877990"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LAND DIVIDED</a:t>
              </a:r>
            </a:p>
          </p:txBody>
        </p:sp>
        <p:sp>
          <p:nvSpPr>
            <p:cNvPr id="1775" name="Shape 1775"/>
            <p:cNvSpPr/>
            <p:nvPr/>
          </p:nvSpPr>
          <p:spPr>
            <a:xfrm>
              <a:off x="1573305" y="4137025"/>
              <a:ext cx="1567062"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JUDGES</a:t>
              </a:r>
            </a:p>
          </p:txBody>
        </p:sp>
        <p:sp>
          <p:nvSpPr>
            <p:cNvPr id="1776" name="Shape 1776"/>
            <p:cNvSpPr/>
            <p:nvPr/>
          </p:nvSpPr>
          <p:spPr>
            <a:xfrm>
              <a:off x="1143492" y="909637"/>
              <a:ext cx="1727673"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GOSPELS</a:t>
              </a:r>
            </a:p>
          </p:txBody>
        </p:sp>
        <p:sp>
          <p:nvSpPr>
            <p:cNvPr id="1777" name="Shape 1777"/>
            <p:cNvSpPr/>
            <p:nvPr/>
          </p:nvSpPr>
          <p:spPr>
            <a:xfrm>
              <a:off x="285472" y="5422900"/>
              <a:ext cx="2060526"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M - C - C </a:t>
              </a:r>
            </a:p>
          </p:txBody>
        </p:sp>
        <p:sp>
          <p:nvSpPr>
            <p:cNvPr id="1778" name="Shape 1778"/>
            <p:cNvSpPr/>
            <p:nvPr/>
          </p:nvSpPr>
          <p:spPr>
            <a:xfrm>
              <a:off x="269434" y="282575"/>
              <a:ext cx="1779241"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The CALL</a:t>
              </a:r>
            </a:p>
          </p:txBody>
        </p:sp>
        <p:sp>
          <p:nvSpPr>
            <p:cNvPr id="1779" name="Shape 1779"/>
            <p:cNvSpPr/>
            <p:nvPr/>
          </p:nvSpPr>
          <p:spPr>
            <a:xfrm>
              <a:off x="2987836" y="4638675"/>
              <a:ext cx="1146176" cy="6477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3200" b="1">
                  <a:solidFill>
                    <a:srgbClr val="1E1BC5"/>
                  </a:solidFill>
                  <a:latin typeface="Comic Sans MS"/>
                  <a:ea typeface="Comic Sans MS"/>
                  <a:cs typeface="Comic Sans MS"/>
                  <a:sym typeface="Comic Sans MS"/>
                </a:defRPr>
              </a:lvl1pPr>
            </a:lstStyle>
            <a:p>
              <a:r>
                <a:t>I - I</a:t>
              </a:r>
            </a:p>
          </p:txBody>
        </p:sp>
        <p:sp>
          <p:nvSpPr>
            <p:cNvPr id="1780" name="Shape 1780"/>
            <p:cNvSpPr/>
            <p:nvPr/>
          </p:nvSpPr>
          <p:spPr>
            <a:xfrm>
              <a:off x="6397466" y="3568700"/>
              <a:ext cx="2821013"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p>
              <a:pPr>
                <a:defRPr sz="2800" b="1">
                  <a:solidFill>
                    <a:srgbClr val="1E1BC5"/>
                  </a:solidFill>
                  <a:latin typeface="Comic Sans MS"/>
                  <a:ea typeface="Comic Sans MS"/>
                  <a:cs typeface="Comic Sans MS"/>
                  <a:sym typeface="Comic Sans MS"/>
                </a:defRPr>
              </a:pPr>
              <a:r>
                <a:t>SLAVERY</a:t>
              </a:r>
              <a:r>
                <a:rPr sz="2000"/>
                <a:t>          </a:t>
              </a:r>
            </a:p>
          </p:txBody>
        </p:sp>
        <p:sp>
          <p:nvSpPr>
            <p:cNvPr id="1781" name="Shape 1781"/>
            <p:cNvSpPr/>
            <p:nvPr/>
          </p:nvSpPr>
          <p:spPr>
            <a:xfrm>
              <a:off x="3619724" y="1074737"/>
              <a:ext cx="1285950"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SINAI</a:t>
              </a:r>
            </a:p>
          </p:txBody>
        </p:sp>
        <p:sp>
          <p:nvSpPr>
            <p:cNvPr id="1782" name="Shape 1782"/>
            <p:cNvSpPr/>
            <p:nvPr/>
          </p:nvSpPr>
          <p:spPr>
            <a:xfrm>
              <a:off x="6421522" y="6042025"/>
              <a:ext cx="2250481"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3  TREKS...</a:t>
              </a:r>
            </a:p>
          </p:txBody>
        </p:sp>
        <p:sp>
          <p:nvSpPr>
            <p:cNvPr id="1783" name="Shape 1783"/>
            <p:cNvSpPr/>
            <p:nvPr/>
          </p:nvSpPr>
          <p:spPr>
            <a:xfrm>
              <a:off x="2182740" y="2976562"/>
              <a:ext cx="1602309"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ISRAEL </a:t>
              </a:r>
            </a:p>
          </p:txBody>
        </p:sp>
        <p:sp>
          <p:nvSpPr>
            <p:cNvPr id="1784" name="Shape 1784"/>
            <p:cNvSpPr/>
            <p:nvPr/>
          </p:nvSpPr>
          <p:spPr>
            <a:xfrm>
              <a:off x="736133" y="3363912"/>
              <a:ext cx="1226146" cy="6477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3200" b="1">
                  <a:solidFill>
                    <a:srgbClr val="1E1BC5"/>
                  </a:solidFill>
                  <a:latin typeface="Comic Sans MS"/>
                  <a:ea typeface="Comic Sans MS"/>
                  <a:cs typeface="Comic Sans MS"/>
                  <a:sym typeface="Comic Sans MS"/>
                </a:defRPr>
              </a:lvl1pPr>
            </a:lstStyle>
            <a:p>
              <a:r>
                <a:t>J - E</a:t>
              </a:r>
            </a:p>
          </p:txBody>
        </p:sp>
        <p:sp>
          <p:nvSpPr>
            <p:cNvPr id="1785" name="Shape 1785"/>
            <p:cNvSpPr/>
            <p:nvPr/>
          </p:nvSpPr>
          <p:spPr>
            <a:xfrm>
              <a:off x="2373589" y="2081212"/>
              <a:ext cx="752724"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430</a:t>
              </a:r>
            </a:p>
          </p:txBody>
        </p:sp>
        <p:sp>
          <p:nvSpPr>
            <p:cNvPr id="1786" name="Shape 1786"/>
            <p:cNvSpPr/>
            <p:nvPr/>
          </p:nvSpPr>
          <p:spPr>
            <a:xfrm>
              <a:off x="3621328" y="511175"/>
              <a:ext cx="1902173"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S - D - S</a:t>
              </a:r>
            </a:p>
          </p:txBody>
        </p:sp>
        <p:sp>
          <p:nvSpPr>
            <p:cNvPr id="1787" name="Shape 1787"/>
            <p:cNvSpPr/>
            <p:nvPr/>
          </p:nvSpPr>
          <p:spPr>
            <a:xfrm>
              <a:off x="4046328" y="5437187"/>
              <a:ext cx="1910161"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Z - E - N</a:t>
              </a:r>
            </a:p>
          </p:txBody>
        </p:sp>
        <p:sp>
          <p:nvSpPr>
            <p:cNvPr id="1788" name="Shape 1788"/>
            <p:cNvSpPr/>
            <p:nvPr/>
          </p:nvSpPr>
          <p:spPr>
            <a:xfrm>
              <a:off x="4057555" y="3643312"/>
              <a:ext cx="1075681"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ACTS</a:t>
              </a:r>
            </a:p>
          </p:txBody>
        </p:sp>
        <p:sp>
          <p:nvSpPr>
            <p:cNvPr id="1789" name="Shape 1789"/>
            <p:cNvSpPr/>
            <p:nvPr/>
          </p:nvSpPr>
          <p:spPr>
            <a:xfrm>
              <a:off x="7356524" y="1017587"/>
              <a:ext cx="1865884"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EPISTLES</a:t>
              </a:r>
            </a:p>
          </p:txBody>
        </p:sp>
        <p:sp>
          <p:nvSpPr>
            <p:cNvPr id="1790" name="Shape 1790"/>
            <p:cNvSpPr/>
            <p:nvPr/>
          </p:nvSpPr>
          <p:spPr>
            <a:xfrm>
              <a:off x="5802464" y="187325"/>
              <a:ext cx="2769941" cy="5080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b="1">
                  <a:solidFill>
                    <a:srgbClr val="1E1BC5"/>
                  </a:solidFill>
                  <a:latin typeface="Comic Sans MS"/>
                  <a:ea typeface="Comic Sans MS"/>
                  <a:cs typeface="Comic Sans MS"/>
                  <a:sym typeface="Comic Sans MS"/>
                </a:defRPr>
              </a:lvl1pPr>
            </a:lstStyle>
            <a:p>
              <a:r>
                <a:t>KADESH BARNEA</a:t>
              </a:r>
            </a:p>
          </p:txBody>
        </p:sp>
        <p:sp>
          <p:nvSpPr>
            <p:cNvPr id="1791" name="Shape 1791"/>
            <p:cNvSpPr/>
            <p:nvPr/>
          </p:nvSpPr>
          <p:spPr>
            <a:xfrm>
              <a:off x="4808123" y="4292600"/>
              <a:ext cx="752724"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350</a:t>
              </a:r>
            </a:p>
          </p:txBody>
        </p:sp>
        <p:sp>
          <p:nvSpPr>
            <p:cNvPr id="1792" name="Shape 1792"/>
            <p:cNvSpPr/>
            <p:nvPr/>
          </p:nvSpPr>
          <p:spPr>
            <a:xfrm>
              <a:off x="5749540" y="4135437"/>
              <a:ext cx="1544142"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 JUDAH</a:t>
              </a:r>
            </a:p>
          </p:txBody>
        </p:sp>
        <p:sp>
          <p:nvSpPr>
            <p:cNvPr id="1793" name="Shape 1793"/>
            <p:cNvSpPr/>
            <p:nvPr/>
          </p:nvSpPr>
          <p:spPr>
            <a:xfrm>
              <a:off x="3826611" y="2443162"/>
              <a:ext cx="1872135"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70 YEARS</a:t>
              </a:r>
            </a:p>
          </p:txBody>
        </p:sp>
        <p:sp>
          <p:nvSpPr>
            <p:cNvPr id="1794" name="Shape 1794"/>
            <p:cNvSpPr/>
            <p:nvPr/>
          </p:nvSpPr>
          <p:spPr>
            <a:xfrm>
              <a:off x="457076" y="2333625"/>
              <a:ext cx="1577480"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CHURCH</a:t>
              </a:r>
            </a:p>
          </p:txBody>
        </p:sp>
        <p:sp>
          <p:nvSpPr>
            <p:cNvPr id="1795" name="Shape 1795"/>
            <p:cNvSpPr/>
            <p:nvPr/>
          </p:nvSpPr>
          <p:spPr>
            <a:xfrm>
              <a:off x="7364543" y="4348162"/>
              <a:ext cx="1819003"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L - S - B</a:t>
              </a:r>
            </a:p>
          </p:txBody>
        </p:sp>
        <p:sp>
          <p:nvSpPr>
            <p:cNvPr id="1796" name="Shape 1796"/>
            <p:cNvSpPr/>
            <p:nvPr/>
          </p:nvSpPr>
          <p:spPr>
            <a:xfrm>
              <a:off x="6075107" y="874712"/>
              <a:ext cx="535683"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40</a:t>
              </a:r>
            </a:p>
          </p:txBody>
        </p:sp>
        <p:sp>
          <p:nvSpPr>
            <p:cNvPr id="1797" name="Shape 1797"/>
            <p:cNvSpPr/>
            <p:nvPr/>
          </p:nvSpPr>
          <p:spPr>
            <a:xfrm>
              <a:off x="654341" y="1527175"/>
              <a:ext cx="1759099" cy="58420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JERICHO</a:t>
              </a:r>
            </a:p>
          </p:txBody>
        </p:sp>
        <p:sp>
          <p:nvSpPr>
            <p:cNvPr id="1798" name="Shape 1798"/>
            <p:cNvSpPr/>
            <p:nvPr/>
          </p:nvSpPr>
          <p:spPr>
            <a:xfrm>
              <a:off x="86603" y="4859337"/>
              <a:ext cx="2484017"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REVELATION</a:t>
              </a:r>
            </a:p>
          </p:txBody>
        </p:sp>
        <p:sp>
          <p:nvSpPr>
            <p:cNvPr id="1799" name="Shape 1799"/>
            <p:cNvSpPr/>
            <p:nvPr/>
          </p:nvSpPr>
          <p:spPr>
            <a:xfrm>
              <a:off x="6190579" y="2846387"/>
              <a:ext cx="1981176" cy="58420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1E1BC5"/>
                  </a:solidFill>
                  <a:latin typeface="Comic Sans MS"/>
                  <a:ea typeface="Comic Sans MS"/>
                  <a:cs typeface="Comic Sans MS"/>
                  <a:sym typeface="Comic Sans MS"/>
                </a:defRPr>
              </a:lvl1pPr>
            </a:lstStyle>
            <a:p>
              <a:r>
                <a:t>PROPHETS</a:t>
              </a:r>
            </a:p>
          </p:txBody>
        </p:sp>
      </p:grpSp>
      <p:sp>
        <p:nvSpPr>
          <p:cNvPr id="1801" name="Shape 1801"/>
          <p:cNvSpPr/>
          <p:nvPr/>
        </p:nvSpPr>
        <p:spPr>
          <a:xfrm>
            <a:off x="0" y="0"/>
            <a:ext cx="9144000" cy="6858000"/>
          </a:xfrm>
          <a:prstGeom prst="rect">
            <a:avLst/>
          </a:prstGeom>
          <a:solidFill>
            <a:srgbClr val="000000">
              <a:alpha val="50195"/>
            </a:srgbClr>
          </a:soli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1802" name="Shape 1802"/>
          <p:cNvSpPr/>
          <p:nvPr/>
        </p:nvSpPr>
        <p:spPr>
          <a:xfrm>
            <a:off x="-28575" y="578961"/>
            <a:ext cx="8305801" cy="3901441"/>
          </a:xfrm>
          <a:prstGeom prst="rect">
            <a:avLst/>
          </a:prstGeom>
          <a:ln w="12700">
            <a:miter lim="400000"/>
          </a:ln>
          <a:effectLst>
            <a:outerShdw blurRad="63500" dist="125724"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4300"/>
              </a:spcBef>
              <a:defRPr sz="3200" b="1">
                <a:solidFill>
                  <a:srgbClr val="33FBFB"/>
                </a:solidFill>
                <a:latin typeface="Comic Sans MS"/>
                <a:ea typeface="Comic Sans MS"/>
                <a:cs typeface="Comic Sans MS"/>
                <a:sym typeface="Comic Sans MS"/>
              </a:defRPr>
            </a:pPr>
            <a:r>
              <a:t>Mhatho kehoupuo chürei…</a:t>
            </a:r>
            <a:r>
              <a:rPr sz="7200">
                <a:solidFill>
                  <a:srgbClr val="FEF800"/>
                </a:solidFill>
              </a:rPr>
              <a:t>             Jisu Khrista lie chü kecüu zo</a:t>
            </a:r>
          </a:p>
        </p:txBody>
      </p:sp>
      <p:sp>
        <p:nvSpPr>
          <p:cNvPr id="1803" name="Shape 1803"/>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1804" name="Shape 1804"/>
          <p:cNvSpPr/>
          <p:nvPr/>
        </p:nvSpPr>
        <p:spPr>
          <a:xfrm>
            <a:off x="519287" y="6450612"/>
            <a:ext cx="836264" cy="2147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500"/>
              </a:spcBef>
              <a:defRPr sz="900" b="1">
                <a:solidFill>
                  <a:schemeClr val="accent3">
                    <a:lumOff val="44000"/>
                  </a:schemeClr>
                </a:solidFill>
                <a:latin typeface="Arial"/>
                <a:ea typeface="Arial"/>
                <a:cs typeface="Arial"/>
                <a:sym typeface="Arial"/>
              </a:defRPr>
            </a:lvl1pPr>
          </a:lstStyle>
          <a:p>
            <a:r>
              <a:t>©2006 TBBMI</a:t>
            </a:r>
          </a:p>
        </p:txBody>
      </p:sp>
      <p:sp>
        <p:nvSpPr>
          <p:cNvPr id="1805" name="Shape 1805"/>
          <p:cNvSpPr/>
          <p:nvPr/>
        </p:nvSpPr>
        <p:spPr>
          <a:xfrm>
            <a:off x="7621743" y="6424930"/>
            <a:ext cx="656914"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9.65.06.</a:t>
            </a:r>
          </a:p>
        </p:txBody>
      </p:sp>
      <p:sp>
        <p:nvSpPr>
          <p:cNvPr id="1806" name="Shape 1806"/>
          <p:cNvSpPr/>
          <p:nvPr/>
        </p:nvSpPr>
        <p:spPr>
          <a:xfrm>
            <a:off x="8168277" y="6426517"/>
            <a:ext cx="259171"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25</a:t>
            </a:r>
          </a:p>
        </p:txBody>
      </p:sp>
      <p:sp>
        <p:nvSpPr>
          <p:cNvPr id="1807" name="Shape 1807"/>
          <p:cNvSpPr/>
          <p:nvPr/>
        </p:nvSpPr>
        <p:spPr>
          <a:xfrm>
            <a:off x="8575894" y="6366192"/>
            <a:ext cx="228164"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1" nodeType="afterEffect">
                                  <p:stCondLst>
                                    <p:cond delay="0"/>
                                  </p:stCondLst>
                                  <p:iterate>
                                    <p:tmAbs val="0"/>
                                  </p:iterate>
                                  <p:childTnLst>
                                    <p:set>
                                      <p:cBhvr>
                                        <p:cTn id="6" fill="hold"/>
                                        <p:tgtEl>
                                          <p:spTgt spid="1719"/>
                                        </p:tgtEl>
                                        <p:attrNameLst>
                                          <p:attrName>style.visibility</p:attrName>
                                        </p:attrNameLst>
                                      </p:cBhvr>
                                      <p:to>
                                        <p:strVal val="visible"/>
                                      </p:to>
                                    </p:set>
                                    <p:anim calcmode="lin" valueType="num">
                                      <p:cBhvr>
                                        <p:cTn id="7" dur="5000" fill="hold"/>
                                        <p:tgtEl>
                                          <p:spTgt spid="1719"/>
                                        </p:tgtEl>
                                        <p:attrNameLst>
                                          <p:attrName>ppt_x</p:attrName>
                                        </p:attrNameLst>
                                      </p:cBhvr>
                                      <p:tavLst>
                                        <p:tav tm="0">
                                          <p:val>
                                            <p:strVal val="0-#ppt_w/2"/>
                                          </p:val>
                                        </p:tav>
                                        <p:tav tm="100000">
                                          <p:val>
                                            <p:strVal val="#ppt_x"/>
                                          </p:val>
                                        </p:tav>
                                      </p:tavLst>
                                    </p:anim>
                                    <p:anim calcmode="lin" valueType="num">
                                      <p:cBhvr>
                                        <p:cTn id="8" dur="5000" fill="hold"/>
                                        <p:tgtEl>
                                          <p:spTgt spid="17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800"/>
                                        </p:tgtEl>
                                        <p:attrNameLst>
                                          <p:attrName>style.visibility</p:attrName>
                                        </p:attrNameLst>
                                      </p:cBhvr>
                                      <p:to>
                                        <p:strVal val="visible"/>
                                      </p:to>
                                    </p:set>
                                    <p:animEffect transition="in" filter="dissolve">
                                      <p:cBhvr>
                                        <p:cTn id="13" dur="1000"/>
                                        <p:tgtEl>
                                          <p:spTgt spid="1800"/>
                                        </p:tgtEl>
                                      </p:cBhvr>
                                    </p:animEffect>
                                  </p:childTnLst>
                                </p:cTn>
                              </p:par>
                            </p:childTnLst>
                          </p:cTn>
                        </p:par>
                        <p:par>
                          <p:cTn id="14" fill="hold">
                            <p:stCondLst>
                              <p:cond delay="1000"/>
                            </p:stCondLst>
                            <p:childTnLst>
                              <p:par>
                                <p:cTn id="15" presetID="9" presetClass="entr" fill="hold" grpId="3" nodeType="afterEffect">
                                  <p:stCondLst>
                                    <p:cond delay="0"/>
                                  </p:stCondLst>
                                  <p:iterate>
                                    <p:tmAbs val="0"/>
                                  </p:iterate>
                                  <p:childTnLst>
                                    <p:set>
                                      <p:cBhvr>
                                        <p:cTn id="16" fill="hold"/>
                                        <p:tgtEl>
                                          <p:spTgt spid="1801"/>
                                        </p:tgtEl>
                                        <p:attrNameLst>
                                          <p:attrName>style.visibility</p:attrName>
                                        </p:attrNameLst>
                                      </p:cBhvr>
                                      <p:to>
                                        <p:strVal val="visible"/>
                                      </p:to>
                                    </p:set>
                                    <p:animEffect transition="in" filter="dissolve">
                                      <p:cBhvr>
                                        <p:cTn id="17" dur="500"/>
                                        <p:tgtEl>
                                          <p:spTgt spid="1801"/>
                                        </p:tgtEl>
                                      </p:cBhvr>
                                    </p:animEffect>
                                  </p:childTnLst>
                                </p:cTn>
                              </p:par>
                            </p:childTnLst>
                          </p:cTn>
                        </p:par>
                        <p:par>
                          <p:cTn id="18" fill="hold">
                            <p:stCondLst>
                              <p:cond delay="1500"/>
                            </p:stCondLst>
                            <p:childTnLst>
                              <p:par>
                                <p:cTn id="19" presetID="23" presetClass="entr" presetSubtype="16" fill="hold" grpId="4" nodeType="afterEffect">
                                  <p:stCondLst>
                                    <p:cond delay="0"/>
                                  </p:stCondLst>
                                  <p:iterate>
                                    <p:tmAbs val="0"/>
                                  </p:iterate>
                                  <p:childTnLst>
                                    <p:set>
                                      <p:cBhvr>
                                        <p:cTn id="20" fill="hold"/>
                                        <p:tgtEl>
                                          <p:spTgt spid="1802"/>
                                        </p:tgtEl>
                                        <p:attrNameLst>
                                          <p:attrName>style.visibility</p:attrName>
                                        </p:attrNameLst>
                                      </p:cBhvr>
                                      <p:to>
                                        <p:strVal val="visible"/>
                                      </p:to>
                                    </p:set>
                                    <p:anim calcmode="lin" valueType="num">
                                      <p:cBhvr>
                                        <p:cTn id="21" dur="500" fill="hold"/>
                                        <p:tgtEl>
                                          <p:spTgt spid="1802"/>
                                        </p:tgtEl>
                                        <p:attrNameLst>
                                          <p:attrName>ppt_w</p:attrName>
                                        </p:attrNameLst>
                                      </p:cBhvr>
                                      <p:tavLst>
                                        <p:tav tm="0">
                                          <p:val>
                                            <p:fltVal val="0"/>
                                          </p:val>
                                        </p:tav>
                                        <p:tav tm="100000">
                                          <p:val>
                                            <p:strVal val="#ppt_w"/>
                                          </p:val>
                                        </p:tav>
                                      </p:tavLst>
                                    </p:anim>
                                    <p:anim calcmode="lin" valueType="num">
                                      <p:cBhvr>
                                        <p:cTn id="22" dur="500" fill="hold"/>
                                        <p:tgtEl>
                                          <p:spTgt spid="18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9" grpId="1" animBg="1" advAuto="0"/>
      <p:bldP spid="1800" grpId="2" animBg="1" advAuto="0"/>
      <p:bldP spid="1801" grpId="3" animBg="1" advAuto="0"/>
      <p:bldP spid="1802" grpId="4"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1" name="Group 1861"/>
          <p:cNvGrpSpPr/>
          <p:nvPr/>
        </p:nvGrpSpPr>
        <p:grpSpPr>
          <a:xfrm>
            <a:off x="-95250" y="152400"/>
            <a:ext cx="9648825" cy="6384291"/>
            <a:chOff x="0" y="0"/>
            <a:chExt cx="9648824" cy="6384290"/>
          </a:xfrm>
        </p:grpSpPr>
        <p:sp>
          <p:nvSpPr>
            <p:cNvPr id="1811" name="Shape 1811"/>
            <p:cNvSpPr/>
            <p:nvPr/>
          </p:nvSpPr>
          <p:spPr>
            <a:xfrm>
              <a:off x="3506787" y="0"/>
              <a:ext cx="1268413" cy="491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000">
                  <a:solidFill>
                    <a:srgbClr val="1E1BC5"/>
                  </a:solidFill>
                  <a:latin typeface="Lucida Handwriting"/>
                  <a:ea typeface="Lucida Handwriting"/>
                  <a:cs typeface="Lucida Handwriting"/>
                  <a:sym typeface="Lucida Handwriting"/>
                </a:defRPr>
              </a:lvl1pPr>
            </a:lstStyle>
            <a:p>
              <a:r>
                <a:t>1600 years</a:t>
              </a:r>
            </a:p>
          </p:txBody>
        </p:sp>
        <p:sp>
          <p:nvSpPr>
            <p:cNvPr id="1812" name="Shape 1812"/>
            <p:cNvSpPr/>
            <p:nvPr/>
          </p:nvSpPr>
          <p:spPr>
            <a:xfrm>
              <a:off x="3500437" y="361950"/>
              <a:ext cx="1249046" cy="491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000">
                  <a:solidFill>
                    <a:srgbClr val="1E1BC5"/>
                  </a:solidFill>
                  <a:latin typeface="Lucida Handwriting"/>
                  <a:ea typeface="Lucida Handwriting"/>
                  <a:cs typeface="Lucida Handwriting"/>
                  <a:sym typeface="Lucida Handwriting"/>
                </a:defRPr>
              </a:lvl1pPr>
            </a:lstStyle>
            <a:p>
              <a:r>
                <a:t>40 authors</a:t>
              </a:r>
            </a:p>
          </p:txBody>
        </p:sp>
        <p:sp>
          <p:nvSpPr>
            <p:cNvPr id="1813" name="Shape 1813"/>
            <p:cNvSpPr/>
            <p:nvPr/>
          </p:nvSpPr>
          <p:spPr>
            <a:xfrm>
              <a:off x="3756025" y="798512"/>
              <a:ext cx="1685925"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1E1BC5"/>
                  </a:solidFill>
                </a:defRPr>
              </a:lvl1pPr>
            </a:lstStyle>
            <a:p>
              <a:r>
                <a:t>ONE THEME:</a:t>
              </a:r>
            </a:p>
          </p:txBody>
        </p:sp>
        <p:sp>
          <p:nvSpPr>
            <p:cNvPr id="1814" name="Shape 1814"/>
            <p:cNvSpPr/>
            <p:nvPr/>
          </p:nvSpPr>
          <p:spPr>
            <a:xfrm>
              <a:off x="3141662" y="1009650"/>
              <a:ext cx="2868613" cy="491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000">
                  <a:solidFill>
                    <a:srgbClr val="1E1BC5"/>
                  </a:solidFill>
                  <a:latin typeface="Lucida Handwriting"/>
                  <a:ea typeface="Lucida Handwriting"/>
                  <a:cs typeface="Lucida Handwriting"/>
                  <a:sym typeface="Lucida Handwriting"/>
                </a:defRPr>
              </a:lvl1pPr>
            </a:lstStyle>
            <a:p>
              <a:r>
                <a:t>the glory of God</a:t>
              </a:r>
            </a:p>
          </p:txBody>
        </p:sp>
        <p:sp>
          <p:nvSpPr>
            <p:cNvPr id="1815" name="Shape 1815"/>
            <p:cNvSpPr/>
            <p:nvPr/>
          </p:nvSpPr>
          <p:spPr>
            <a:xfrm>
              <a:off x="6963727" y="539750"/>
              <a:ext cx="1450658" cy="12265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p>
              <a:pPr algn="ctr">
                <a:defRPr sz="2800">
                  <a:solidFill>
                    <a:srgbClr val="1E1BC5"/>
                  </a:solidFill>
                  <a:latin typeface="Lucida Handwriting"/>
                  <a:ea typeface="Lucida Handwriting"/>
                  <a:cs typeface="Lucida Handwriting"/>
                  <a:sym typeface="Lucida Handwriting"/>
                </a:defRPr>
              </a:pPr>
              <a:r>
                <a:t>"NEW"  </a:t>
              </a:r>
            </a:p>
            <a:p>
              <a:pPr algn="ctr">
                <a:defRPr sz="2800">
                  <a:solidFill>
                    <a:srgbClr val="1E1BC5"/>
                  </a:solidFill>
                  <a:latin typeface="Lucida Handwriting"/>
                  <a:ea typeface="Lucida Handwriting"/>
                  <a:cs typeface="Lucida Handwriting"/>
                  <a:sym typeface="Lucida Handwriting"/>
                </a:defRPr>
              </a:pPr>
              <a:r>
                <a:t>Testament</a:t>
              </a:r>
            </a:p>
          </p:txBody>
        </p:sp>
        <p:sp>
          <p:nvSpPr>
            <p:cNvPr id="1816" name="Shape 1816"/>
            <p:cNvSpPr/>
            <p:nvPr/>
          </p:nvSpPr>
          <p:spPr>
            <a:xfrm>
              <a:off x="885189" y="530225"/>
              <a:ext cx="1450659" cy="12265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p>
              <a:pPr algn="ctr">
                <a:defRPr sz="2800">
                  <a:solidFill>
                    <a:srgbClr val="1E1BC5"/>
                  </a:solidFill>
                  <a:latin typeface="Lucida Handwriting"/>
                  <a:ea typeface="Lucida Handwriting"/>
                  <a:cs typeface="Lucida Handwriting"/>
                  <a:sym typeface="Lucida Handwriting"/>
                </a:defRPr>
              </a:pPr>
              <a:r>
                <a:t> "OLD" </a:t>
              </a:r>
            </a:p>
            <a:p>
              <a:pPr algn="ctr">
                <a:defRPr sz="2800">
                  <a:solidFill>
                    <a:srgbClr val="1E1BC5"/>
                  </a:solidFill>
                  <a:latin typeface="Lucida Handwriting"/>
                  <a:ea typeface="Lucida Handwriting"/>
                  <a:cs typeface="Lucida Handwriting"/>
                  <a:sym typeface="Lucida Handwriting"/>
                </a:defRPr>
              </a:pPr>
              <a:r>
                <a:t>Testament</a:t>
              </a:r>
            </a:p>
          </p:txBody>
        </p:sp>
        <p:sp>
          <p:nvSpPr>
            <p:cNvPr id="1817" name="Shape 1817"/>
            <p:cNvSpPr/>
            <p:nvPr/>
          </p:nvSpPr>
          <p:spPr>
            <a:xfrm>
              <a:off x="6397625" y="1847850"/>
              <a:ext cx="1598169"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  "27" Books</a:t>
              </a:r>
            </a:p>
          </p:txBody>
        </p:sp>
        <p:sp>
          <p:nvSpPr>
            <p:cNvPr id="1818" name="Shape 1818"/>
            <p:cNvSpPr/>
            <p:nvPr/>
          </p:nvSpPr>
          <p:spPr>
            <a:xfrm>
              <a:off x="398462" y="1860550"/>
              <a:ext cx="1457199"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"39" Books</a:t>
              </a:r>
            </a:p>
          </p:txBody>
        </p:sp>
        <p:sp>
          <p:nvSpPr>
            <p:cNvPr id="1819" name="Shape 1819"/>
            <p:cNvSpPr/>
            <p:nvPr/>
          </p:nvSpPr>
          <p:spPr>
            <a:xfrm>
              <a:off x="482599" y="2546350"/>
              <a:ext cx="989331"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Hebrew</a:t>
              </a:r>
            </a:p>
          </p:txBody>
        </p:sp>
        <p:sp>
          <p:nvSpPr>
            <p:cNvPr id="1820" name="Shape 1820"/>
            <p:cNvSpPr/>
            <p:nvPr/>
          </p:nvSpPr>
          <p:spPr>
            <a:xfrm>
              <a:off x="7478712" y="2546350"/>
              <a:ext cx="779781"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Greek</a:t>
              </a:r>
            </a:p>
          </p:txBody>
        </p:sp>
        <p:sp>
          <p:nvSpPr>
            <p:cNvPr id="1821" name="Shape 1821"/>
            <p:cNvSpPr/>
            <p:nvPr/>
          </p:nvSpPr>
          <p:spPr>
            <a:xfrm>
              <a:off x="7388225" y="3214687"/>
              <a:ext cx="1009904"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Grace/ </a:t>
              </a:r>
            </a:p>
          </p:txBody>
        </p:sp>
        <p:sp>
          <p:nvSpPr>
            <p:cNvPr id="1822" name="Shape 1822"/>
            <p:cNvSpPr/>
            <p:nvPr/>
          </p:nvSpPr>
          <p:spPr>
            <a:xfrm>
              <a:off x="595312" y="3216275"/>
              <a:ext cx="1136651"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tabLst>
                  <a:tab pos="457200" algn="l"/>
                </a:tabLst>
                <a:defRPr sz="2400">
                  <a:solidFill>
                    <a:srgbClr val="1E1BC5"/>
                  </a:solidFill>
                  <a:latin typeface="Lucida Handwriting"/>
                  <a:ea typeface="Lucida Handwriting"/>
                  <a:cs typeface="Lucida Handwriting"/>
                  <a:sym typeface="Lucida Handwriting"/>
                </a:defRPr>
              </a:lvl1pPr>
            </a:lstStyle>
            <a:p>
              <a:r>
                <a:t>Law/</a:t>
              </a:r>
            </a:p>
          </p:txBody>
        </p:sp>
        <p:grpSp>
          <p:nvGrpSpPr>
            <p:cNvPr id="1839" name="Group 1839"/>
            <p:cNvGrpSpPr/>
            <p:nvPr/>
          </p:nvGrpSpPr>
          <p:grpSpPr>
            <a:xfrm>
              <a:off x="2219324" y="2338361"/>
              <a:ext cx="5403851" cy="2811489"/>
              <a:chOff x="0" y="0"/>
              <a:chExt cx="5403850" cy="2811488"/>
            </a:xfrm>
          </p:grpSpPr>
          <p:sp>
            <p:nvSpPr>
              <p:cNvPr id="1823" name="Shape 1823"/>
              <p:cNvSpPr/>
              <p:nvPr/>
            </p:nvSpPr>
            <p:spPr>
              <a:xfrm flipV="1">
                <a:off x="3694112" y="2724176"/>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24" name="Shape 1824"/>
              <p:cNvSpPr/>
              <p:nvPr/>
            </p:nvSpPr>
            <p:spPr>
              <a:xfrm>
                <a:off x="0" y="2600351"/>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25" name="Shape 1825"/>
              <p:cNvSpPr/>
              <p:nvPr/>
            </p:nvSpPr>
            <p:spPr>
              <a:xfrm>
                <a:off x="257175" y="1714526"/>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26" name="Shape 1826"/>
              <p:cNvSpPr/>
              <p:nvPr/>
            </p:nvSpPr>
            <p:spPr>
              <a:xfrm>
                <a:off x="930274" y="860451"/>
                <a:ext cx="923927"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27" name="Shape 1827"/>
              <p:cNvSpPr/>
              <p:nvPr/>
            </p:nvSpPr>
            <p:spPr>
              <a:xfrm>
                <a:off x="2127403" y="336676"/>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28" name="Shape 1828"/>
              <p:cNvSpPr/>
              <p:nvPr/>
            </p:nvSpPr>
            <p:spPr>
              <a:xfrm flipH="1">
                <a:off x="2752725" y="779488"/>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29" name="Shape 1829"/>
              <p:cNvSpPr/>
              <p:nvPr/>
            </p:nvSpPr>
            <p:spPr>
              <a:xfrm flipH="1">
                <a:off x="2963862" y="1317651"/>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30" name="Shape 1830"/>
              <p:cNvSpPr/>
              <p:nvPr/>
            </p:nvSpPr>
            <p:spPr>
              <a:xfrm flipV="1">
                <a:off x="3047999" y="2168551"/>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31" name="Shape 1831"/>
              <p:cNvSpPr/>
              <p:nvPr/>
            </p:nvSpPr>
            <p:spPr>
              <a:xfrm rot="5246759">
                <a:off x="1340646" y="1275688"/>
                <a:ext cx="204787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PROPHECIES</a:t>
                </a:r>
              </a:p>
            </p:txBody>
          </p:sp>
          <p:sp>
            <p:nvSpPr>
              <p:cNvPr id="1832" name="Shape 1832"/>
              <p:cNvSpPr/>
              <p:nvPr/>
            </p:nvSpPr>
            <p:spPr>
              <a:xfrm>
                <a:off x="3298825" y="2481288"/>
                <a:ext cx="2105025"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1E1BC5"/>
                    </a:solidFill>
                    <a:latin typeface="Helvetica BlackOblique"/>
                    <a:ea typeface="Helvetica BlackOblique"/>
                    <a:cs typeface="Helvetica BlackOblique"/>
                    <a:sym typeface="Helvetica BlackOblique"/>
                  </a:defRPr>
                </a:lvl1pPr>
              </a:lstStyle>
              <a:p>
                <a:r>
                  <a:t>REVELATION</a:t>
                </a:r>
              </a:p>
            </p:txBody>
          </p:sp>
          <p:sp>
            <p:nvSpPr>
              <p:cNvPr id="1833" name="Shape 1833"/>
              <p:cNvSpPr/>
              <p:nvPr/>
            </p:nvSpPr>
            <p:spPr>
              <a:xfrm rot="3267768">
                <a:off x="748949" y="1494454"/>
                <a:ext cx="177482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WRITINGS</a:t>
                </a:r>
              </a:p>
            </p:txBody>
          </p:sp>
          <p:sp>
            <p:nvSpPr>
              <p:cNvPr id="1834" name="Shape 1834"/>
              <p:cNvSpPr/>
              <p:nvPr/>
            </p:nvSpPr>
            <p:spPr>
              <a:xfrm rot="20643327">
                <a:off x="3305829" y="1989072"/>
                <a:ext cx="143192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EPISTLES</a:t>
                </a:r>
              </a:p>
            </p:txBody>
          </p:sp>
          <p:sp>
            <p:nvSpPr>
              <p:cNvPr id="1835" name="Shape 1835"/>
              <p:cNvSpPr/>
              <p:nvPr/>
            </p:nvSpPr>
            <p:spPr>
              <a:xfrm rot="19276533">
                <a:off x="3190777" y="1404440"/>
                <a:ext cx="98742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ACTS</a:t>
                </a:r>
              </a:p>
            </p:txBody>
          </p:sp>
          <p:sp>
            <p:nvSpPr>
              <p:cNvPr id="1836" name="Shape 1836"/>
              <p:cNvSpPr/>
              <p:nvPr/>
            </p:nvSpPr>
            <p:spPr>
              <a:xfrm rot="1755646">
                <a:off x="182986" y="1861860"/>
                <a:ext cx="188912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HISTORIES</a:t>
                </a:r>
              </a:p>
            </p:txBody>
          </p:sp>
          <p:sp>
            <p:nvSpPr>
              <p:cNvPr id="1837" name="Shape 1837"/>
              <p:cNvSpPr/>
              <p:nvPr/>
            </p:nvSpPr>
            <p:spPr>
              <a:xfrm rot="240000">
                <a:off x="399883" y="2344758"/>
                <a:ext cx="79692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LAW</a:t>
                </a:r>
              </a:p>
            </p:txBody>
          </p:sp>
          <p:sp>
            <p:nvSpPr>
              <p:cNvPr id="1838" name="Shape 1838"/>
              <p:cNvSpPr/>
              <p:nvPr/>
            </p:nvSpPr>
            <p:spPr>
              <a:xfrm rot="18254599">
                <a:off x="2492755" y="721297"/>
                <a:ext cx="193992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1E1BC5"/>
                    </a:solidFill>
                    <a:latin typeface="Helvetica BlackOblique"/>
                    <a:ea typeface="Helvetica BlackOblique"/>
                    <a:cs typeface="Helvetica BlackOblique"/>
                    <a:sym typeface="Helvetica BlackOblique"/>
                  </a:defRPr>
                </a:lvl1pPr>
              </a:lstStyle>
              <a:p>
                <a:r>
                  <a:t>GOSPELS</a:t>
                </a:r>
              </a:p>
            </p:txBody>
          </p:sp>
        </p:grpSp>
        <p:sp>
          <p:nvSpPr>
            <p:cNvPr id="1840" name="Shape 1840"/>
            <p:cNvSpPr/>
            <p:nvPr/>
          </p:nvSpPr>
          <p:spPr>
            <a:xfrm>
              <a:off x="28574" y="4321175"/>
              <a:ext cx="1976439"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Telescope</a:t>
              </a:r>
            </a:p>
          </p:txBody>
        </p:sp>
        <p:sp>
          <p:nvSpPr>
            <p:cNvPr id="1841" name="Shape 1841"/>
            <p:cNvSpPr/>
            <p:nvPr/>
          </p:nvSpPr>
          <p:spPr>
            <a:xfrm>
              <a:off x="7177087" y="4340225"/>
              <a:ext cx="2152651"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Telescope</a:t>
              </a:r>
            </a:p>
          </p:txBody>
        </p:sp>
        <p:sp>
          <p:nvSpPr>
            <p:cNvPr id="1842" name="Shape 1842"/>
            <p:cNvSpPr/>
            <p:nvPr/>
          </p:nvSpPr>
          <p:spPr>
            <a:xfrm>
              <a:off x="0" y="5014912"/>
              <a:ext cx="1831975"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lgn="ctr">
                <a:defRPr sz="2400">
                  <a:solidFill>
                    <a:srgbClr val="1E1BC5"/>
                  </a:solidFill>
                  <a:latin typeface="Lucida Handwriting"/>
                  <a:ea typeface="Lucida Handwriting"/>
                  <a:cs typeface="Lucida Handwriting"/>
                  <a:sym typeface="Lucida Handwriting"/>
                </a:defRPr>
              </a:lvl1pPr>
            </a:lstStyle>
            <a:p>
              <a:r>
                <a:t>Eternity Past</a:t>
              </a:r>
            </a:p>
          </p:txBody>
        </p:sp>
        <p:sp>
          <p:nvSpPr>
            <p:cNvPr id="1843" name="Shape 1843"/>
            <p:cNvSpPr/>
            <p:nvPr/>
          </p:nvSpPr>
          <p:spPr>
            <a:xfrm>
              <a:off x="7364412" y="5014912"/>
              <a:ext cx="1814513"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lgn="ctr">
                <a:defRPr sz="2400">
                  <a:solidFill>
                    <a:srgbClr val="1E1BC5"/>
                  </a:solidFill>
                  <a:latin typeface="Lucida Handwriting"/>
                  <a:ea typeface="Lucida Handwriting"/>
                  <a:cs typeface="Lucida Handwriting"/>
                  <a:sym typeface="Lucida Handwriting"/>
                </a:defRPr>
              </a:lvl1pPr>
            </a:lstStyle>
            <a:p>
              <a:r>
                <a:t>Eternity Future</a:t>
              </a:r>
            </a:p>
          </p:txBody>
        </p:sp>
        <p:sp>
          <p:nvSpPr>
            <p:cNvPr id="1844" name="Shape 1844"/>
            <p:cNvSpPr/>
            <p:nvPr/>
          </p:nvSpPr>
          <p:spPr>
            <a:xfrm>
              <a:off x="8304212" y="6051550"/>
              <a:ext cx="925513"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800"/>
                </a:spcBef>
                <a:defRPr sz="1400" b="1">
                  <a:solidFill>
                    <a:srgbClr val="1E1BC5"/>
                  </a:solidFill>
                  <a:latin typeface="Comic Sans MS"/>
                  <a:ea typeface="Comic Sans MS"/>
                  <a:cs typeface="Comic Sans MS"/>
                  <a:sym typeface="Comic Sans MS"/>
                </a:defRPr>
              </a:lvl1pPr>
            </a:lstStyle>
            <a:p>
              <a:r>
                <a:t>06-27</a:t>
              </a:r>
            </a:p>
          </p:txBody>
        </p:sp>
        <p:sp>
          <p:nvSpPr>
            <p:cNvPr id="1845" name="Shape 1845"/>
            <p:cNvSpPr/>
            <p:nvPr/>
          </p:nvSpPr>
          <p:spPr>
            <a:xfrm>
              <a:off x="333374" y="3560762"/>
              <a:ext cx="1951039" cy="5821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400"/>
                </a:spcBef>
                <a:defRPr sz="2400">
                  <a:solidFill>
                    <a:srgbClr val="1E1BC5"/>
                  </a:solidFill>
                  <a:latin typeface="Lucida Handwriting"/>
                  <a:ea typeface="Lucida Handwriting"/>
                  <a:cs typeface="Lucida Handwriting"/>
                  <a:sym typeface="Lucida Handwriting"/>
                </a:defRPr>
              </a:lvl1pPr>
            </a:lstStyle>
            <a:p>
              <a:r>
                <a:t>Promise </a:t>
              </a:r>
            </a:p>
          </p:txBody>
        </p:sp>
        <p:sp>
          <p:nvSpPr>
            <p:cNvPr id="1846" name="Shape 1846"/>
            <p:cNvSpPr/>
            <p:nvPr/>
          </p:nvSpPr>
          <p:spPr>
            <a:xfrm>
              <a:off x="6881812" y="3560762"/>
              <a:ext cx="2767013" cy="5821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solidFill>
                    <a:srgbClr val="1E1BC5"/>
                  </a:solidFill>
                  <a:latin typeface="Lucida Handwriting"/>
                  <a:ea typeface="Lucida Handwriting"/>
                  <a:cs typeface="Lucida Handwriting"/>
                  <a:sym typeface="Lucida Handwriting"/>
                </a:defRPr>
              </a:lvl1pPr>
            </a:lstStyle>
            <a:p>
              <a:r>
                <a:t>Fulfillment</a:t>
              </a:r>
            </a:p>
          </p:txBody>
        </p:sp>
        <p:sp>
          <p:nvSpPr>
            <p:cNvPr id="1847" name="Shape 1847"/>
            <p:cNvSpPr/>
            <p:nvPr/>
          </p:nvSpPr>
          <p:spPr>
            <a:xfrm>
              <a:off x="7221537" y="1714500"/>
              <a:ext cx="969963" cy="0"/>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848" name="Shape 1848"/>
            <p:cNvSpPr/>
            <p:nvPr/>
          </p:nvSpPr>
          <p:spPr>
            <a:xfrm>
              <a:off x="7431087" y="2481262"/>
              <a:ext cx="969963" cy="1"/>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849" name="Shape 1849"/>
            <p:cNvSpPr/>
            <p:nvPr/>
          </p:nvSpPr>
          <p:spPr>
            <a:xfrm>
              <a:off x="7526337" y="3146425"/>
              <a:ext cx="969963" cy="0"/>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850" name="Shape 1850"/>
            <p:cNvSpPr/>
            <p:nvPr/>
          </p:nvSpPr>
          <p:spPr>
            <a:xfrm>
              <a:off x="7678737" y="4254500"/>
              <a:ext cx="969963" cy="0"/>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851" name="Shape 1851"/>
            <p:cNvSpPr/>
            <p:nvPr/>
          </p:nvSpPr>
          <p:spPr>
            <a:xfrm>
              <a:off x="952500" y="1724025"/>
              <a:ext cx="969963" cy="0"/>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852" name="Shape 1852"/>
            <p:cNvSpPr/>
            <p:nvPr/>
          </p:nvSpPr>
          <p:spPr>
            <a:xfrm>
              <a:off x="847725" y="2490787"/>
              <a:ext cx="969963" cy="1"/>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853" name="Shape 1853"/>
            <p:cNvSpPr/>
            <p:nvPr/>
          </p:nvSpPr>
          <p:spPr>
            <a:xfrm>
              <a:off x="757237" y="3141662"/>
              <a:ext cx="969963" cy="1"/>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854" name="Shape 1854"/>
            <p:cNvSpPr/>
            <p:nvPr/>
          </p:nvSpPr>
          <p:spPr>
            <a:xfrm>
              <a:off x="581025" y="4221162"/>
              <a:ext cx="969963" cy="1"/>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855" name="Shape 1855"/>
            <p:cNvSpPr/>
            <p:nvPr/>
          </p:nvSpPr>
          <p:spPr>
            <a:xfrm>
              <a:off x="1682750" y="5599112"/>
              <a:ext cx="2420938"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400">
                  <a:solidFill>
                    <a:srgbClr val="1E1BC5"/>
                  </a:solidFill>
                  <a:latin typeface="Lucida Handwriting"/>
                  <a:ea typeface="Lucida Handwriting"/>
                  <a:cs typeface="Lucida Handwriting"/>
                  <a:sym typeface="Lucida Handwriting"/>
                </a:defRPr>
              </a:lvl1pPr>
            </a:lstStyle>
            <a:p>
              <a:r>
                <a:t>Microscope</a:t>
              </a:r>
            </a:p>
          </p:txBody>
        </p:sp>
        <p:sp>
          <p:nvSpPr>
            <p:cNvPr id="1856" name="Shape 1856"/>
            <p:cNvSpPr/>
            <p:nvPr/>
          </p:nvSpPr>
          <p:spPr>
            <a:xfrm>
              <a:off x="4408487" y="5370512"/>
              <a:ext cx="2333626" cy="8978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p>
              <a:pPr>
                <a:defRPr sz="2000">
                  <a:solidFill>
                    <a:srgbClr val="1E1BC5"/>
                  </a:solidFill>
                  <a:latin typeface="Lucida Handwriting"/>
                  <a:ea typeface="Lucida Handwriting"/>
                  <a:cs typeface="Lucida Handwriting"/>
                  <a:sym typeface="Lucida Handwriting"/>
                </a:defRPr>
              </a:pPr>
              <a:r>
                <a:t>2 Telescopes</a:t>
              </a:r>
              <a:endParaRPr u="sng"/>
            </a:p>
            <a:p>
              <a:pPr>
                <a:defRPr sz="2000">
                  <a:solidFill>
                    <a:srgbClr val="1E1BC5"/>
                  </a:solidFill>
                  <a:latin typeface="Lucida Handwriting"/>
                  <a:ea typeface="Lucida Handwriting"/>
                  <a:cs typeface="Lucida Handwriting"/>
                  <a:sym typeface="Lucida Handwriting"/>
                </a:defRPr>
              </a:pPr>
              <a:r>
                <a:t>1 Microscope</a:t>
              </a:r>
            </a:p>
          </p:txBody>
        </p:sp>
        <p:grpSp>
          <p:nvGrpSpPr>
            <p:cNvPr id="1860" name="Group 1860"/>
            <p:cNvGrpSpPr/>
            <p:nvPr/>
          </p:nvGrpSpPr>
          <p:grpSpPr>
            <a:xfrm>
              <a:off x="5553074" y="419100"/>
              <a:ext cx="703264" cy="958850"/>
              <a:chOff x="0" y="0"/>
              <a:chExt cx="703262" cy="958850"/>
            </a:xfrm>
          </p:grpSpPr>
          <p:sp>
            <p:nvSpPr>
              <p:cNvPr id="1857" name="Shape 1857"/>
              <p:cNvSpPr/>
              <p:nvPr/>
            </p:nvSpPr>
            <p:spPr>
              <a:xfrm>
                <a:off x="260350" y="0"/>
                <a:ext cx="185738"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858" name="Shape 1858"/>
              <p:cNvSpPr/>
              <p:nvPr/>
            </p:nvSpPr>
            <p:spPr>
              <a:xfrm>
                <a:off x="-1" y="165100"/>
                <a:ext cx="703264"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859" name="Shape 1859"/>
              <p:cNvSpPr/>
              <p:nvPr/>
            </p:nvSpPr>
            <p:spPr>
              <a:xfrm>
                <a:off x="280987" y="103187"/>
                <a:ext cx="13176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grpSp>
      <p:grpSp>
        <p:nvGrpSpPr>
          <p:cNvPr id="1942" name="Group 1942"/>
          <p:cNvGrpSpPr/>
          <p:nvPr/>
        </p:nvGrpSpPr>
        <p:grpSpPr>
          <a:xfrm>
            <a:off x="-68769" y="0"/>
            <a:ext cx="9747757" cy="6858000"/>
            <a:chOff x="0" y="0"/>
            <a:chExt cx="9747756" cy="6858000"/>
          </a:xfrm>
        </p:grpSpPr>
        <p:sp>
          <p:nvSpPr>
            <p:cNvPr id="1862" name="Shape 1862"/>
            <p:cNvSpPr/>
            <p:nvPr/>
          </p:nvSpPr>
          <p:spPr>
            <a:xfrm>
              <a:off x="3542743" y="169862"/>
              <a:ext cx="1268413" cy="491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000">
                  <a:solidFill>
                    <a:srgbClr val="30F6FD"/>
                  </a:solidFill>
                  <a:latin typeface="Lucida Handwriting"/>
                  <a:ea typeface="Lucida Handwriting"/>
                  <a:cs typeface="Lucida Handwriting"/>
                  <a:sym typeface="Lucida Handwriting"/>
                </a:defRPr>
              </a:lvl1pPr>
            </a:lstStyle>
            <a:p>
              <a:r>
                <a:t>1600 years</a:t>
              </a:r>
            </a:p>
          </p:txBody>
        </p:sp>
        <p:sp>
          <p:nvSpPr>
            <p:cNvPr id="1863" name="Shape 1863"/>
            <p:cNvSpPr/>
            <p:nvPr/>
          </p:nvSpPr>
          <p:spPr>
            <a:xfrm>
              <a:off x="3536327" y="531812"/>
              <a:ext cx="1249046" cy="491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000">
                  <a:solidFill>
                    <a:srgbClr val="30F6FD"/>
                  </a:solidFill>
                  <a:latin typeface="Lucida Handwriting"/>
                  <a:ea typeface="Lucida Handwriting"/>
                  <a:cs typeface="Lucida Handwriting"/>
                  <a:sym typeface="Lucida Handwriting"/>
                </a:defRPr>
              </a:lvl1pPr>
            </a:lstStyle>
            <a:p>
              <a:r>
                <a:t>40 authors</a:t>
              </a:r>
            </a:p>
          </p:txBody>
        </p:sp>
        <p:sp>
          <p:nvSpPr>
            <p:cNvPr id="1864" name="Shape 1864"/>
            <p:cNvSpPr/>
            <p:nvPr/>
          </p:nvSpPr>
          <p:spPr>
            <a:xfrm>
              <a:off x="3794536" y="968375"/>
              <a:ext cx="1703212" cy="330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30F6FD"/>
                  </a:solidFill>
                </a:defRPr>
              </a:lvl1pPr>
            </a:lstStyle>
            <a:p>
              <a:r>
                <a:t>ONE THEME:</a:t>
              </a:r>
            </a:p>
          </p:txBody>
        </p:sp>
        <p:sp>
          <p:nvSpPr>
            <p:cNvPr id="1865" name="Shape 1865"/>
            <p:cNvSpPr/>
            <p:nvPr/>
          </p:nvSpPr>
          <p:spPr>
            <a:xfrm>
              <a:off x="3173874" y="1179512"/>
              <a:ext cx="2898025" cy="491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000">
                  <a:solidFill>
                    <a:srgbClr val="30F6FD"/>
                  </a:solidFill>
                  <a:latin typeface="Lucida Handwriting"/>
                  <a:ea typeface="Lucida Handwriting"/>
                  <a:cs typeface="Lucida Handwriting"/>
                  <a:sym typeface="Lucida Handwriting"/>
                </a:defRPr>
              </a:lvl1pPr>
            </a:lstStyle>
            <a:p>
              <a:r>
                <a:t>the glory of God</a:t>
              </a:r>
            </a:p>
          </p:txBody>
        </p:sp>
        <p:sp>
          <p:nvSpPr>
            <p:cNvPr id="1866" name="Shape 1866"/>
            <p:cNvSpPr/>
            <p:nvPr/>
          </p:nvSpPr>
          <p:spPr>
            <a:xfrm>
              <a:off x="7040960" y="709612"/>
              <a:ext cx="1450659" cy="12265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p>
              <a:pPr algn="ctr">
                <a:defRPr sz="2800">
                  <a:solidFill>
                    <a:srgbClr val="30F6FD"/>
                  </a:solidFill>
                  <a:latin typeface="Lucida Handwriting"/>
                  <a:ea typeface="Lucida Handwriting"/>
                  <a:cs typeface="Lucida Handwriting"/>
                  <a:sym typeface="Lucida Handwriting"/>
                </a:defRPr>
              </a:pPr>
              <a:r>
                <a:t>"NEW"  </a:t>
              </a:r>
            </a:p>
            <a:p>
              <a:pPr algn="ctr">
                <a:defRPr sz="2800">
                  <a:solidFill>
                    <a:srgbClr val="30F6FD"/>
                  </a:solidFill>
                  <a:latin typeface="Lucida Handwriting"/>
                  <a:ea typeface="Lucida Handwriting"/>
                  <a:cs typeface="Lucida Handwriting"/>
                  <a:sym typeface="Lucida Handwriting"/>
                </a:defRPr>
              </a:pPr>
              <a:r>
                <a:t>Testament</a:t>
              </a:r>
            </a:p>
          </p:txBody>
        </p:sp>
        <p:sp>
          <p:nvSpPr>
            <p:cNvPr id="1867" name="Shape 1867"/>
            <p:cNvSpPr/>
            <p:nvPr/>
          </p:nvSpPr>
          <p:spPr>
            <a:xfrm>
              <a:off x="900098" y="700087"/>
              <a:ext cx="1450659" cy="12265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p>
              <a:pPr algn="ctr">
                <a:defRPr sz="2800">
                  <a:solidFill>
                    <a:srgbClr val="30F6FD"/>
                  </a:solidFill>
                  <a:latin typeface="Lucida Handwriting"/>
                  <a:ea typeface="Lucida Handwriting"/>
                  <a:cs typeface="Lucida Handwriting"/>
                  <a:sym typeface="Lucida Handwriting"/>
                </a:defRPr>
              </a:pPr>
              <a:r>
                <a:t> "OLD" </a:t>
              </a:r>
            </a:p>
            <a:p>
              <a:pPr algn="ctr">
                <a:defRPr sz="2800">
                  <a:solidFill>
                    <a:srgbClr val="30F6FD"/>
                  </a:solidFill>
                  <a:latin typeface="Lucida Handwriting"/>
                  <a:ea typeface="Lucida Handwriting"/>
                  <a:cs typeface="Lucida Handwriting"/>
                  <a:sym typeface="Lucida Handwriting"/>
                </a:defRPr>
              </a:pPr>
              <a:r>
                <a:t>Testament</a:t>
              </a:r>
            </a:p>
          </p:txBody>
        </p:sp>
        <p:sp>
          <p:nvSpPr>
            <p:cNvPr id="1868" name="Shape 1868"/>
            <p:cNvSpPr/>
            <p:nvPr/>
          </p:nvSpPr>
          <p:spPr>
            <a:xfrm>
              <a:off x="6463220" y="2017712"/>
              <a:ext cx="1598169"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  "27" Books</a:t>
              </a:r>
            </a:p>
          </p:txBody>
        </p:sp>
        <p:sp>
          <p:nvSpPr>
            <p:cNvPr id="1869" name="Shape 1869"/>
            <p:cNvSpPr/>
            <p:nvPr/>
          </p:nvSpPr>
          <p:spPr>
            <a:xfrm>
              <a:off x="402547" y="2030412"/>
              <a:ext cx="1457199"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"39" Books</a:t>
              </a:r>
            </a:p>
          </p:txBody>
        </p:sp>
        <p:sp>
          <p:nvSpPr>
            <p:cNvPr id="1870" name="Shape 1870"/>
            <p:cNvSpPr/>
            <p:nvPr/>
          </p:nvSpPr>
          <p:spPr>
            <a:xfrm>
              <a:off x="487548" y="2716212"/>
              <a:ext cx="989331"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Hebrew</a:t>
              </a:r>
            </a:p>
          </p:txBody>
        </p:sp>
        <p:sp>
          <p:nvSpPr>
            <p:cNvPr id="1871" name="Shape 1871"/>
            <p:cNvSpPr/>
            <p:nvPr/>
          </p:nvSpPr>
          <p:spPr>
            <a:xfrm>
              <a:off x="7555393" y="2716212"/>
              <a:ext cx="779781"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Greek</a:t>
              </a:r>
            </a:p>
          </p:txBody>
        </p:sp>
        <p:sp>
          <p:nvSpPr>
            <p:cNvPr id="1872" name="Shape 1872"/>
            <p:cNvSpPr/>
            <p:nvPr/>
          </p:nvSpPr>
          <p:spPr>
            <a:xfrm>
              <a:off x="7463977" y="3384550"/>
              <a:ext cx="1009905"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Grace/ </a:t>
              </a:r>
            </a:p>
          </p:txBody>
        </p:sp>
        <p:sp>
          <p:nvSpPr>
            <p:cNvPr id="1873" name="Shape 1873"/>
            <p:cNvSpPr/>
            <p:nvPr/>
          </p:nvSpPr>
          <p:spPr>
            <a:xfrm>
              <a:off x="601416" y="3386137"/>
              <a:ext cx="1148305"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tabLst>
                  <a:tab pos="457200" algn="l"/>
                </a:tabLst>
                <a:defRPr sz="2400">
                  <a:solidFill>
                    <a:srgbClr val="30F6FD"/>
                  </a:solidFill>
                  <a:latin typeface="Lucida Handwriting"/>
                  <a:ea typeface="Lucida Handwriting"/>
                  <a:cs typeface="Lucida Handwriting"/>
                  <a:sym typeface="Lucida Handwriting"/>
                </a:defRPr>
              </a:lvl1pPr>
            </a:lstStyle>
            <a:p>
              <a:r>
                <a:t>Law/</a:t>
              </a:r>
            </a:p>
          </p:txBody>
        </p:sp>
        <p:grpSp>
          <p:nvGrpSpPr>
            <p:cNvPr id="1890" name="Group 1890"/>
            <p:cNvGrpSpPr/>
            <p:nvPr/>
          </p:nvGrpSpPr>
          <p:grpSpPr>
            <a:xfrm>
              <a:off x="2242080" y="2498209"/>
              <a:ext cx="5459257" cy="2821504"/>
              <a:chOff x="0" y="0"/>
              <a:chExt cx="5459256" cy="2821502"/>
            </a:xfrm>
          </p:grpSpPr>
          <p:sp>
            <p:nvSpPr>
              <p:cNvPr id="1874" name="Shape 1874"/>
              <p:cNvSpPr/>
              <p:nvPr/>
            </p:nvSpPr>
            <p:spPr>
              <a:xfrm flipV="1">
                <a:off x="3731988" y="2734190"/>
                <a:ext cx="1032833"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75" name="Shape 1875"/>
              <p:cNvSpPr/>
              <p:nvPr/>
            </p:nvSpPr>
            <p:spPr>
              <a:xfrm>
                <a:off x="-1" y="2610365"/>
                <a:ext cx="1557268"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76" name="Shape 1876"/>
              <p:cNvSpPr/>
              <p:nvPr/>
            </p:nvSpPr>
            <p:spPr>
              <a:xfrm>
                <a:off x="259811" y="1724540"/>
                <a:ext cx="1433777" cy="7683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77" name="Shape 1877"/>
              <p:cNvSpPr/>
              <p:nvPr/>
            </p:nvSpPr>
            <p:spPr>
              <a:xfrm>
                <a:off x="939813" y="870464"/>
                <a:ext cx="933399" cy="1266827"/>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78" name="Shape 1878"/>
              <p:cNvSpPr/>
              <p:nvPr/>
            </p:nvSpPr>
            <p:spPr>
              <a:xfrm>
                <a:off x="2147782" y="346309"/>
                <a:ext cx="161331" cy="1721412"/>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79" name="Shape 1879"/>
              <p:cNvSpPr/>
              <p:nvPr/>
            </p:nvSpPr>
            <p:spPr>
              <a:xfrm flipH="1">
                <a:off x="2780949" y="789502"/>
                <a:ext cx="94783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80" name="Shape 1880"/>
              <p:cNvSpPr/>
              <p:nvPr/>
            </p:nvSpPr>
            <p:spPr>
              <a:xfrm flipH="1">
                <a:off x="2994251" y="1327665"/>
                <a:ext cx="1278211"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81" name="Shape 1881"/>
              <p:cNvSpPr/>
              <p:nvPr/>
            </p:nvSpPr>
            <p:spPr>
              <a:xfrm flipV="1">
                <a:off x="3079251" y="2178565"/>
                <a:ext cx="1631042"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882" name="Shape 1882"/>
              <p:cNvSpPr/>
              <p:nvPr/>
            </p:nvSpPr>
            <p:spPr>
              <a:xfrm rot="5246759">
                <a:off x="1370788" y="1200795"/>
                <a:ext cx="204787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PROPHECIES</a:t>
                </a:r>
              </a:p>
            </p:txBody>
          </p:sp>
          <p:sp>
            <p:nvSpPr>
              <p:cNvPr id="1883" name="Shape 1883"/>
              <p:cNvSpPr/>
              <p:nvPr/>
            </p:nvSpPr>
            <p:spPr>
              <a:xfrm>
                <a:off x="3332648" y="2491302"/>
                <a:ext cx="2126609"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REVELATION</a:t>
                </a:r>
              </a:p>
            </p:txBody>
          </p:sp>
          <p:sp>
            <p:nvSpPr>
              <p:cNvPr id="1884" name="Shape 1884"/>
              <p:cNvSpPr/>
              <p:nvPr/>
            </p:nvSpPr>
            <p:spPr>
              <a:xfrm rot="3267768">
                <a:off x="765306" y="1503989"/>
                <a:ext cx="177482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WRITINGS</a:t>
                </a:r>
              </a:p>
            </p:txBody>
          </p:sp>
          <p:sp>
            <p:nvSpPr>
              <p:cNvPr id="1885" name="Shape 1885"/>
              <p:cNvSpPr/>
              <p:nvPr/>
            </p:nvSpPr>
            <p:spPr>
              <a:xfrm rot="20643327">
                <a:off x="3339717" y="1999086"/>
                <a:ext cx="1446607"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EPISTLES</a:t>
                </a:r>
              </a:p>
            </p:txBody>
          </p:sp>
          <p:sp>
            <p:nvSpPr>
              <p:cNvPr id="1886" name="Shape 1886"/>
              <p:cNvSpPr/>
              <p:nvPr/>
            </p:nvSpPr>
            <p:spPr>
              <a:xfrm rot="19276533">
                <a:off x="3223477" y="1414454"/>
                <a:ext cx="997550"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ACTS</a:t>
                </a:r>
              </a:p>
            </p:txBody>
          </p:sp>
          <p:sp>
            <p:nvSpPr>
              <p:cNvPr id="1887" name="Shape 1887"/>
              <p:cNvSpPr/>
              <p:nvPr/>
            </p:nvSpPr>
            <p:spPr>
              <a:xfrm rot="1755646">
                <a:off x="184874" y="1871873"/>
                <a:ext cx="1908495"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HISTORIES</a:t>
                </a:r>
              </a:p>
            </p:txBody>
          </p:sp>
          <p:sp>
            <p:nvSpPr>
              <p:cNvPr id="1888" name="Shape 1888"/>
              <p:cNvSpPr/>
              <p:nvPr/>
            </p:nvSpPr>
            <p:spPr>
              <a:xfrm rot="240000">
                <a:off x="403985" y="2354771"/>
                <a:ext cx="805097"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LAW</a:t>
                </a:r>
              </a:p>
            </p:txBody>
          </p:sp>
          <p:sp>
            <p:nvSpPr>
              <p:cNvPr id="1889" name="Shape 1889"/>
              <p:cNvSpPr/>
              <p:nvPr/>
            </p:nvSpPr>
            <p:spPr>
              <a:xfrm rot="18254599">
                <a:off x="2519064" y="721297"/>
                <a:ext cx="193992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GOSPELS</a:t>
                </a:r>
              </a:p>
            </p:txBody>
          </p:sp>
        </p:grpSp>
        <p:sp>
          <p:nvSpPr>
            <p:cNvPr id="1891" name="Shape 1891"/>
            <p:cNvSpPr/>
            <p:nvPr/>
          </p:nvSpPr>
          <p:spPr>
            <a:xfrm>
              <a:off x="28867" y="4491037"/>
              <a:ext cx="1996703"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Telescope</a:t>
              </a:r>
            </a:p>
          </p:txBody>
        </p:sp>
        <p:sp>
          <p:nvSpPr>
            <p:cNvPr id="1892" name="Shape 1892"/>
            <p:cNvSpPr/>
            <p:nvPr/>
          </p:nvSpPr>
          <p:spPr>
            <a:xfrm>
              <a:off x="7250675" y="4510087"/>
              <a:ext cx="2174722"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Telescope</a:t>
              </a:r>
            </a:p>
          </p:txBody>
        </p:sp>
        <p:sp>
          <p:nvSpPr>
            <p:cNvPr id="1893" name="Shape 1893"/>
            <p:cNvSpPr/>
            <p:nvPr/>
          </p:nvSpPr>
          <p:spPr>
            <a:xfrm>
              <a:off x="0" y="5184775"/>
              <a:ext cx="1850758"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lgn="ctr">
                <a:defRPr sz="2400">
                  <a:solidFill>
                    <a:srgbClr val="30F6FD"/>
                  </a:solidFill>
                  <a:latin typeface="Lucida Handwriting"/>
                  <a:ea typeface="Lucida Handwriting"/>
                  <a:cs typeface="Lucida Handwriting"/>
                  <a:sym typeface="Lucida Handwriting"/>
                </a:defRPr>
              </a:lvl1pPr>
            </a:lstStyle>
            <a:p>
              <a:r>
                <a:t>Eternity Past</a:t>
              </a:r>
            </a:p>
          </p:txBody>
        </p:sp>
        <p:sp>
          <p:nvSpPr>
            <p:cNvPr id="1894" name="Shape 1894"/>
            <p:cNvSpPr/>
            <p:nvPr/>
          </p:nvSpPr>
          <p:spPr>
            <a:xfrm>
              <a:off x="7439921" y="5184775"/>
              <a:ext cx="1833118"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lgn="ctr">
                <a:defRPr sz="2400">
                  <a:solidFill>
                    <a:srgbClr val="30F6FD"/>
                  </a:solidFill>
                  <a:latin typeface="Lucida Handwriting"/>
                  <a:ea typeface="Lucida Handwriting"/>
                  <a:cs typeface="Lucida Handwriting"/>
                  <a:sym typeface="Lucida Handwriting"/>
                </a:defRPr>
              </a:lvl1pPr>
            </a:lstStyle>
            <a:p>
              <a:r>
                <a:t>Eternity Future</a:t>
              </a:r>
            </a:p>
          </p:txBody>
        </p:sp>
        <p:sp>
          <p:nvSpPr>
            <p:cNvPr id="1895" name="Shape 1895"/>
            <p:cNvSpPr/>
            <p:nvPr/>
          </p:nvSpPr>
          <p:spPr>
            <a:xfrm>
              <a:off x="8389356" y="6221412"/>
              <a:ext cx="93500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800"/>
                </a:spcBef>
                <a:defRPr sz="1400" b="1">
                  <a:solidFill>
                    <a:schemeClr val="accent3">
                      <a:lumOff val="44000"/>
                    </a:schemeClr>
                  </a:solidFill>
                  <a:latin typeface="Comic Sans MS"/>
                  <a:ea typeface="Comic Sans MS"/>
                  <a:cs typeface="Comic Sans MS"/>
                  <a:sym typeface="Comic Sans MS"/>
                </a:defRPr>
              </a:lvl1pPr>
            </a:lstStyle>
            <a:p>
              <a:r>
                <a:t>06-27</a:t>
              </a:r>
            </a:p>
          </p:txBody>
        </p:sp>
        <p:sp>
          <p:nvSpPr>
            <p:cNvPr id="1896" name="Shape 1896"/>
            <p:cNvSpPr/>
            <p:nvPr/>
          </p:nvSpPr>
          <p:spPr>
            <a:xfrm>
              <a:off x="336793" y="3730625"/>
              <a:ext cx="1971042" cy="5821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400"/>
                </a:spcBef>
                <a:defRPr sz="2400">
                  <a:solidFill>
                    <a:srgbClr val="30F6FD"/>
                  </a:solidFill>
                  <a:latin typeface="Lucida Handwriting"/>
                  <a:ea typeface="Lucida Handwriting"/>
                  <a:cs typeface="Lucida Handwriting"/>
                  <a:sym typeface="Lucida Handwriting"/>
                </a:defRPr>
              </a:lvl1pPr>
            </a:lstStyle>
            <a:p>
              <a:r>
                <a:t>Promise </a:t>
              </a:r>
            </a:p>
          </p:txBody>
        </p:sp>
        <p:sp>
          <p:nvSpPr>
            <p:cNvPr id="1897" name="Shape 1897"/>
            <p:cNvSpPr/>
            <p:nvPr/>
          </p:nvSpPr>
          <p:spPr>
            <a:xfrm>
              <a:off x="6952373" y="3730625"/>
              <a:ext cx="2795384" cy="5821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solidFill>
                    <a:srgbClr val="30F6FD"/>
                  </a:solidFill>
                  <a:latin typeface="Lucida Handwriting"/>
                  <a:ea typeface="Lucida Handwriting"/>
                  <a:cs typeface="Lucida Handwriting"/>
                  <a:sym typeface="Lucida Handwriting"/>
                </a:defRPr>
              </a:lvl1pPr>
            </a:lstStyle>
            <a:p>
              <a:r>
                <a:t>Fulfillment</a:t>
              </a:r>
            </a:p>
          </p:txBody>
        </p:sp>
        <p:sp>
          <p:nvSpPr>
            <p:cNvPr id="1898" name="Shape 1898"/>
            <p:cNvSpPr/>
            <p:nvPr/>
          </p:nvSpPr>
          <p:spPr>
            <a:xfrm>
              <a:off x="7295581" y="1884362"/>
              <a:ext cx="979908" cy="1"/>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899" name="Shape 1899"/>
            <p:cNvSpPr/>
            <p:nvPr/>
          </p:nvSpPr>
          <p:spPr>
            <a:xfrm>
              <a:off x="7507279" y="2651125"/>
              <a:ext cx="979908" cy="0"/>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900" name="Shape 1900"/>
            <p:cNvSpPr/>
            <p:nvPr/>
          </p:nvSpPr>
          <p:spPr>
            <a:xfrm>
              <a:off x="7603506" y="3316287"/>
              <a:ext cx="979908" cy="1"/>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901" name="Shape 1901"/>
            <p:cNvSpPr/>
            <p:nvPr/>
          </p:nvSpPr>
          <p:spPr>
            <a:xfrm>
              <a:off x="7757469" y="4424362"/>
              <a:ext cx="979908" cy="1"/>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902" name="Shape 1902"/>
            <p:cNvSpPr/>
            <p:nvPr/>
          </p:nvSpPr>
          <p:spPr>
            <a:xfrm>
              <a:off x="962266" y="1893887"/>
              <a:ext cx="979908" cy="1"/>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903" name="Shape 1903"/>
            <p:cNvSpPr/>
            <p:nvPr/>
          </p:nvSpPr>
          <p:spPr>
            <a:xfrm>
              <a:off x="856416" y="2660650"/>
              <a:ext cx="979908" cy="0"/>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904" name="Shape 1904"/>
            <p:cNvSpPr/>
            <p:nvPr/>
          </p:nvSpPr>
          <p:spPr>
            <a:xfrm>
              <a:off x="765001" y="3311525"/>
              <a:ext cx="979908" cy="0"/>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905" name="Shape 1905"/>
            <p:cNvSpPr/>
            <p:nvPr/>
          </p:nvSpPr>
          <p:spPr>
            <a:xfrm>
              <a:off x="586982" y="4391025"/>
              <a:ext cx="979908" cy="0"/>
            </a:xfrm>
            <a:prstGeom prst="line">
              <a:avLst/>
            </a:prstGeom>
            <a:noFill/>
            <a:ln w="28575" cap="flat">
              <a:solidFill>
                <a:srgbClr val="023CCC"/>
              </a:solidFill>
              <a:prstDash val="solid"/>
              <a:round/>
            </a:ln>
            <a:effectLst/>
          </p:spPr>
          <p:txBody>
            <a:bodyPr wrap="square" lIns="45719" tIns="45719" rIns="45719" bIns="45719" numCol="1" anchor="t">
              <a:noAutofit/>
            </a:bodyPr>
            <a:lstStyle/>
            <a:p>
              <a:endParaRPr/>
            </a:p>
          </p:txBody>
        </p:sp>
        <p:sp>
          <p:nvSpPr>
            <p:cNvPr id="1906" name="Shape 1906"/>
            <p:cNvSpPr/>
            <p:nvPr/>
          </p:nvSpPr>
          <p:spPr>
            <a:xfrm>
              <a:off x="1700003" y="5768975"/>
              <a:ext cx="2445760" cy="579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defRPr sz="2400">
                  <a:solidFill>
                    <a:srgbClr val="30F6FD"/>
                  </a:solidFill>
                  <a:latin typeface="Lucida Handwriting"/>
                  <a:ea typeface="Lucida Handwriting"/>
                  <a:cs typeface="Lucida Handwriting"/>
                  <a:sym typeface="Lucida Handwriting"/>
                </a:defRPr>
              </a:lvl1pPr>
            </a:lstStyle>
            <a:p>
              <a:r>
                <a:t>Microscope</a:t>
              </a:r>
            </a:p>
          </p:txBody>
        </p:sp>
        <p:sp>
          <p:nvSpPr>
            <p:cNvPr id="1907" name="Shape 1907"/>
            <p:cNvSpPr/>
            <p:nvPr/>
          </p:nvSpPr>
          <p:spPr>
            <a:xfrm>
              <a:off x="4453688" y="5540375"/>
              <a:ext cx="2357553" cy="8978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p>
              <a:pPr>
                <a:defRPr sz="2000">
                  <a:solidFill>
                    <a:srgbClr val="30F6FD"/>
                  </a:solidFill>
                  <a:latin typeface="Lucida Handwriting"/>
                  <a:ea typeface="Lucida Handwriting"/>
                  <a:cs typeface="Lucida Handwriting"/>
                  <a:sym typeface="Lucida Handwriting"/>
                </a:defRPr>
              </a:pPr>
              <a:r>
                <a:t>2 Telescopes</a:t>
              </a:r>
              <a:endParaRPr u="sng"/>
            </a:p>
            <a:p>
              <a:pPr>
                <a:defRPr sz="2000">
                  <a:solidFill>
                    <a:srgbClr val="30F6FD"/>
                  </a:solidFill>
                  <a:latin typeface="Lucida Handwriting"/>
                  <a:ea typeface="Lucida Handwriting"/>
                  <a:cs typeface="Lucida Handwriting"/>
                  <a:sym typeface="Lucida Handwriting"/>
                </a:defRPr>
              </a:pPr>
              <a:r>
                <a:t>1 Microscope</a:t>
              </a:r>
            </a:p>
          </p:txBody>
        </p:sp>
        <p:grpSp>
          <p:nvGrpSpPr>
            <p:cNvPr id="1911" name="Group 1911"/>
            <p:cNvGrpSpPr/>
            <p:nvPr/>
          </p:nvGrpSpPr>
          <p:grpSpPr>
            <a:xfrm>
              <a:off x="5610011" y="588962"/>
              <a:ext cx="710474" cy="958851"/>
              <a:chOff x="0" y="0"/>
              <a:chExt cx="710473" cy="958850"/>
            </a:xfrm>
          </p:grpSpPr>
          <p:sp>
            <p:nvSpPr>
              <p:cNvPr id="1908" name="Shape 1908"/>
              <p:cNvSpPr/>
              <p:nvPr/>
            </p:nvSpPr>
            <p:spPr>
              <a:xfrm>
                <a:off x="263019" y="0"/>
                <a:ext cx="187642"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909" name="Shape 1909"/>
              <p:cNvSpPr/>
              <p:nvPr/>
            </p:nvSpPr>
            <p:spPr>
              <a:xfrm>
                <a:off x="-1" y="165100"/>
                <a:ext cx="71047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910" name="Shape 1910"/>
              <p:cNvSpPr/>
              <p:nvPr/>
            </p:nvSpPr>
            <p:spPr>
              <a:xfrm>
                <a:off x="283868" y="103187"/>
                <a:ext cx="133114"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1912" name="Shape 1912"/>
            <p:cNvSpPr/>
            <p:nvPr/>
          </p:nvSpPr>
          <p:spPr>
            <a:xfrm>
              <a:off x="86603" y="0"/>
              <a:ext cx="9237757" cy="6858000"/>
            </a:xfrm>
            <a:prstGeom prst="rect">
              <a:avLst/>
            </a:prstGeom>
            <a:gradFill flip="none" rotWithShape="1">
              <a:gsLst>
                <a:gs pos="0">
                  <a:srgbClr val="000000"/>
                </a:gs>
                <a:gs pos="100000">
                  <a:srgbClr val="1E1BC5"/>
                </a:gs>
              </a:gsLst>
              <a:lin ang="5400000" scaled="0"/>
            </a:gra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913" name="Shape 1913"/>
            <p:cNvSpPr/>
            <p:nvPr/>
          </p:nvSpPr>
          <p:spPr>
            <a:xfrm>
              <a:off x="5884257" y="4848225"/>
              <a:ext cx="2330649"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3200" b="1">
                  <a:solidFill>
                    <a:srgbClr val="CECECE"/>
                  </a:solidFill>
                  <a:latin typeface="Comic Sans MS"/>
                  <a:ea typeface="Comic Sans MS"/>
                  <a:cs typeface="Comic Sans MS"/>
                  <a:sym typeface="Comic Sans MS"/>
                </a:defRPr>
              </a:lvl1pPr>
            </a:lstStyle>
            <a:p>
              <a:r>
                <a:t>12 TRIBES</a:t>
              </a:r>
            </a:p>
          </p:txBody>
        </p:sp>
        <p:sp>
          <p:nvSpPr>
            <p:cNvPr id="1914" name="Shape 1914"/>
            <p:cNvSpPr/>
            <p:nvPr/>
          </p:nvSpPr>
          <p:spPr>
            <a:xfrm>
              <a:off x="7074259" y="2211387"/>
              <a:ext cx="1630091"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EF800"/>
                  </a:solidFill>
                  <a:latin typeface="Comic Sans MS"/>
                  <a:ea typeface="Comic Sans MS"/>
                  <a:cs typeface="Comic Sans MS"/>
                  <a:sym typeface="Comic Sans MS"/>
                </a:defRPr>
              </a:lvl1pPr>
            </a:lstStyle>
            <a:p>
              <a:r>
                <a:t>EXODUS</a:t>
              </a:r>
            </a:p>
          </p:txBody>
        </p:sp>
        <p:sp>
          <p:nvSpPr>
            <p:cNvPr id="1915" name="Shape 1915"/>
            <p:cNvSpPr/>
            <p:nvPr/>
          </p:nvSpPr>
          <p:spPr>
            <a:xfrm>
              <a:off x="1998306" y="5948362"/>
              <a:ext cx="2456756"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5  SERMONS</a:t>
              </a:r>
            </a:p>
          </p:txBody>
        </p:sp>
        <p:sp>
          <p:nvSpPr>
            <p:cNvPr id="1916" name="Shape 1916"/>
            <p:cNvSpPr/>
            <p:nvPr/>
          </p:nvSpPr>
          <p:spPr>
            <a:xfrm>
              <a:off x="3890762" y="1663700"/>
              <a:ext cx="2877990" cy="584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99CCFF"/>
                  </a:solidFill>
                  <a:latin typeface="Comic Sans MS"/>
                  <a:ea typeface="Comic Sans MS"/>
                  <a:cs typeface="Comic Sans MS"/>
                  <a:sym typeface="Comic Sans MS"/>
                </a:defRPr>
              </a:lvl1pPr>
            </a:lstStyle>
            <a:p>
              <a:r>
                <a:t>LAND DIVIDED</a:t>
              </a:r>
            </a:p>
          </p:txBody>
        </p:sp>
        <p:sp>
          <p:nvSpPr>
            <p:cNvPr id="1917" name="Shape 1917"/>
            <p:cNvSpPr/>
            <p:nvPr/>
          </p:nvSpPr>
          <p:spPr>
            <a:xfrm>
              <a:off x="1573305" y="4137025"/>
              <a:ext cx="1567062" cy="584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JUDGES</a:t>
              </a:r>
            </a:p>
          </p:txBody>
        </p:sp>
        <p:sp>
          <p:nvSpPr>
            <p:cNvPr id="1918" name="Shape 1918"/>
            <p:cNvSpPr/>
            <p:nvPr/>
          </p:nvSpPr>
          <p:spPr>
            <a:xfrm>
              <a:off x="1143492" y="909637"/>
              <a:ext cx="1727673"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GOSPELS</a:t>
              </a:r>
            </a:p>
          </p:txBody>
        </p:sp>
        <p:sp>
          <p:nvSpPr>
            <p:cNvPr id="1919" name="Shape 1919"/>
            <p:cNvSpPr/>
            <p:nvPr/>
          </p:nvSpPr>
          <p:spPr>
            <a:xfrm>
              <a:off x="285472" y="5422900"/>
              <a:ext cx="2060526" cy="584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M - C - C </a:t>
              </a:r>
            </a:p>
          </p:txBody>
        </p:sp>
        <p:sp>
          <p:nvSpPr>
            <p:cNvPr id="1920" name="Shape 1920"/>
            <p:cNvSpPr/>
            <p:nvPr/>
          </p:nvSpPr>
          <p:spPr>
            <a:xfrm>
              <a:off x="269434" y="282575"/>
              <a:ext cx="1779241" cy="584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F3300"/>
                  </a:solidFill>
                  <a:latin typeface="Comic Sans MS"/>
                  <a:ea typeface="Comic Sans MS"/>
                  <a:cs typeface="Comic Sans MS"/>
                  <a:sym typeface="Comic Sans MS"/>
                </a:defRPr>
              </a:lvl1pPr>
            </a:lstStyle>
            <a:p>
              <a:r>
                <a:t>The CALL</a:t>
              </a:r>
            </a:p>
          </p:txBody>
        </p:sp>
        <p:sp>
          <p:nvSpPr>
            <p:cNvPr id="1921" name="Shape 1921"/>
            <p:cNvSpPr/>
            <p:nvPr/>
          </p:nvSpPr>
          <p:spPr>
            <a:xfrm>
              <a:off x="2987836" y="4638675"/>
              <a:ext cx="1146176"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3200" b="1">
                  <a:solidFill>
                    <a:srgbClr val="99CCFF"/>
                  </a:solidFill>
                  <a:latin typeface="Comic Sans MS"/>
                  <a:ea typeface="Comic Sans MS"/>
                  <a:cs typeface="Comic Sans MS"/>
                  <a:sym typeface="Comic Sans MS"/>
                </a:defRPr>
              </a:lvl1pPr>
            </a:lstStyle>
            <a:p>
              <a:r>
                <a:t>I - I</a:t>
              </a:r>
            </a:p>
          </p:txBody>
        </p:sp>
        <p:sp>
          <p:nvSpPr>
            <p:cNvPr id="1922" name="Shape 1922"/>
            <p:cNvSpPr/>
            <p:nvPr/>
          </p:nvSpPr>
          <p:spPr>
            <a:xfrm>
              <a:off x="6397466" y="3568700"/>
              <a:ext cx="2821013" cy="584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p>
              <a:pPr>
                <a:defRPr sz="2800" b="1">
                  <a:solidFill>
                    <a:srgbClr val="CECECE"/>
                  </a:solidFill>
                  <a:latin typeface="Comic Sans MS"/>
                  <a:ea typeface="Comic Sans MS"/>
                  <a:cs typeface="Comic Sans MS"/>
                  <a:sym typeface="Comic Sans MS"/>
                </a:defRPr>
              </a:pPr>
              <a:r>
                <a:t>SLAVERY</a:t>
              </a:r>
              <a:r>
                <a:rPr sz="2000"/>
                <a:t>          </a:t>
              </a:r>
            </a:p>
          </p:txBody>
        </p:sp>
        <p:sp>
          <p:nvSpPr>
            <p:cNvPr id="1923" name="Shape 1923"/>
            <p:cNvSpPr/>
            <p:nvPr/>
          </p:nvSpPr>
          <p:spPr>
            <a:xfrm>
              <a:off x="3619724" y="1074737"/>
              <a:ext cx="1285950"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00CC00"/>
                  </a:solidFill>
                  <a:latin typeface="Comic Sans MS"/>
                  <a:ea typeface="Comic Sans MS"/>
                  <a:cs typeface="Comic Sans MS"/>
                  <a:sym typeface="Comic Sans MS"/>
                </a:defRPr>
              </a:lvl1pPr>
            </a:lstStyle>
            <a:p>
              <a:r>
                <a:t>SINAI</a:t>
              </a:r>
            </a:p>
          </p:txBody>
        </p:sp>
        <p:sp>
          <p:nvSpPr>
            <p:cNvPr id="1924" name="Shape 1924"/>
            <p:cNvSpPr/>
            <p:nvPr/>
          </p:nvSpPr>
          <p:spPr>
            <a:xfrm>
              <a:off x="6421522" y="6042025"/>
              <a:ext cx="2250481" cy="584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F3300"/>
                  </a:solidFill>
                  <a:latin typeface="Comic Sans MS"/>
                  <a:ea typeface="Comic Sans MS"/>
                  <a:cs typeface="Comic Sans MS"/>
                  <a:sym typeface="Comic Sans MS"/>
                </a:defRPr>
              </a:lvl1pPr>
            </a:lstStyle>
            <a:p>
              <a:r>
                <a:t>3  TREKS...</a:t>
              </a:r>
            </a:p>
          </p:txBody>
        </p:sp>
        <p:sp>
          <p:nvSpPr>
            <p:cNvPr id="1925" name="Shape 1925"/>
            <p:cNvSpPr/>
            <p:nvPr/>
          </p:nvSpPr>
          <p:spPr>
            <a:xfrm>
              <a:off x="2182740" y="2976562"/>
              <a:ext cx="1602309"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F3300"/>
                  </a:solidFill>
                  <a:latin typeface="Comic Sans MS"/>
                  <a:ea typeface="Comic Sans MS"/>
                  <a:cs typeface="Comic Sans MS"/>
                  <a:sym typeface="Comic Sans MS"/>
                </a:defRPr>
              </a:lvl1pPr>
            </a:lstStyle>
            <a:p>
              <a:r>
                <a:t>ISRAEL </a:t>
              </a:r>
            </a:p>
          </p:txBody>
        </p:sp>
        <p:sp>
          <p:nvSpPr>
            <p:cNvPr id="1926" name="Shape 1926"/>
            <p:cNvSpPr/>
            <p:nvPr/>
          </p:nvSpPr>
          <p:spPr>
            <a:xfrm>
              <a:off x="736133" y="3363912"/>
              <a:ext cx="122614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3200" b="1">
                  <a:solidFill>
                    <a:srgbClr val="00CC00"/>
                  </a:solidFill>
                  <a:latin typeface="Comic Sans MS"/>
                  <a:ea typeface="Comic Sans MS"/>
                  <a:cs typeface="Comic Sans MS"/>
                  <a:sym typeface="Comic Sans MS"/>
                </a:defRPr>
              </a:lvl1pPr>
            </a:lstStyle>
            <a:p>
              <a:r>
                <a:t>J - E</a:t>
              </a:r>
            </a:p>
          </p:txBody>
        </p:sp>
        <p:sp>
          <p:nvSpPr>
            <p:cNvPr id="1927" name="Shape 1927"/>
            <p:cNvSpPr/>
            <p:nvPr/>
          </p:nvSpPr>
          <p:spPr>
            <a:xfrm>
              <a:off x="2373589" y="2081212"/>
              <a:ext cx="752724"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430</a:t>
              </a:r>
            </a:p>
          </p:txBody>
        </p:sp>
        <p:sp>
          <p:nvSpPr>
            <p:cNvPr id="1928" name="Shape 1928"/>
            <p:cNvSpPr/>
            <p:nvPr/>
          </p:nvSpPr>
          <p:spPr>
            <a:xfrm>
              <a:off x="3621328" y="511175"/>
              <a:ext cx="1902173" cy="584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EF800"/>
                  </a:solidFill>
                  <a:latin typeface="Comic Sans MS"/>
                  <a:ea typeface="Comic Sans MS"/>
                  <a:cs typeface="Comic Sans MS"/>
                  <a:sym typeface="Comic Sans MS"/>
                </a:defRPr>
              </a:lvl1pPr>
            </a:lstStyle>
            <a:p>
              <a:r>
                <a:t>S - D - S</a:t>
              </a:r>
            </a:p>
          </p:txBody>
        </p:sp>
        <p:sp>
          <p:nvSpPr>
            <p:cNvPr id="1929" name="Shape 1929"/>
            <p:cNvSpPr/>
            <p:nvPr/>
          </p:nvSpPr>
          <p:spPr>
            <a:xfrm>
              <a:off x="4046328" y="5437187"/>
              <a:ext cx="1910161"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00CC00"/>
                  </a:solidFill>
                  <a:latin typeface="Comic Sans MS"/>
                  <a:ea typeface="Comic Sans MS"/>
                  <a:cs typeface="Comic Sans MS"/>
                  <a:sym typeface="Comic Sans MS"/>
                </a:defRPr>
              </a:lvl1pPr>
            </a:lstStyle>
            <a:p>
              <a:r>
                <a:t>Z - E - N</a:t>
              </a:r>
            </a:p>
          </p:txBody>
        </p:sp>
        <p:sp>
          <p:nvSpPr>
            <p:cNvPr id="1930" name="Shape 1930"/>
            <p:cNvSpPr/>
            <p:nvPr/>
          </p:nvSpPr>
          <p:spPr>
            <a:xfrm>
              <a:off x="4057555" y="3643312"/>
              <a:ext cx="1075681"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ACTS</a:t>
              </a:r>
            </a:p>
          </p:txBody>
        </p:sp>
        <p:sp>
          <p:nvSpPr>
            <p:cNvPr id="1931" name="Shape 1931"/>
            <p:cNvSpPr/>
            <p:nvPr/>
          </p:nvSpPr>
          <p:spPr>
            <a:xfrm>
              <a:off x="7356524" y="1017587"/>
              <a:ext cx="1865884"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F3300"/>
                  </a:solidFill>
                  <a:latin typeface="Comic Sans MS"/>
                  <a:ea typeface="Comic Sans MS"/>
                  <a:cs typeface="Comic Sans MS"/>
                  <a:sym typeface="Comic Sans MS"/>
                </a:defRPr>
              </a:lvl1pPr>
            </a:lstStyle>
            <a:p>
              <a:r>
                <a:t>EPISTLES</a:t>
              </a:r>
            </a:p>
          </p:txBody>
        </p:sp>
        <p:sp>
          <p:nvSpPr>
            <p:cNvPr id="1932" name="Shape 1932"/>
            <p:cNvSpPr/>
            <p:nvPr/>
          </p:nvSpPr>
          <p:spPr>
            <a:xfrm>
              <a:off x="5802464" y="187325"/>
              <a:ext cx="2769941"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400" b="1">
                  <a:solidFill>
                    <a:srgbClr val="00CC00"/>
                  </a:solidFill>
                  <a:latin typeface="Comic Sans MS"/>
                  <a:ea typeface="Comic Sans MS"/>
                  <a:cs typeface="Comic Sans MS"/>
                  <a:sym typeface="Comic Sans MS"/>
                </a:defRPr>
              </a:lvl1pPr>
            </a:lstStyle>
            <a:p>
              <a:r>
                <a:t>KADESH BARNEA</a:t>
              </a:r>
            </a:p>
          </p:txBody>
        </p:sp>
        <p:sp>
          <p:nvSpPr>
            <p:cNvPr id="1933" name="Shape 1933"/>
            <p:cNvSpPr/>
            <p:nvPr/>
          </p:nvSpPr>
          <p:spPr>
            <a:xfrm>
              <a:off x="4808123" y="4292600"/>
              <a:ext cx="752724" cy="584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EF800"/>
                  </a:solidFill>
                  <a:latin typeface="Comic Sans MS"/>
                  <a:ea typeface="Comic Sans MS"/>
                  <a:cs typeface="Comic Sans MS"/>
                  <a:sym typeface="Comic Sans MS"/>
                </a:defRPr>
              </a:lvl1pPr>
            </a:lstStyle>
            <a:p>
              <a:r>
                <a:t>350</a:t>
              </a:r>
            </a:p>
          </p:txBody>
        </p:sp>
        <p:sp>
          <p:nvSpPr>
            <p:cNvPr id="1934" name="Shape 1934"/>
            <p:cNvSpPr/>
            <p:nvPr/>
          </p:nvSpPr>
          <p:spPr>
            <a:xfrm>
              <a:off x="5749540" y="4135437"/>
              <a:ext cx="1544142"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00CC00"/>
                  </a:solidFill>
                  <a:latin typeface="Comic Sans MS"/>
                  <a:ea typeface="Comic Sans MS"/>
                  <a:cs typeface="Comic Sans MS"/>
                  <a:sym typeface="Comic Sans MS"/>
                </a:defRPr>
              </a:lvl1pPr>
            </a:lstStyle>
            <a:p>
              <a:r>
                <a:t> JUDAH</a:t>
              </a:r>
            </a:p>
          </p:txBody>
        </p:sp>
        <p:sp>
          <p:nvSpPr>
            <p:cNvPr id="1935" name="Shape 1935"/>
            <p:cNvSpPr/>
            <p:nvPr/>
          </p:nvSpPr>
          <p:spPr>
            <a:xfrm>
              <a:off x="3826611" y="2443162"/>
              <a:ext cx="1872135"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70 YEARS</a:t>
              </a:r>
            </a:p>
          </p:txBody>
        </p:sp>
        <p:sp>
          <p:nvSpPr>
            <p:cNvPr id="1936" name="Shape 1936"/>
            <p:cNvSpPr/>
            <p:nvPr/>
          </p:nvSpPr>
          <p:spPr>
            <a:xfrm>
              <a:off x="457076" y="2333625"/>
              <a:ext cx="1577480" cy="584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EF800"/>
                  </a:solidFill>
                  <a:latin typeface="Comic Sans MS"/>
                  <a:ea typeface="Comic Sans MS"/>
                  <a:cs typeface="Comic Sans MS"/>
                  <a:sym typeface="Comic Sans MS"/>
                </a:defRPr>
              </a:lvl1pPr>
            </a:lstStyle>
            <a:p>
              <a:r>
                <a:t>CHURCH</a:t>
              </a:r>
            </a:p>
          </p:txBody>
        </p:sp>
        <p:sp>
          <p:nvSpPr>
            <p:cNvPr id="1937" name="Shape 1937"/>
            <p:cNvSpPr/>
            <p:nvPr/>
          </p:nvSpPr>
          <p:spPr>
            <a:xfrm>
              <a:off x="7364543" y="4348162"/>
              <a:ext cx="1819003"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L - S - B</a:t>
              </a:r>
            </a:p>
          </p:txBody>
        </p:sp>
        <p:sp>
          <p:nvSpPr>
            <p:cNvPr id="1938" name="Shape 1938"/>
            <p:cNvSpPr/>
            <p:nvPr/>
          </p:nvSpPr>
          <p:spPr>
            <a:xfrm>
              <a:off x="6075107" y="874712"/>
              <a:ext cx="535683"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CECECE"/>
                  </a:solidFill>
                  <a:latin typeface="Comic Sans MS"/>
                  <a:ea typeface="Comic Sans MS"/>
                  <a:cs typeface="Comic Sans MS"/>
                  <a:sym typeface="Comic Sans MS"/>
                </a:defRPr>
              </a:lvl1pPr>
            </a:lstStyle>
            <a:p>
              <a:r>
                <a:t>40</a:t>
              </a:r>
            </a:p>
          </p:txBody>
        </p:sp>
        <p:sp>
          <p:nvSpPr>
            <p:cNvPr id="1939" name="Shape 1939"/>
            <p:cNvSpPr/>
            <p:nvPr/>
          </p:nvSpPr>
          <p:spPr>
            <a:xfrm>
              <a:off x="654341" y="1527175"/>
              <a:ext cx="1759099" cy="584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00CC00"/>
                  </a:solidFill>
                  <a:latin typeface="Comic Sans MS"/>
                  <a:ea typeface="Comic Sans MS"/>
                  <a:cs typeface="Comic Sans MS"/>
                  <a:sym typeface="Comic Sans MS"/>
                </a:defRPr>
              </a:lvl1pPr>
            </a:lstStyle>
            <a:p>
              <a:r>
                <a:t>JERICHO</a:t>
              </a:r>
            </a:p>
          </p:txBody>
        </p:sp>
        <p:sp>
          <p:nvSpPr>
            <p:cNvPr id="1940" name="Shape 1940"/>
            <p:cNvSpPr/>
            <p:nvPr/>
          </p:nvSpPr>
          <p:spPr>
            <a:xfrm>
              <a:off x="86603" y="4859337"/>
              <a:ext cx="2484017"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F3300"/>
                  </a:solidFill>
                  <a:latin typeface="Comic Sans MS"/>
                  <a:ea typeface="Comic Sans MS"/>
                  <a:cs typeface="Comic Sans MS"/>
                  <a:sym typeface="Comic Sans MS"/>
                </a:defRPr>
              </a:lvl1pPr>
            </a:lstStyle>
            <a:p>
              <a:r>
                <a:t>REVELATION</a:t>
              </a:r>
            </a:p>
          </p:txBody>
        </p:sp>
        <p:sp>
          <p:nvSpPr>
            <p:cNvPr id="1941" name="Shape 1941"/>
            <p:cNvSpPr/>
            <p:nvPr/>
          </p:nvSpPr>
          <p:spPr>
            <a:xfrm>
              <a:off x="6190579" y="2846387"/>
              <a:ext cx="1981176"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2800" b="1">
                  <a:solidFill>
                    <a:srgbClr val="FF3300"/>
                  </a:solidFill>
                  <a:latin typeface="Comic Sans MS"/>
                  <a:ea typeface="Comic Sans MS"/>
                  <a:cs typeface="Comic Sans MS"/>
                  <a:sym typeface="Comic Sans MS"/>
                </a:defRPr>
              </a:lvl1pPr>
            </a:lstStyle>
            <a:p>
              <a:r>
                <a:t>PROPHETS</a:t>
              </a:r>
            </a:p>
          </p:txBody>
        </p:sp>
      </p:grpSp>
      <p:sp>
        <p:nvSpPr>
          <p:cNvPr id="1943" name="Shape 1943"/>
          <p:cNvSpPr/>
          <p:nvPr/>
        </p:nvSpPr>
        <p:spPr>
          <a:xfrm>
            <a:off x="3444875" y="169862"/>
            <a:ext cx="1268413" cy="491492"/>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01247D"/>
                </a:solidFill>
                <a:latin typeface="Lucida Handwriting"/>
                <a:ea typeface="Lucida Handwriting"/>
                <a:cs typeface="Lucida Handwriting"/>
                <a:sym typeface="Lucida Handwriting"/>
              </a:defRPr>
            </a:lvl1pPr>
          </a:lstStyle>
          <a:p>
            <a:r>
              <a:t>1600 years</a:t>
            </a:r>
          </a:p>
        </p:txBody>
      </p:sp>
      <p:sp>
        <p:nvSpPr>
          <p:cNvPr id="1944" name="Shape 1944"/>
          <p:cNvSpPr/>
          <p:nvPr/>
        </p:nvSpPr>
        <p:spPr>
          <a:xfrm>
            <a:off x="3438525" y="531812"/>
            <a:ext cx="1249045" cy="491492"/>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01247D"/>
                </a:solidFill>
                <a:latin typeface="Lucida Handwriting"/>
                <a:ea typeface="Lucida Handwriting"/>
                <a:cs typeface="Lucida Handwriting"/>
                <a:sym typeface="Lucida Handwriting"/>
              </a:defRPr>
            </a:lvl1pPr>
          </a:lstStyle>
          <a:p>
            <a:r>
              <a:t>40 authors</a:t>
            </a:r>
          </a:p>
        </p:txBody>
      </p:sp>
      <p:sp>
        <p:nvSpPr>
          <p:cNvPr id="1945" name="Shape 1945"/>
          <p:cNvSpPr/>
          <p:nvPr/>
        </p:nvSpPr>
        <p:spPr>
          <a:xfrm>
            <a:off x="3697287" y="968375"/>
            <a:ext cx="1703387" cy="330200"/>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01247D"/>
                </a:solidFill>
              </a:defRPr>
            </a:lvl1pPr>
          </a:lstStyle>
          <a:p>
            <a:r>
              <a:t>ONE THEME:</a:t>
            </a:r>
          </a:p>
        </p:txBody>
      </p:sp>
      <p:sp>
        <p:nvSpPr>
          <p:cNvPr id="1946" name="Shape 1946"/>
          <p:cNvSpPr/>
          <p:nvPr/>
        </p:nvSpPr>
        <p:spPr>
          <a:xfrm>
            <a:off x="3076575" y="1179512"/>
            <a:ext cx="2897189" cy="491492"/>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01247D"/>
                </a:solidFill>
                <a:latin typeface="Lucida Handwriting"/>
                <a:ea typeface="Lucida Handwriting"/>
                <a:cs typeface="Lucida Handwriting"/>
                <a:sym typeface="Lucida Handwriting"/>
              </a:defRPr>
            </a:lvl1pPr>
          </a:lstStyle>
          <a:p>
            <a:r>
              <a:t>the glory of God</a:t>
            </a:r>
          </a:p>
        </p:txBody>
      </p:sp>
      <p:sp>
        <p:nvSpPr>
          <p:cNvPr id="1947" name="Shape 1947"/>
          <p:cNvSpPr/>
          <p:nvPr/>
        </p:nvSpPr>
        <p:spPr>
          <a:xfrm>
            <a:off x="6943883" y="709612"/>
            <a:ext cx="1450659" cy="1226568"/>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01247D"/>
                </a:solidFill>
                <a:latin typeface="Lucida Handwriting"/>
                <a:ea typeface="Lucida Handwriting"/>
                <a:cs typeface="Lucida Handwriting"/>
                <a:sym typeface="Lucida Handwriting"/>
              </a:defRPr>
            </a:pPr>
            <a:r>
              <a:t>"NEW"  </a:t>
            </a:r>
          </a:p>
          <a:p>
            <a:pPr algn="ctr">
              <a:defRPr sz="2800">
                <a:solidFill>
                  <a:srgbClr val="01247D"/>
                </a:solidFill>
                <a:latin typeface="Lucida Handwriting"/>
                <a:ea typeface="Lucida Handwriting"/>
                <a:cs typeface="Lucida Handwriting"/>
                <a:sym typeface="Lucida Handwriting"/>
              </a:defRPr>
            </a:pPr>
            <a:r>
              <a:t>Testament</a:t>
            </a:r>
          </a:p>
        </p:txBody>
      </p:sp>
      <p:sp>
        <p:nvSpPr>
          <p:cNvPr id="1948" name="Shape 1948"/>
          <p:cNvSpPr/>
          <p:nvPr/>
        </p:nvSpPr>
        <p:spPr>
          <a:xfrm>
            <a:off x="803434" y="700087"/>
            <a:ext cx="1450658" cy="1226568"/>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01247D"/>
                </a:solidFill>
                <a:latin typeface="Lucida Handwriting"/>
                <a:ea typeface="Lucida Handwriting"/>
                <a:cs typeface="Lucida Handwriting"/>
                <a:sym typeface="Lucida Handwriting"/>
              </a:defRPr>
            </a:pPr>
            <a:r>
              <a:t> "OLD" </a:t>
            </a:r>
          </a:p>
          <a:p>
            <a:pPr algn="ctr">
              <a:defRPr sz="2800">
                <a:solidFill>
                  <a:srgbClr val="01247D"/>
                </a:solidFill>
                <a:latin typeface="Lucida Handwriting"/>
                <a:ea typeface="Lucida Handwriting"/>
                <a:cs typeface="Lucida Handwriting"/>
                <a:sym typeface="Lucida Handwriting"/>
              </a:defRPr>
            </a:pPr>
            <a:r>
              <a:t>Testament</a:t>
            </a:r>
          </a:p>
        </p:txBody>
      </p:sp>
      <p:sp>
        <p:nvSpPr>
          <p:cNvPr id="1949" name="Shape 1949"/>
          <p:cNvSpPr/>
          <p:nvPr/>
        </p:nvSpPr>
        <p:spPr>
          <a:xfrm>
            <a:off x="6365875" y="2017713"/>
            <a:ext cx="1598169" cy="57962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01247D"/>
                </a:solidFill>
                <a:latin typeface="Lucida Handwriting"/>
                <a:ea typeface="Lucida Handwriting"/>
                <a:cs typeface="Lucida Handwriting"/>
                <a:sym typeface="Lucida Handwriting"/>
              </a:defRPr>
            </a:lvl1pPr>
          </a:lstStyle>
          <a:p>
            <a:r>
              <a:t>  "27" Books</a:t>
            </a:r>
          </a:p>
        </p:txBody>
      </p:sp>
      <p:sp>
        <p:nvSpPr>
          <p:cNvPr id="1950" name="Shape 1950"/>
          <p:cNvSpPr/>
          <p:nvPr/>
        </p:nvSpPr>
        <p:spPr>
          <a:xfrm>
            <a:off x="304799" y="2030413"/>
            <a:ext cx="1457199" cy="57962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01247D"/>
                </a:solidFill>
                <a:latin typeface="Lucida Handwriting"/>
                <a:ea typeface="Lucida Handwriting"/>
                <a:cs typeface="Lucida Handwriting"/>
                <a:sym typeface="Lucida Handwriting"/>
              </a:defRPr>
            </a:lvl1pPr>
          </a:lstStyle>
          <a:p>
            <a:r>
              <a:t>"39" Books</a:t>
            </a:r>
          </a:p>
        </p:txBody>
      </p:sp>
      <p:sp>
        <p:nvSpPr>
          <p:cNvPr id="1951" name="Shape 1951"/>
          <p:cNvSpPr/>
          <p:nvPr/>
        </p:nvSpPr>
        <p:spPr>
          <a:xfrm>
            <a:off x="390524" y="2716213"/>
            <a:ext cx="989331" cy="57962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01247D"/>
                </a:solidFill>
                <a:latin typeface="Lucida Handwriting"/>
                <a:ea typeface="Lucida Handwriting"/>
                <a:cs typeface="Lucida Handwriting"/>
                <a:sym typeface="Lucida Handwriting"/>
              </a:defRPr>
            </a:lvl1pPr>
          </a:lstStyle>
          <a:p>
            <a:r>
              <a:t>Hebrew</a:t>
            </a:r>
          </a:p>
        </p:txBody>
      </p:sp>
      <p:sp>
        <p:nvSpPr>
          <p:cNvPr id="1952" name="Shape 1952"/>
          <p:cNvSpPr/>
          <p:nvPr/>
        </p:nvSpPr>
        <p:spPr>
          <a:xfrm>
            <a:off x="7458075" y="2716213"/>
            <a:ext cx="779780" cy="57962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01247D"/>
                </a:solidFill>
                <a:latin typeface="Lucida Handwriting"/>
                <a:ea typeface="Lucida Handwriting"/>
                <a:cs typeface="Lucida Handwriting"/>
                <a:sym typeface="Lucida Handwriting"/>
              </a:defRPr>
            </a:lvl1pPr>
          </a:lstStyle>
          <a:p>
            <a:r>
              <a:t>Greek</a:t>
            </a:r>
          </a:p>
        </p:txBody>
      </p:sp>
      <p:sp>
        <p:nvSpPr>
          <p:cNvPr id="1953" name="Shape 1953"/>
          <p:cNvSpPr/>
          <p:nvPr/>
        </p:nvSpPr>
        <p:spPr>
          <a:xfrm>
            <a:off x="7366000" y="3384550"/>
            <a:ext cx="1009904" cy="57962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01247D"/>
                </a:solidFill>
                <a:latin typeface="Lucida Handwriting"/>
                <a:ea typeface="Lucida Handwriting"/>
                <a:cs typeface="Lucida Handwriting"/>
                <a:sym typeface="Lucida Handwriting"/>
              </a:defRPr>
            </a:lvl1pPr>
          </a:lstStyle>
          <a:p>
            <a:r>
              <a:t>Grace/ </a:t>
            </a:r>
          </a:p>
        </p:txBody>
      </p:sp>
      <p:sp>
        <p:nvSpPr>
          <p:cNvPr id="1954" name="Shape 1954"/>
          <p:cNvSpPr/>
          <p:nvPr/>
        </p:nvSpPr>
        <p:spPr>
          <a:xfrm>
            <a:off x="504825" y="3386137"/>
            <a:ext cx="1147763" cy="579630"/>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01247D"/>
                </a:solidFill>
                <a:latin typeface="Lucida Handwriting"/>
                <a:ea typeface="Lucida Handwriting"/>
                <a:cs typeface="Lucida Handwriting"/>
                <a:sym typeface="Lucida Handwriting"/>
              </a:defRPr>
            </a:lvl1pPr>
          </a:lstStyle>
          <a:p>
            <a:r>
              <a:t>Law/</a:t>
            </a:r>
          </a:p>
        </p:txBody>
      </p:sp>
      <p:grpSp>
        <p:nvGrpSpPr>
          <p:cNvPr id="1971" name="Group 1971"/>
          <p:cNvGrpSpPr/>
          <p:nvPr/>
        </p:nvGrpSpPr>
        <p:grpSpPr>
          <a:xfrm>
            <a:off x="2144713" y="2498207"/>
            <a:ext cx="5459412" cy="2821507"/>
            <a:chOff x="0" y="0"/>
            <a:chExt cx="5459411" cy="2821505"/>
          </a:xfrm>
        </p:grpSpPr>
        <p:sp>
          <p:nvSpPr>
            <p:cNvPr id="1955" name="Shape 1955"/>
            <p:cNvSpPr/>
            <p:nvPr/>
          </p:nvSpPr>
          <p:spPr>
            <a:xfrm flipV="1">
              <a:off x="3732094" y="2734193"/>
              <a:ext cx="1032862"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956" name="Shape 1956"/>
            <p:cNvSpPr/>
            <p:nvPr/>
          </p:nvSpPr>
          <p:spPr>
            <a:xfrm>
              <a:off x="-1" y="2610368"/>
              <a:ext cx="1557313"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957" name="Shape 1957"/>
            <p:cNvSpPr/>
            <p:nvPr/>
          </p:nvSpPr>
          <p:spPr>
            <a:xfrm>
              <a:off x="259819" y="1724542"/>
              <a:ext cx="1433818" cy="768352"/>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958" name="Shape 1958"/>
            <p:cNvSpPr/>
            <p:nvPr/>
          </p:nvSpPr>
          <p:spPr>
            <a:xfrm>
              <a:off x="939840" y="870467"/>
              <a:ext cx="933424"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959" name="Shape 1959"/>
            <p:cNvSpPr/>
            <p:nvPr/>
          </p:nvSpPr>
          <p:spPr>
            <a:xfrm>
              <a:off x="2147839" y="346311"/>
              <a:ext cx="161345" cy="1721414"/>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960" name="Shape 1960"/>
            <p:cNvSpPr/>
            <p:nvPr/>
          </p:nvSpPr>
          <p:spPr>
            <a:xfrm flipH="1">
              <a:off x="2781028" y="789505"/>
              <a:ext cx="947860"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961" name="Shape 1961"/>
            <p:cNvSpPr/>
            <p:nvPr/>
          </p:nvSpPr>
          <p:spPr>
            <a:xfrm flipH="1">
              <a:off x="2994337" y="1327667"/>
              <a:ext cx="1278247" cy="992189"/>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962" name="Shape 1962"/>
            <p:cNvSpPr/>
            <p:nvPr/>
          </p:nvSpPr>
          <p:spPr>
            <a:xfrm flipV="1">
              <a:off x="3079339" y="2178568"/>
              <a:ext cx="1631088"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1963" name="Shape 1963"/>
            <p:cNvSpPr/>
            <p:nvPr/>
          </p:nvSpPr>
          <p:spPr>
            <a:xfrm rot="5246759">
              <a:off x="1370862" y="1199210"/>
              <a:ext cx="204787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01247D"/>
                  </a:solidFill>
                  <a:latin typeface="Helvetica BlackOblique"/>
                  <a:ea typeface="Helvetica BlackOblique"/>
                  <a:cs typeface="Helvetica BlackOblique"/>
                  <a:sym typeface="Helvetica BlackOblique"/>
                </a:defRPr>
              </a:lvl1pPr>
            </a:lstStyle>
            <a:p>
              <a:r>
                <a:t>PROPHECIES</a:t>
              </a:r>
            </a:p>
          </p:txBody>
        </p:sp>
        <p:sp>
          <p:nvSpPr>
            <p:cNvPr id="1964" name="Shape 1964"/>
            <p:cNvSpPr/>
            <p:nvPr/>
          </p:nvSpPr>
          <p:spPr>
            <a:xfrm>
              <a:off x="3332743" y="2491305"/>
              <a:ext cx="2126669"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01247D"/>
                  </a:solidFill>
                  <a:latin typeface="Helvetica BlackOblique"/>
                  <a:ea typeface="Helvetica BlackOblique"/>
                  <a:cs typeface="Helvetica BlackOblique"/>
                  <a:sym typeface="Helvetica BlackOblique"/>
                </a:defRPr>
              </a:lvl1pPr>
            </a:lstStyle>
            <a:p>
              <a:r>
                <a:t>REVELATION</a:t>
              </a:r>
            </a:p>
          </p:txBody>
        </p:sp>
        <p:sp>
          <p:nvSpPr>
            <p:cNvPr id="1965" name="Shape 1965"/>
            <p:cNvSpPr/>
            <p:nvPr/>
          </p:nvSpPr>
          <p:spPr>
            <a:xfrm rot="3267768">
              <a:off x="763753" y="1502401"/>
              <a:ext cx="177482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01247D"/>
                  </a:solidFill>
                  <a:latin typeface="Helvetica BlackOblique"/>
                  <a:ea typeface="Helvetica BlackOblique"/>
                  <a:cs typeface="Helvetica BlackOblique"/>
                  <a:sym typeface="Helvetica BlackOblique"/>
                </a:defRPr>
              </a:lvl1pPr>
            </a:lstStyle>
            <a:p>
              <a:r>
                <a:t>WRITINGS</a:t>
              </a:r>
            </a:p>
          </p:txBody>
        </p:sp>
        <p:sp>
          <p:nvSpPr>
            <p:cNvPr id="1966" name="Shape 1966"/>
            <p:cNvSpPr/>
            <p:nvPr/>
          </p:nvSpPr>
          <p:spPr>
            <a:xfrm rot="20643327">
              <a:off x="3339812" y="1999089"/>
              <a:ext cx="1446649"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01247D"/>
                  </a:solidFill>
                  <a:latin typeface="Helvetica BlackOblique"/>
                  <a:ea typeface="Helvetica BlackOblique"/>
                  <a:cs typeface="Helvetica BlackOblique"/>
                  <a:sym typeface="Helvetica BlackOblique"/>
                </a:defRPr>
              </a:lvl1pPr>
            </a:lstStyle>
            <a:p>
              <a:r>
                <a:t>EPISTLES</a:t>
              </a:r>
            </a:p>
          </p:txBody>
        </p:sp>
        <p:sp>
          <p:nvSpPr>
            <p:cNvPr id="1967" name="Shape 1967"/>
            <p:cNvSpPr/>
            <p:nvPr/>
          </p:nvSpPr>
          <p:spPr>
            <a:xfrm rot="19276533">
              <a:off x="3223569" y="1414457"/>
              <a:ext cx="997578"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01247D"/>
                  </a:solidFill>
                  <a:latin typeface="Helvetica BlackOblique"/>
                  <a:ea typeface="Helvetica BlackOblique"/>
                  <a:cs typeface="Helvetica BlackOblique"/>
                  <a:sym typeface="Helvetica BlackOblique"/>
                </a:defRPr>
              </a:lvl1pPr>
            </a:lstStyle>
            <a:p>
              <a:r>
                <a:t>ACTS</a:t>
              </a:r>
            </a:p>
          </p:txBody>
        </p:sp>
        <p:sp>
          <p:nvSpPr>
            <p:cNvPr id="1968" name="Shape 1968"/>
            <p:cNvSpPr/>
            <p:nvPr/>
          </p:nvSpPr>
          <p:spPr>
            <a:xfrm rot="1755646">
              <a:off x="184879" y="1871876"/>
              <a:ext cx="1908549"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01247D"/>
                  </a:solidFill>
                  <a:latin typeface="Helvetica BlackOblique"/>
                  <a:ea typeface="Helvetica BlackOblique"/>
                  <a:cs typeface="Helvetica BlackOblique"/>
                  <a:sym typeface="Helvetica BlackOblique"/>
                </a:defRPr>
              </a:lvl1pPr>
            </a:lstStyle>
            <a:p>
              <a:r>
                <a:t>HISTORIES</a:t>
              </a:r>
            </a:p>
          </p:txBody>
        </p:sp>
        <p:sp>
          <p:nvSpPr>
            <p:cNvPr id="1969" name="Shape 1969"/>
            <p:cNvSpPr/>
            <p:nvPr/>
          </p:nvSpPr>
          <p:spPr>
            <a:xfrm rot="240000">
              <a:off x="403997" y="2354774"/>
              <a:ext cx="805119"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01247D"/>
                  </a:solidFill>
                  <a:latin typeface="Helvetica BlackOblique"/>
                  <a:ea typeface="Helvetica BlackOblique"/>
                  <a:cs typeface="Helvetica BlackOblique"/>
                  <a:sym typeface="Helvetica BlackOblique"/>
                </a:defRPr>
              </a:lvl1pPr>
            </a:lstStyle>
            <a:p>
              <a:r>
                <a:t>LAW</a:t>
              </a:r>
            </a:p>
          </p:txBody>
        </p:sp>
        <p:sp>
          <p:nvSpPr>
            <p:cNvPr id="1970" name="Shape 1970"/>
            <p:cNvSpPr/>
            <p:nvPr/>
          </p:nvSpPr>
          <p:spPr>
            <a:xfrm rot="18254599">
              <a:off x="2520763" y="721297"/>
              <a:ext cx="193992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01247D"/>
                  </a:solidFill>
                  <a:latin typeface="Helvetica BlackOblique"/>
                  <a:ea typeface="Helvetica BlackOblique"/>
                  <a:cs typeface="Helvetica BlackOblique"/>
                  <a:sym typeface="Helvetica BlackOblique"/>
                </a:defRPr>
              </a:lvl1pPr>
            </a:lstStyle>
            <a:p>
              <a:r>
                <a:t>GOSPELS</a:t>
              </a:r>
            </a:p>
          </p:txBody>
        </p:sp>
      </p:grpSp>
      <p:sp>
        <p:nvSpPr>
          <p:cNvPr id="1972" name="Shape 1972"/>
          <p:cNvSpPr/>
          <p:nvPr/>
        </p:nvSpPr>
        <p:spPr>
          <a:xfrm>
            <a:off x="-68263" y="4491037"/>
            <a:ext cx="1997076" cy="579630"/>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01247D"/>
                </a:solidFill>
                <a:latin typeface="Lucida Handwriting"/>
                <a:ea typeface="Lucida Handwriting"/>
                <a:cs typeface="Lucida Handwriting"/>
                <a:sym typeface="Lucida Handwriting"/>
              </a:defRPr>
            </a:lvl1pPr>
          </a:lstStyle>
          <a:p>
            <a:r>
              <a:t>Telescope</a:t>
            </a:r>
          </a:p>
        </p:txBody>
      </p:sp>
      <p:sp>
        <p:nvSpPr>
          <p:cNvPr id="1973" name="Shape 1973"/>
          <p:cNvSpPr/>
          <p:nvPr/>
        </p:nvSpPr>
        <p:spPr>
          <a:xfrm>
            <a:off x="7153275" y="4510087"/>
            <a:ext cx="2174875" cy="579630"/>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01247D"/>
                </a:solidFill>
                <a:latin typeface="Lucida Handwriting"/>
                <a:ea typeface="Lucida Handwriting"/>
                <a:cs typeface="Lucida Handwriting"/>
                <a:sym typeface="Lucida Handwriting"/>
              </a:defRPr>
            </a:lvl1pPr>
          </a:lstStyle>
          <a:p>
            <a:r>
              <a:t>Telescope</a:t>
            </a:r>
          </a:p>
        </p:txBody>
      </p:sp>
      <p:sp>
        <p:nvSpPr>
          <p:cNvPr id="1974" name="Shape 1974"/>
          <p:cNvSpPr/>
          <p:nvPr/>
        </p:nvSpPr>
        <p:spPr>
          <a:xfrm>
            <a:off x="-96838" y="5184775"/>
            <a:ext cx="1851026" cy="57962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01247D"/>
                </a:solidFill>
                <a:latin typeface="Lucida Handwriting"/>
                <a:ea typeface="Lucida Handwriting"/>
                <a:cs typeface="Lucida Handwriting"/>
                <a:sym typeface="Lucida Handwriting"/>
              </a:defRPr>
            </a:lvl1pPr>
          </a:lstStyle>
          <a:p>
            <a:r>
              <a:t>Eternity Past</a:t>
            </a:r>
          </a:p>
        </p:txBody>
      </p:sp>
      <p:sp>
        <p:nvSpPr>
          <p:cNvPr id="1975" name="Shape 1975"/>
          <p:cNvSpPr/>
          <p:nvPr/>
        </p:nvSpPr>
        <p:spPr>
          <a:xfrm>
            <a:off x="7342188" y="5184775"/>
            <a:ext cx="1833562" cy="57962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01247D"/>
                </a:solidFill>
                <a:latin typeface="Lucida Handwriting"/>
                <a:ea typeface="Lucida Handwriting"/>
                <a:cs typeface="Lucida Handwriting"/>
                <a:sym typeface="Lucida Handwriting"/>
              </a:defRPr>
            </a:lvl1pPr>
          </a:lstStyle>
          <a:p>
            <a:r>
              <a:t>Eternity Future</a:t>
            </a:r>
          </a:p>
        </p:txBody>
      </p:sp>
      <p:sp>
        <p:nvSpPr>
          <p:cNvPr id="1976" name="Shape 1976"/>
          <p:cNvSpPr/>
          <p:nvPr/>
        </p:nvSpPr>
        <p:spPr>
          <a:xfrm>
            <a:off x="8291513" y="6221412"/>
            <a:ext cx="935038"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sz="1400" b="1">
                <a:solidFill>
                  <a:srgbClr val="01247D"/>
                </a:solidFill>
                <a:latin typeface="Comic Sans MS"/>
                <a:ea typeface="Comic Sans MS"/>
                <a:cs typeface="Comic Sans MS"/>
                <a:sym typeface="Comic Sans MS"/>
              </a:defRPr>
            </a:lvl1pPr>
          </a:lstStyle>
          <a:p>
            <a:r>
              <a:t>06-27</a:t>
            </a:r>
          </a:p>
        </p:txBody>
      </p:sp>
      <p:sp>
        <p:nvSpPr>
          <p:cNvPr id="1977" name="Shape 1977"/>
          <p:cNvSpPr/>
          <p:nvPr/>
        </p:nvSpPr>
        <p:spPr>
          <a:xfrm>
            <a:off x="239713" y="3730625"/>
            <a:ext cx="1970086" cy="5821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01247D"/>
                </a:solidFill>
                <a:latin typeface="Lucida Handwriting"/>
                <a:ea typeface="Lucida Handwriting"/>
                <a:cs typeface="Lucida Handwriting"/>
                <a:sym typeface="Lucida Handwriting"/>
              </a:defRPr>
            </a:lvl1pPr>
          </a:lstStyle>
          <a:p>
            <a:r>
              <a:t>Promise </a:t>
            </a:r>
          </a:p>
        </p:txBody>
      </p:sp>
      <p:sp>
        <p:nvSpPr>
          <p:cNvPr id="1978" name="Shape 1978"/>
          <p:cNvSpPr/>
          <p:nvPr/>
        </p:nvSpPr>
        <p:spPr>
          <a:xfrm>
            <a:off x="6854825" y="3730625"/>
            <a:ext cx="2795589" cy="5821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01247D"/>
                </a:solidFill>
                <a:latin typeface="Lucida Handwriting"/>
                <a:ea typeface="Lucida Handwriting"/>
                <a:cs typeface="Lucida Handwriting"/>
                <a:sym typeface="Lucida Handwriting"/>
              </a:defRPr>
            </a:lvl1pPr>
          </a:lstStyle>
          <a:p>
            <a:r>
              <a:t>Fulfillment</a:t>
            </a:r>
          </a:p>
        </p:txBody>
      </p:sp>
      <p:sp>
        <p:nvSpPr>
          <p:cNvPr id="1979" name="Shape 1979"/>
          <p:cNvSpPr/>
          <p:nvPr/>
        </p:nvSpPr>
        <p:spPr>
          <a:xfrm>
            <a:off x="7197725" y="1884363"/>
            <a:ext cx="981075" cy="1"/>
          </a:xfrm>
          <a:prstGeom prst="line">
            <a:avLst/>
          </a:prstGeom>
          <a:ln w="28575">
            <a:solidFill>
              <a:srgbClr val="023CCC"/>
            </a:solidFill>
          </a:ln>
        </p:spPr>
        <p:txBody>
          <a:bodyPr lIns="45719" rIns="45719"/>
          <a:lstStyle/>
          <a:p>
            <a:endParaRPr/>
          </a:p>
        </p:txBody>
      </p:sp>
      <p:sp>
        <p:nvSpPr>
          <p:cNvPr id="1980" name="Shape 1980"/>
          <p:cNvSpPr/>
          <p:nvPr/>
        </p:nvSpPr>
        <p:spPr>
          <a:xfrm>
            <a:off x="7410450" y="2651125"/>
            <a:ext cx="979488" cy="0"/>
          </a:xfrm>
          <a:prstGeom prst="line">
            <a:avLst/>
          </a:prstGeom>
          <a:ln w="28575">
            <a:solidFill>
              <a:srgbClr val="023CCC"/>
            </a:solidFill>
          </a:ln>
        </p:spPr>
        <p:txBody>
          <a:bodyPr lIns="45719" rIns="45719"/>
          <a:lstStyle/>
          <a:p>
            <a:endParaRPr/>
          </a:p>
        </p:txBody>
      </p:sp>
      <p:sp>
        <p:nvSpPr>
          <p:cNvPr id="1981" name="Shape 1981"/>
          <p:cNvSpPr/>
          <p:nvPr/>
        </p:nvSpPr>
        <p:spPr>
          <a:xfrm>
            <a:off x="7505700" y="3316287"/>
            <a:ext cx="981075" cy="1"/>
          </a:xfrm>
          <a:prstGeom prst="line">
            <a:avLst/>
          </a:prstGeom>
          <a:ln w="28575">
            <a:solidFill>
              <a:srgbClr val="023CCC"/>
            </a:solidFill>
          </a:ln>
        </p:spPr>
        <p:txBody>
          <a:bodyPr lIns="45719" rIns="45719"/>
          <a:lstStyle/>
          <a:p>
            <a:endParaRPr/>
          </a:p>
        </p:txBody>
      </p:sp>
      <p:sp>
        <p:nvSpPr>
          <p:cNvPr id="1982" name="Shape 1982"/>
          <p:cNvSpPr/>
          <p:nvPr/>
        </p:nvSpPr>
        <p:spPr>
          <a:xfrm>
            <a:off x="7659688" y="4424362"/>
            <a:ext cx="981076" cy="1"/>
          </a:xfrm>
          <a:prstGeom prst="line">
            <a:avLst/>
          </a:prstGeom>
          <a:ln w="28575">
            <a:solidFill>
              <a:srgbClr val="023CCC"/>
            </a:solidFill>
          </a:ln>
        </p:spPr>
        <p:txBody>
          <a:bodyPr lIns="45719" rIns="45719"/>
          <a:lstStyle/>
          <a:p>
            <a:endParaRPr/>
          </a:p>
        </p:txBody>
      </p:sp>
      <p:sp>
        <p:nvSpPr>
          <p:cNvPr id="1983" name="Shape 1983"/>
          <p:cNvSpPr/>
          <p:nvPr/>
        </p:nvSpPr>
        <p:spPr>
          <a:xfrm>
            <a:off x="865187" y="1893888"/>
            <a:ext cx="979488" cy="1"/>
          </a:xfrm>
          <a:prstGeom prst="line">
            <a:avLst/>
          </a:prstGeom>
          <a:ln w="28575">
            <a:solidFill>
              <a:srgbClr val="023CCC"/>
            </a:solidFill>
          </a:ln>
        </p:spPr>
        <p:txBody>
          <a:bodyPr lIns="45719" rIns="45719"/>
          <a:lstStyle/>
          <a:p>
            <a:endParaRPr/>
          </a:p>
        </p:txBody>
      </p:sp>
      <p:sp>
        <p:nvSpPr>
          <p:cNvPr id="1984" name="Shape 1984"/>
          <p:cNvSpPr/>
          <p:nvPr/>
        </p:nvSpPr>
        <p:spPr>
          <a:xfrm>
            <a:off x="758825" y="2660650"/>
            <a:ext cx="979488" cy="0"/>
          </a:xfrm>
          <a:prstGeom prst="line">
            <a:avLst/>
          </a:prstGeom>
          <a:ln w="28575">
            <a:solidFill>
              <a:srgbClr val="023CCC"/>
            </a:solidFill>
          </a:ln>
        </p:spPr>
        <p:txBody>
          <a:bodyPr lIns="45719" rIns="45719"/>
          <a:lstStyle/>
          <a:p>
            <a:endParaRPr/>
          </a:p>
        </p:txBody>
      </p:sp>
      <p:sp>
        <p:nvSpPr>
          <p:cNvPr id="1985" name="Shape 1985"/>
          <p:cNvSpPr/>
          <p:nvPr/>
        </p:nvSpPr>
        <p:spPr>
          <a:xfrm>
            <a:off x="668337" y="3311525"/>
            <a:ext cx="979488" cy="0"/>
          </a:xfrm>
          <a:prstGeom prst="line">
            <a:avLst/>
          </a:prstGeom>
          <a:ln w="28575">
            <a:solidFill>
              <a:srgbClr val="023CCC"/>
            </a:solidFill>
          </a:ln>
        </p:spPr>
        <p:txBody>
          <a:bodyPr lIns="45719" rIns="45719"/>
          <a:lstStyle/>
          <a:p>
            <a:endParaRPr/>
          </a:p>
        </p:txBody>
      </p:sp>
      <p:sp>
        <p:nvSpPr>
          <p:cNvPr id="1986" name="Shape 1986"/>
          <p:cNvSpPr/>
          <p:nvPr/>
        </p:nvSpPr>
        <p:spPr>
          <a:xfrm>
            <a:off x="488950" y="4391025"/>
            <a:ext cx="981075" cy="0"/>
          </a:xfrm>
          <a:prstGeom prst="line">
            <a:avLst/>
          </a:prstGeom>
          <a:ln w="28575">
            <a:solidFill>
              <a:srgbClr val="023CCC"/>
            </a:solidFill>
          </a:ln>
        </p:spPr>
        <p:txBody>
          <a:bodyPr lIns="45719" rIns="45719"/>
          <a:lstStyle/>
          <a:p>
            <a:endParaRPr/>
          </a:p>
        </p:txBody>
      </p:sp>
      <p:sp>
        <p:nvSpPr>
          <p:cNvPr id="1987" name="Shape 1987"/>
          <p:cNvSpPr/>
          <p:nvPr/>
        </p:nvSpPr>
        <p:spPr>
          <a:xfrm>
            <a:off x="1603375" y="5768975"/>
            <a:ext cx="2444750" cy="57962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01247D"/>
                </a:solidFill>
                <a:latin typeface="Lucida Handwriting"/>
                <a:ea typeface="Lucida Handwriting"/>
                <a:cs typeface="Lucida Handwriting"/>
                <a:sym typeface="Lucida Handwriting"/>
              </a:defRPr>
            </a:lvl1pPr>
          </a:lstStyle>
          <a:p>
            <a:r>
              <a:t>Microscope</a:t>
            </a:r>
          </a:p>
        </p:txBody>
      </p:sp>
      <p:sp>
        <p:nvSpPr>
          <p:cNvPr id="1988" name="Shape 1988"/>
          <p:cNvSpPr/>
          <p:nvPr/>
        </p:nvSpPr>
        <p:spPr>
          <a:xfrm>
            <a:off x="4356100" y="5540375"/>
            <a:ext cx="2357439" cy="897891"/>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p>
            <a:pPr>
              <a:defRPr sz="2000">
                <a:solidFill>
                  <a:srgbClr val="01247D"/>
                </a:solidFill>
                <a:latin typeface="Lucida Handwriting"/>
                <a:ea typeface="Lucida Handwriting"/>
                <a:cs typeface="Lucida Handwriting"/>
                <a:sym typeface="Lucida Handwriting"/>
              </a:defRPr>
            </a:pPr>
            <a:r>
              <a:t>2 Telescopes</a:t>
            </a:r>
            <a:endParaRPr u="sng"/>
          </a:p>
          <a:p>
            <a:pPr>
              <a:defRPr sz="2000">
                <a:solidFill>
                  <a:srgbClr val="01247D"/>
                </a:solidFill>
                <a:latin typeface="Lucida Handwriting"/>
                <a:ea typeface="Lucida Handwriting"/>
                <a:cs typeface="Lucida Handwriting"/>
                <a:sym typeface="Lucida Handwriting"/>
              </a:defRPr>
            </a:pPr>
            <a:r>
              <a:t>1 Microscope</a:t>
            </a:r>
          </a:p>
        </p:txBody>
      </p:sp>
      <p:grpSp>
        <p:nvGrpSpPr>
          <p:cNvPr id="1992" name="Group 1992"/>
          <p:cNvGrpSpPr/>
          <p:nvPr/>
        </p:nvGrpSpPr>
        <p:grpSpPr>
          <a:xfrm>
            <a:off x="5513387" y="588962"/>
            <a:ext cx="709613" cy="958851"/>
            <a:chOff x="0" y="0"/>
            <a:chExt cx="709612" cy="958850"/>
          </a:xfrm>
        </p:grpSpPr>
        <p:sp>
          <p:nvSpPr>
            <p:cNvPr id="1989" name="Shape 1989"/>
            <p:cNvSpPr/>
            <p:nvPr/>
          </p:nvSpPr>
          <p:spPr>
            <a:xfrm>
              <a:off x="262700" y="0"/>
              <a:ext cx="187415"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990" name="Shape 1990"/>
            <p:cNvSpPr/>
            <p:nvPr/>
          </p:nvSpPr>
          <p:spPr>
            <a:xfrm>
              <a:off x="-1" y="165100"/>
              <a:ext cx="709614"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991" name="Shape 1991"/>
            <p:cNvSpPr/>
            <p:nvPr/>
          </p:nvSpPr>
          <p:spPr>
            <a:xfrm>
              <a:off x="283524" y="103187"/>
              <a:ext cx="13295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1993" name="Shape 1993"/>
          <p:cNvSpPr/>
          <p:nvPr/>
        </p:nvSpPr>
        <p:spPr>
          <a:xfrm>
            <a:off x="-1" y="0"/>
            <a:ext cx="9237665" cy="6858000"/>
          </a:xfrm>
          <a:prstGeom prst="rect">
            <a:avLst/>
          </a:prstGeom>
          <a:gradFill>
            <a:gsLst>
              <a:gs pos="0">
                <a:srgbClr val="000000"/>
              </a:gs>
              <a:gs pos="100000">
                <a:srgbClr val="1E1BC5"/>
              </a:gs>
            </a:gsLst>
            <a:lin ang="5400000"/>
          </a:gradFill>
          <a:ln w="12700">
            <a:miter lim="400000"/>
          </a:ln>
          <a:effectLst>
            <a:outerShdw blurRad="63500" dist="81320" dir="3080412" rotWithShape="0">
              <a:srgbClr val="919191">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1994" name="Shape 1994"/>
          <p:cNvSpPr/>
          <p:nvPr/>
        </p:nvSpPr>
        <p:spPr>
          <a:xfrm>
            <a:off x="5786437" y="4848225"/>
            <a:ext cx="2043511" cy="6477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3200" b="1">
                <a:solidFill>
                  <a:srgbClr val="01247D"/>
                </a:solidFill>
                <a:latin typeface="Comic Sans MS"/>
                <a:ea typeface="Comic Sans MS"/>
                <a:cs typeface="Comic Sans MS"/>
                <a:sym typeface="Comic Sans MS"/>
              </a:defRPr>
            </a:lvl1pPr>
          </a:lstStyle>
          <a:p>
            <a:r>
              <a:t>SEYIE 12</a:t>
            </a:r>
          </a:p>
        </p:txBody>
      </p:sp>
      <p:sp>
        <p:nvSpPr>
          <p:cNvPr id="1995" name="Shape 1995"/>
          <p:cNvSpPr/>
          <p:nvPr/>
        </p:nvSpPr>
        <p:spPr>
          <a:xfrm>
            <a:off x="6977063" y="2211388"/>
            <a:ext cx="2011388" cy="5842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TUOKEPRA</a:t>
            </a:r>
          </a:p>
        </p:txBody>
      </p:sp>
      <p:sp>
        <p:nvSpPr>
          <p:cNvPr id="1996" name="Shape 1996"/>
          <p:cNvSpPr/>
          <p:nvPr/>
        </p:nvSpPr>
        <p:spPr>
          <a:xfrm>
            <a:off x="1900238" y="5948362"/>
            <a:ext cx="2664421" cy="5842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p>
            <a:pPr>
              <a:defRPr sz="2800" b="1">
                <a:solidFill>
                  <a:srgbClr val="01247D"/>
                </a:solidFill>
                <a:latin typeface="Comic Sans MS"/>
                <a:ea typeface="Comic Sans MS"/>
                <a:cs typeface="Comic Sans MS"/>
                <a:sym typeface="Comic Sans MS"/>
              </a:defRPr>
            </a:pPr>
            <a:r>
              <a:rPr sz="2400"/>
              <a:t>5</a:t>
            </a:r>
            <a:r>
              <a:t>  </a:t>
            </a:r>
            <a:r>
              <a:rPr sz="2400"/>
              <a:t>PETHAKESHÜ</a:t>
            </a:r>
          </a:p>
        </p:txBody>
      </p:sp>
      <p:sp>
        <p:nvSpPr>
          <p:cNvPr id="1997" name="Shape 1997"/>
          <p:cNvSpPr/>
          <p:nvPr/>
        </p:nvSpPr>
        <p:spPr>
          <a:xfrm>
            <a:off x="3794125" y="1663700"/>
            <a:ext cx="3334991" cy="5842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KIJÜ KEZA KEWA</a:t>
            </a:r>
          </a:p>
        </p:txBody>
      </p:sp>
      <p:sp>
        <p:nvSpPr>
          <p:cNvPr id="1998" name="Shape 1998"/>
          <p:cNvSpPr/>
          <p:nvPr/>
        </p:nvSpPr>
        <p:spPr>
          <a:xfrm>
            <a:off x="1476375" y="4137025"/>
            <a:ext cx="2234853" cy="5842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CAPIMIAKO</a:t>
            </a:r>
          </a:p>
        </p:txBody>
      </p:sp>
      <p:sp>
        <p:nvSpPr>
          <p:cNvPr id="1999" name="Shape 1999"/>
          <p:cNvSpPr/>
          <p:nvPr/>
        </p:nvSpPr>
        <p:spPr>
          <a:xfrm>
            <a:off x="1046162" y="909637"/>
            <a:ext cx="1386832" cy="5842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DIELIE</a:t>
            </a:r>
          </a:p>
        </p:txBody>
      </p:sp>
      <p:sp>
        <p:nvSpPr>
          <p:cNvPr id="2000" name="Shape 2000"/>
          <p:cNvSpPr/>
          <p:nvPr/>
        </p:nvSpPr>
        <p:spPr>
          <a:xfrm>
            <a:off x="188912" y="5422900"/>
            <a:ext cx="2060527" cy="5842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M - C - C </a:t>
            </a:r>
          </a:p>
        </p:txBody>
      </p:sp>
      <p:sp>
        <p:nvSpPr>
          <p:cNvPr id="2001" name="Shape 2001"/>
          <p:cNvSpPr/>
          <p:nvPr/>
        </p:nvSpPr>
        <p:spPr>
          <a:xfrm>
            <a:off x="171449" y="282575"/>
            <a:ext cx="1174479" cy="5842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KEKIE</a:t>
            </a:r>
          </a:p>
        </p:txBody>
      </p:sp>
      <p:sp>
        <p:nvSpPr>
          <p:cNvPr id="2002" name="Shape 2002"/>
          <p:cNvSpPr/>
          <p:nvPr/>
        </p:nvSpPr>
        <p:spPr>
          <a:xfrm>
            <a:off x="2890838" y="4638675"/>
            <a:ext cx="1146176" cy="6477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3200" b="1">
                <a:solidFill>
                  <a:srgbClr val="01247D"/>
                </a:solidFill>
                <a:latin typeface="Comic Sans MS"/>
                <a:ea typeface="Comic Sans MS"/>
                <a:cs typeface="Comic Sans MS"/>
                <a:sym typeface="Comic Sans MS"/>
              </a:defRPr>
            </a:lvl1pPr>
          </a:lstStyle>
          <a:p>
            <a:r>
              <a:t>I - I</a:t>
            </a:r>
          </a:p>
        </p:txBody>
      </p:sp>
      <p:sp>
        <p:nvSpPr>
          <p:cNvPr id="2003" name="Shape 2003"/>
          <p:cNvSpPr/>
          <p:nvPr/>
        </p:nvSpPr>
        <p:spPr>
          <a:xfrm>
            <a:off x="6300787" y="3568700"/>
            <a:ext cx="3756374" cy="5842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p>
            <a:pPr>
              <a:defRPr sz="2800" b="1">
                <a:solidFill>
                  <a:srgbClr val="01247D"/>
                </a:solidFill>
                <a:latin typeface="Comic Sans MS"/>
                <a:ea typeface="Comic Sans MS"/>
                <a:cs typeface="Comic Sans MS"/>
                <a:sym typeface="Comic Sans MS"/>
              </a:defRPr>
            </a:pPr>
            <a:r>
              <a:t>KITUO KECHÜ</a:t>
            </a:r>
            <a:r>
              <a:rPr sz="2000"/>
              <a:t>          </a:t>
            </a:r>
          </a:p>
        </p:txBody>
      </p:sp>
      <p:sp>
        <p:nvSpPr>
          <p:cNvPr id="2004" name="Shape 2004"/>
          <p:cNvSpPr/>
          <p:nvPr/>
        </p:nvSpPr>
        <p:spPr>
          <a:xfrm>
            <a:off x="3522662" y="1074737"/>
            <a:ext cx="1285951" cy="5842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SINAI</a:t>
            </a:r>
          </a:p>
        </p:txBody>
      </p:sp>
      <p:sp>
        <p:nvSpPr>
          <p:cNvPr id="2005" name="Shape 2005"/>
          <p:cNvSpPr/>
          <p:nvPr/>
        </p:nvSpPr>
        <p:spPr>
          <a:xfrm>
            <a:off x="6324600" y="6042025"/>
            <a:ext cx="2041253" cy="5842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3  RÜVE...</a:t>
            </a:r>
          </a:p>
        </p:txBody>
      </p:sp>
      <p:sp>
        <p:nvSpPr>
          <p:cNvPr id="2006" name="Shape 2006"/>
          <p:cNvSpPr/>
          <p:nvPr/>
        </p:nvSpPr>
        <p:spPr>
          <a:xfrm>
            <a:off x="2085975" y="2976563"/>
            <a:ext cx="1602309" cy="5842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ISRAEL </a:t>
            </a:r>
          </a:p>
        </p:txBody>
      </p:sp>
      <p:sp>
        <p:nvSpPr>
          <p:cNvPr id="2007" name="Shape 2007"/>
          <p:cNvSpPr/>
          <p:nvPr/>
        </p:nvSpPr>
        <p:spPr>
          <a:xfrm>
            <a:off x="638175" y="3363912"/>
            <a:ext cx="1226146" cy="6477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3200" b="1">
                <a:solidFill>
                  <a:srgbClr val="01247D"/>
                </a:solidFill>
                <a:latin typeface="Comic Sans MS"/>
                <a:ea typeface="Comic Sans MS"/>
                <a:cs typeface="Comic Sans MS"/>
                <a:sym typeface="Comic Sans MS"/>
              </a:defRPr>
            </a:lvl1pPr>
          </a:lstStyle>
          <a:p>
            <a:r>
              <a:t>J - E</a:t>
            </a:r>
          </a:p>
        </p:txBody>
      </p:sp>
      <p:sp>
        <p:nvSpPr>
          <p:cNvPr id="2008" name="Shape 2008"/>
          <p:cNvSpPr/>
          <p:nvPr/>
        </p:nvSpPr>
        <p:spPr>
          <a:xfrm>
            <a:off x="2276475" y="2081213"/>
            <a:ext cx="752724" cy="5842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430</a:t>
            </a:r>
          </a:p>
        </p:txBody>
      </p:sp>
      <p:sp>
        <p:nvSpPr>
          <p:cNvPr id="2009" name="Shape 2009"/>
          <p:cNvSpPr/>
          <p:nvPr/>
        </p:nvSpPr>
        <p:spPr>
          <a:xfrm>
            <a:off x="3524250" y="511175"/>
            <a:ext cx="1902173" cy="5842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S - D - S</a:t>
            </a:r>
          </a:p>
        </p:txBody>
      </p:sp>
      <p:sp>
        <p:nvSpPr>
          <p:cNvPr id="2010" name="Shape 2010"/>
          <p:cNvSpPr/>
          <p:nvPr/>
        </p:nvSpPr>
        <p:spPr>
          <a:xfrm>
            <a:off x="3949700" y="5437187"/>
            <a:ext cx="1910160" cy="5842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Z - E - N</a:t>
            </a:r>
          </a:p>
        </p:txBody>
      </p:sp>
      <p:sp>
        <p:nvSpPr>
          <p:cNvPr id="2011" name="Shape 2011"/>
          <p:cNvSpPr/>
          <p:nvPr/>
        </p:nvSpPr>
        <p:spPr>
          <a:xfrm>
            <a:off x="3960812" y="3643312"/>
            <a:ext cx="2190230" cy="4953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300" b="1">
                <a:solidFill>
                  <a:srgbClr val="01247D"/>
                </a:solidFill>
                <a:latin typeface="Comic Sans MS"/>
                <a:ea typeface="Comic Sans MS"/>
                <a:cs typeface="Comic Sans MS"/>
                <a:sym typeface="Comic Sans MS"/>
              </a:defRPr>
            </a:lvl1pPr>
          </a:lstStyle>
          <a:p>
            <a:r>
              <a:t>MHAKECHÜKO</a:t>
            </a:r>
          </a:p>
        </p:txBody>
      </p:sp>
      <p:sp>
        <p:nvSpPr>
          <p:cNvPr id="2012" name="Shape 2012"/>
          <p:cNvSpPr/>
          <p:nvPr/>
        </p:nvSpPr>
        <p:spPr>
          <a:xfrm>
            <a:off x="7259638" y="1017587"/>
            <a:ext cx="1386831" cy="5842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DIELIE</a:t>
            </a:r>
          </a:p>
        </p:txBody>
      </p:sp>
      <p:sp>
        <p:nvSpPr>
          <p:cNvPr id="2013" name="Shape 2013"/>
          <p:cNvSpPr/>
          <p:nvPr/>
        </p:nvSpPr>
        <p:spPr>
          <a:xfrm>
            <a:off x="5705475" y="187325"/>
            <a:ext cx="2791967" cy="5080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400" b="1">
                <a:solidFill>
                  <a:srgbClr val="01247D"/>
                </a:solidFill>
                <a:latin typeface="Comic Sans MS"/>
                <a:ea typeface="Comic Sans MS"/>
                <a:cs typeface="Comic Sans MS"/>
                <a:sym typeface="Comic Sans MS"/>
              </a:defRPr>
            </a:lvl1pPr>
          </a:lstStyle>
          <a:p>
            <a:r>
              <a:t>KADESH RAYHAU</a:t>
            </a:r>
          </a:p>
        </p:txBody>
      </p:sp>
      <p:sp>
        <p:nvSpPr>
          <p:cNvPr id="2014" name="Shape 2014"/>
          <p:cNvSpPr/>
          <p:nvPr/>
        </p:nvSpPr>
        <p:spPr>
          <a:xfrm>
            <a:off x="4710112" y="4292600"/>
            <a:ext cx="752724" cy="5842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350</a:t>
            </a:r>
          </a:p>
        </p:txBody>
      </p:sp>
      <p:sp>
        <p:nvSpPr>
          <p:cNvPr id="2015" name="Shape 2015"/>
          <p:cNvSpPr/>
          <p:nvPr/>
        </p:nvSpPr>
        <p:spPr>
          <a:xfrm>
            <a:off x="5651500" y="4135437"/>
            <a:ext cx="1271017" cy="5842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 JUDA</a:t>
            </a:r>
          </a:p>
        </p:txBody>
      </p:sp>
      <p:sp>
        <p:nvSpPr>
          <p:cNvPr id="2016" name="Shape 2016"/>
          <p:cNvSpPr/>
          <p:nvPr/>
        </p:nvSpPr>
        <p:spPr>
          <a:xfrm>
            <a:off x="3729037" y="2443163"/>
            <a:ext cx="1990032" cy="5842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TEICIE 70</a:t>
            </a:r>
          </a:p>
        </p:txBody>
      </p:sp>
      <p:sp>
        <p:nvSpPr>
          <p:cNvPr id="2017" name="Shape 2017"/>
          <p:cNvSpPr/>
          <p:nvPr/>
        </p:nvSpPr>
        <p:spPr>
          <a:xfrm>
            <a:off x="360363" y="2333625"/>
            <a:ext cx="1359918" cy="5842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KEHOU</a:t>
            </a:r>
          </a:p>
        </p:txBody>
      </p:sp>
      <p:sp>
        <p:nvSpPr>
          <p:cNvPr id="2018" name="Shape 2018"/>
          <p:cNvSpPr/>
          <p:nvPr/>
        </p:nvSpPr>
        <p:spPr>
          <a:xfrm>
            <a:off x="7267575" y="4348162"/>
            <a:ext cx="1819003" cy="5842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L - S - B</a:t>
            </a:r>
          </a:p>
        </p:txBody>
      </p:sp>
      <p:sp>
        <p:nvSpPr>
          <p:cNvPr id="2019" name="Shape 2019"/>
          <p:cNvSpPr/>
          <p:nvPr/>
        </p:nvSpPr>
        <p:spPr>
          <a:xfrm>
            <a:off x="5978525" y="874712"/>
            <a:ext cx="535683" cy="5842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40</a:t>
            </a:r>
          </a:p>
        </p:txBody>
      </p:sp>
      <p:sp>
        <p:nvSpPr>
          <p:cNvPr id="2020" name="Shape 2020"/>
          <p:cNvSpPr/>
          <p:nvPr/>
        </p:nvSpPr>
        <p:spPr>
          <a:xfrm>
            <a:off x="557212" y="1527175"/>
            <a:ext cx="1483198" cy="5842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JERIKO</a:t>
            </a:r>
          </a:p>
        </p:txBody>
      </p:sp>
      <p:sp>
        <p:nvSpPr>
          <p:cNvPr id="2021" name="Shape 2021"/>
          <p:cNvSpPr/>
          <p:nvPr/>
        </p:nvSpPr>
        <p:spPr>
          <a:xfrm>
            <a:off x="-11114" y="4859337"/>
            <a:ext cx="2174951" cy="5842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PESIKESHÜ</a:t>
            </a:r>
          </a:p>
        </p:txBody>
      </p:sp>
      <p:sp>
        <p:nvSpPr>
          <p:cNvPr id="2022" name="Shape 2022"/>
          <p:cNvSpPr/>
          <p:nvPr/>
        </p:nvSpPr>
        <p:spPr>
          <a:xfrm>
            <a:off x="6092825" y="2846388"/>
            <a:ext cx="2524125" cy="5842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2800" b="1">
                <a:solidFill>
                  <a:srgbClr val="01247D"/>
                </a:solidFill>
                <a:latin typeface="Comic Sans MS"/>
                <a:ea typeface="Comic Sans MS"/>
                <a:cs typeface="Comic Sans MS"/>
                <a:sym typeface="Comic Sans MS"/>
              </a:defRPr>
            </a:lvl1pPr>
          </a:lstStyle>
          <a:p>
            <a:r>
              <a:t>SIEDZE KESI</a:t>
            </a:r>
          </a:p>
        </p:txBody>
      </p:sp>
      <p:sp>
        <p:nvSpPr>
          <p:cNvPr id="2023" name="Shape 2023"/>
          <p:cNvSpPr/>
          <p:nvPr/>
        </p:nvSpPr>
        <p:spPr>
          <a:xfrm>
            <a:off x="230187" y="5739130"/>
            <a:ext cx="3040064" cy="453391"/>
          </a:xfrm>
          <a:prstGeom prst="rect">
            <a:avLst/>
          </a:prstGeom>
          <a:solidFill>
            <a:srgbClr val="023CCC"/>
          </a:solidFill>
          <a:ln w="57150">
            <a:solidFill>
              <a:srgbClr val="FFFF00"/>
            </a:solidFill>
            <a:miter/>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nchor="ctr">
            <a:spAutoFit/>
          </a:bodyPr>
          <a:lstStyle>
            <a:lvl1pPr algn="ctr">
              <a:spcBef>
                <a:spcPts val="1400"/>
              </a:spcBef>
              <a:defRPr sz="1700" b="1">
                <a:solidFill>
                  <a:srgbClr val="FFFF00"/>
                </a:solidFill>
                <a:latin typeface="Comic Sans MS"/>
                <a:ea typeface="Comic Sans MS"/>
                <a:cs typeface="Comic Sans MS"/>
                <a:sym typeface="Comic Sans MS"/>
              </a:defRPr>
            </a:lvl1pPr>
          </a:lstStyle>
          <a:p>
            <a:r>
              <a:t>KEPHRÜ KEKHRUOHI #18</a:t>
            </a:r>
          </a:p>
        </p:txBody>
      </p:sp>
      <p:sp>
        <p:nvSpPr>
          <p:cNvPr id="2024" name="Shape 2024"/>
          <p:cNvSpPr/>
          <p:nvPr/>
        </p:nvSpPr>
        <p:spPr>
          <a:xfrm>
            <a:off x="519287" y="6450612"/>
            <a:ext cx="836264" cy="2147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500"/>
              </a:spcBef>
              <a:defRPr sz="900" b="1">
                <a:solidFill>
                  <a:schemeClr val="accent3">
                    <a:lumOff val="44000"/>
                  </a:schemeClr>
                </a:solidFill>
                <a:latin typeface="Arial"/>
                <a:ea typeface="Arial"/>
                <a:cs typeface="Arial"/>
                <a:sym typeface="Arial"/>
              </a:defRPr>
            </a:lvl1pPr>
          </a:lstStyle>
          <a:p>
            <a:r>
              <a:t>©2006 TBBMI</a:t>
            </a:r>
          </a:p>
        </p:txBody>
      </p:sp>
      <p:sp>
        <p:nvSpPr>
          <p:cNvPr id="2025" name="Shape 2025"/>
          <p:cNvSpPr/>
          <p:nvPr/>
        </p:nvSpPr>
        <p:spPr>
          <a:xfrm>
            <a:off x="7621743" y="6424930"/>
            <a:ext cx="656914"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9.65.06.</a:t>
            </a:r>
          </a:p>
        </p:txBody>
      </p:sp>
      <p:sp>
        <p:nvSpPr>
          <p:cNvPr id="2026" name="Shape 2026"/>
          <p:cNvSpPr/>
          <p:nvPr/>
        </p:nvSpPr>
        <p:spPr>
          <a:xfrm>
            <a:off x="817621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26</a:t>
            </a:r>
          </a:p>
        </p:txBody>
      </p:sp>
      <p:sp>
        <p:nvSpPr>
          <p:cNvPr id="2027" name="Shape 2027"/>
          <p:cNvSpPr/>
          <p:nvPr/>
        </p:nvSpPr>
        <p:spPr>
          <a:xfrm>
            <a:off x="8575894" y="6366192"/>
            <a:ext cx="228164"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5</a:t>
            </a:r>
          </a:p>
        </p:txBody>
      </p:sp>
      <p:sp>
        <p:nvSpPr>
          <p:cNvPr id="2028" name="Shape 2028"/>
          <p:cNvSpPr/>
          <p:nvPr/>
        </p:nvSpPr>
        <p:spPr>
          <a:xfrm>
            <a:off x="23812" y="166307"/>
            <a:ext cx="8609014" cy="5679441"/>
          </a:xfrm>
          <a:prstGeom prst="rect">
            <a:avLst/>
          </a:prstGeom>
          <a:ln w="12700">
            <a:miter lim="400000"/>
          </a:ln>
          <a:effectLst>
            <a:outerShdw blurRad="63500" dist="102391" dir="1784693"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600"/>
              </a:spcBef>
              <a:defRPr sz="2800">
                <a:solidFill>
                  <a:srgbClr val="62D6AC"/>
                </a:solidFill>
                <a:latin typeface="Arial Black"/>
                <a:ea typeface="Arial Black"/>
                <a:cs typeface="Arial Black"/>
                <a:sym typeface="Arial Black"/>
              </a:defRPr>
            </a:pPr>
            <a:r>
              <a:t>KETHOLESHÜ KEWEU MU KESAU MHATHO KEKHE KECÜKO…</a:t>
            </a:r>
            <a:r>
              <a:rPr>
                <a:solidFill>
                  <a:srgbClr val="FEF800"/>
                </a:solidFill>
              </a:rPr>
              <a:t>                                          THEZHO (1) mu DIELIEKEVI (5)                                                                                  siedze puo sedeshü __________,                                                                                      siro </a:t>
            </a:r>
            <a:r>
              <a:rPr sz="2600">
                <a:solidFill>
                  <a:srgbClr val="FEF800"/>
                </a:solidFill>
              </a:rPr>
              <a:t>KERIEKI DZE </a:t>
            </a:r>
            <a:r>
              <a:rPr>
                <a:solidFill>
                  <a:srgbClr val="FEF800"/>
                </a:solidFill>
              </a:rPr>
              <a:t>(2)mu </a:t>
            </a:r>
            <a:r>
              <a:rPr sz="2600">
                <a:solidFill>
                  <a:srgbClr val="FEF800"/>
                </a:solidFill>
              </a:rPr>
              <a:t>MHAKECHÜKO</a:t>
            </a:r>
            <a:r>
              <a:rPr sz="2500">
                <a:solidFill>
                  <a:srgbClr val="FEF800"/>
                </a:solidFill>
              </a:rPr>
              <a:t> </a:t>
            </a:r>
            <a:r>
              <a:rPr>
                <a:solidFill>
                  <a:srgbClr val="FEF800"/>
                </a:solidFill>
              </a:rPr>
              <a:t>(6),                                                                                  memiekezhü pekieshü_________,                                                          which produces a  body of ___________,                                                                          GEIZO (3) mu DIELIE (7),                                                                             hanie ha Bible nu kha pekripie ba                                                                               _______________ (4) mu                           _____________ (8).</a:t>
            </a:r>
          </a:p>
        </p:txBody>
      </p:sp>
      <p:sp>
        <p:nvSpPr>
          <p:cNvPr id="2029" name="Shape 2029"/>
          <p:cNvSpPr/>
          <p:nvPr/>
        </p:nvSpPr>
        <p:spPr>
          <a:xfrm>
            <a:off x="5113535" y="1715326"/>
            <a:ext cx="2211389"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600"/>
              </a:spcBef>
              <a:defRPr sz="2800" b="1">
                <a:solidFill>
                  <a:srgbClr val="DEDEDE"/>
                </a:solidFill>
                <a:latin typeface="+mj-lt"/>
                <a:ea typeface="+mj-ea"/>
                <a:cs typeface="+mj-cs"/>
                <a:sym typeface="Helvetica"/>
              </a:defRPr>
            </a:lvl1pPr>
          </a:lstStyle>
          <a:p>
            <a:r>
              <a:t>tetsuketa</a:t>
            </a:r>
          </a:p>
        </p:txBody>
      </p:sp>
      <p:sp>
        <p:nvSpPr>
          <p:cNvPr id="2030" name="Shape 2030"/>
          <p:cNvSpPr/>
          <p:nvPr/>
        </p:nvSpPr>
        <p:spPr>
          <a:xfrm>
            <a:off x="5085308" y="2732881"/>
            <a:ext cx="2676526"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600"/>
              </a:spcBef>
              <a:defRPr sz="2700" b="1">
                <a:solidFill>
                  <a:srgbClr val="DEDEDE"/>
                </a:solidFill>
                <a:latin typeface="+mj-lt"/>
                <a:ea typeface="+mj-ea"/>
                <a:cs typeface="+mj-cs"/>
                <a:sym typeface="Helvetica"/>
              </a:defRPr>
            </a:lvl1pPr>
          </a:lstStyle>
          <a:p>
            <a:r>
              <a:t>zhorüli</a:t>
            </a:r>
          </a:p>
        </p:txBody>
      </p:sp>
      <p:sp>
        <p:nvSpPr>
          <p:cNvPr id="2031" name="Shape 2031"/>
          <p:cNvSpPr/>
          <p:nvPr/>
        </p:nvSpPr>
        <p:spPr>
          <a:xfrm>
            <a:off x="5945658" y="3316287"/>
            <a:ext cx="2028826"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600"/>
              </a:spcBef>
              <a:defRPr sz="2200" b="1">
                <a:solidFill>
                  <a:srgbClr val="DEDEDE"/>
                </a:solidFill>
                <a:latin typeface="+mj-lt"/>
                <a:ea typeface="+mj-ea"/>
                <a:cs typeface="+mj-cs"/>
                <a:sym typeface="Helvetica"/>
              </a:defRPr>
            </a:lvl1pPr>
          </a:lstStyle>
          <a:p>
            <a:r>
              <a:t>thupie kezhü</a:t>
            </a:r>
          </a:p>
        </p:txBody>
      </p:sp>
      <p:sp>
        <p:nvSpPr>
          <p:cNvPr id="2032" name="Shape 2032"/>
          <p:cNvSpPr/>
          <p:nvPr/>
        </p:nvSpPr>
        <p:spPr>
          <a:xfrm>
            <a:off x="5306243" y="1728786"/>
            <a:ext cx="1825973" cy="523877"/>
          </a:xfrm>
          <a:prstGeom prst="ellipse">
            <a:avLst/>
          </a:prstGeom>
          <a:ln w="76200">
            <a:solidFill>
              <a:srgbClr val="FC0128"/>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033" name="Shape 2033"/>
          <p:cNvSpPr/>
          <p:nvPr/>
        </p:nvSpPr>
        <p:spPr>
          <a:xfrm>
            <a:off x="5619702" y="2717006"/>
            <a:ext cx="1651472" cy="506413"/>
          </a:xfrm>
          <a:prstGeom prst="ellipse">
            <a:avLst/>
          </a:prstGeom>
          <a:ln w="76200">
            <a:solidFill>
              <a:srgbClr val="FC0128"/>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034" name="Shape 2034"/>
          <p:cNvSpPr/>
          <p:nvPr/>
        </p:nvSpPr>
        <p:spPr>
          <a:xfrm>
            <a:off x="5983758" y="3241770"/>
            <a:ext cx="2049465" cy="523877"/>
          </a:xfrm>
          <a:prstGeom prst="ellipse">
            <a:avLst/>
          </a:prstGeom>
          <a:ln w="76200">
            <a:solidFill>
              <a:srgbClr val="FC0128"/>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035" name="Shape 2035"/>
          <p:cNvSpPr/>
          <p:nvPr/>
        </p:nvSpPr>
        <p:spPr>
          <a:xfrm>
            <a:off x="2278063" y="4719954"/>
            <a:ext cx="2800351"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600"/>
              </a:spcBef>
              <a:defRPr sz="2600" b="1">
                <a:solidFill>
                  <a:srgbClr val="DEDEDE"/>
                </a:solidFill>
                <a:latin typeface="+mj-lt"/>
                <a:ea typeface="+mj-ea"/>
                <a:cs typeface="+mj-cs"/>
                <a:sym typeface="Helvetica"/>
              </a:defRPr>
            </a:pPr>
            <a:r>
              <a:rPr sz="2100"/>
              <a:t>SIEDZE</a:t>
            </a:r>
            <a:r>
              <a:t> </a:t>
            </a:r>
            <a:r>
              <a:rPr sz="2100"/>
              <a:t>KESI</a:t>
            </a:r>
          </a:p>
        </p:txBody>
      </p:sp>
      <p:sp>
        <p:nvSpPr>
          <p:cNvPr id="2036" name="Shape 2036"/>
          <p:cNvSpPr/>
          <p:nvPr/>
        </p:nvSpPr>
        <p:spPr>
          <a:xfrm>
            <a:off x="2142330" y="5282724"/>
            <a:ext cx="2700339" cy="47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600"/>
              </a:spcBef>
              <a:defRPr sz="2500" b="1">
                <a:solidFill>
                  <a:srgbClr val="DEDEDE"/>
                </a:solidFill>
                <a:latin typeface="+mj-lt"/>
                <a:ea typeface="+mj-ea"/>
                <a:cs typeface="+mj-cs"/>
                <a:sym typeface="Helvetica"/>
              </a:defRPr>
            </a:lvl1pPr>
          </a:lstStyle>
          <a:p>
            <a:r>
              <a:t>PESIKESHÜ</a:t>
            </a:r>
          </a:p>
        </p:txBody>
      </p:sp>
      <p:sp>
        <p:nvSpPr>
          <p:cNvPr id="2037" name="Shape 2037"/>
          <p:cNvSpPr/>
          <p:nvPr/>
        </p:nvSpPr>
        <p:spPr>
          <a:xfrm>
            <a:off x="2643188" y="4757738"/>
            <a:ext cx="2254250" cy="437451"/>
          </a:xfrm>
          <a:prstGeom prst="ellipse">
            <a:avLst/>
          </a:prstGeom>
          <a:ln w="76200">
            <a:solidFill>
              <a:srgbClr val="FC0128"/>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038" name="Shape 2038"/>
          <p:cNvSpPr/>
          <p:nvPr/>
        </p:nvSpPr>
        <p:spPr>
          <a:xfrm>
            <a:off x="2124075" y="5224034"/>
            <a:ext cx="2516139" cy="552451"/>
          </a:xfrm>
          <a:prstGeom prst="ellipse">
            <a:avLst/>
          </a:prstGeom>
          <a:ln w="76200">
            <a:solidFill>
              <a:srgbClr val="FC0128"/>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2023"/>
                                        </p:tgtEl>
                                        <p:attrNameLst>
                                          <p:attrName>style.visibility</p:attrName>
                                        </p:attrNameLst>
                                      </p:cBhvr>
                                      <p:to>
                                        <p:strVal val="visible"/>
                                      </p:to>
                                    </p:set>
                                    <p:anim calcmode="lin" valueType="num">
                                      <p:cBhvr>
                                        <p:cTn id="7" dur="500" fill="hold"/>
                                        <p:tgtEl>
                                          <p:spTgt spid="2023"/>
                                        </p:tgtEl>
                                        <p:attrNameLst>
                                          <p:attrName>ppt_x</p:attrName>
                                        </p:attrNameLst>
                                      </p:cBhvr>
                                      <p:tavLst>
                                        <p:tav tm="0">
                                          <p:val>
                                            <p:strVal val="#ppt_x"/>
                                          </p:val>
                                        </p:tav>
                                        <p:tav tm="100000">
                                          <p:val>
                                            <p:strVal val="#ppt_x"/>
                                          </p:val>
                                        </p:tav>
                                      </p:tavLst>
                                    </p:anim>
                                    <p:anim calcmode="lin" valueType="num">
                                      <p:cBhvr>
                                        <p:cTn id="8" dur="500" fill="hold"/>
                                        <p:tgtEl>
                                          <p:spTgt spid="20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2028"/>
                                        </p:tgtEl>
                                        <p:attrNameLst>
                                          <p:attrName>style.visibility</p:attrName>
                                        </p:attrNameLst>
                                      </p:cBhvr>
                                      <p:to>
                                        <p:strVal val="visible"/>
                                      </p:to>
                                    </p:set>
                                    <p:animEffect transition="in" filter="dissolve">
                                      <p:cBhvr>
                                        <p:cTn id="12" dur="1000"/>
                                        <p:tgtEl>
                                          <p:spTgt spid="202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2029"/>
                                        </p:tgtEl>
                                        <p:attrNameLst>
                                          <p:attrName>style.visibility</p:attrName>
                                        </p:attrNameLst>
                                      </p:cBhvr>
                                      <p:to>
                                        <p:strVal val="visible"/>
                                      </p:to>
                                    </p:set>
                                    <p:anim calcmode="lin" valueType="num">
                                      <p:cBhvr>
                                        <p:cTn id="17" dur="500" fill="hold"/>
                                        <p:tgtEl>
                                          <p:spTgt spid="2029"/>
                                        </p:tgtEl>
                                        <p:attrNameLst>
                                          <p:attrName>ppt_w</p:attrName>
                                        </p:attrNameLst>
                                      </p:cBhvr>
                                      <p:tavLst>
                                        <p:tav tm="0">
                                          <p:val>
                                            <p:fltVal val="0"/>
                                          </p:val>
                                        </p:tav>
                                        <p:tav tm="100000">
                                          <p:val>
                                            <p:strVal val="#ppt_w"/>
                                          </p:val>
                                        </p:tav>
                                      </p:tavLst>
                                    </p:anim>
                                    <p:anim calcmode="lin" valueType="num">
                                      <p:cBhvr>
                                        <p:cTn id="18" dur="500" fill="hold"/>
                                        <p:tgtEl>
                                          <p:spTgt spid="2029"/>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3" presetClass="entr" presetSubtype="16" fill="hold" grpId="4" nodeType="afterEffect">
                                  <p:stCondLst>
                                    <p:cond delay="0"/>
                                  </p:stCondLst>
                                  <p:iterate>
                                    <p:tmAbs val="0"/>
                                  </p:iterate>
                                  <p:childTnLst>
                                    <p:set>
                                      <p:cBhvr>
                                        <p:cTn id="21" fill="hold"/>
                                        <p:tgtEl>
                                          <p:spTgt spid="2032"/>
                                        </p:tgtEl>
                                        <p:attrNameLst>
                                          <p:attrName>style.visibility</p:attrName>
                                        </p:attrNameLst>
                                      </p:cBhvr>
                                      <p:to>
                                        <p:strVal val="visible"/>
                                      </p:to>
                                    </p:set>
                                    <p:anim calcmode="lin" valueType="num">
                                      <p:cBhvr>
                                        <p:cTn id="22" dur="500" fill="hold"/>
                                        <p:tgtEl>
                                          <p:spTgt spid="2032"/>
                                        </p:tgtEl>
                                        <p:attrNameLst>
                                          <p:attrName>ppt_w</p:attrName>
                                        </p:attrNameLst>
                                      </p:cBhvr>
                                      <p:tavLst>
                                        <p:tav tm="0">
                                          <p:val>
                                            <p:fltVal val="0"/>
                                          </p:val>
                                        </p:tav>
                                        <p:tav tm="100000">
                                          <p:val>
                                            <p:strVal val="#ppt_w"/>
                                          </p:val>
                                        </p:tav>
                                      </p:tavLst>
                                    </p:anim>
                                    <p:anim calcmode="lin" valueType="num">
                                      <p:cBhvr>
                                        <p:cTn id="23" dur="500" fill="hold"/>
                                        <p:tgtEl>
                                          <p:spTgt spid="2032"/>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5" nodeType="clickEffect">
                                  <p:stCondLst>
                                    <p:cond delay="0"/>
                                  </p:stCondLst>
                                  <p:iterate>
                                    <p:tmAbs val="0"/>
                                  </p:iterate>
                                  <p:childTnLst>
                                    <p:set>
                                      <p:cBhvr>
                                        <p:cTn id="27" fill="hold"/>
                                        <p:tgtEl>
                                          <p:spTgt spid="2030"/>
                                        </p:tgtEl>
                                        <p:attrNameLst>
                                          <p:attrName>style.visibility</p:attrName>
                                        </p:attrNameLst>
                                      </p:cBhvr>
                                      <p:to>
                                        <p:strVal val="visible"/>
                                      </p:to>
                                    </p:set>
                                    <p:anim calcmode="lin" valueType="num">
                                      <p:cBhvr>
                                        <p:cTn id="28" dur="500" fill="hold"/>
                                        <p:tgtEl>
                                          <p:spTgt spid="2030"/>
                                        </p:tgtEl>
                                        <p:attrNameLst>
                                          <p:attrName>ppt_w</p:attrName>
                                        </p:attrNameLst>
                                      </p:cBhvr>
                                      <p:tavLst>
                                        <p:tav tm="0">
                                          <p:val>
                                            <p:fltVal val="0"/>
                                          </p:val>
                                        </p:tav>
                                        <p:tav tm="100000">
                                          <p:val>
                                            <p:strVal val="#ppt_w"/>
                                          </p:val>
                                        </p:tav>
                                      </p:tavLst>
                                    </p:anim>
                                    <p:anim calcmode="lin" valueType="num">
                                      <p:cBhvr>
                                        <p:cTn id="29" dur="500" fill="hold"/>
                                        <p:tgtEl>
                                          <p:spTgt spid="2030"/>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23" presetClass="entr" presetSubtype="16" fill="hold" grpId="6" nodeType="afterEffect">
                                  <p:stCondLst>
                                    <p:cond delay="0"/>
                                  </p:stCondLst>
                                  <p:iterate>
                                    <p:tmAbs val="0"/>
                                  </p:iterate>
                                  <p:childTnLst>
                                    <p:set>
                                      <p:cBhvr>
                                        <p:cTn id="32" fill="hold"/>
                                        <p:tgtEl>
                                          <p:spTgt spid="2033"/>
                                        </p:tgtEl>
                                        <p:attrNameLst>
                                          <p:attrName>style.visibility</p:attrName>
                                        </p:attrNameLst>
                                      </p:cBhvr>
                                      <p:to>
                                        <p:strVal val="visible"/>
                                      </p:to>
                                    </p:set>
                                    <p:anim calcmode="lin" valueType="num">
                                      <p:cBhvr>
                                        <p:cTn id="33" dur="500" fill="hold"/>
                                        <p:tgtEl>
                                          <p:spTgt spid="2033"/>
                                        </p:tgtEl>
                                        <p:attrNameLst>
                                          <p:attrName>ppt_w</p:attrName>
                                        </p:attrNameLst>
                                      </p:cBhvr>
                                      <p:tavLst>
                                        <p:tav tm="0">
                                          <p:val>
                                            <p:fltVal val="0"/>
                                          </p:val>
                                        </p:tav>
                                        <p:tav tm="100000">
                                          <p:val>
                                            <p:strVal val="#ppt_w"/>
                                          </p:val>
                                        </p:tav>
                                      </p:tavLst>
                                    </p:anim>
                                    <p:anim calcmode="lin" valueType="num">
                                      <p:cBhvr>
                                        <p:cTn id="34" dur="500" fill="hold"/>
                                        <p:tgtEl>
                                          <p:spTgt spid="2033"/>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7" nodeType="clickEffect">
                                  <p:stCondLst>
                                    <p:cond delay="0"/>
                                  </p:stCondLst>
                                  <p:iterate>
                                    <p:tmAbs val="0"/>
                                  </p:iterate>
                                  <p:childTnLst>
                                    <p:set>
                                      <p:cBhvr>
                                        <p:cTn id="38" fill="hold"/>
                                        <p:tgtEl>
                                          <p:spTgt spid="2031"/>
                                        </p:tgtEl>
                                        <p:attrNameLst>
                                          <p:attrName>style.visibility</p:attrName>
                                        </p:attrNameLst>
                                      </p:cBhvr>
                                      <p:to>
                                        <p:strVal val="visible"/>
                                      </p:to>
                                    </p:set>
                                    <p:anim calcmode="lin" valueType="num">
                                      <p:cBhvr>
                                        <p:cTn id="39" dur="500" fill="hold"/>
                                        <p:tgtEl>
                                          <p:spTgt spid="2031"/>
                                        </p:tgtEl>
                                        <p:attrNameLst>
                                          <p:attrName>ppt_w</p:attrName>
                                        </p:attrNameLst>
                                      </p:cBhvr>
                                      <p:tavLst>
                                        <p:tav tm="0">
                                          <p:val>
                                            <p:fltVal val="0"/>
                                          </p:val>
                                        </p:tav>
                                        <p:tav tm="100000">
                                          <p:val>
                                            <p:strVal val="#ppt_w"/>
                                          </p:val>
                                        </p:tav>
                                      </p:tavLst>
                                    </p:anim>
                                    <p:anim calcmode="lin" valueType="num">
                                      <p:cBhvr>
                                        <p:cTn id="40" dur="500" fill="hold"/>
                                        <p:tgtEl>
                                          <p:spTgt spid="2031"/>
                                        </p:tgtEl>
                                        <p:attrNameLst>
                                          <p:attrName>ppt_h</p:attrName>
                                        </p:attrNameLst>
                                      </p:cBhvr>
                                      <p:tavLst>
                                        <p:tav tm="0">
                                          <p:val>
                                            <p:fltVal val="0"/>
                                          </p:val>
                                        </p:tav>
                                        <p:tav tm="100000">
                                          <p:val>
                                            <p:strVal val="#ppt_h"/>
                                          </p:val>
                                        </p:tav>
                                      </p:tavLst>
                                    </p:anim>
                                  </p:childTnLst>
                                </p:cTn>
                              </p:par>
                            </p:childTnLst>
                          </p:cTn>
                        </p:par>
                        <p:par>
                          <p:cTn id="41" fill="hold">
                            <p:stCondLst>
                              <p:cond delay="500"/>
                            </p:stCondLst>
                            <p:childTnLst>
                              <p:par>
                                <p:cTn id="42" presetID="23" presetClass="entr" presetSubtype="16" fill="hold" grpId="8" nodeType="afterEffect">
                                  <p:stCondLst>
                                    <p:cond delay="0"/>
                                  </p:stCondLst>
                                  <p:iterate>
                                    <p:tmAbs val="0"/>
                                  </p:iterate>
                                  <p:childTnLst>
                                    <p:set>
                                      <p:cBhvr>
                                        <p:cTn id="43" fill="hold"/>
                                        <p:tgtEl>
                                          <p:spTgt spid="2034"/>
                                        </p:tgtEl>
                                        <p:attrNameLst>
                                          <p:attrName>style.visibility</p:attrName>
                                        </p:attrNameLst>
                                      </p:cBhvr>
                                      <p:to>
                                        <p:strVal val="visible"/>
                                      </p:to>
                                    </p:set>
                                    <p:anim calcmode="lin" valueType="num">
                                      <p:cBhvr>
                                        <p:cTn id="44" dur="500" fill="hold"/>
                                        <p:tgtEl>
                                          <p:spTgt spid="2034"/>
                                        </p:tgtEl>
                                        <p:attrNameLst>
                                          <p:attrName>ppt_w</p:attrName>
                                        </p:attrNameLst>
                                      </p:cBhvr>
                                      <p:tavLst>
                                        <p:tav tm="0">
                                          <p:val>
                                            <p:fltVal val="0"/>
                                          </p:val>
                                        </p:tav>
                                        <p:tav tm="100000">
                                          <p:val>
                                            <p:strVal val="#ppt_w"/>
                                          </p:val>
                                        </p:tav>
                                      </p:tavLst>
                                    </p:anim>
                                    <p:anim calcmode="lin" valueType="num">
                                      <p:cBhvr>
                                        <p:cTn id="45" dur="500" fill="hold"/>
                                        <p:tgtEl>
                                          <p:spTgt spid="2034"/>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9" nodeType="clickEffect">
                                  <p:stCondLst>
                                    <p:cond delay="0"/>
                                  </p:stCondLst>
                                  <p:iterate>
                                    <p:tmAbs val="0"/>
                                  </p:iterate>
                                  <p:childTnLst>
                                    <p:set>
                                      <p:cBhvr>
                                        <p:cTn id="49" fill="hold"/>
                                        <p:tgtEl>
                                          <p:spTgt spid="2035"/>
                                        </p:tgtEl>
                                        <p:attrNameLst>
                                          <p:attrName>style.visibility</p:attrName>
                                        </p:attrNameLst>
                                      </p:cBhvr>
                                      <p:to>
                                        <p:strVal val="visible"/>
                                      </p:to>
                                    </p:set>
                                    <p:anim calcmode="lin" valueType="num">
                                      <p:cBhvr>
                                        <p:cTn id="50" dur="500" fill="hold"/>
                                        <p:tgtEl>
                                          <p:spTgt spid="2035"/>
                                        </p:tgtEl>
                                        <p:attrNameLst>
                                          <p:attrName>ppt_w</p:attrName>
                                        </p:attrNameLst>
                                      </p:cBhvr>
                                      <p:tavLst>
                                        <p:tav tm="0">
                                          <p:val>
                                            <p:fltVal val="0"/>
                                          </p:val>
                                        </p:tav>
                                        <p:tav tm="100000">
                                          <p:val>
                                            <p:strVal val="#ppt_w"/>
                                          </p:val>
                                        </p:tav>
                                      </p:tavLst>
                                    </p:anim>
                                    <p:anim calcmode="lin" valueType="num">
                                      <p:cBhvr>
                                        <p:cTn id="51" dur="500" fill="hold"/>
                                        <p:tgtEl>
                                          <p:spTgt spid="2035"/>
                                        </p:tgtEl>
                                        <p:attrNameLst>
                                          <p:attrName>ppt_h</p:attrName>
                                        </p:attrNameLst>
                                      </p:cBhvr>
                                      <p:tavLst>
                                        <p:tav tm="0">
                                          <p:val>
                                            <p:fltVal val="0"/>
                                          </p:val>
                                        </p:tav>
                                        <p:tav tm="100000">
                                          <p:val>
                                            <p:strVal val="#ppt_h"/>
                                          </p:val>
                                        </p:tav>
                                      </p:tavLst>
                                    </p:anim>
                                  </p:childTnLst>
                                </p:cTn>
                              </p:par>
                            </p:childTnLst>
                          </p:cTn>
                        </p:par>
                        <p:par>
                          <p:cTn id="52" fill="hold">
                            <p:stCondLst>
                              <p:cond delay="500"/>
                            </p:stCondLst>
                            <p:childTnLst>
                              <p:par>
                                <p:cTn id="53" presetID="23" presetClass="entr" presetSubtype="16" fill="hold" grpId="10" nodeType="afterEffect">
                                  <p:stCondLst>
                                    <p:cond delay="0"/>
                                  </p:stCondLst>
                                  <p:iterate>
                                    <p:tmAbs val="0"/>
                                  </p:iterate>
                                  <p:childTnLst>
                                    <p:set>
                                      <p:cBhvr>
                                        <p:cTn id="54" fill="hold"/>
                                        <p:tgtEl>
                                          <p:spTgt spid="2037"/>
                                        </p:tgtEl>
                                        <p:attrNameLst>
                                          <p:attrName>style.visibility</p:attrName>
                                        </p:attrNameLst>
                                      </p:cBhvr>
                                      <p:to>
                                        <p:strVal val="visible"/>
                                      </p:to>
                                    </p:set>
                                    <p:anim calcmode="lin" valueType="num">
                                      <p:cBhvr>
                                        <p:cTn id="55" dur="500" fill="hold"/>
                                        <p:tgtEl>
                                          <p:spTgt spid="2037"/>
                                        </p:tgtEl>
                                        <p:attrNameLst>
                                          <p:attrName>ppt_w</p:attrName>
                                        </p:attrNameLst>
                                      </p:cBhvr>
                                      <p:tavLst>
                                        <p:tav tm="0">
                                          <p:val>
                                            <p:fltVal val="0"/>
                                          </p:val>
                                        </p:tav>
                                        <p:tav tm="100000">
                                          <p:val>
                                            <p:strVal val="#ppt_w"/>
                                          </p:val>
                                        </p:tav>
                                      </p:tavLst>
                                    </p:anim>
                                    <p:anim calcmode="lin" valueType="num">
                                      <p:cBhvr>
                                        <p:cTn id="56" dur="500" fill="hold"/>
                                        <p:tgtEl>
                                          <p:spTgt spid="2037"/>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11" nodeType="clickEffect">
                                  <p:stCondLst>
                                    <p:cond delay="0"/>
                                  </p:stCondLst>
                                  <p:iterate>
                                    <p:tmAbs val="0"/>
                                  </p:iterate>
                                  <p:childTnLst>
                                    <p:set>
                                      <p:cBhvr>
                                        <p:cTn id="60" fill="hold"/>
                                        <p:tgtEl>
                                          <p:spTgt spid="2036"/>
                                        </p:tgtEl>
                                        <p:attrNameLst>
                                          <p:attrName>style.visibility</p:attrName>
                                        </p:attrNameLst>
                                      </p:cBhvr>
                                      <p:to>
                                        <p:strVal val="visible"/>
                                      </p:to>
                                    </p:set>
                                    <p:anim calcmode="lin" valueType="num">
                                      <p:cBhvr>
                                        <p:cTn id="61" dur="500" fill="hold"/>
                                        <p:tgtEl>
                                          <p:spTgt spid="2036"/>
                                        </p:tgtEl>
                                        <p:attrNameLst>
                                          <p:attrName>ppt_w</p:attrName>
                                        </p:attrNameLst>
                                      </p:cBhvr>
                                      <p:tavLst>
                                        <p:tav tm="0">
                                          <p:val>
                                            <p:fltVal val="0"/>
                                          </p:val>
                                        </p:tav>
                                        <p:tav tm="100000">
                                          <p:val>
                                            <p:strVal val="#ppt_w"/>
                                          </p:val>
                                        </p:tav>
                                      </p:tavLst>
                                    </p:anim>
                                    <p:anim calcmode="lin" valueType="num">
                                      <p:cBhvr>
                                        <p:cTn id="62" dur="500" fill="hold"/>
                                        <p:tgtEl>
                                          <p:spTgt spid="2036"/>
                                        </p:tgtEl>
                                        <p:attrNameLst>
                                          <p:attrName>ppt_h</p:attrName>
                                        </p:attrNameLst>
                                      </p:cBhvr>
                                      <p:tavLst>
                                        <p:tav tm="0">
                                          <p:val>
                                            <p:fltVal val="0"/>
                                          </p:val>
                                        </p:tav>
                                        <p:tav tm="100000">
                                          <p:val>
                                            <p:strVal val="#ppt_h"/>
                                          </p:val>
                                        </p:tav>
                                      </p:tavLst>
                                    </p:anim>
                                  </p:childTnLst>
                                </p:cTn>
                              </p:par>
                            </p:childTnLst>
                          </p:cTn>
                        </p:par>
                        <p:par>
                          <p:cTn id="63" fill="hold">
                            <p:stCondLst>
                              <p:cond delay="500"/>
                            </p:stCondLst>
                            <p:childTnLst>
                              <p:par>
                                <p:cTn id="64" presetID="23" presetClass="entr" presetSubtype="16" fill="hold" grpId="12" nodeType="afterEffect">
                                  <p:stCondLst>
                                    <p:cond delay="0"/>
                                  </p:stCondLst>
                                  <p:iterate>
                                    <p:tmAbs val="0"/>
                                  </p:iterate>
                                  <p:childTnLst>
                                    <p:set>
                                      <p:cBhvr>
                                        <p:cTn id="65" fill="hold"/>
                                        <p:tgtEl>
                                          <p:spTgt spid="2038"/>
                                        </p:tgtEl>
                                        <p:attrNameLst>
                                          <p:attrName>style.visibility</p:attrName>
                                        </p:attrNameLst>
                                      </p:cBhvr>
                                      <p:to>
                                        <p:strVal val="visible"/>
                                      </p:to>
                                    </p:set>
                                    <p:anim calcmode="lin" valueType="num">
                                      <p:cBhvr>
                                        <p:cTn id="66" dur="500" fill="hold"/>
                                        <p:tgtEl>
                                          <p:spTgt spid="2038"/>
                                        </p:tgtEl>
                                        <p:attrNameLst>
                                          <p:attrName>ppt_w</p:attrName>
                                        </p:attrNameLst>
                                      </p:cBhvr>
                                      <p:tavLst>
                                        <p:tav tm="0">
                                          <p:val>
                                            <p:fltVal val="0"/>
                                          </p:val>
                                        </p:tav>
                                        <p:tav tm="100000">
                                          <p:val>
                                            <p:strVal val="#ppt_w"/>
                                          </p:val>
                                        </p:tav>
                                      </p:tavLst>
                                    </p:anim>
                                    <p:anim calcmode="lin" valueType="num">
                                      <p:cBhvr>
                                        <p:cTn id="67" dur="500" fill="hold"/>
                                        <p:tgtEl>
                                          <p:spTgt spid="20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3" grpId="1" animBg="1" advAuto="0"/>
      <p:bldP spid="2028" grpId="2" animBg="1" advAuto="0"/>
      <p:bldP spid="2029" grpId="3" animBg="1" advAuto="0"/>
      <p:bldP spid="2030" grpId="5" animBg="1" advAuto="0"/>
      <p:bldP spid="2031" grpId="7" animBg="1" advAuto="0"/>
      <p:bldP spid="2032" grpId="4" animBg="1" advAuto="0"/>
      <p:bldP spid="2033" grpId="6" animBg="1" advAuto="0"/>
      <p:bldP spid="2034" grpId="8" animBg="1" advAuto="0"/>
      <p:bldP spid="2035" grpId="9" animBg="1" advAuto="0"/>
      <p:bldP spid="2036" grpId="11" animBg="1" advAuto="0"/>
      <p:bldP spid="2037" grpId="10" animBg="1" advAuto="0"/>
      <p:bldP spid="2038" grpId="12"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 name="Shape 2042"/>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Teicie 1600</a:t>
            </a:r>
          </a:p>
        </p:txBody>
      </p:sp>
      <p:sp>
        <p:nvSpPr>
          <p:cNvPr id="2043" name="Shape 2043"/>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Thedze Kethumia 40</a:t>
            </a:r>
          </a:p>
        </p:txBody>
      </p:sp>
      <p:sp>
        <p:nvSpPr>
          <p:cNvPr id="2044" name="Shape 2044"/>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2F6AFD"/>
                </a:solidFill>
              </a:defRPr>
            </a:lvl1pPr>
          </a:lstStyle>
          <a:p>
            <a:r>
              <a:t>DIEBO PUO:</a:t>
            </a:r>
          </a:p>
        </p:txBody>
      </p:sp>
      <p:sp>
        <p:nvSpPr>
          <p:cNvPr id="2045" name="Shape 2045"/>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629AFF"/>
                </a:solidFill>
                <a:latin typeface="Lucida Handwriting"/>
                <a:ea typeface="Lucida Handwriting"/>
                <a:cs typeface="Lucida Handwriting"/>
                <a:sym typeface="Lucida Handwriting"/>
              </a:defRPr>
            </a:pPr>
            <a:r>
              <a:t>Ketholeshü  </a:t>
            </a:r>
          </a:p>
          <a:p>
            <a:pPr algn="ctr">
              <a:defRPr sz="2500">
                <a:solidFill>
                  <a:srgbClr val="629AFF"/>
                </a:solidFill>
                <a:latin typeface="Lucida Handwriting"/>
                <a:ea typeface="Lucida Handwriting"/>
                <a:cs typeface="Lucida Handwriting"/>
                <a:sym typeface="Lucida Handwriting"/>
              </a:defRPr>
            </a:pPr>
            <a:r>
              <a:t>"</a:t>
            </a:r>
            <a:r>
              <a:rPr sz="2400"/>
              <a:t>KESAU</a:t>
            </a:r>
            <a:r>
              <a:t>"  </a:t>
            </a:r>
          </a:p>
        </p:txBody>
      </p:sp>
      <p:sp>
        <p:nvSpPr>
          <p:cNvPr id="2046" name="Shape 2046"/>
          <p:cNvSpPr/>
          <p:nvPr/>
        </p:nvSpPr>
        <p:spPr>
          <a:xfrm>
            <a:off x="620499" y="700087"/>
            <a:ext cx="1807002" cy="1727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2F6AFD"/>
                </a:solidFill>
                <a:latin typeface="Lucida Handwriting"/>
                <a:ea typeface="Lucida Handwriting"/>
                <a:cs typeface="Lucida Handwriting"/>
                <a:sym typeface="Lucida Handwriting"/>
              </a:defRPr>
            </a:pPr>
            <a:r>
              <a:t> Ketholeshü </a:t>
            </a:r>
          </a:p>
          <a:p>
            <a:pPr algn="ctr">
              <a:defRPr sz="2800">
                <a:solidFill>
                  <a:srgbClr val="2F6AFD"/>
                </a:solidFill>
                <a:latin typeface="Lucida Handwriting"/>
                <a:ea typeface="Lucida Handwriting"/>
                <a:cs typeface="Lucida Handwriting"/>
                <a:sym typeface="Lucida Handwriting"/>
              </a:defRPr>
            </a:pPr>
            <a:r>
              <a:t>"KEWEU" </a:t>
            </a:r>
          </a:p>
        </p:txBody>
      </p:sp>
      <p:sp>
        <p:nvSpPr>
          <p:cNvPr id="2047" name="Shape 2047"/>
          <p:cNvSpPr/>
          <p:nvPr/>
        </p:nvSpPr>
        <p:spPr>
          <a:xfrm>
            <a:off x="6311900" y="2017713"/>
            <a:ext cx="1791335"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  Leshüda "27"</a:t>
            </a:r>
          </a:p>
        </p:txBody>
      </p:sp>
      <p:sp>
        <p:nvSpPr>
          <p:cNvPr id="2048" name="Shape 2048"/>
          <p:cNvSpPr/>
          <p:nvPr/>
        </p:nvSpPr>
        <p:spPr>
          <a:xfrm>
            <a:off x="312738" y="2030413"/>
            <a:ext cx="1730757"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Leshüda "39" </a:t>
            </a:r>
          </a:p>
        </p:txBody>
      </p:sp>
      <p:sp>
        <p:nvSpPr>
          <p:cNvPr id="2049" name="Shape 2049"/>
          <p:cNvSpPr/>
          <p:nvPr/>
        </p:nvSpPr>
        <p:spPr>
          <a:xfrm>
            <a:off x="396875" y="2716213"/>
            <a:ext cx="72110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Ibriko</a:t>
            </a:r>
          </a:p>
        </p:txBody>
      </p:sp>
      <p:sp>
        <p:nvSpPr>
          <p:cNvPr id="2050" name="Shape 2050"/>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Grik</a:t>
            </a:r>
          </a:p>
        </p:txBody>
      </p:sp>
      <p:sp>
        <p:nvSpPr>
          <p:cNvPr id="2051" name="Shape 2051"/>
          <p:cNvSpPr/>
          <p:nvPr/>
        </p:nvSpPr>
        <p:spPr>
          <a:xfrm>
            <a:off x="7302500" y="33845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Ngukemezhie/ </a:t>
            </a:r>
          </a:p>
        </p:txBody>
      </p:sp>
      <p:sp>
        <p:nvSpPr>
          <p:cNvPr id="2052" name="Shape 2052"/>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2F6AFD"/>
                </a:solidFill>
                <a:latin typeface="Lucida Handwriting"/>
                <a:ea typeface="Lucida Handwriting"/>
                <a:cs typeface="Lucida Handwriting"/>
                <a:sym typeface="Lucida Handwriting"/>
              </a:defRPr>
            </a:lvl1pPr>
          </a:lstStyle>
          <a:p>
            <a:r>
              <a:t>Thezho/</a:t>
            </a:r>
          </a:p>
        </p:txBody>
      </p:sp>
      <p:grpSp>
        <p:nvGrpSpPr>
          <p:cNvPr id="2069" name="Group 2069"/>
          <p:cNvGrpSpPr/>
          <p:nvPr/>
        </p:nvGrpSpPr>
        <p:grpSpPr>
          <a:xfrm>
            <a:off x="2133599" y="2530449"/>
            <a:ext cx="5403851" cy="2789265"/>
            <a:chOff x="0" y="0"/>
            <a:chExt cx="5403850" cy="2789264"/>
          </a:xfrm>
        </p:grpSpPr>
        <p:sp>
          <p:nvSpPr>
            <p:cNvPr id="2053" name="Shape 2053"/>
            <p:cNvSpPr/>
            <p:nvPr/>
          </p:nvSpPr>
          <p:spPr>
            <a:xfrm flipV="1">
              <a:off x="3694112" y="2701951"/>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054" name="Shape 2054"/>
            <p:cNvSpPr/>
            <p:nvPr/>
          </p:nvSpPr>
          <p:spPr>
            <a:xfrm>
              <a:off x="0" y="2578126"/>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055" name="Shape 2055"/>
            <p:cNvSpPr/>
            <p:nvPr/>
          </p:nvSpPr>
          <p:spPr>
            <a:xfrm>
              <a:off x="257175" y="1692301"/>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056" name="Shape 2056"/>
            <p:cNvSpPr/>
            <p:nvPr/>
          </p:nvSpPr>
          <p:spPr>
            <a:xfrm>
              <a:off x="930274" y="838226"/>
              <a:ext cx="923927"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057" name="Shape 2057"/>
            <p:cNvSpPr/>
            <p:nvPr/>
          </p:nvSpPr>
          <p:spPr>
            <a:xfrm>
              <a:off x="2127403" y="314451"/>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058" name="Shape 2058"/>
            <p:cNvSpPr/>
            <p:nvPr/>
          </p:nvSpPr>
          <p:spPr>
            <a:xfrm flipH="1">
              <a:off x="2752725" y="757263"/>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059" name="Shape 2059"/>
            <p:cNvSpPr/>
            <p:nvPr/>
          </p:nvSpPr>
          <p:spPr>
            <a:xfrm flipH="1">
              <a:off x="2963862" y="1295426"/>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060" name="Shape 2060"/>
            <p:cNvSpPr/>
            <p:nvPr/>
          </p:nvSpPr>
          <p:spPr>
            <a:xfrm flipV="1">
              <a:off x="3047999" y="2146326"/>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061" name="Shape 2061"/>
            <p:cNvSpPr/>
            <p:nvPr/>
          </p:nvSpPr>
          <p:spPr>
            <a:xfrm rot="5246759">
              <a:off x="1339058" y="1255050"/>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KESIOKO</a:t>
              </a:r>
            </a:p>
          </p:txBody>
        </p:sp>
        <p:sp>
          <p:nvSpPr>
            <p:cNvPr id="2062" name="Shape 2062"/>
            <p:cNvSpPr/>
            <p:nvPr/>
          </p:nvSpPr>
          <p:spPr>
            <a:xfrm>
              <a:off x="3298825" y="2459064"/>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2063" name="Shape 2063"/>
            <p:cNvSpPr/>
            <p:nvPr/>
          </p:nvSpPr>
          <p:spPr>
            <a:xfrm rot="3267768">
              <a:off x="748949" y="1472228"/>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2064" name="Shape 2064"/>
            <p:cNvSpPr/>
            <p:nvPr/>
          </p:nvSpPr>
          <p:spPr>
            <a:xfrm rot="20643327">
              <a:off x="3305829" y="1966847"/>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2065" name="Shape 2065"/>
            <p:cNvSpPr/>
            <p:nvPr/>
          </p:nvSpPr>
          <p:spPr>
            <a:xfrm rot="19276533">
              <a:off x="3214611" y="1373839"/>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MHAKECHÜKO</a:t>
              </a:r>
            </a:p>
          </p:txBody>
        </p:sp>
        <p:sp>
          <p:nvSpPr>
            <p:cNvPr id="2066" name="Shape 2066"/>
            <p:cNvSpPr/>
            <p:nvPr/>
          </p:nvSpPr>
          <p:spPr>
            <a:xfrm rot="1755646">
              <a:off x="182986" y="1839635"/>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2067" name="Shape 2067"/>
            <p:cNvSpPr/>
            <p:nvPr/>
          </p:nvSpPr>
          <p:spPr>
            <a:xfrm rot="240000">
              <a:off x="402541" y="2322625"/>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sp>
          <p:nvSpPr>
            <p:cNvPr id="2068" name="Shape 2068"/>
            <p:cNvSpPr/>
            <p:nvPr/>
          </p:nvSpPr>
          <p:spPr>
            <a:xfrm rot="18254599">
              <a:off x="2483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DIELIEKEVI</a:t>
              </a:r>
            </a:p>
          </p:txBody>
        </p:sp>
      </p:grpSp>
      <p:sp>
        <p:nvSpPr>
          <p:cNvPr id="2070" name="Shape 2070"/>
          <p:cNvSpPr/>
          <p:nvPr/>
        </p:nvSpPr>
        <p:spPr>
          <a:xfrm>
            <a:off x="-57151" y="4491037"/>
            <a:ext cx="1976440"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Telescope</a:t>
            </a:r>
          </a:p>
        </p:txBody>
      </p:sp>
      <p:sp>
        <p:nvSpPr>
          <p:cNvPr id="2071" name="Shape 2071"/>
          <p:cNvSpPr/>
          <p:nvPr/>
        </p:nvSpPr>
        <p:spPr>
          <a:xfrm>
            <a:off x="7091363" y="4510087"/>
            <a:ext cx="2152651"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Telescope</a:t>
            </a:r>
          </a:p>
        </p:txBody>
      </p:sp>
      <p:sp>
        <p:nvSpPr>
          <p:cNvPr id="2072" name="Shape 2072"/>
          <p:cNvSpPr/>
          <p:nvPr/>
        </p:nvSpPr>
        <p:spPr>
          <a:xfrm>
            <a:off x="-85725" y="5184775"/>
            <a:ext cx="1831975"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Voketa </a:t>
            </a:r>
          </a:p>
        </p:txBody>
      </p:sp>
      <p:sp>
        <p:nvSpPr>
          <p:cNvPr id="2073" name="Shape 2073"/>
          <p:cNvSpPr/>
          <p:nvPr/>
        </p:nvSpPr>
        <p:spPr>
          <a:xfrm>
            <a:off x="7278688" y="5184775"/>
            <a:ext cx="1814512"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Siedze</a:t>
            </a:r>
          </a:p>
        </p:txBody>
      </p:sp>
      <p:sp>
        <p:nvSpPr>
          <p:cNvPr id="2074" name="Shape 2074"/>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2F6AFD"/>
                </a:solidFill>
                <a:latin typeface="Lucida Handwriting"/>
                <a:ea typeface="Lucida Handwriting"/>
                <a:cs typeface="Lucida Handwriting"/>
                <a:sym typeface="Lucida Handwriting"/>
              </a:defRPr>
            </a:lvl1pPr>
          </a:lstStyle>
          <a:p>
            <a:r>
              <a:t>Phrakeshü </a:t>
            </a:r>
          </a:p>
        </p:txBody>
      </p:sp>
      <p:sp>
        <p:nvSpPr>
          <p:cNvPr id="2075" name="Shape 2075"/>
          <p:cNvSpPr/>
          <p:nvPr/>
        </p:nvSpPr>
        <p:spPr>
          <a:xfrm>
            <a:off x="6796088" y="3730625"/>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2F6AFD"/>
                </a:solidFill>
                <a:latin typeface="Lucida Handwriting"/>
                <a:ea typeface="Lucida Handwriting"/>
                <a:cs typeface="Lucida Handwriting"/>
                <a:sym typeface="Lucida Handwriting"/>
              </a:defRPr>
            </a:lvl1pPr>
          </a:lstStyle>
          <a:p>
            <a:r>
              <a:t>Chü tsei keshü</a:t>
            </a:r>
          </a:p>
        </p:txBody>
      </p:sp>
      <p:sp>
        <p:nvSpPr>
          <p:cNvPr id="2076" name="Shape 2076"/>
          <p:cNvSpPr/>
          <p:nvPr/>
        </p:nvSpPr>
        <p:spPr>
          <a:xfrm>
            <a:off x="7135813" y="1884363"/>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077" name="Shape 2077"/>
          <p:cNvSpPr/>
          <p:nvPr/>
        </p:nvSpPr>
        <p:spPr>
          <a:xfrm>
            <a:off x="7345363" y="26511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078" name="Shape 2078"/>
          <p:cNvSpPr/>
          <p:nvPr/>
        </p:nvSpPr>
        <p:spPr>
          <a:xfrm>
            <a:off x="7440613" y="3316287"/>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079" name="Shape 2079"/>
          <p:cNvSpPr/>
          <p:nvPr/>
        </p:nvSpPr>
        <p:spPr>
          <a:xfrm>
            <a:off x="7593013" y="4424362"/>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080" name="Shape 2080"/>
          <p:cNvSpPr/>
          <p:nvPr/>
        </p:nvSpPr>
        <p:spPr>
          <a:xfrm>
            <a:off x="866775" y="1893888"/>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081" name="Shape 2081"/>
          <p:cNvSpPr/>
          <p:nvPr/>
        </p:nvSpPr>
        <p:spPr>
          <a:xfrm>
            <a:off x="762000" y="2660650"/>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082" name="Shape 2082"/>
          <p:cNvSpPr/>
          <p:nvPr/>
        </p:nvSpPr>
        <p:spPr>
          <a:xfrm>
            <a:off x="671512" y="33115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083" name="Shape 2083"/>
          <p:cNvSpPr/>
          <p:nvPr/>
        </p:nvSpPr>
        <p:spPr>
          <a:xfrm>
            <a:off x="495300" y="43910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084" name="Shape 2084"/>
          <p:cNvSpPr/>
          <p:nvPr/>
        </p:nvSpPr>
        <p:spPr>
          <a:xfrm>
            <a:off x="1597025" y="5768975"/>
            <a:ext cx="2420939"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Microscope</a:t>
            </a:r>
          </a:p>
        </p:txBody>
      </p:sp>
      <p:sp>
        <p:nvSpPr>
          <p:cNvPr id="2085" name="Shape 2085"/>
          <p:cNvSpPr/>
          <p:nvPr/>
        </p:nvSpPr>
        <p:spPr>
          <a:xfrm>
            <a:off x="4322762" y="5540375"/>
            <a:ext cx="2333626" cy="897891"/>
          </a:xfrm>
          <a:prstGeom prst="rect">
            <a:avLst/>
          </a:prstGeom>
          <a:ln w="12700">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a:defRPr sz="2000">
                <a:solidFill>
                  <a:srgbClr val="2F6AFD"/>
                </a:solidFill>
                <a:latin typeface="Lucida Handwriting"/>
                <a:ea typeface="Lucida Handwriting"/>
                <a:cs typeface="Lucida Handwriting"/>
                <a:sym typeface="Lucida Handwriting"/>
              </a:defRPr>
            </a:pPr>
            <a:r>
              <a:t>2 Telescopes</a:t>
            </a:r>
            <a:endParaRPr u="sng"/>
          </a:p>
          <a:p>
            <a:pPr>
              <a:defRPr sz="2000">
                <a:solidFill>
                  <a:srgbClr val="2F6AFD"/>
                </a:solidFill>
                <a:latin typeface="Lucida Handwriting"/>
                <a:ea typeface="Lucida Handwriting"/>
                <a:cs typeface="Lucida Handwriting"/>
                <a:sym typeface="Lucida Handwriting"/>
              </a:defRPr>
            </a:pPr>
            <a:r>
              <a:t>1 Microscope</a:t>
            </a:r>
          </a:p>
        </p:txBody>
      </p:sp>
      <p:grpSp>
        <p:nvGrpSpPr>
          <p:cNvPr id="2089" name="Group 2089"/>
          <p:cNvGrpSpPr/>
          <p:nvPr/>
        </p:nvGrpSpPr>
        <p:grpSpPr>
          <a:xfrm>
            <a:off x="5467349" y="588962"/>
            <a:ext cx="703265" cy="958851"/>
            <a:chOff x="0" y="0"/>
            <a:chExt cx="703263" cy="958850"/>
          </a:xfrm>
        </p:grpSpPr>
        <p:sp>
          <p:nvSpPr>
            <p:cNvPr id="2086" name="Shape 2086"/>
            <p:cNvSpPr/>
            <p:nvPr/>
          </p:nvSpPr>
          <p:spPr>
            <a:xfrm>
              <a:off x="260350" y="0"/>
              <a:ext cx="185738"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087" name="Shape 2087"/>
            <p:cNvSpPr/>
            <p:nvPr/>
          </p:nvSpPr>
          <p:spPr>
            <a:xfrm>
              <a:off x="-1" y="165100"/>
              <a:ext cx="70326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088" name="Shape 2088"/>
            <p:cNvSpPr/>
            <p:nvPr/>
          </p:nvSpPr>
          <p:spPr>
            <a:xfrm>
              <a:off x="280987" y="103187"/>
              <a:ext cx="13176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2090" name="Shape 2090"/>
          <p:cNvSpPr/>
          <p:nvPr/>
        </p:nvSpPr>
        <p:spPr>
          <a:xfrm>
            <a:off x="2743200" y="63500"/>
            <a:ext cx="3200400" cy="917576"/>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091" name="Shape 2091"/>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2092" name="Shape 2092"/>
          <p:cNvSpPr/>
          <p:nvPr/>
        </p:nvSpPr>
        <p:spPr>
          <a:xfrm>
            <a:off x="401638" y="5799455"/>
            <a:ext cx="3438526" cy="504191"/>
          </a:xfrm>
          <a:prstGeom prst="rect">
            <a:avLst/>
          </a:prstGeom>
          <a:solidFill>
            <a:srgbClr val="023CCC"/>
          </a:solidFill>
          <a:ln w="57150">
            <a:solidFill>
              <a:srgbClr val="FFFF00"/>
            </a:solidFill>
            <a:miter/>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nchor="ctr">
            <a:spAutoFit/>
          </a:bodyPr>
          <a:lstStyle>
            <a:lvl1pPr algn="ctr">
              <a:spcBef>
                <a:spcPts val="1400"/>
              </a:spcBef>
              <a:defRPr sz="2000" b="1">
                <a:solidFill>
                  <a:srgbClr val="FFFF00"/>
                </a:solidFill>
                <a:latin typeface="Comic Sans MS"/>
                <a:ea typeface="Comic Sans MS"/>
                <a:cs typeface="Comic Sans MS"/>
                <a:sym typeface="Comic Sans MS"/>
              </a:defRPr>
            </a:lvl1pPr>
          </a:lstStyle>
          <a:p>
            <a:r>
              <a:t>KEPHRÜ KEKHRUOHI #33 </a:t>
            </a:r>
          </a:p>
        </p:txBody>
      </p:sp>
      <p:sp>
        <p:nvSpPr>
          <p:cNvPr id="2093" name="Shape 2093"/>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27</a:t>
            </a:r>
          </a:p>
        </p:txBody>
      </p:sp>
      <p:sp>
        <p:nvSpPr>
          <p:cNvPr id="2094" name="Shape 2094"/>
          <p:cNvSpPr/>
          <p:nvPr/>
        </p:nvSpPr>
        <p:spPr>
          <a:xfrm>
            <a:off x="3340298" y="1267142"/>
            <a:ext cx="2868613" cy="49149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Kepenuopfü Zayie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2092"/>
                                        </p:tgtEl>
                                        <p:attrNameLst>
                                          <p:attrName>style.visibility</p:attrName>
                                        </p:attrNameLst>
                                      </p:cBhvr>
                                      <p:to>
                                        <p:strVal val="visible"/>
                                      </p:to>
                                    </p:set>
                                    <p:anim calcmode="lin" valueType="num">
                                      <p:cBhvr>
                                        <p:cTn id="7" dur="500" fill="hold"/>
                                        <p:tgtEl>
                                          <p:spTgt spid="2092"/>
                                        </p:tgtEl>
                                        <p:attrNameLst>
                                          <p:attrName>ppt_w</p:attrName>
                                        </p:attrNameLst>
                                      </p:cBhvr>
                                      <p:tavLst>
                                        <p:tav tm="0" fmla="#ppt_w*sin(2.5*pi*$)">
                                          <p:val>
                                            <p:fltVal val="0"/>
                                          </p:val>
                                        </p:tav>
                                        <p:tav tm="100000">
                                          <p:val>
                                            <p:fltVal val="1"/>
                                          </p:val>
                                        </p:tav>
                                      </p:tavLst>
                                    </p:anim>
                                    <p:anim calcmode="lin" valueType="num">
                                      <p:cBhvr>
                                        <p:cTn id="8" dur="500" fill="hold"/>
                                        <p:tgtEl>
                                          <p:spTgt spid="209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2090"/>
                                        </p:tgtEl>
                                        <p:attrNameLst>
                                          <p:attrName>style.visibility</p:attrName>
                                        </p:attrNameLst>
                                      </p:cBhvr>
                                      <p:to>
                                        <p:strVal val="visible"/>
                                      </p:to>
                                    </p:set>
                                    <p:anim calcmode="lin" valueType="num">
                                      <p:cBhvr>
                                        <p:cTn id="12" dur="500" fill="hold"/>
                                        <p:tgtEl>
                                          <p:spTgt spid="2090"/>
                                        </p:tgtEl>
                                        <p:attrNameLst>
                                          <p:attrName>ppt_w</p:attrName>
                                        </p:attrNameLst>
                                      </p:cBhvr>
                                      <p:tavLst>
                                        <p:tav tm="0">
                                          <p:val>
                                            <p:fltVal val="0"/>
                                          </p:val>
                                        </p:tav>
                                        <p:tav tm="100000">
                                          <p:val>
                                            <p:strVal val="#ppt_w"/>
                                          </p:val>
                                        </p:tav>
                                      </p:tavLst>
                                    </p:anim>
                                    <p:anim calcmode="lin" valueType="num">
                                      <p:cBhvr>
                                        <p:cTn id="13" dur="500" fill="hold"/>
                                        <p:tgtEl>
                                          <p:spTgt spid="20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0" grpId="2" animBg="1" advAuto="0"/>
      <p:bldP spid="2092"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8" name="Shape 2098"/>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Teicie 1600</a:t>
            </a:r>
          </a:p>
        </p:txBody>
      </p:sp>
      <p:sp>
        <p:nvSpPr>
          <p:cNvPr id="2099" name="Shape 2099"/>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Thedze Kethumia 40</a:t>
            </a:r>
          </a:p>
        </p:txBody>
      </p:sp>
      <p:sp>
        <p:nvSpPr>
          <p:cNvPr id="2100" name="Shape 2100"/>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FEF800"/>
                </a:solidFill>
              </a:defRPr>
            </a:lvl1pPr>
          </a:lstStyle>
          <a:p>
            <a:r>
              <a:t>DIEBO PUO:</a:t>
            </a:r>
          </a:p>
        </p:txBody>
      </p:sp>
      <p:sp>
        <p:nvSpPr>
          <p:cNvPr id="2101" name="Shape 2101"/>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629AFF"/>
                </a:solidFill>
                <a:latin typeface="Lucida Handwriting"/>
                <a:ea typeface="Lucida Handwriting"/>
                <a:cs typeface="Lucida Handwriting"/>
                <a:sym typeface="Lucida Handwriting"/>
              </a:defRPr>
            </a:pPr>
            <a:r>
              <a:t>Ketholeshü  </a:t>
            </a:r>
          </a:p>
          <a:p>
            <a:pPr algn="ctr">
              <a:defRPr sz="2500">
                <a:solidFill>
                  <a:srgbClr val="629AFF"/>
                </a:solidFill>
                <a:latin typeface="Lucida Handwriting"/>
                <a:ea typeface="Lucida Handwriting"/>
                <a:cs typeface="Lucida Handwriting"/>
                <a:sym typeface="Lucida Handwriting"/>
              </a:defRPr>
            </a:pPr>
            <a:r>
              <a:t>"</a:t>
            </a:r>
            <a:r>
              <a:rPr sz="2400"/>
              <a:t>KESAU</a:t>
            </a:r>
            <a:r>
              <a:t>"  </a:t>
            </a:r>
          </a:p>
        </p:txBody>
      </p:sp>
      <p:sp>
        <p:nvSpPr>
          <p:cNvPr id="2102" name="Shape 2102"/>
          <p:cNvSpPr/>
          <p:nvPr/>
        </p:nvSpPr>
        <p:spPr>
          <a:xfrm>
            <a:off x="620499" y="700087"/>
            <a:ext cx="1807002" cy="1727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2F6AFD"/>
                </a:solidFill>
                <a:latin typeface="Lucida Handwriting"/>
                <a:ea typeface="Lucida Handwriting"/>
                <a:cs typeface="Lucida Handwriting"/>
                <a:sym typeface="Lucida Handwriting"/>
              </a:defRPr>
            </a:pPr>
            <a:r>
              <a:t> Ketholeshü </a:t>
            </a:r>
          </a:p>
          <a:p>
            <a:pPr algn="ctr">
              <a:defRPr sz="2800">
                <a:solidFill>
                  <a:srgbClr val="2F6AFD"/>
                </a:solidFill>
                <a:latin typeface="Lucida Handwriting"/>
                <a:ea typeface="Lucida Handwriting"/>
                <a:cs typeface="Lucida Handwriting"/>
                <a:sym typeface="Lucida Handwriting"/>
              </a:defRPr>
            </a:pPr>
            <a:r>
              <a:t>"KEWEU" </a:t>
            </a:r>
          </a:p>
        </p:txBody>
      </p:sp>
      <p:sp>
        <p:nvSpPr>
          <p:cNvPr id="2103" name="Shape 2103"/>
          <p:cNvSpPr/>
          <p:nvPr/>
        </p:nvSpPr>
        <p:spPr>
          <a:xfrm>
            <a:off x="6311900" y="2017713"/>
            <a:ext cx="2248535"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lvl="1">
              <a:defRPr sz="2400">
                <a:solidFill>
                  <a:srgbClr val="2F6AFD"/>
                </a:solidFill>
                <a:latin typeface="Lucida Handwriting"/>
                <a:ea typeface="Lucida Handwriting"/>
                <a:cs typeface="Lucida Handwriting"/>
                <a:sym typeface="Lucida Handwriting"/>
              </a:defRPr>
            </a:pPr>
            <a:r>
              <a:t>  Leshüda "27"</a:t>
            </a:r>
          </a:p>
        </p:txBody>
      </p:sp>
      <p:sp>
        <p:nvSpPr>
          <p:cNvPr id="2104" name="Shape 2104"/>
          <p:cNvSpPr/>
          <p:nvPr/>
        </p:nvSpPr>
        <p:spPr>
          <a:xfrm>
            <a:off x="312738" y="2030413"/>
            <a:ext cx="165036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Leshüda "39"</a:t>
            </a:r>
          </a:p>
        </p:txBody>
      </p:sp>
      <p:sp>
        <p:nvSpPr>
          <p:cNvPr id="2105" name="Shape 2105"/>
          <p:cNvSpPr/>
          <p:nvPr/>
        </p:nvSpPr>
        <p:spPr>
          <a:xfrm>
            <a:off x="396875" y="2716213"/>
            <a:ext cx="72110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Ibriko</a:t>
            </a:r>
          </a:p>
        </p:txBody>
      </p:sp>
      <p:sp>
        <p:nvSpPr>
          <p:cNvPr id="2106" name="Shape 2106"/>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Grik</a:t>
            </a:r>
          </a:p>
        </p:txBody>
      </p:sp>
      <p:sp>
        <p:nvSpPr>
          <p:cNvPr id="2107" name="Shape 2107"/>
          <p:cNvSpPr/>
          <p:nvPr/>
        </p:nvSpPr>
        <p:spPr>
          <a:xfrm>
            <a:off x="7302500" y="33845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Ngukemezhie/ </a:t>
            </a:r>
          </a:p>
        </p:txBody>
      </p:sp>
      <p:sp>
        <p:nvSpPr>
          <p:cNvPr id="2108" name="Shape 2108"/>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2F6AFD"/>
                </a:solidFill>
                <a:latin typeface="Lucida Handwriting"/>
                <a:ea typeface="Lucida Handwriting"/>
                <a:cs typeface="Lucida Handwriting"/>
                <a:sym typeface="Lucida Handwriting"/>
              </a:defRPr>
            </a:lvl1pPr>
          </a:lstStyle>
          <a:p>
            <a:r>
              <a:t>Thezho/</a:t>
            </a:r>
          </a:p>
        </p:txBody>
      </p:sp>
      <p:grpSp>
        <p:nvGrpSpPr>
          <p:cNvPr id="2125" name="Group 2125"/>
          <p:cNvGrpSpPr/>
          <p:nvPr/>
        </p:nvGrpSpPr>
        <p:grpSpPr>
          <a:xfrm>
            <a:off x="2133599" y="2530449"/>
            <a:ext cx="5403851" cy="2789265"/>
            <a:chOff x="0" y="0"/>
            <a:chExt cx="5403850" cy="2789264"/>
          </a:xfrm>
        </p:grpSpPr>
        <p:sp>
          <p:nvSpPr>
            <p:cNvPr id="2109" name="Shape 2109"/>
            <p:cNvSpPr/>
            <p:nvPr/>
          </p:nvSpPr>
          <p:spPr>
            <a:xfrm flipV="1">
              <a:off x="3694112" y="2701951"/>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10" name="Shape 2110"/>
            <p:cNvSpPr/>
            <p:nvPr/>
          </p:nvSpPr>
          <p:spPr>
            <a:xfrm>
              <a:off x="0" y="2578126"/>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11" name="Shape 2111"/>
            <p:cNvSpPr/>
            <p:nvPr/>
          </p:nvSpPr>
          <p:spPr>
            <a:xfrm>
              <a:off x="257175" y="1692301"/>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12" name="Shape 2112"/>
            <p:cNvSpPr/>
            <p:nvPr/>
          </p:nvSpPr>
          <p:spPr>
            <a:xfrm>
              <a:off x="930274" y="838226"/>
              <a:ext cx="923927"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13" name="Shape 2113"/>
            <p:cNvSpPr/>
            <p:nvPr/>
          </p:nvSpPr>
          <p:spPr>
            <a:xfrm>
              <a:off x="2127403" y="314451"/>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14" name="Shape 2114"/>
            <p:cNvSpPr/>
            <p:nvPr/>
          </p:nvSpPr>
          <p:spPr>
            <a:xfrm flipH="1">
              <a:off x="2752725" y="757263"/>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15" name="Shape 2115"/>
            <p:cNvSpPr/>
            <p:nvPr/>
          </p:nvSpPr>
          <p:spPr>
            <a:xfrm flipH="1">
              <a:off x="2963862" y="1295426"/>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16" name="Shape 2116"/>
            <p:cNvSpPr/>
            <p:nvPr/>
          </p:nvSpPr>
          <p:spPr>
            <a:xfrm flipV="1">
              <a:off x="3047999" y="2146326"/>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17" name="Shape 2117"/>
            <p:cNvSpPr/>
            <p:nvPr/>
          </p:nvSpPr>
          <p:spPr>
            <a:xfrm rot="5246759">
              <a:off x="1339058" y="1255050"/>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2118" name="Shape 2118"/>
            <p:cNvSpPr/>
            <p:nvPr/>
          </p:nvSpPr>
          <p:spPr>
            <a:xfrm>
              <a:off x="3298825" y="2459064"/>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2119" name="Shape 2119"/>
            <p:cNvSpPr/>
            <p:nvPr/>
          </p:nvSpPr>
          <p:spPr>
            <a:xfrm rot="3267768">
              <a:off x="748949" y="1472228"/>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2120" name="Shape 2120"/>
            <p:cNvSpPr/>
            <p:nvPr/>
          </p:nvSpPr>
          <p:spPr>
            <a:xfrm rot="20643327">
              <a:off x="3305829" y="1966847"/>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2121" name="Shape 2121"/>
            <p:cNvSpPr/>
            <p:nvPr/>
          </p:nvSpPr>
          <p:spPr>
            <a:xfrm rot="19276533">
              <a:off x="3214611" y="1373839"/>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MHAKECHÜKO</a:t>
              </a:r>
            </a:p>
          </p:txBody>
        </p:sp>
        <p:sp>
          <p:nvSpPr>
            <p:cNvPr id="2122" name="Shape 2122"/>
            <p:cNvSpPr/>
            <p:nvPr/>
          </p:nvSpPr>
          <p:spPr>
            <a:xfrm rot="1755646">
              <a:off x="182986" y="1839635"/>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2123" name="Shape 2123"/>
            <p:cNvSpPr/>
            <p:nvPr/>
          </p:nvSpPr>
          <p:spPr>
            <a:xfrm rot="240000">
              <a:off x="402541" y="2322625"/>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sp>
          <p:nvSpPr>
            <p:cNvPr id="2124" name="Shape 2124"/>
            <p:cNvSpPr/>
            <p:nvPr/>
          </p:nvSpPr>
          <p:spPr>
            <a:xfrm rot="18254599">
              <a:off x="2483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DIELIEKEVI</a:t>
              </a:r>
            </a:p>
          </p:txBody>
        </p:sp>
      </p:grpSp>
      <p:sp>
        <p:nvSpPr>
          <p:cNvPr id="2126" name="Shape 2126"/>
          <p:cNvSpPr/>
          <p:nvPr/>
        </p:nvSpPr>
        <p:spPr>
          <a:xfrm>
            <a:off x="-57151" y="4491037"/>
            <a:ext cx="1976440"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127" name="Shape 2127"/>
          <p:cNvSpPr/>
          <p:nvPr/>
        </p:nvSpPr>
        <p:spPr>
          <a:xfrm>
            <a:off x="7091363" y="4510087"/>
            <a:ext cx="2152651"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128" name="Shape 2128"/>
          <p:cNvSpPr/>
          <p:nvPr/>
        </p:nvSpPr>
        <p:spPr>
          <a:xfrm>
            <a:off x="-85725" y="5184775"/>
            <a:ext cx="1831975"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Voketa </a:t>
            </a:r>
          </a:p>
        </p:txBody>
      </p:sp>
      <p:sp>
        <p:nvSpPr>
          <p:cNvPr id="2129" name="Shape 2129"/>
          <p:cNvSpPr/>
          <p:nvPr/>
        </p:nvSpPr>
        <p:spPr>
          <a:xfrm>
            <a:off x="7278688" y="5184775"/>
            <a:ext cx="1814512"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Siedze</a:t>
            </a:r>
          </a:p>
        </p:txBody>
      </p:sp>
      <p:sp>
        <p:nvSpPr>
          <p:cNvPr id="2130" name="Shape 2130"/>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2F6AFD"/>
                </a:solidFill>
                <a:latin typeface="Lucida Handwriting"/>
                <a:ea typeface="Lucida Handwriting"/>
                <a:cs typeface="Lucida Handwriting"/>
                <a:sym typeface="Lucida Handwriting"/>
              </a:defRPr>
            </a:lvl1pPr>
          </a:lstStyle>
          <a:p>
            <a:r>
              <a:t>Phrakeshü</a:t>
            </a:r>
          </a:p>
        </p:txBody>
      </p:sp>
      <p:sp>
        <p:nvSpPr>
          <p:cNvPr id="2131" name="Shape 2131"/>
          <p:cNvSpPr/>
          <p:nvPr/>
        </p:nvSpPr>
        <p:spPr>
          <a:xfrm>
            <a:off x="6796088" y="3730625"/>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2F6AFD"/>
                </a:solidFill>
                <a:latin typeface="Lucida Handwriting"/>
                <a:ea typeface="Lucida Handwriting"/>
                <a:cs typeface="Lucida Handwriting"/>
                <a:sym typeface="Lucida Handwriting"/>
              </a:defRPr>
            </a:lvl1pPr>
          </a:lstStyle>
          <a:p>
            <a:r>
              <a:t>Chü tsei keshü</a:t>
            </a:r>
          </a:p>
        </p:txBody>
      </p:sp>
      <p:sp>
        <p:nvSpPr>
          <p:cNvPr id="2132" name="Shape 2132"/>
          <p:cNvSpPr/>
          <p:nvPr/>
        </p:nvSpPr>
        <p:spPr>
          <a:xfrm>
            <a:off x="7135813" y="1884363"/>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133" name="Shape 2133"/>
          <p:cNvSpPr/>
          <p:nvPr/>
        </p:nvSpPr>
        <p:spPr>
          <a:xfrm>
            <a:off x="7345363" y="26511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134" name="Shape 2134"/>
          <p:cNvSpPr/>
          <p:nvPr/>
        </p:nvSpPr>
        <p:spPr>
          <a:xfrm>
            <a:off x="7440613" y="3316287"/>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135" name="Shape 2135"/>
          <p:cNvSpPr/>
          <p:nvPr/>
        </p:nvSpPr>
        <p:spPr>
          <a:xfrm>
            <a:off x="7593013" y="4424362"/>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136" name="Shape 2136"/>
          <p:cNvSpPr/>
          <p:nvPr/>
        </p:nvSpPr>
        <p:spPr>
          <a:xfrm>
            <a:off x="866775" y="1893888"/>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137" name="Shape 2137"/>
          <p:cNvSpPr/>
          <p:nvPr/>
        </p:nvSpPr>
        <p:spPr>
          <a:xfrm>
            <a:off x="762000" y="2660650"/>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138" name="Shape 2138"/>
          <p:cNvSpPr/>
          <p:nvPr/>
        </p:nvSpPr>
        <p:spPr>
          <a:xfrm>
            <a:off x="671512" y="33115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139" name="Shape 2139"/>
          <p:cNvSpPr/>
          <p:nvPr/>
        </p:nvSpPr>
        <p:spPr>
          <a:xfrm>
            <a:off x="495300" y="43910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140" name="Shape 2140"/>
          <p:cNvSpPr/>
          <p:nvPr/>
        </p:nvSpPr>
        <p:spPr>
          <a:xfrm>
            <a:off x="1597025" y="5768975"/>
            <a:ext cx="2420939"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141" name="Shape 2141"/>
          <p:cNvSpPr/>
          <p:nvPr/>
        </p:nvSpPr>
        <p:spPr>
          <a:xfrm>
            <a:off x="4322762" y="5540375"/>
            <a:ext cx="2333626" cy="897891"/>
          </a:xfrm>
          <a:prstGeom prst="rect">
            <a:avLst/>
          </a:prstGeom>
          <a:ln w="12700">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a:defRPr sz="2000">
                <a:solidFill>
                  <a:srgbClr val="2F6AFD"/>
                </a:solidFill>
                <a:latin typeface="Lucida Handwriting"/>
                <a:ea typeface="Lucida Handwriting"/>
                <a:cs typeface="Lucida Handwriting"/>
                <a:sym typeface="Lucida Handwriting"/>
              </a:defRPr>
            </a:pPr>
            <a:r>
              <a:t>Kemeho nya 2</a:t>
            </a:r>
          </a:p>
          <a:p>
            <a:pPr>
              <a:defRPr sz="2000">
                <a:solidFill>
                  <a:srgbClr val="2F6AFD"/>
                </a:solidFill>
                <a:latin typeface="Lucida Handwriting"/>
                <a:ea typeface="Lucida Handwriting"/>
                <a:cs typeface="Lucida Handwriting"/>
                <a:sym typeface="Lucida Handwriting"/>
              </a:defRPr>
            </a:pPr>
            <a:r>
              <a:t>K</a:t>
            </a:r>
            <a:r>
              <a:rPr u="sng"/>
              <a:t>emeho nya </a:t>
            </a:r>
            <a:r>
              <a:t>1</a:t>
            </a:r>
          </a:p>
        </p:txBody>
      </p:sp>
      <p:grpSp>
        <p:nvGrpSpPr>
          <p:cNvPr id="2145" name="Group 2145"/>
          <p:cNvGrpSpPr/>
          <p:nvPr/>
        </p:nvGrpSpPr>
        <p:grpSpPr>
          <a:xfrm>
            <a:off x="5467349" y="588962"/>
            <a:ext cx="703265" cy="958851"/>
            <a:chOff x="0" y="0"/>
            <a:chExt cx="703263" cy="958850"/>
          </a:xfrm>
        </p:grpSpPr>
        <p:sp>
          <p:nvSpPr>
            <p:cNvPr id="2142" name="Shape 2142"/>
            <p:cNvSpPr/>
            <p:nvPr/>
          </p:nvSpPr>
          <p:spPr>
            <a:xfrm>
              <a:off x="260350" y="0"/>
              <a:ext cx="185738"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143" name="Shape 2143"/>
            <p:cNvSpPr/>
            <p:nvPr/>
          </p:nvSpPr>
          <p:spPr>
            <a:xfrm>
              <a:off x="-1" y="165100"/>
              <a:ext cx="70326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144" name="Shape 2144"/>
            <p:cNvSpPr/>
            <p:nvPr/>
          </p:nvSpPr>
          <p:spPr>
            <a:xfrm>
              <a:off x="280987" y="103187"/>
              <a:ext cx="13176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2146" name="Shape 2146"/>
          <p:cNvSpPr/>
          <p:nvPr/>
        </p:nvSpPr>
        <p:spPr>
          <a:xfrm>
            <a:off x="2843213" y="863600"/>
            <a:ext cx="3200401" cy="917576"/>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147" name="Shape 2147"/>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2148" name="Shape 2148"/>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28</a:t>
            </a:r>
          </a:p>
        </p:txBody>
      </p:sp>
      <p:sp>
        <p:nvSpPr>
          <p:cNvPr id="2149" name="Shape 2149"/>
          <p:cNvSpPr/>
          <p:nvPr/>
        </p:nvSpPr>
        <p:spPr>
          <a:xfrm>
            <a:off x="3564530" y="1207928"/>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Kepenuopfü Zayie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146"/>
                                        </p:tgtEl>
                                        <p:attrNameLst>
                                          <p:attrName>style.visibility</p:attrName>
                                        </p:attrNameLst>
                                      </p:cBhvr>
                                      <p:to>
                                        <p:strVal val="visible"/>
                                      </p:to>
                                    </p:set>
                                    <p:anim calcmode="lin" valueType="num">
                                      <p:cBhvr>
                                        <p:cTn id="7" dur="500" fill="hold"/>
                                        <p:tgtEl>
                                          <p:spTgt spid="2146"/>
                                        </p:tgtEl>
                                        <p:attrNameLst>
                                          <p:attrName>ppt_w</p:attrName>
                                        </p:attrNameLst>
                                      </p:cBhvr>
                                      <p:tavLst>
                                        <p:tav tm="0">
                                          <p:val>
                                            <p:fltVal val="0"/>
                                          </p:val>
                                        </p:tav>
                                        <p:tav tm="100000">
                                          <p:val>
                                            <p:strVal val="#ppt_w"/>
                                          </p:val>
                                        </p:tav>
                                      </p:tavLst>
                                    </p:anim>
                                    <p:anim calcmode="lin" valueType="num">
                                      <p:cBhvr>
                                        <p:cTn id="8" dur="500" fill="hold"/>
                                        <p:tgtEl>
                                          <p:spTgt spid="2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Shape 522"/>
          <p:cNvSpPr/>
          <p:nvPr/>
        </p:nvSpPr>
        <p:spPr>
          <a:xfrm>
            <a:off x="0" y="0"/>
            <a:ext cx="9144000" cy="6858000"/>
          </a:xfrm>
          <a:prstGeom prst="rect">
            <a:avLst/>
          </a:prstGeom>
          <a:gradFill>
            <a:gsLst>
              <a:gs pos="0">
                <a:srgbClr val="000000"/>
              </a:gs>
              <a:gs pos="50000">
                <a:srgbClr val="023CCC"/>
              </a:gs>
              <a:gs pos="100000">
                <a:srgbClr val="000000"/>
              </a:gs>
            </a:gsLst>
            <a:lin ang="5400000"/>
          </a:gra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523" name="Shape 523"/>
          <p:cNvSpPr/>
          <p:nvPr/>
        </p:nvSpPr>
        <p:spPr>
          <a:xfrm>
            <a:off x="519287" y="6552212"/>
            <a:ext cx="836264" cy="214702"/>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500"/>
              </a:spcBef>
              <a:defRPr sz="900" b="1">
                <a:solidFill>
                  <a:schemeClr val="accent3">
                    <a:lumOff val="44000"/>
                  </a:schemeClr>
                </a:solidFill>
                <a:latin typeface="Arial"/>
                <a:ea typeface="Arial"/>
                <a:cs typeface="Arial"/>
                <a:sym typeface="Arial"/>
              </a:defRPr>
            </a:lvl1pPr>
          </a:lstStyle>
          <a:p>
            <a:r>
              <a:t>©2006 TBBMI</a:t>
            </a:r>
          </a:p>
        </p:txBody>
      </p:sp>
      <p:sp>
        <p:nvSpPr>
          <p:cNvPr id="524" name="Shape 524"/>
          <p:cNvSpPr/>
          <p:nvPr/>
        </p:nvSpPr>
        <p:spPr>
          <a:xfrm>
            <a:off x="692150" y="622300"/>
            <a:ext cx="8086725" cy="5915025"/>
          </a:xfrm>
          <a:prstGeom prst="rect">
            <a:avLst/>
          </a:prstGeom>
          <a:solidFill>
            <a:srgbClr val="000000"/>
          </a:solidFill>
          <a:ln w="12700">
            <a:miter lim="400000"/>
          </a:ln>
        </p:spPr>
        <p:txBody>
          <a:bodyPr lIns="45719" rIns="45719" anchor="ctr"/>
          <a:lstStyle/>
          <a:p>
            <a:pPr>
              <a:defRPr>
                <a:latin typeface="Comic Sans MS"/>
                <a:ea typeface="Comic Sans MS"/>
                <a:cs typeface="Comic Sans MS"/>
                <a:sym typeface="Comic Sans MS"/>
              </a:defRPr>
            </a:pPr>
            <a:endParaRPr/>
          </a:p>
        </p:txBody>
      </p:sp>
      <p:pic>
        <p:nvPicPr>
          <p:cNvPr id="525" name="image3.jpg"/>
          <p:cNvPicPr>
            <a:picLocks noChangeAspect="1"/>
          </p:cNvPicPr>
          <p:nvPr/>
        </p:nvPicPr>
        <p:blipFill>
          <a:blip r:embed="rId3">
            <a:extLst/>
          </a:blip>
          <a:stretch>
            <a:fillRect/>
          </a:stretch>
        </p:blipFill>
        <p:spPr>
          <a:xfrm>
            <a:off x="563562" y="612775"/>
            <a:ext cx="7854951" cy="5648325"/>
          </a:xfrm>
          <a:prstGeom prst="rect">
            <a:avLst/>
          </a:prstGeom>
          <a:ln w="12700">
            <a:miter lim="400000"/>
          </a:ln>
        </p:spPr>
      </p:pic>
      <p:sp>
        <p:nvSpPr>
          <p:cNvPr id="526" name="Shape 526"/>
          <p:cNvSpPr/>
          <p:nvPr/>
        </p:nvSpPr>
        <p:spPr>
          <a:xfrm>
            <a:off x="596900" y="615949"/>
            <a:ext cx="7870825" cy="5640390"/>
          </a:xfrm>
          <a:prstGeom prst="rect">
            <a:avLst/>
          </a:prstGeom>
          <a:ln w="190500">
            <a:solidFill>
              <a:srgbClr val="790015"/>
            </a:solidFill>
            <a:miter/>
          </a:ln>
        </p:spPr>
        <p:txBody>
          <a:bodyPr lIns="45719" rIns="45719" anchor="ctr"/>
          <a:lstStyle/>
          <a:p>
            <a:pPr>
              <a:defRPr>
                <a:latin typeface="Comic Sans MS"/>
                <a:ea typeface="Comic Sans MS"/>
                <a:cs typeface="Comic Sans MS"/>
                <a:sym typeface="Comic Sans MS"/>
              </a:defRPr>
            </a:pPr>
            <a:endParaRPr/>
          </a:p>
        </p:txBody>
      </p:sp>
      <p:pic>
        <p:nvPicPr>
          <p:cNvPr id="527" name="image3.jpg"/>
          <p:cNvPicPr>
            <a:picLocks noChangeAspect="1"/>
          </p:cNvPicPr>
          <p:nvPr/>
        </p:nvPicPr>
        <p:blipFill>
          <a:blip r:embed="rId3">
            <a:extLst/>
          </a:blip>
          <a:srcRect t="1367"/>
          <a:stretch>
            <a:fillRect/>
          </a:stretch>
        </p:blipFill>
        <p:spPr>
          <a:xfrm>
            <a:off x="871537" y="687387"/>
            <a:ext cx="7499351" cy="5497514"/>
          </a:xfrm>
          <a:prstGeom prst="rect">
            <a:avLst/>
          </a:prstGeom>
          <a:ln w="12700">
            <a:miter lim="400000"/>
          </a:ln>
        </p:spPr>
      </p:pic>
      <p:pic>
        <p:nvPicPr>
          <p:cNvPr id="528" name="image4.jpg"/>
          <p:cNvPicPr>
            <a:picLocks noChangeAspect="1"/>
          </p:cNvPicPr>
          <p:nvPr/>
        </p:nvPicPr>
        <p:blipFill>
          <a:blip r:embed="rId4">
            <a:extLst/>
          </a:blip>
          <a:srcRect b="2443"/>
          <a:stretch>
            <a:fillRect/>
          </a:stretch>
        </p:blipFill>
        <p:spPr>
          <a:xfrm>
            <a:off x="720725" y="687388"/>
            <a:ext cx="7693025" cy="5511801"/>
          </a:xfrm>
          <a:prstGeom prst="rect">
            <a:avLst/>
          </a:prstGeom>
          <a:ln w="12700">
            <a:miter lim="400000"/>
          </a:ln>
        </p:spPr>
      </p:pic>
      <p:sp>
        <p:nvSpPr>
          <p:cNvPr id="529" name="Shape 529"/>
          <p:cNvSpPr/>
          <p:nvPr/>
        </p:nvSpPr>
        <p:spPr>
          <a:xfrm>
            <a:off x="665163" y="649287"/>
            <a:ext cx="7758111" cy="5581651"/>
          </a:xfrm>
          <a:prstGeom prst="rect">
            <a:avLst/>
          </a:prstGeom>
          <a:solidFill>
            <a:srgbClr val="080808">
              <a:alpha val="50195"/>
            </a:srgbClr>
          </a:solidFill>
          <a:ln w="12700">
            <a:miter lim="400000"/>
          </a:ln>
        </p:spPr>
        <p:txBody>
          <a:bodyPr lIns="45719" rIns="45719" anchor="ctr"/>
          <a:lstStyle/>
          <a:p>
            <a:pPr>
              <a:defRPr>
                <a:latin typeface="Comic Sans MS"/>
                <a:ea typeface="Comic Sans MS"/>
                <a:cs typeface="Comic Sans MS"/>
                <a:sym typeface="Comic Sans MS"/>
              </a:defRPr>
            </a:pPr>
            <a:endParaRPr/>
          </a:p>
        </p:txBody>
      </p:sp>
      <p:grpSp>
        <p:nvGrpSpPr>
          <p:cNvPr id="532" name="Group 532"/>
          <p:cNvGrpSpPr/>
          <p:nvPr/>
        </p:nvGrpSpPr>
        <p:grpSpPr>
          <a:xfrm>
            <a:off x="1001712" y="1903413"/>
            <a:ext cx="7051676" cy="1819112"/>
            <a:chOff x="0" y="0"/>
            <a:chExt cx="7051675" cy="1819111"/>
          </a:xfrm>
        </p:grpSpPr>
        <p:sp>
          <p:nvSpPr>
            <p:cNvPr id="530" name="Shape 530"/>
            <p:cNvSpPr/>
            <p:nvPr/>
          </p:nvSpPr>
          <p:spPr>
            <a:xfrm>
              <a:off x="0" y="0"/>
              <a:ext cx="7051675" cy="1819112"/>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3600"/>
                </a:spcBef>
                <a:defRPr sz="6000" b="1" i="1">
                  <a:solidFill>
                    <a:srgbClr val="FFFC1E"/>
                  </a:solidFill>
                  <a:latin typeface="Arial"/>
                  <a:ea typeface="Arial"/>
                  <a:cs typeface="Arial"/>
                  <a:sym typeface="Arial"/>
                </a:defRPr>
              </a:lvl1pPr>
            </a:lstStyle>
            <a:p>
              <a:r>
                <a:t>BIBLE… DIETHERIEKO</a:t>
              </a:r>
            </a:p>
          </p:txBody>
        </p:sp>
        <p:sp>
          <p:nvSpPr>
            <p:cNvPr id="531" name="Shape 531"/>
            <p:cNvSpPr/>
            <p:nvPr/>
          </p:nvSpPr>
          <p:spPr>
            <a:xfrm>
              <a:off x="6092307" y="930434"/>
              <a:ext cx="291293"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spcBef>
                  <a:spcPts val="1200"/>
                </a:spcBef>
                <a:defRPr sz="2000" b="1" i="1">
                  <a:solidFill>
                    <a:srgbClr val="FFFC1E"/>
                  </a:solidFill>
                  <a:latin typeface="Arial"/>
                  <a:ea typeface="Arial"/>
                  <a:cs typeface="Arial"/>
                  <a:sym typeface="Arial"/>
                </a:defRPr>
              </a:lvl1pPr>
            </a:lstStyle>
            <a:p>
              <a:r>
                <a:t>®</a:t>
              </a:r>
            </a:p>
          </p:txBody>
        </p:sp>
      </p:grpSp>
      <p:sp>
        <p:nvSpPr>
          <p:cNvPr id="533" name="Shape 533"/>
          <p:cNvSpPr/>
          <p:nvPr/>
        </p:nvSpPr>
        <p:spPr>
          <a:xfrm>
            <a:off x="436562" y="1263650"/>
            <a:ext cx="8061326" cy="561340"/>
          </a:xfrm>
          <a:prstGeom prst="rect">
            <a:avLst/>
          </a:prstGeom>
          <a:ln w="12700">
            <a:miter lim="400000"/>
          </a:ln>
          <a:effectLst>
            <a:outerShdw blurRad="63500" dist="81320" dir="2319588"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lgn="ctr">
              <a:spcBef>
                <a:spcPts val="1500"/>
              </a:spcBef>
              <a:defRPr sz="26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(Ketho zo,RHÜPIE KEZHÜ leshüda puo zo!)</a:t>
            </a:r>
          </a:p>
        </p:txBody>
      </p:sp>
      <p:grpSp>
        <p:nvGrpSpPr>
          <p:cNvPr id="536" name="Group 536"/>
          <p:cNvGrpSpPr/>
          <p:nvPr/>
        </p:nvGrpSpPr>
        <p:grpSpPr>
          <a:xfrm>
            <a:off x="851695" y="4141664"/>
            <a:ext cx="7024686" cy="1823112"/>
            <a:chOff x="0" y="0"/>
            <a:chExt cx="7024685" cy="1823111"/>
          </a:xfrm>
        </p:grpSpPr>
        <p:sp>
          <p:nvSpPr>
            <p:cNvPr id="534" name="Shape 534"/>
            <p:cNvSpPr/>
            <p:nvPr/>
          </p:nvSpPr>
          <p:spPr>
            <a:xfrm>
              <a:off x="2384246" y="0"/>
              <a:ext cx="2233970" cy="548045"/>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spcBef>
                  <a:spcPts val="1900"/>
                </a:spcBef>
                <a:defRPr sz="3200" b="1">
                  <a:solidFill>
                    <a:schemeClr val="accent3">
                      <a:lumOff val="44000"/>
                    </a:schemeClr>
                  </a:solidFill>
                  <a:effectLst>
                    <a:outerShdw blurRad="38100" dist="38100" dir="2700000" rotWithShape="0">
                      <a:srgbClr val="000000"/>
                    </a:outerShdw>
                  </a:effectLst>
                  <a:latin typeface="Arial"/>
                  <a:ea typeface="Arial"/>
                  <a:cs typeface="Arial"/>
                  <a:sym typeface="Arial"/>
                </a:defRPr>
              </a:lvl1pPr>
            </a:lstStyle>
            <a:p>
              <a:r>
                <a:t>ZA SOROU</a:t>
              </a:r>
            </a:p>
          </p:txBody>
        </p:sp>
        <p:sp>
          <p:nvSpPr>
            <p:cNvPr id="535" name="Shape 535"/>
            <p:cNvSpPr/>
            <p:nvPr/>
          </p:nvSpPr>
          <p:spPr>
            <a:xfrm>
              <a:off x="0" y="529921"/>
              <a:ext cx="7024686" cy="1293191"/>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2600"/>
                </a:spcBef>
                <a:defRPr sz="4200" b="1" i="1">
                  <a:solidFill>
                    <a:srgbClr val="77FD68"/>
                  </a:solidFill>
                  <a:effectLst>
                    <a:outerShdw blurRad="38100" dist="38100" dir="2700000" rotWithShape="0">
                      <a:srgbClr val="000000"/>
                    </a:outerShdw>
                  </a:effectLst>
                  <a:latin typeface="Arial"/>
                  <a:ea typeface="Arial"/>
                  <a:cs typeface="Arial"/>
                  <a:sym typeface="Arial"/>
                </a:defRPr>
              </a:lvl1pPr>
            </a:lstStyle>
            <a:p>
              <a:r>
                <a:t>“BIBLE MEHO PETSEKESHÜ"</a:t>
              </a:r>
            </a:p>
          </p:txBody>
        </p:sp>
      </p:grpSp>
      <p:sp>
        <p:nvSpPr>
          <p:cNvPr id="537" name="Shape 537"/>
          <p:cNvSpPr/>
          <p:nvPr/>
        </p:nvSpPr>
        <p:spPr>
          <a:xfrm>
            <a:off x="8122241" y="6429692"/>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600"/>
              </a:spcBef>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02</a:t>
            </a:r>
          </a:p>
        </p:txBody>
      </p:sp>
      <p:sp>
        <p:nvSpPr>
          <p:cNvPr id="538" name="Shape 538"/>
          <p:cNvSpPr/>
          <p:nvPr/>
        </p:nvSpPr>
        <p:spPr>
          <a:xfrm>
            <a:off x="7580468" y="6426517"/>
            <a:ext cx="656914" cy="26924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9.65.06.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28"/>
                                        </p:tgtEl>
                                        <p:attrNameLst>
                                          <p:attrName>style.visibility</p:attrName>
                                        </p:attrNameLst>
                                      </p:cBhvr>
                                      <p:to>
                                        <p:strVal val="visible"/>
                                      </p:to>
                                    </p:set>
                                    <p:animEffect transition="in" filter="dissolve">
                                      <p:cBhvr>
                                        <p:cTn id="7" dur="1000"/>
                                        <p:tgtEl>
                                          <p:spTgt spid="528"/>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529"/>
                                        </p:tgtEl>
                                        <p:attrNameLst>
                                          <p:attrName>style.visibility</p:attrName>
                                        </p:attrNameLst>
                                      </p:cBhvr>
                                      <p:to>
                                        <p:strVal val="visible"/>
                                      </p:to>
                                    </p:set>
                                    <p:animEffect transition="in" filter="dissolve">
                                      <p:cBhvr>
                                        <p:cTn id="11" dur="1000"/>
                                        <p:tgtEl>
                                          <p:spTgt spid="529"/>
                                        </p:tgtEl>
                                      </p:cBhvr>
                                    </p:animEffect>
                                  </p:childTnLst>
                                </p:cTn>
                              </p:par>
                            </p:childTnLst>
                          </p:cTn>
                        </p:par>
                        <p:par>
                          <p:cTn id="12" fill="hold">
                            <p:stCondLst>
                              <p:cond delay="2000"/>
                            </p:stCondLst>
                            <p:childTnLst>
                              <p:par>
                                <p:cTn id="13" presetID="23" presetClass="entr" presetSubtype="16" fill="hold" grpId="3" nodeType="afterEffect">
                                  <p:stCondLst>
                                    <p:cond delay="0"/>
                                  </p:stCondLst>
                                  <p:iterate>
                                    <p:tmAbs val="0"/>
                                  </p:iterate>
                                  <p:childTnLst>
                                    <p:set>
                                      <p:cBhvr>
                                        <p:cTn id="14" fill="hold"/>
                                        <p:tgtEl>
                                          <p:spTgt spid="532"/>
                                        </p:tgtEl>
                                        <p:attrNameLst>
                                          <p:attrName>style.visibility</p:attrName>
                                        </p:attrNameLst>
                                      </p:cBhvr>
                                      <p:to>
                                        <p:strVal val="visible"/>
                                      </p:to>
                                    </p:set>
                                    <p:anim calcmode="lin" valueType="num">
                                      <p:cBhvr>
                                        <p:cTn id="15" dur="1000" fill="hold"/>
                                        <p:tgtEl>
                                          <p:spTgt spid="532"/>
                                        </p:tgtEl>
                                        <p:attrNameLst>
                                          <p:attrName>ppt_w</p:attrName>
                                        </p:attrNameLst>
                                      </p:cBhvr>
                                      <p:tavLst>
                                        <p:tav tm="0">
                                          <p:val>
                                            <p:fltVal val="0"/>
                                          </p:val>
                                        </p:tav>
                                        <p:tav tm="100000">
                                          <p:val>
                                            <p:strVal val="#ppt_w"/>
                                          </p:val>
                                        </p:tav>
                                      </p:tavLst>
                                    </p:anim>
                                    <p:anim calcmode="lin" valueType="num">
                                      <p:cBhvr>
                                        <p:cTn id="16" dur="1000" fill="hold"/>
                                        <p:tgtEl>
                                          <p:spTgt spid="532"/>
                                        </p:tgtEl>
                                        <p:attrNameLst>
                                          <p:attrName>ppt_h</p:attrName>
                                        </p:attrNameLst>
                                      </p:cBhvr>
                                      <p:tavLst>
                                        <p:tav tm="0">
                                          <p:val>
                                            <p:fltVal val="0"/>
                                          </p:val>
                                        </p:tav>
                                        <p:tav tm="100000">
                                          <p:val>
                                            <p:strVal val="#ppt_h"/>
                                          </p:val>
                                        </p:tav>
                                      </p:tavLst>
                                    </p:anim>
                                  </p:childTnLst>
                                </p:cTn>
                              </p:par>
                            </p:childTnLst>
                          </p:cTn>
                        </p:par>
                        <p:par>
                          <p:cTn id="17" fill="hold">
                            <p:stCondLst>
                              <p:cond delay="3000"/>
                            </p:stCondLst>
                            <p:childTnLst>
                              <p:par>
                                <p:cTn id="18" presetID="9" presetClass="entr" fill="hold" grpId="4" nodeType="afterEffect">
                                  <p:stCondLst>
                                    <p:cond delay="0"/>
                                  </p:stCondLst>
                                  <p:iterate>
                                    <p:tmAbs val="0"/>
                                  </p:iterate>
                                  <p:childTnLst>
                                    <p:set>
                                      <p:cBhvr>
                                        <p:cTn id="19" fill="hold"/>
                                        <p:tgtEl>
                                          <p:spTgt spid="536"/>
                                        </p:tgtEl>
                                        <p:attrNameLst>
                                          <p:attrName>style.visibility</p:attrName>
                                        </p:attrNameLst>
                                      </p:cBhvr>
                                      <p:to>
                                        <p:strVal val="visible"/>
                                      </p:to>
                                    </p:set>
                                    <p:animEffect transition="in" filter="dissolve">
                                      <p:cBhvr>
                                        <p:cTn id="20" dur="2000"/>
                                        <p:tgtEl>
                                          <p:spTgt spid="536"/>
                                        </p:tgtEl>
                                      </p:cBhvr>
                                    </p:animEffect>
                                  </p:childTnLst>
                                </p:cTn>
                              </p:par>
                            </p:childTnLst>
                          </p:cTn>
                        </p:par>
                        <p:par>
                          <p:cTn id="21" fill="hold">
                            <p:stCondLst>
                              <p:cond delay="5000"/>
                            </p:stCondLst>
                            <p:childTnLst>
                              <p:par>
                                <p:cTn id="22" presetID="22" presetClass="entr" presetSubtype="8" fill="hold" grpId="5" nodeType="afterEffect">
                                  <p:stCondLst>
                                    <p:cond delay="0"/>
                                  </p:stCondLst>
                                  <p:iterate>
                                    <p:tmAbs val="0"/>
                                  </p:iterate>
                                  <p:childTnLst>
                                    <p:set>
                                      <p:cBhvr>
                                        <p:cTn id="23" fill="hold"/>
                                        <p:tgtEl>
                                          <p:spTgt spid="533"/>
                                        </p:tgtEl>
                                        <p:attrNameLst>
                                          <p:attrName>style.visibility</p:attrName>
                                        </p:attrNameLst>
                                      </p:cBhvr>
                                      <p:to>
                                        <p:strVal val="visible"/>
                                      </p:to>
                                    </p:set>
                                    <p:animEffect transition="in" filter="wipe(left)">
                                      <p:cBhvr>
                                        <p:cTn id="24" dur="2000"/>
                                        <p:tgtEl>
                                          <p:spTgt spid="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1" animBg="1" advAuto="0"/>
      <p:bldP spid="529" grpId="2" animBg="1" advAuto="0"/>
      <p:bldP spid="532" grpId="3" animBg="1" advAuto="0"/>
      <p:bldP spid="533" grpId="5" animBg="1" advAuto="0"/>
      <p:bldP spid="536" grpId="4"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 name="Shape 2153"/>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Teicie 1600</a:t>
            </a:r>
          </a:p>
        </p:txBody>
      </p:sp>
      <p:sp>
        <p:nvSpPr>
          <p:cNvPr id="2154" name="Shape 2154"/>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Thedze Kethumia 40</a:t>
            </a:r>
          </a:p>
        </p:txBody>
      </p:sp>
      <p:sp>
        <p:nvSpPr>
          <p:cNvPr id="2155" name="Shape 2155"/>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FEF800"/>
                </a:solidFill>
              </a:defRPr>
            </a:lvl1pPr>
          </a:lstStyle>
          <a:p>
            <a:r>
              <a:t>DIEBO PUO:</a:t>
            </a:r>
          </a:p>
        </p:txBody>
      </p:sp>
      <p:sp>
        <p:nvSpPr>
          <p:cNvPr id="2156" name="Shape 2156"/>
          <p:cNvSpPr/>
          <p:nvPr/>
        </p:nvSpPr>
        <p:spPr>
          <a:xfrm>
            <a:off x="6311900" y="2017713"/>
            <a:ext cx="1710944"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 Leshüda "27"</a:t>
            </a:r>
          </a:p>
        </p:txBody>
      </p:sp>
      <p:sp>
        <p:nvSpPr>
          <p:cNvPr id="2157" name="Shape 2157"/>
          <p:cNvSpPr/>
          <p:nvPr/>
        </p:nvSpPr>
        <p:spPr>
          <a:xfrm>
            <a:off x="312738" y="2030413"/>
            <a:ext cx="165036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Leshüda "39"</a:t>
            </a:r>
          </a:p>
        </p:txBody>
      </p:sp>
      <p:sp>
        <p:nvSpPr>
          <p:cNvPr id="2158" name="Shape 2158"/>
          <p:cNvSpPr/>
          <p:nvPr/>
        </p:nvSpPr>
        <p:spPr>
          <a:xfrm>
            <a:off x="396875" y="2716213"/>
            <a:ext cx="72110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Ibriko</a:t>
            </a:r>
          </a:p>
        </p:txBody>
      </p:sp>
      <p:sp>
        <p:nvSpPr>
          <p:cNvPr id="2159" name="Shape 2159"/>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Grik</a:t>
            </a:r>
          </a:p>
        </p:txBody>
      </p:sp>
      <p:sp>
        <p:nvSpPr>
          <p:cNvPr id="2160" name="Shape 2160"/>
          <p:cNvSpPr/>
          <p:nvPr/>
        </p:nvSpPr>
        <p:spPr>
          <a:xfrm>
            <a:off x="7302500" y="33845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Ngukemezhie/ </a:t>
            </a:r>
          </a:p>
        </p:txBody>
      </p:sp>
      <p:sp>
        <p:nvSpPr>
          <p:cNvPr id="2161" name="Shape 2161"/>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2F6AFD"/>
                </a:solidFill>
                <a:latin typeface="Lucida Handwriting"/>
                <a:ea typeface="Lucida Handwriting"/>
                <a:cs typeface="Lucida Handwriting"/>
                <a:sym typeface="Lucida Handwriting"/>
              </a:defRPr>
            </a:lvl1pPr>
          </a:lstStyle>
          <a:p>
            <a:r>
              <a:t>Thezho/</a:t>
            </a:r>
          </a:p>
        </p:txBody>
      </p:sp>
      <p:grpSp>
        <p:nvGrpSpPr>
          <p:cNvPr id="2178" name="Group 2178"/>
          <p:cNvGrpSpPr/>
          <p:nvPr/>
        </p:nvGrpSpPr>
        <p:grpSpPr>
          <a:xfrm>
            <a:off x="2133599" y="2530449"/>
            <a:ext cx="5403851" cy="2789265"/>
            <a:chOff x="0" y="0"/>
            <a:chExt cx="5403850" cy="2789264"/>
          </a:xfrm>
        </p:grpSpPr>
        <p:sp>
          <p:nvSpPr>
            <p:cNvPr id="2162" name="Shape 2162"/>
            <p:cNvSpPr/>
            <p:nvPr/>
          </p:nvSpPr>
          <p:spPr>
            <a:xfrm flipV="1">
              <a:off x="3694112" y="2701951"/>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63" name="Shape 2163"/>
            <p:cNvSpPr/>
            <p:nvPr/>
          </p:nvSpPr>
          <p:spPr>
            <a:xfrm>
              <a:off x="0" y="2578126"/>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64" name="Shape 2164"/>
            <p:cNvSpPr/>
            <p:nvPr/>
          </p:nvSpPr>
          <p:spPr>
            <a:xfrm>
              <a:off x="257175" y="1692301"/>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65" name="Shape 2165"/>
            <p:cNvSpPr/>
            <p:nvPr/>
          </p:nvSpPr>
          <p:spPr>
            <a:xfrm>
              <a:off x="930274" y="838226"/>
              <a:ext cx="923927"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66" name="Shape 2166"/>
            <p:cNvSpPr/>
            <p:nvPr/>
          </p:nvSpPr>
          <p:spPr>
            <a:xfrm>
              <a:off x="2127403" y="314451"/>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67" name="Shape 2167"/>
            <p:cNvSpPr/>
            <p:nvPr/>
          </p:nvSpPr>
          <p:spPr>
            <a:xfrm flipH="1">
              <a:off x="2752725" y="757263"/>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68" name="Shape 2168"/>
            <p:cNvSpPr/>
            <p:nvPr/>
          </p:nvSpPr>
          <p:spPr>
            <a:xfrm flipH="1">
              <a:off x="2963862" y="1295426"/>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69" name="Shape 2169"/>
            <p:cNvSpPr/>
            <p:nvPr/>
          </p:nvSpPr>
          <p:spPr>
            <a:xfrm flipV="1">
              <a:off x="3047999" y="2146326"/>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170" name="Shape 2170"/>
            <p:cNvSpPr/>
            <p:nvPr/>
          </p:nvSpPr>
          <p:spPr>
            <a:xfrm rot="5246759">
              <a:off x="1339058" y="1255050"/>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2171" name="Shape 2171"/>
            <p:cNvSpPr/>
            <p:nvPr/>
          </p:nvSpPr>
          <p:spPr>
            <a:xfrm>
              <a:off x="3298825" y="2459064"/>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2172" name="Shape 2172"/>
            <p:cNvSpPr/>
            <p:nvPr/>
          </p:nvSpPr>
          <p:spPr>
            <a:xfrm rot="3267768">
              <a:off x="748949" y="1472228"/>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2173" name="Shape 2173"/>
            <p:cNvSpPr/>
            <p:nvPr/>
          </p:nvSpPr>
          <p:spPr>
            <a:xfrm rot="20643327">
              <a:off x="3305829" y="1966847"/>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2174" name="Shape 2174"/>
            <p:cNvSpPr/>
            <p:nvPr/>
          </p:nvSpPr>
          <p:spPr>
            <a:xfrm rot="19276533">
              <a:off x="3214611" y="1373839"/>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MHAKECHÜKO</a:t>
              </a:r>
            </a:p>
          </p:txBody>
        </p:sp>
        <p:sp>
          <p:nvSpPr>
            <p:cNvPr id="2175" name="Shape 2175"/>
            <p:cNvSpPr/>
            <p:nvPr/>
          </p:nvSpPr>
          <p:spPr>
            <a:xfrm rot="1755646">
              <a:off x="182986" y="1839635"/>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2176" name="Shape 2176"/>
            <p:cNvSpPr/>
            <p:nvPr/>
          </p:nvSpPr>
          <p:spPr>
            <a:xfrm rot="240000">
              <a:off x="402541" y="2322625"/>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sp>
          <p:nvSpPr>
            <p:cNvPr id="2177" name="Shape 2177"/>
            <p:cNvSpPr/>
            <p:nvPr/>
          </p:nvSpPr>
          <p:spPr>
            <a:xfrm rot="18254599">
              <a:off x="2483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DIELIEKEVI</a:t>
              </a:r>
            </a:p>
          </p:txBody>
        </p:sp>
      </p:grpSp>
      <p:sp>
        <p:nvSpPr>
          <p:cNvPr id="2179" name="Shape 2179"/>
          <p:cNvSpPr/>
          <p:nvPr/>
        </p:nvSpPr>
        <p:spPr>
          <a:xfrm>
            <a:off x="-57151" y="4491037"/>
            <a:ext cx="1976440"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180" name="Shape 2180"/>
          <p:cNvSpPr/>
          <p:nvPr/>
        </p:nvSpPr>
        <p:spPr>
          <a:xfrm>
            <a:off x="7091363" y="4510087"/>
            <a:ext cx="2152651"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181" name="Shape 2181"/>
          <p:cNvSpPr/>
          <p:nvPr/>
        </p:nvSpPr>
        <p:spPr>
          <a:xfrm>
            <a:off x="-85725" y="5184775"/>
            <a:ext cx="1831975"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Voketa </a:t>
            </a:r>
          </a:p>
        </p:txBody>
      </p:sp>
      <p:sp>
        <p:nvSpPr>
          <p:cNvPr id="2182" name="Shape 2182"/>
          <p:cNvSpPr/>
          <p:nvPr/>
        </p:nvSpPr>
        <p:spPr>
          <a:xfrm>
            <a:off x="7278688" y="5184775"/>
            <a:ext cx="1814512"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Siedze</a:t>
            </a:r>
          </a:p>
        </p:txBody>
      </p:sp>
      <p:sp>
        <p:nvSpPr>
          <p:cNvPr id="2183" name="Shape 2183"/>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2F6AFD"/>
                </a:solidFill>
                <a:latin typeface="Lucida Handwriting"/>
                <a:ea typeface="Lucida Handwriting"/>
                <a:cs typeface="Lucida Handwriting"/>
                <a:sym typeface="Lucida Handwriting"/>
              </a:defRPr>
            </a:lvl1pPr>
          </a:lstStyle>
          <a:p>
            <a:r>
              <a:t>Phrakeshü</a:t>
            </a:r>
          </a:p>
        </p:txBody>
      </p:sp>
      <p:sp>
        <p:nvSpPr>
          <p:cNvPr id="2184" name="Shape 2184"/>
          <p:cNvSpPr/>
          <p:nvPr/>
        </p:nvSpPr>
        <p:spPr>
          <a:xfrm>
            <a:off x="6796088" y="3730625"/>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2F6AFD"/>
                </a:solidFill>
                <a:latin typeface="Lucida Handwriting"/>
                <a:ea typeface="Lucida Handwriting"/>
                <a:cs typeface="Lucida Handwriting"/>
                <a:sym typeface="Lucida Handwriting"/>
              </a:defRPr>
            </a:lvl1pPr>
          </a:lstStyle>
          <a:p>
            <a:r>
              <a:t>Chü tsei keshü</a:t>
            </a:r>
          </a:p>
        </p:txBody>
      </p:sp>
      <p:sp>
        <p:nvSpPr>
          <p:cNvPr id="2185" name="Shape 2185"/>
          <p:cNvSpPr/>
          <p:nvPr/>
        </p:nvSpPr>
        <p:spPr>
          <a:xfrm>
            <a:off x="7135813" y="1884363"/>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186" name="Shape 2186"/>
          <p:cNvSpPr/>
          <p:nvPr/>
        </p:nvSpPr>
        <p:spPr>
          <a:xfrm>
            <a:off x="7345363" y="26511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187" name="Shape 2187"/>
          <p:cNvSpPr/>
          <p:nvPr/>
        </p:nvSpPr>
        <p:spPr>
          <a:xfrm>
            <a:off x="7440613" y="3316287"/>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188" name="Shape 2188"/>
          <p:cNvSpPr/>
          <p:nvPr/>
        </p:nvSpPr>
        <p:spPr>
          <a:xfrm>
            <a:off x="7593013" y="4424362"/>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189" name="Shape 2189"/>
          <p:cNvSpPr/>
          <p:nvPr/>
        </p:nvSpPr>
        <p:spPr>
          <a:xfrm>
            <a:off x="866775" y="1893888"/>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190" name="Shape 2190"/>
          <p:cNvSpPr/>
          <p:nvPr/>
        </p:nvSpPr>
        <p:spPr>
          <a:xfrm>
            <a:off x="762000" y="2660650"/>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191" name="Shape 2191"/>
          <p:cNvSpPr/>
          <p:nvPr/>
        </p:nvSpPr>
        <p:spPr>
          <a:xfrm>
            <a:off x="671512" y="33115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192" name="Shape 2192"/>
          <p:cNvSpPr/>
          <p:nvPr/>
        </p:nvSpPr>
        <p:spPr>
          <a:xfrm>
            <a:off x="495300" y="43910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193" name="Shape 2193"/>
          <p:cNvSpPr/>
          <p:nvPr/>
        </p:nvSpPr>
        <p:spPr>
          <a:xfrm>
            <a:off x="1597025" y="5768975"/>
            <a:ext cx="2420939"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194" name="Shape 2194"/>
          <p:cNvSpPr/>
          <p:nvPr/>
        </p:nvSpPr>
        <p:spPr>
          <a:xfrm>
            <a:off x="4322762" y="5540375"/>
            <a:ext cx="2333626" cy="897891"/>
          </a:xfrm>
          <a:prstGeom prst="rect">
            <a:avLst/>
          </a:prstGeom>
          <a:ln w="12700">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a:defRPr sz="2000">
                <a:solidFill>
                  <a:srgbClr val="2F6AFD"/>
                </a:solidFill>
                <a:latin typeface="Lucida Handwriting"/>
                <a:ea typeface="Lucida Handwriting"/>
                <a:cs typeface="Lucida Handwriting"/>
                <a:sym typeface="Lucida Handwriting"/>
              </a:defRPr>
            </a:pPr>
            <a:r>
              <a:t>Kemeho nya 2</a:t>
            </a:r>
            <a:endParaRPr u="sng"/>
          </a:p>
          <a:p>
            <a:pPr>
              <a:defRPr sz="2000">
                <a:solidFill>
                  <a:srgbClr val="2F6AFD"/>
                </a:solidFill>
                <a:latin typeface="Lucida Handwriting"/>
                <a:ea typeface="Lucida Handwriting"/>
                <a:cs typeface="Lucida Handwriting"/>
                <a:sym typeface="Lucida Handwriting"/>
              </a:defRPr>
            </a:pPr>
            <a:r>
              <a:rPr u="sng"/>
              <a:t>Kemeho nya 1</a:t>
            </a:r>
          </a:p>
        </p:txBody>
      </p:sp>
      <p:grpSp>
        <p:nvGrpSpPr>
          <p:cNvPr id="2198" name="Group 2198"/>
          <p:cNvGrpSpPr/>
          <p:nvPr/>
        </p:nvGrpSpPr>
        <p:grpSpPr>
          <a:xfrm>
            <a:off x="5467349" y="588962"/>
            <a:ext cx="703265" cy="958851"/>
            <a:chOff x="0" y="0"/>
            <a:chExt cx="703263" cy="958850"/>
          </a:xfrm>
        </p:grpSpPr>
        <p:sp>
          <p:nvSpPr>
            <p:cNvPr id="2195" name="Shape 2195"/>
            <p:cNvSpPr/>
            <p:nvPr/>
          </p:nvSpPr>
          <p:spPr>
            <a:xfrm>
              <a:off x="260350" y="0"/>
              <a:ext cx="185738"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196" name="Shape 2196"/>
            <p:cNvSpPr/>
            <p:nvPr/>
          </p:nvSpPr>
          <p:spPr>
            <a:xfrm>
              <a:off x="-1" y="165100"/>
              <a:ext cx="70326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197" name="Shape 2197"/>
            <p:cNvSpPr/>
            <p:nvPr/>
          </p:nvSpPr>
          <p:spPr>
            <a:xfrm>
              <a:off x="280987" y="103187"/>
              <a:ext cx="13176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2199" name="Shape 2199"/>
          <p:cNvSpPr/>
          <p:nvPr/>
        </p:nvSpPr>
        <p:spPr>
          <a:xfrm>
            <a:off x="6086475" y="569912"/>
            <a:ext cx="3057526" cy="1169989"/>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200" name="Shape 2200"/>
          <p:cNvSpPr/>
          <p:nvPr/>
        </p:nvSpPr>
        <p:spPr>
          <a:xfrm>
            <a:off x="28575" y="554037"/>
            <a:ext cx="3057526" cy="1169989"/>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201" name="Shape 2201"/>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2202" name="Shape 2202"/>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FFF565"/>
                </a:solidFill>
                <a:latin typeface="Lucida Handwriting"/>
                <a:ea typeface="Lucida Handwriting"/>
                <a:cs typeface="Lucida Handwriting"/>
                <a:sym typeface="Lucida Handwriting"/>
              </a:defRPr>
            </a:pPr>
            <a:r>
              <a:t>Ketholeshü  </a:t>
            </a:r>
          </a:p>
          <a:p>
            <a:pPr algn="ctr">
              <a:defRPr sz="2500">
                <a:solidFill>
                  <a:srgbClr val="FFF565"/>
                </a:solidFill>
                <a:latin typeface="Lucida Handwriting"/>
                <a:ea typeface="Lucida Handwriting"/>
                <a:cs typeface="Lucida Handwriting"/>
                <a:sym typeface="Lucida Handwriting"/>
              </a:defRPr>
            </a:pPr>
            <a:r>
              <a:t>"</a:t>
            </a:r>
            <a:r>
              <a:rPr sz="2400"/>
              <a:t>KESAU</a:t>
            </a:r>
            <a:r>
              <a:t>"  </a:t>
            </a:r>
          </a:p>
        </p:txBody>
      </p:sp>
      <p:sp>
        <p:nvSpPr>
          <p:cNvPr id="2203" name="Shape 2203"/>
          <p:cNvSpPr/>
          <p:nvPr/>
        </p:nvSpPr>
        <p:spPr>
          <a:xfrm>
            <a:off x="620499" y="671512"/>
            <a:ext cx="1807002" cy="1727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2F6AFD"/>
                </a:solidFill>
                <a:latin typeface="Lucida Handwriting"/>
                <a:ea typeface="Lucida Handwriting"/>
                <a:cs typeface="Lucida Handwriting"/>
                <a:sym typeface="Lucida Handwriting"/>
              </a:defRPr>
            </a:pPr>
            <a:r>
              <a:t> </a:t>
            </a:r>
            <a:r>
              <a:rPr>
                <a:solidFill>
                  <a:srgbClr val="FDE620"/>
                </a:solidFill>
              </a:rPr>
              <a:t>Ketholeshü </a:t>
            </a:r>
          </a:p>
          <a:p>
            <a:pPr algn="ctr">
              <a:defRPr sz="2800">
                <a:solidFill>
                  <a:srgbClr val="FDE620"/>
                </a:solidFill>
                <a:latin typeface="Lucida Handwriting"/>
                <a:ea typeface="Lucida Handwriting"/>
                <a:cs typeface="Lucida Handwriting"/>
                <a:sym typeface="Lucida Handwriting"/>
              </a:defRPr>
            </a:pPr>
            <a:r>
              <a:t>"KEWEU" </a:t>
            </a:r>
          </a:p>
        </p:txBody>
      </p:sp>
      <p:sp>
        <p:nvSpPr>
          <p:cNvPr id="2204" name="Shape 2204"/>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29</a:t>
            </a:r>
          </a:p>
        </p:txBody>
      </p:sp>
      <p:sp>
        <p:nvSpPr>
          <p:cNvPr id="2205" name="Shape 2205"/>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Kepenuopfü Zayie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9" name="Shape 2209"/>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Teicie 1600</a:t>
            </a:r>
          </a:p>
        </p:txBody>
      </p:sp>
      <p:sp>
        <p:nvSpPr>
          <p:cNvPr id="2210" name="Shape 2210"/>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Thedze Kethumia 40</a:t>
            </a:r>
          </a:p>
        </p:txBody>
      </p:sp>
      <p:sp>
        <p:nvSpPr>
          <p:cNvPr id="2211" name="Shape 2211"/>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FEF800"/>
                </a:solidFill>
              </a:defRPr>
            </a:lvl1pPr>
          </a:lstStyle>
          <a:p>
            <a:r>
              <a:t>DIEBO PUO:</a:t>
            </a:r>
          </a:p>
        </p:txBody>
      </p:sp>
      <p:sp>
        <p:nvSpPr>
          <p:cNvPr id="2212" name="Shape 2212"/>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FFF565"/>
                </a:solidFill>
                <a:latin typeface="Lucida Handwriting"/>
                <a:ea typeface="Lucida Handwriting"/>
                <a:cs typeface="Lucida Handwriting"/>
                <a:sym typeface="Lucida Handwriting"/>
              </a:defRPr>
            </a:pPr>
            <a:r>
              <a:t>Ketholeshü  </a:t>
            </a:r>
          </a:p>
          <a:p>
            <a:pPr algn="ctr">
              <a:defRPr sz="2500">
                <a:solidFill>
                  <a:srgbClr val="FFF565"/>
                </a:solidFill>
                <a:latin typeface="Lucida Handwriting"/>
                <a:ea typeface="Lucida Handwriting"/>
                <a:cs typeface="Lucida Handwriting"/>
                <a:sym typeface="Lucida Handwriting"/>
              </a:defRPr>
            </a:pPr>
            <a:r>
              <a:t>"</a:t>
            </a:r>
            <a:r>
              <a:rPr sz="2400"/>
              <a:t>KESAU</a:t>
            </a:r>
            <a:r>
              <a:t>"  </a:t>
            </a:r>
          </a:p>
        </p:txBody>
      </p:sp>
      <p:sp>
        <p:nvSpPr>
          <p:cNvPr id="2213" name="Shape 2213"/>
          <p:cNvSpPr/>
          <p:nvPr/>
        </p:nvSpPr>
        <p:spPr>
          <a:xfrm>
            <a:off x="620499" y="700087"/>
            <a:ext cx="1807002" cy="1727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FDF555"/>
                </a:solidFill>
                <a:latin typeface="Lucida Handwriting"/>
                <a:ea typeface="Lucida Handwriting"/>
                <a:cs typeface="Lucida Handwriting"/>
                <a:sym typeface="Lucida Handwriting"/>
              </a:defRPr>
            </a:pPr>
            <a:r>
              <a:t> Ketholeshü </a:t>
            </a:r>
          </a:p>
          <a:p>
            <a:pPr algn="ctr">
              <a:defRPr sz="2800">
                <a:solidFill>
                  <a:srgbClr val="FDF555"/>
                </a:solidFill>
                <a:latin typeface="Lucida Handwriting"/>
                <a:ea typeface="Lucida Handwriting"/>
                <a:cs typeface="Lucida Handwriting"/>
                <a:sym typeface="Lucida Handwriting"/>
              </a:defRPr>
            </a:pPr>
            <a:r>
              <a:t>"KEWEU" </a:t>
            </a:r>
          </a:p>
        </p:txBody>
      </p:sp>
      <p:sp>
        <p:nvSpPr>
          <p:cNvPr id="2214" name="Shape 2214"/>
          <p:cNvSpPr/>
          <p:nvPr/>
        </p:nvSpPr>
        <p:spPr>
          <a:xfrm>
            <a:off x="6674742" y="1924735"/>
            <a:ext cx="1630554"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Leshüda "27"</a:t>
            </a:r>
          </a:p>
        </p:txBody>
      </p:sp>
      <p:sp>
        <p:nvSpPr>
          <p:cNvPr id="2215" name="Shape 2215"/>
          <p:cNvSpPr/>
          <p:nvPr/>
        </p:nvSpPr>
        <p:spPr>
          <a:xfrm>
            <a:off x="440849" y="1935067"/>
            <a:ext cx="1650366"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Leshüda "39"</a:t>
            </a:r>
          </a:p>
        </p:txBody>
      </p:sp>
      <p:sp>
        <p:nvSpPr>
          <p:cNvPr id="2216" name="Shape 2216"/>
          <p:cNvSpPr/>
          <p:nvPr/>
        </p:nvSpPr>
        <p:spPr>
          <a:xfrm>
            <a:off x="396875" y="2716213"/>
            <a:ext cx="72110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Ibriko</a:t>
            </a:r>
          </a:p>
        </p:txBody>
      </p:sp>
      <p:sp>
        <p:nvSpPr>
          <p:cNvPr id="2217" name="Shape 2217"/>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Grik</a:t>
            </a:r>
          </a:p>
        </p:txBody>
      </p:sp>
      <p:sp>
        <p:nvSpPr>
          <p:cNvPr id="2218" name="Shape 2218"/>
          <p:cNvSpPr/>
          <p:nvPr/>
        </p:nvSpPr>
        <p:spPr>
          <a:xfrm>
            <a:off x="7302500" y="33845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Ngukemezhie/ </a:t>
            </a:r>
          </a:p>
        </p:txBody>
      </p:sp>
      <p:sp>
        <p:nvSpPr>
          <p:cNvPr id="2219" name="Shape 2219"/>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2F6AFD"/>
                </a:solidFill>
                <a:latin typeface="Lucida Handwriting"/>
                <a:ea typeface="Lucida Handwriting"/>
                <a:cs typeface="Lucida Handwriting"/>
                <a:sym typeface="Lucida Handwriting"/>
              </a:defRPr>
            </a:lvl1pPr>
          </a:lstStyle>
          <a:p>
            <a:r>
              <a:t>Law/</a:t>
            </a:r>
          </a:p>
        </p:txBody>
      </p:sp>
      <p:grpSp>
        <p:nvGrpSpPr>
          <p:cNvPr id="2236" name="Group 2236"/>
          <p:cNvGrpSpPr/>
          <p:nvPr/>
        </p:nvGrpSpPr>
        <p:grpSpPr>
          <a:xfrm>
            <a:off x="2133599" y="2530449"/>
            <a:ext cx="5403851" cy="2789265"/>
            <a:chOff x="0" y="0"/>
            <a:chExt cx="5403850" cy="2789264"/>
          </a:xfrm>
        </p:grpSpPr>
        <p:sp>
          <p:nvSpPr>
            <p:cNvPr id="2220" name="Shape 2220"/>
            <p:cNvSpPr/>
            <p:nvPr/>
          </p:nvSpPr>
          <p:spPr>
            <a:xfrm flipV="1">
              <a:off x="3694112" y="2701951"/>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21" name="Shape 2221"/>
            <p:cNvSpPr/>
            <p:nvPr/>
          </p:nvSpPr>
          <p:spPr>
            <a:xfrm>
              <a:off x="0" y="2578126"/>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22" name="Shape 2222"/>
            <p:cNvSpPr/>
            <p:nvPr/>
          </p:nvSpPr>
          <p:spPr>
            <a:xfrm>
              <a:off x="257175" y="1692301"/>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23" name="Shape 2223"/>
            <p:cNvSpPr/>
            <p:nvPr/>
          </p:nvSpPr>
          <p:spPr>
            <a:xfrm>
              <a:off x="930274" y="838226"/>
              <a:ext cx="923927"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24" name="Shape 2224"/>
            <p:cNvSpPr/>
            <p:nvPr/>
          </p:nvSpPr>
          <p:spPr>
            <a:xfrm>
              <a:off x="2127403" y="314451"/>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25" name="Shape 2225"/>
            <p:cNvSpPr/>
            <p:nvPr/>
          </p:nvSpPr>
          <p:spPr>
            <a:xfrm flipH="1">
              <a:off x="2752725" y="757263"/>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26" name="Shape 2226"/>
            <p:cNvSpPr/>
            <p:nvPr/>
          </p:nvSpPr>
          <p:spPr>
            <a:xfrm flipH="1">
              <a:off x="2963862" y="1295426"/>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27" name="Shape 2227"/>
            <p:cNvSpPr/>
            <p:nvPr/>
          </p:nvSpPr>
          <p:spPr>
            <a:xfrm flipV="1">
              <a:off x="3047999" y="2146326"/>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28" name="Shape 2228"/>
            <p:cNvSpPr/>
            <p:nvPr/>
          </p:nvSpPr>
          <p:spPr>
            <a:xfrm rot="5246759">
              <a:off x="1339058" y="1255050"/>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2229" name="Shape 2229"/>
            <p:cNvSpPr/>
            <p:nvPr/>
          </p:nvSpPr>
          <p:spPr>
            <a:xfrm>
              <a:off x="3298825" y="2459064"/>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2230" name="Shape 2230"/>
            <p:cNvSpPr/>
            <p:nvPr/>
          </p:nvSpPr>
          <p:spPr>
            <a:xfrm rot="3267768">
              <a:off x="748949" y="1472228"/>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2231" name="Shape 2231"/>
            <p:cNvSpPr/>
            <p:nvPr/>
          </p:nvSpPr>
          <p:spPr>
            <a:xfrm rot="20643327">
              <a:off x="3305829" y="1966847"/>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2232" name="Shape 2232"/>
            <p:cNvSpPr/>
            <p:nvPr/>
          </p:nvSpPr>
          <p:spPr>
            <a:xfrm rot="19276533">
              <a:off x="3214611" y="1373839"/>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MHAKECHÜKO</a:t>
              </a:r>
            </a:p>
          </p:txBody>
        </p:sp>
        <p:sp>
          <p:nvSpPr>
            <p:cNvPr id="2233" name="Shape 2233"/>
            <p:cNvSpPr/>
            <p:nvPr/>
          </p:nvSpPr>
          <p:spPr>
            <a:xfrm rot="1755646">
              <a:off x="182986" y="1839635"/>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2234" name="Shape 2234"/>
            <p:cNvSpPr/>
            <p:nvPr/>
          </p:nvSpPr>
          <p:spPr>
            <a:xfrm rot="240000">
              <a:off x="402541" y="2322625"/>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sp>
          <p:nvSpPr>
            <p:cNvPr id="2235" name="Shape 2235"/>
            <p:cNvSpPr/>
            <p:nvPr/>
          </p:nvSpPr>
          <p:spPr>
            <a:xfrm rot="18254599">
              <a:off x="2483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DIELIEKEVI</a:t>
              </a:r>
            </a:p>
          </p:txBody>
        </p:sp>
      </p:grpSp>
      <p:sp>
        <p:nvSpPr>
          <p:cNvPr id="2237" name="Shape 2237"/>
          <p:cNvSpPr/>
          <p:nvPr/>
        </p:nvSpPr>
        <p:spPr>
          <a:xfrm>
            <a:off x="-57151" y="4491037"/>
            <a:ext cx="1976440"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238" name="Shape 2238"/>
          <p:cNvSpPr/>
          <p:nvPr/>
        </p:nvSpPr>
        <p:spPr>
          <a:xfrm>
            <a:off x="7091363" y="4510087"/>
            <a:ext cx="2152651"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239" name="Shape 2239"/>
          <p:cNvSpPr/>
          <p:nvPr/>
        </p:nvSpPr>
        <p:spPr>
          <a:xfrm>
            <a:off x="-85725" y="5184775"/>
            <a:ext cx="1831975"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Voketa </a:t>
            </a:r>
          </a:p>
        </p:txBody>
      </p:sp>
      <p:sp>
        <p:nvSpPr>
          <p:cNvPr id="2240" name="Shape 2240"/>
          <p:cNvSpPr/>
          <p:nvPr/>
        </p:nvSpPr>
        <p:spPr>
          <a:xfrm>
            <a:off x="7278688" y="5184775"/>
            <a:ext cx="1814512"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Siedze</a:t>
            </a:r>
          </a:p>
        </p:txBody>
      </p:sp>
      <p:sp>
        <p:nvSpPr>
          <p:cNvPr id="2241" name="Shape 2241"/>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2F6AFD"/>
                </a:solidFill>
                <a:latin typeface="Lucida Handwriting"/>
                <a:ea typeface="Lucida Handwriting"/>
                <a:cs typeface="Lucida Handwriting"/>
                <a:sym typeface="Lucida Handwriting"/>
              </a:defRPr>
            </a:lvl1pPr>
          </a:lstStyle>
          <a:p>
            <a:r>
              <a:t>Phrakeshü </a:t>
            </a:r>
          </a:p>
        </p:txBody>
      </p:sp>
      <p:sp>
        <p:nvSpPr>
          <p:cNvPr id="2242" name="Shape 2242"/>
          <p:cNvSpPr/>
          <p:nvPr/>
        </p:nvSpPr>
        <p:spPr>
          <a:xfrm>
            <a:off x="6796088" y="3730625"/>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2F6AFD"/>
                </a:solidFill>
                <a:latin typeface="Lucida Handwriting"/>
                <a:ea typeface="Lucida Handwriting"/>
                <a:cs typeface="Lucida Handwriting"/>
                <a:sym typeface="Lucida Handwriting"/>
              </a:defRPr>
            </a:lvl1pPr>
          </a:lstStyle>
          <a:p>
            <a:r>
              <a:t>Chü tsei keshü</a:t>
            </a:r>
          </a:p>
        </p:txBody>
      </p:sp>
      <p:sp>
        <p:nvSpPr>
          <p:cNvPr id="2243" name="Shape 2243"/>
          <p:cNvSpPr/>
          <p:nvPr/>
        </p:nvSpPr>
        <p:spPr>
          <a:xfrm>
            <a:off x="7135813" y="1884363"/>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244" name="Shape 2244"/>
          <p:cNvSpPr/>
          <p:nvPr/>
        </p:nvSpPr>
        <p:spPr>
          <a:xfrm>
            <a:off x="7345363" y="2651125"/>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245" name="Shape 2245"/>
          <p:cNvSpPr/>
          <p:nvPr/>
        </p:nvSpPr>
        <p:spPr>
          <a:xfrm>
            <a:off x="7440613" y="3316287"/>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246" name="Shape 2246"/>
          <p:cNvSpPr/>
          <p:nvPr/>
        </p:nvSpPr>
        <p:spPr>
          <a:xfrm>
            <a:off x="7593013" y="4424362"/>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247" name="Shape 2247"/>
          <p:cNvSpPr/>
          <p:nvPr/>
        </p:nvSpPr>
        <p:spPr>
          <a:xfrm>
            <a:off x="866775" y="1893888"/>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248" name="Shape 2248"/>
          <p:cNvSpPr/>
          <p:nvPr/>
        </p:nvSpPr>
        <p:spPr>
          <a:xfrm>
            <a:off x="762000" y="2660650"/>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249" name="Shape 2249"/>
          <p:cNvSpPr/>
          <p:nvPr/>
        </p:nvSpPr>
        <p:spPr>
          <a:xfrm>
            <a:off x="671512" y="33115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250" name="Shape 2250"/>
          <p:cNvSpPr/>
          <p:nvPr/>
        </p:nvSpPr>
        <p:spPr>
          <a:xfrm>
            <a:off x="495300" y="43910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251" name="Shape 2251"/>
          <p:cNvSpPr/>
          <p:nvPr/>
        </p:nvSpPr>
        <p:spPr>
          <a:xfrm>
            <a:off x="1597025" y="5768975"/>
            <a:ext cx="2420939"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252" name="Shape 2252"/>
          <p:cNvSpPr/>
          <p:nvPr/>
        </p:nvSpPr>
        <p:spPr>
          <a:xfrm>
            <a:off x="4322762" y="5540375"/>
            <a:ext cx="2333626" cy="897891"/>
          </a:xfrm>
          <a:prstGeom prst="rect">
            <a:avLst/>
          </a:prstGeom>
          <a:ln w="12700">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a:defRPr sz="2000">
                <a:solidFill>
                  <a:srgbClr val="2F6AFD"/>
                </a:solidFill>
                <a:latin typeface="Lucida Handwriting"/>
                <a:ea typeface="Lucida Handwriting"/>
                <a:cs typeface="Lucida Handwriting"/>
                <a:sym typeface="Lucida Handwriting"/>
              </a:defRPr>
            </a:pPr>
            <a:r>
              <a:t> Kemeho nya 2</a:t>
            </a:r>
            <a:endParaRPr u="sng"/>
          </a:p>
          <a:p>
            <a:pPr>
              <a:defRPr sz="2000">
                <a:solidFill>
                  <a:srgbClr val="2F6AFD"/>
                </a:solidFill>
                <a:latin typeface="Lucida Handwriting"/>
                <a:ea typeface="Lucida Handwriting"/>
                <a:cs typeface="Lucida Handwriting"/>
                <a:sym typeface="Lucida Handwriting"/>
              </a:defRPr>
            </a:pPr>
            <a:r>
              <a:rPr u="sng"/>
              <a:t>Kemeho nya 1</a:t>
            </a:r>
          </a:p>
        </p:txBody>
      </p:sp>
      <p:grpSp>
        <p:nvGrpSpPr>
          <p:cNvPr id="2256" name="Group 2256"/>
          <p:cNvGrpSpPr/>
          <p:nvPr/>
        </p:nvGrpSpPr>
        <p:grpSpPr>
          <a:xfrm>
            <a:off x="5467349" y="588962"/>
            <a:ext cx="703265" cy="958851"/>
            <a:chOff x="0" y="0"/>
            <a:chExt cx="703263" cy="958850"/>
          </a:xfrm>
        </p:grpSpPr>
        <p:sp>
          <p:nvSpPr>
            <p:cNvPr id="2253" name="Shape 2253"/>
            <p:cNvSpPr/>
            <p:nvPr/>
          </p:nvSpPr>
          <p:spPr>
            <a:xfrm>
              <a:off x="260350" y="0"/>
              <a:ext cx="185738"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254" name="Shape 2254"/>
            <p:cNvSpPr/>
            <p:nvPr/>
          </p:nvSpPr>
          <p:spPr>
            <a:xfrm>
              <a:off x="-1" y="165100"/>
              <a:ext cx="70326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255" name="Shape 2255"/>
            <p:cNvSpPr/>
            <p:nvPr/>
          </p:nvSpPr>
          <p:spPr>
            <a:xfrm>
              <a:off x="280987" y="103187"/>
              <a:ext cx="13176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2257" name="Shape 2257"/>
          <p:cNvSpPr/>
          <p:nvPr/>
        </p:nvSpPr>
        <p:spPr>
          <a:xfrm>
            <a:off x="6467475" y="1831975"/>
            <a:ext cx="2173289" cy="728665"/>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258" name="Shape 2258"/>
          <p:cNvSpPr/>
          <p:nvPr/>
        </p:nvSpPr>
        <p:spPr>
          <a:xfrm>
            <a:off x="222249" y="1860550"/>
            <a:ext cx="2173290" cy="728665"/>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259" name="Shape 2259"/>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2260" name="Shape 2260"/>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30</a:t>
            </a:r>
          </a:p>
        </p:txBody>
      </p:sp>
      <p:sp>
        <p:nvSpPr>
          <p:cNvPr id="2261" name="Shape 2261"/>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Kepenuopfü Zayie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 name="Shape 2265"/>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Teicie 1600</a:t>
            </a:r>
          </a:p>
        </p:txBody>
      </p:sp>
      <p:sp>
        <p:nvSpPr>
          <p:cNvPr id="2266" name="Shape 2266"/>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Thedze Kethumia 40</a:t>
            </a:r>
          </a:p>
        </p:txBody>
      </p:sp>
      <p:sp>
        <p:nvSpPr>
          <p:cNvPr id="2267" name="Shape 2267"/>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FEF800"/>
                </a:solidFill>
              </a:defRPr>
            </a:lvl1pPr>
          </a:lstStyle>
          <a:p>
            <a:r>
              <a:t>DIEBO PUO:</a:t>
            </a:r>
          </a:p>
        </p:txBody>
      </p:sp>
      <p:sp>
        <p:nvSpPr>
          <p:cNvPr id="2268" name="Shape 2268"/>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FFF565"/>
                </a:solidFill>
                <a:latin typeface="Lucida Handwriting"/>
                <a:ea typeface="Lucida Handwriting"/>
                <a:cs typeface="Lucida Handwriting"/>
                <a:sym typeface="Lucida Handwriting"/>
              </a:defRPr>
            </a:pPr>
            <a:r>
              <a:t>Ketholeshü  </a:t>
            </a:r>
          </a:p>
          <a:p>
            <a:pPr algn="ctr">
              <a:defRPr sz="2500">
                <a:solidFill>
                  <a:srgbClr val="FFF565"/>
                </a:solidFill>
                <a:latin typeface="Lucida Handwriting"/>
                <a:ea typeface="Lucida Handwriting"/>
                <a:cs typeface="Lucida Handwriting"/>
                <a:sym typeface="Lucida Handwriting"/>
              </a:defRPr>
            </a:pPr>
            <a:r>
              <a:t>"</a:t>
            </a:r>
            <a:r>
              <a:rPr sz="2400"/>
              <a:t>KESAU</a:t>
            </a:r>
            <a:r>
              <a:t>"  </a:t>
            </a:r>
          </a:p>
        </p:txBody>
      </p:sp>
      <p:sp>
        <p:nvSpPr>
          <p:cNvPr id="2269" name="Shape 2269"/>
          <p:cNvSpPr/>
          <p:nvPr/>
        </p:nvSpPr>
        <p:spPr>
          <a:xfrm>
            <a:off x="667394" y="700087"/>
            <a:ext cx="1713212" cy="1226568"/>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FDF555"/>
                </a:solidFill>
                <a:latin typeface="Lucida Handwriting"/>
                <a:ea typeface="Lucida Handwriting"/>
                <a:cs typeface="Lucida Handwriting"/>
                <a:sym typeface="Lucida Handwriting"/>
              </a:defRPr>
            </a:pPr>
            <a:r>
              <a:t>Ketholeshü </a:t>
            </a:r>
          </a:p>
          <a:p>
            <a:pPr algn="ctr">
              <a:defRPr sz="2800">
                <a:solidFill>
                  <a:srgbClr val="FDF555"/>
                </a:solidFill>
                <a:latin typeface="Lucida Handwriting"/>
                <a:ea typeface="Lucida Handwriting"/>
                <a:cs typeface="Lucida Handwriting"/>
                <a:sym typeface="Lucida Handwriting"/>
              </a:defRPr>
            </a:pPr>
            <a:r>
              <a:t>"KEWEU" </a:t>
            </a:r>
          </a:p>
        </p:txBody>
      </p:sp>
      <p:sp>
        <p:nvSpPr>
          <p:cNvPr id="2270" name="Shape 2270"/>
          <p:cNvSpPr/>
          <p:nvPr/>
        </p:nvSpPr>
        <p:spPr>
          <a:xfrm>
            <a:off x="6311899" y="2017713"/>
            <a:ext cx="1630554"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Leshüda "27"</a:t>
            </a:r>
          </a:p>
        </p:txBody>
      </p:sp>
      <p:sp>
        <p:nvSpPr>
          <p:cNvPr id="2271" name="Shape 2271"/>
          <p:cNvSpPr/>
          <p:nvPr/>
        </p:nvSpPr>
        <p:spPr>
          <a:xfrm>
            <a:off x="312738" y="2030413"/>
            <a:ext cx="165036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Leshüda "39"</a:t>
            </a:r>
          </a:p>
        </p:txBody>
      </p:sp>
      <p:sp>
        <p:nvSpPr>
          <p:cNvPr id="2272" name="Shape 2272"/>
          <p:cNvSpPr/>
          <p:nvPr/>
        </p:nvSpPr>
        <p:spPr>
          <a:xfrm>
            <a:off x="614682" y="2597150"/>
            <a:ext cx="721107"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Ibriko</a:t>
            </a:r>
          </a:p>
        </p:txBody>
      </p:sp>
      <p:sp>
        <p:nvSpPr>
          <p:cNvPr id="2273" name="Shape 2273"/>
          <p:cNvSpPr/>
          <p:nvPr/>
        </p:nvSpPr>
        <p:spPr>
          <a:xfrm>
            <a:off x="7681531" y="2671572"/>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Grik</a:t>
            </a:r>
          </a:p>
        </p:txBody>
      </p:sp>
      <p:sp>
        <p:nvSpPr>
          <p:cNvPr id="2274" name="Shape 2274"/>
          <p:cNvSpPr/>
          <p:nvPr/>
        </p:nvSpPr>
        <p:spPr>
          <a:xfrm>
            <a:off x="7302500" y="33845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Ngukemezhie/ </a:t>
            </a:r>
          </a:p>
        </p:txBody>
      </p:sp>
      <p:sp>
        <p:nvSpPr>
          <p:cNvPr id="2275" name="Shape 2275"/>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2F6AFD"/>
                </a:solidFill>
                <a:latin typeface="Lucida Handwriting"/>
                <a:ea typeface="Lucida Handwriting"/>
                <a:cs typeface="Lucida Handwriting"/>
                <a:sym typeface="Lucida Handwriting"/>
              </a:defRPr>
            </a:lvl1pPr>
          </a:lstStyle>
          <a:p>
            <a:r>
              <a:t>Thezho/</a:t>
            </a:r>
          </a:p>
        </p:txBody>
      </p:sp>
      <p:grpSp>
        <p:nvGrpSpPr>
          <p:cNvPr id="2292" name="Group 2292"/>
          <p:cNvGrpSpPr/>
          <p:nvPr/>
        </p:nvGrpSpPr>
        <p:grpSpPr>
          <a:xfrm>
            <a:off x="2133599" y="2530449"/>
            <a:ext cx="5403851" cy="2789265"/>
            <a:chOff x="0" y="0"/>
            <a:chExt cx="5403850" cy="2789264"/>
          </a:xfrm>
        </p:grpSpPr>
        <p:sp>
          <p:nvSpPr>
            <p:cNvPr id="2276" name="Shape 2276"/>
            <p:cNvSpPr/>
            <p:nvPr/>
          </p:nvSpPr>
          <p:spPr>
            <a:xfrm flipV="1">
              <a:off x="3694112" y="2701951"/>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77" name="Shape 2277"/>
            <p:cNvSpPr/>
            <p:nvPr/>
          </p:nvSpPr>
          <p:spPr>
            <a:xfrm>
              <a:off x="0" y="2578126"/>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78" name="Shape 2278"/>
            <p:cNvSpPr/>
            <p:nvPr/>
          </p:nvSpPr>
          <p:spPr>
            <a:xfrm>
              <a:off x="257175" y="1692301"/>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79" name="Shape 2279"/>
            <p:cNvSpPr/>
            <p:nvPr/>
          </p:nvSpPr>
          <p:spPr>
            <a:xfrm>
              <a:off x="930274" y="838226"/>
              <a:ext cx="923927"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80" name="Shape 2280"/>
            <p:cNvSpPr/>
            <p:nvPr/>
          </p:nvSpPr>
          <p:spPr>
            <a:xfrm>
              <a:off x="2127403" y="314451"/>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81" name="Shape 2281"/>
            <p:cNvSpPr/>
            <p:nvPr/>
          </p:nvSpPr>
          <p:spPr>
            <a:xfrm flipH="1">
              <a:off x="2752725" y="757263"/>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82" name="Shape 2282"/>
            <p:cNvSpPr/>
            <p:nvPr/>
          </p:nvSpPr>
          <p:spPr>
            <a:xfrm flipH="1">
              <a:off x="2963862" y="1295426"/>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83" name="Shape 2283"/>
            <p:cNvSpPr/>
            <p:nvPr/>
          </p:nvSpPr>
          <p:spPr>
            <a:xfrm flipV="1">
              <a:off x="3047999" y="2146326"/>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284" name="Shape 2284"/>
            <p:cNvSpPr/>
            <p:nvPr/>
          </p:nvSpPr>
          <p:spPr>
            <a:xfrm rot="5246759">
              <a:off x="1339058" y="1255050"/>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2285" name="Shape 2285"/>
            <p:cNvSpPr/>
            <p:nvPr/>
          </p:nvSpPr>
          <p:spPr>
            <a:xfrm>
              <a:off x="3298825" y="2459064"/>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2286" name="Shape 2286"/>
            <p:cNvSpPr/>
            <p:nvPr/>
          </p:nvSpPr>
          <p:spPr>
            <a:xfrm rot="3267768">
              <a:off x="748949" y="1472228"/>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2287" name="Shape 2287"/>
            <p:cNvSpPr/>
            <p:nvPr/>
          </p:nvSpPr>
          <p:spPr>
            <a:xfrm rot="20643327">
              <a:off x="3305829" y="1966847"/>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2288" name="Shape 2288"/>
            <p:cNvSpPr/>
            <p:nvPr/>
          </p:nvSpPr>
          <p:spPr>
            <a:xfrm rot="19276533">
              <a:off x="3214611" y="1373839"/>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MHAKECHÜKO</a:t>
              </a:r>
            </a:p>
          </p:txBody>
        </p:sp>
        <p:sp>
          <p:nvSpPr>
            <p:cNvPr id="2289" name="Shape 2289"/>
            <p:cNvSpPr/>
            <p:nvPr/>
          </p:nvSpPr>
          <p:spPr>
            <a:xfrm rot="1755646">
              <a:off x="182986" y="1839635"/>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2290" name="Shape 2290"/>
            <p:cNvSpPr/>
            <p:nvPr/>
          </p:nvSpPr>
          <p:spPr>
            <a:xfrm rot="240000">
              <a:off x="402541" y="2322625"/>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sp>
          <p:nvSpPr>
            <p:cNvPr id="2291" name="Shape 2291"/>
            <p:cNvSpPr/>
            <p:nvPr/>
          </p:nvSpPr>
          <p:spPr>
            <a:xfrm rot="18254599">
              <a:off x="2483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DIELIEKEVI</a:t>
              </a:r>
            </a:p>
          </p:txBody>
        </p:sp>
      </p:grpSp>
      <p:sp>
        <p:nvSpPr>
          <p:cNvPr id="2293" name="Shape 2293"/>
          <p:cNvSpPr/>
          <p:nvPr/>
        </p:nvSpPr>
        <p:spPr>
          <a:xfrm>
            <a:off x="-57151" y="4491037"/>
            <a:ext cx="1976440"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294" name="Shape 2294"/>
          <p:cNvSpPr/>
          <p:nvPr/>
        </p:nvSpPr>
        <p:spPr>
          <a:xfrm>
            <a:off x="7091363" y="4510087"/>
            <a:ext cx="2152651"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295" name="Shape 2295"/>
          <p:cNvSpPr/>
          <p:nvPr/>
        </p:nvSpPr>
        <p:spPr>
          <a:xfrm>
            <a:off x="-85725" y="5184775"/>
            <a:ext cx="1831975"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Voketa </a:t>
            </a:r>
          </a:p>
        </p:txBody>
      </p:sp>
      <p:sp>
        <p:nvSpPr>
          <p:cNvPr id="2296" name="Shape 2296"/>
          <p:cNvSpPr/>
          <p:nvPr/>
        </p:nvSpPr>
        <p:spPr>
          <a:xfrm>
            <a:off x="7278688" y="5184775"/>
            <a:ext cx="1814512"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Siedze</a:t>
            </a:r>
          </a:p>
        </p:txBody>
      </p:sp>
      <p:sp>
        <p:nvSpPr>
          <p:cNvPr id="2297" name="Shape 2297"/>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2F6AFD"/>
                </a:solidFill>
                <a:latin typeface="Lucida Handwriting"/>
                <a:ea typeface="Lucida Handwriting"/>
                <a:cs typeface="Lucida Handwriting"/>
                <a:sym typeface="Lucida Handwriting"/>
              </a:defRPr>
            </a:lvl1pPr>
          </a:lstStyle>
          <a:p>
            <a:r>
              <a:t>Phrakeshü </a:t>
            </a:r>
          </a:p>
        </p:txBody>
      </p:sp>
      <p:sp>
        <p:nvSpPr>
          <p:cNvPr id="2298" name="Shape 2298"/>
          <p:cNvSpPr/>
          <p:nvPr/>
        </p:nvSpPr>
        <p:spPr>
          <a:xfrm>
            <a:off x="6796088" y="3730625"/>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2F6AFD"/>
                </a:solidFill>
                <a:latin typeface="Lucida Handwriting"/>
                <a:ea typeface="Lucida Handwriting"/>
                <a:cs typeface="Lucida Handwriting"/>
                <a:sym typeface="Lucida Handwriting"/>
              </a:defRPr>
            </a:lvl1pPr>
          </a:lstStyle>
          <a:p>
            <a:r>
              <a:t>Chü tsei keshü</a:t>
            </a:r>
          </a:p>
        </p:txBody>
      </p:sp>
      <p:sp>
        <p:nvSpPr>
          <p:cNvPr id="2299" name="Shape 2299"/>
          <p:cNvSpPr/>
          <p:nvPr/>
        </p:nvSpPr>
        <p:spPr>
          <a:xfrm>
            <a:off x="7135813" y="1884363"/>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300" name="Shape 2300"/>
          <p:cNvSpPr/>
          <p:nvPr/>
        </p:nvSpPr>
        <p:spPr>
          <a:xfrm>
            <a:off x="7345363" y="2651125"/>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301" name="Shape 2301"/>
          <p:cNvSpPr/>
          <p:nvPr/>
        </p:nvSpPr>
        <p:spPr>
          <a:xfrm>
            <a:off x="7440613" y="3316287"/>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302" name="Shape 2302"/>
          <p:cNvSpPr/>
          <p:nvPr/>
        </p:nvSpPr>
        <p:spPr>
          <a:xfrm>
            <a:off x="7593013" y="4424362"/>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303" name="Shape 2303"/>
          <p:cNvSpPr/>
          <p:nvPr/>
        </p:nvSpPr>
        <p:spPr>
          <a:xfrm>
            <a:off x="866775" y="1893888"/>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304" name="Shape 2304"/>
          <p:cNvSpPr/>
          <p:nvPr/>
        </p:nvSpPr>
        <p:spPr>
          <a:xfrm>
            <a:off x="762000" y="2660650"/>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305" name="Shape 2305"/>
          <p:cNvSpPr/>
          <p:nvPr/>
        </p:nvSpPr>
        <p:spPr>
          <a:xfrm>
            <a:off x="671512" y="3311525"/>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306" name="Shape 2306"/>
          <p:cNvSpPr/>
          <p:nvPr/>
        </p:nvSpPr>
        <p:spPr>
          <a:xfrm>
            <a:off x="495300" y="43910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307" name="Shape 2307"/>
          <p:cNvSpPr/>
          <p:nvPr/>
        </p:nvSpPr>
        <p:spPr>
          <a:xfrm>
            <a:off x="1597025" y="5768975"/>
            <a:ext cx="2420939"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308" name="Shape 2308"/>
          <p:cNvSpPr/>
          <p:nvPr/>
        </p:nvSpPr>
        <p:spPr>
          <a:xfrm>
            <a:off x="4322762" y="5540375"/>
            <a:ext cx="2333626" cy="897891"/>
          </a:xfrm>
          <a:prstGeom prst="rect">
            <a:avLst/>
          </a:prstGeom>
          <a:ln w="12700">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a:defRPr sz="2000">
                <a:solidFill>
                  <a:srgbClr val="2F6AFD"/>
                </a:solidFill>
                <a:latin typeface="Lucida Handwriting"/>
                <a:ea typeface="Lucida Handwriting"/>
                <a:cs typeface="Lucida Handwriting"/>
                <a:sym typeface="Lucida Handwriting"/>
              </a:defRPr>
            </a:pPr>
            <a:r>
              <a:t>Kemeho nya 2</a:t>
            </a:r>
          </a:p>
          <a:p>
            <a:pPr>
              <a:defRPr sz="2000">
                <a:solidFill>
                  <a:srgbClr val="2F6AFD"/>
                </a:solidFill>
                <a:latin typeface="Lucida Handwriting"/>
                <a:ea typeface="Lucida Handwriting"/>
                <a:cs typeface="Lucida Handwriting"/>
                <a:sym typeface="Lucida Handwriting"/>
              </a:defRPr>
            </a:pPr>
            <a:r>
              <a:t>Kemeho nya 1</a:t>
            </a:r>
          </a:p>
        </p:txBody>
      </p:sp>
      <p:grpSp>
        <p:nvGrpSpPr>
          <p:cNvPr id="2312" name="Group 2312"/>
          <p:cNvGrpSpPr/>
          <p:nvPr/>
        </p:nvGrpSpPr>
        <p:grpSpPr>
          <a:xfrm>
            <a:off x="5467349" y="588962"/>
            <a:ext cx="703265" cy="958851"/>
            <a:chOff x="0" y="0"/>
            <a:chExt cx="703263" cy="958850"/>
          </a:xfrm>
        </p:grpSpPr>
        <p:sp>
          <p:nvSpPr>
            <p:cNvPr id="2309" name="Shape 2309"/>
            <p:cNvSpPr/>
            <p:nvPr/>
          </p:nvSpPr>
          <p:spPr>
            <a:xfrm>
              <a:off x="260350" y="0"/>
              <a:ext cx="185738"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310" name="Shape 2310"/>
            <p:cNvSpPr/>
            <p:nvPr/>
          </p:nvSpPr>
          <p:spPr>
            <a:xfrm>
              <a:off x="-1" y="165100"/>
              <a:ext cx="70326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311" name="Shape 2311"/>
            <p:cNvSpPr/>
            <p:nvPr/>
          </p:nvSpPr>
          <p:spPr>
            <a:xfrm>
              <a:off x="280987" y="103187"/>
              <a:ext cx="13176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2313" name="Shape 2313"/>
          <p:cNvSpPr/>
          <p:nvPr/>
        </p:nvSpPr>
        <p:spPr>
          <a:xfrm>
            <a:off x="7153275" y="2620963"/>
            <a:ext cx="1644650" cy="650877"/>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314" name="Shape 2314"/>
          <p:cNvSpPr/>
          <p:nvPr/>
        </p:nvSpPr>
        <p:spPr>
          <a:xfrm>
            <a:off x="174624" y="2606675"/>
            <a:ext cx="1820866" cy="606427"/>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315" name="Shape 2315"/>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2316" name="Shape 2316"/>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31</a:t>
            </a:r>
          </a:p>
        </p:txBody>
      </p:sp>
      <p:sp>
        <p:nvSpPr>
          <p:cNvPr id="2317" name="Shape 2317"/>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Kepenuopfü Zayie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1" name="Shape 2321"/>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Teicie 1600</a:t>
            </a:r>
          </a:p>
        </p:txBody>
      </p:sp>
      <p:sp>
        <p:nvSpPr>
          <p:cNvPr id="2322" name="Shape 2322"/>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Thedze Kethumia 40</a:t>
            </a:r>
          </a:p>
        </p:txBody>
      </p:sp>
      <p:sp>
        <p:nvSpPr>
          <p:cNvPr id="2323" name="Shape 2323"/>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FEF800"/>
                </a:solidFill>
              </a:defRPr>
            </a:lvl1pPr>
          </a:lstStyle>
          <a:p>
            <a:r>
              <a:t>DIEBO PUO:</a:t>
            </a:r>
          </a:p>
        </p:txBody>
      </p:sp>
      <p:sp>
        <p:nvSpPr>
          <p:cNvPr id="2324" name="Shape 2324"/>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FFF565"/>
                </a:solidFill>
                <a:latin typeface="Lucida Handwriting"/>
                <a:ea typeface="Lucida Handwriting"/>
                <a:cs typeface="Lucida Handwriting"/>
                <a:sym typeface="Lucida Handwriting"/>
              </a:defRPr>
            </a:pPr>
            <a:r>
              <a:t>Ketholeshü  </a:t>
            </a:r>
          </a:p>
          <a:p>
            <a:pPr algn="ctr">
              <a:defRPr sz="2500">
                <a:solidFill>
                  <a:srgbClr val="FFF565"/>
                </a:solidFill>
                <a:latin typeface="Lucida Handwriting"/>
                <a:ea typeface="Lucida Handwriting"/>
                <a:cs typeface="Lucida Handwriting"/>
                <a:sym typeface="Lucida Handwriting"/>
              </a:defRPr>
            </a:pPr>
            <a:r>
              <a:t>"</a:t>
            </a:r>
            <a:r>
              <a:rPr sz="2400"/>
              <a:t>KESAU</a:t>
            </a:r>
            <a:r>
              <a:t>"  </a:t>
            </a:r>
          </a:p>
        </p:txBody>
      </p:sp>
      <p:sp>
        <p:nvSpPr>
          <p:cNvPr id="2325" name="Shape 2325"/>
          <p:cNvSpPr/>
          <p:nvPr/>
        </p:nvSpPr>
        <p:spPr>
          <a:xfrm>
            <a:off x="667394" y="700087"/>
            <a:ext cx="1713212" cy="1226568"/>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FDF555"/>
                </a:solidFill>
                <a:latin typeface="Lucida Handwriting"/>
                <a:ea typeface="Lucida Handwriting"/>
                <a:cs typeface="Lucida Handwriting"/>
                <a:sym typeface="Lucida Handwriting"/>
              </a:defRPr>
            </a:pPr>
            <a:r>
              <a:t>Ketholeshü </a:t>
            </a:r>
          </a:p>
          <a:p>
            <a:pPr algn="ctr">
              <a:defRPr sz="2800">
                <a:solidFill>
                  <a:srgbClr val="FDF555"/>
                </a:solidFill>
                <a:latin typeface="Lucida Handwriting"/>
                <a:ea typeface="Lucida Handwriting"/>
                <a:cs typeface="Lucida Handwriting"/>
                <a:sym typeface="Lucida Handwriting"/>
              </a:defRPr>
            </a:pPr>
            <a:r>
              <a:t>"KEWEU" </a:t>
            </a:r>
          </a:p>
        </p:txBody>
      </p:sp>
      <p:sp>
        <p:nvSpPr>
          <p:cNvPr id="2326" name="Shape 2326"/>
          <p:cNvSpPr/>
          <p:nvPr/>
        </p:nvSpPr>
        <p:spPr>
          <a:xfrm>
            <a:off x="6311900" y="2017713"/>
            <a:ext cx="1791335"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  Leshüda "27"</a:t>
            </a:r>
          </a:p>
        </p:txBody>
      </p:sp>
      <p:sp>
        <p:nvSpPr>
          <p:cNvPr id="2327" name="Shape 2327"/>
          <p:cNvSpPr/>
          <p:nvPr/>
        </p:nvSpPr>
        <p:spPr>
          <a:xfrm>
            <a:off x="312738" y="2030413"/>
            <a:ext cx="165036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Leshüda "39"</a:t>
            </a:r>
          </a:p>
        </p:txBody>
      </p:sp>
      <p:sp>
        <p:nvSpPr>
          <p:cNvPr id="2328" name="Shape 2328"/>
          <p:cNvSpPr/>
          <p:nvPr/>
        </p:nvSpPr>
        <p:spPr>
          <a:xfrm>
            <a:off x="396875" y="2716213"/>
            <a:ext cx="72110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Ibriko</a:t>
            </a:r>
          </a:p>
        </p:txBody>
      </p:sp>
      <p:sp>
        <p:nvSpPr>
          <p:cNvPr id="2329" name="Shape 2329"/>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Grik</a:t>
            </a:r>
          </a:p>
        </p:txBody>
      </p:sp>
      <p:sp>
        <p:nvSpPr>
          <p:cNvPr id="2330" name="Shape 2330"/>
          <p:cNvSpPr/>
          <p:nvPr/>
        </p:nvSpPr>
        <p:spPr>
          <a:xfrm>
            <a:off x="7302500" y="33845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Ngukemezhie/ </a:t>
            </a:r>
          </a:p>
        </p:txBody>
      </p:sp>
      <p:sp>
        <p:nvSpPr>
          <p:cNvPr id="2331" name="Shape 2331"/>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FEF800"/>
                </a:solidFill>
                <a:latin typeface="Lucida Handwriting"/>
                <a:ea typeface="Lucida Handwriting"/>
                <a:cs typeface="Lucida Handwriting"/>
                <a:sym typeface="Lucida Handwriting"/>
              </a:defRPr>
            </a:lvl1pPr>
          </a:lstStyle>
          <a:p>
            <a:r>
              <a:t>Thezho/</a:t>
            </a:r>
          </a:p>
        </p:txBody>
      </p:sp>
      <p:grpSp>
        <p:nvGrpSpPr>
          <p:cNvPr id="2348" name="Group 2348"/>
          <p:cNvGrpSpPr/>
          <p:nvPr/>
        </p:nvGrpSpPr>
        <p:grpSpPr>
          <a:xfrm>
            <a:off x="2133599" y="2530449"/>
            <a:ext cx="5403851" cy="2789265"/>
            <a:chOff x="0" y="0"/>
            <a:chExt cx="5403850" cy="2789264"/>
          </a:xfrm>
        </p:grpSpPr>
        <p:sp>
          <p:nvSpPr>
            <p:cNvPr id="2332" name="Shape 2332"/>
            <p:cNvSpPr/>
            <p:nvPr/>
          </p:nvSpPr>
          <p:spPr>
            <a:xfrm flipV="1">
              <a:off x="3694112" y="2701951"/>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33" name="Shape 2333"/>
            <p:cNvSpPr/>
            <p:nvPr/>
          </p:nvSpPr>
          <p:spPr>
            <a:xfrm>
              <a:off x="0" y="2578126"/>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34" name="Shape 2334"/>
            <p:cNvSpPr/>
            <p:nvPr/>
          </p:nvSpPr>
          <p:spPr>
            <a:xfrm>
              <a:off x="257175" y="1692301"/>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35" name="Shape 2335"/>
            <p:cNvSpPr/>
            <p:nvPr/>
          </p:nvSpPr>
          <p:spPr>
            <a:xfrm>
              <a:off x="930274" y="838226"/>
              <a:ext cx="923927"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36" name="Shape 2336"/>
            <p:cNvSpPr/>
            <p:nvPr/>
          </p:nvSpPr>
          <p:spPr>
            <a:xfrm>
              <a:off x="2127403" y="314451"/>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37" name="Shape 2337"/>
            <p:cNvSpPr/>
            <p:nvPr/>
          </p:nvSpPr>
          <p:spPr>
            <a:xfrm flipH="1">
              <a:off x="2752725" y="757263"/>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38" name="Shape 2338"/>
            <p:cNvSpPr/>
            <p:nvPr/>
          </p:nvSpPr>
          <p:spPr>
            <a:xfrm flipH="1">
              <a:off x="2963862" y="1295426"/>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39" name="Shape 2339"/>
            <p:cNvSpPr/>
            <p:nvPr/>
          </p:nvSpPr>
          <p:spPr>
            <a:xfrm flipV="1">
              <a:off x="3047999" y="2146326"/>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40" name="Shape 2340"/>
            <p:cNvSpPr/>
            <p:nvPr/>
          </p:nvSpPr>
          <p:spPr>
            <a:xfrm rot="5246759">
              <a:off x="1339058" y="1255050"/>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2341" name="Shape 2341"/>
            <p:cNvSpPr/>
            <p:nvPr/>
          </p:nvSpPr>
          <p:spPr>
            <a:xfrm>
              <a:off x="3298825" y="2459064"/>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2342" name="Shape 2342"/>
            <p:cNvSpPr/>
            <p:nvPr/>
          </p:nvSpPr>
          <p:spPr>
            <a:xfrm rot="3267768">
              <a:off x="748949" y="1472228"/>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2343" name="Shape 2343"/>
            <p:cNvSpPr/>
            <p:nvPr/>
          </p:nvSpPr>
          <p:spPr>
            <a:xfrm rot="20643327">
              <a:off x="3305829" y="1966847"/>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2344" name="Shape 2344"/>
            <p:cNvSpPr/>
            <p:nvPr/>
          </p:nvSpPr>
          <p:spPr>
            <a:xfrm rot="19276533">
              <a:off x="3190777" y="1382215"/>
              <a:ext cx="9874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p>
              <a:pPr lvl="1">
                <a:spcBef>
                  <a:spcPts val="1000"/>
                </a:spcBef>
                <a:defRPr sz="900" b="1">
                  <a:solidFill>
                    <a:srgbClr val="FC0128"/>
                  </a:solidFill>
                  <a:latin typeface="Helvetica BlackOblique"/>
                  <a:ea typeface="Helvetica BlackOblique"/>
                  <a:cs typeface="Helvetica BlackOblique"/>
                  <a:sym typeface="Helvetica BlackOblique"/>
                </a:defRPr>
              </a:pPr>
              <a:r>
                <a:t>MHAKECHÜKO</a:t>
              </a:r>
            </a:p>
          </p:txBody>
        </p:sp>
        <p:sp>
          <p:nvSpPr>
            <p:cNvPr id="2345" name="Shape 2345"/>
            <p:cNvSpPr/>
            <p:nvPr/>
          </p:nvSpPr>
          <p:spPr>
            <a:xfrm rot="1755646">
              <a:off x="182986" y="1839635"/>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2346" name="Shape 2346"/>
            <p:cNvSpPr/>
            <p:nvPr/>
          </p:nvSpPr>
          <p:spPr>
            <a:xfrm rot="240000">
              <a:off x="402541" y="2322625"/>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sp>
          <p:nvSpPr>
            <p:cNvPr id="2347" name="Shape 2347"/>
            <p:cNvSpPr/>
            <p:nvPr/>
          </p:nvSpPr>
          <p:spPr>
            <a:xfrm rot="18254599">
              <a:off x="2483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DIELIEKEVI</a:t>
              </a:r>
            </a:p>
          </p:txBody>
        </p:sp>
      </p:grpSp>
      <p:sp>
        <p:nvSpPr>
          <p:cNvPr id="2349" name="Shape 2349"/>
          <p:cNvSpPr/>
          <p:nvPr/>
        </p:nvSpPr>
        <p:spPr>
          <a:xfrm>
            <a:off x="-57151" y="4491037"/>
            <a:ext cx="1976440"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350" name="Shape 2350"/>
          <p:cNvSpPr/>
          <p:nvPr/>
        </p:nvSpPr>
        <p:spPr>
          <a:xfrm>
            <a:off x="7091363" y="4510087"/>
            <a:ext cx="2152651"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351" name="Shape 2351"/>
          <p:cNvSpPr/>
          <p:nvPr/>
        </p:nvSpPr>
        <p:spPr>
          <a:xfrm>
            <a:off x="-85725" y="5184775"/>
            <a:ext cx="1831975"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Voketa </a:t>
            </a:r>
          </a:p>
        </p:txBody>
      </p:sp>
      <p:sp>
        <p:nvSpPr>
          <p:cNvPr id="2352" name="Shape 2352"/>
          <p:cNvSpPr/>
          <p:nvPr/>
        </p:nvSpPr>
        <p:spPr>
          <a:xfrm>
            <a:off x="7278688" y="5184775"/>
            <a:ext cx="1814512"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Siedze</a:t>
            </a:r>
          </a:p>
        </p:txBody>
      </p:sp>
      <p:sp>
        <p:nvSpPr>
          <p:cNvPr id="2353" name="Shape 2353"/>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2F6AFD"/>
                </a:solidFill>
                <a:latin typeface="Lucida Handwriting"/>
                <a:ea typeface="Lucida Handwriting"/>
                <a:cs typeface="Lucida Handwriting"/>
                <a:sym typeface="Lucida Handwriting"/>
              </a:defRPr>
            </a:lvl1pPr>
          </a:lstStyle>
          <a:p>
            <a:r>
              <a:t>Phrakeshü </a:t>
            </a:r>
          </a:p>
        </p:txBody>
      </p:sp>
      <p:sp>
        <p:nvSpPr>
          <p:cNvPr id="2354" name="Shape 2354"/>
          <p:cNvSpPr/>
          <p:nvPr/>
        </p:nvSpPr>
        <p:spPr>
          <a:xfrm>
            <a:off x="6796088" y="3730625"/>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2F6AFD"/>
                </a:solidFill>
                <a:latin typeface="Lucida Handwriting"/>
                <a:ea typeface="Lucida Handwriting"/>
                <a:cs typeface="Lucida Handwriting"/>
                <a:sym typeface="Lucida Handwriting"/>
              </a:defRPr>
            </a:lvl1pPr>
          </a:lstStyle>
          <a:p>
            <a:r>
              <a:t>Chü tsei keshü</a:t>
            </a:r>
          </a:p>
        </p:txBody>
      </p:sp>
      <p:sp>
        <p:nvSpPr>
          <p:cNvPr id="2355" name="Shape 2355"/>
          <p:cNvSpPr/>
          <p:nvPr/>
        </p:nvSpPr>
        <p:spPr>
          <a:xfrm>
            <a:off x="7135813" y="1884363"/>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356" name="Shape 2356"/>
          <p:cNvSpPr/>
          <p:nvPr/>
        </p:nvSpPr>
        <p:spPr>
          <a:xfrm>
            <a:off x="7345363" y="2651125"/>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357" name="Shape 2357"/>
          <p:cNvSpPr/>
          <p:nvPr/>
        </p:nvSpPr>
        <p:spPr>
          <a:xfrm>
            <a:off x="7440613" y="3316287"/>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358" name="Shape 2358"/>
          <p:cNvSpPr/>
          <p:nvPr/>
        </p:nvSpPr>
        <p:spPr>
          <a:xfrm>
            <a:off x="7593013" y="4424362"/>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359" name="Shape 2359"/>
          <p:cNvSpPr/>
          <p:nvPr/>
        </p:nvSpPr>
        <p:spPr>
          <a:xfrm>
            <a:off x="866775" y="1893888"/>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360" name="Shape 2360"/>
          <p:cNvSpPr/>
          <p:nvPr/>
        </p:nvSpPr>
        <p:spPr>
          <a:xfrm>
            <a:off x="762000" y="2660650"/>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361" name="Shape 2361"/>
          <p:cNvSpPr/>
          <p:nvPr/>
        </p:nvSpPr>
        <p:spPr>
          <a:xfrm>
            <a:off x="671512" y="3311525"/>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362" name="Shape 2362"/>
          <p:cNvSpPr/>
          <p:nvPr/>
        </p:nvSpPr>
        <p:spPr>
          <a:xfrm>
            <a:off x="495300" y="43910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363" name="Shape 2363"/>
          <p:cNvSpPr/>
          <p:nvPr/>
        </p:nvSpPr>
        <p:spPr>
          <a:xfrm>
            <a:off x="1597025" y="5768975"/>
            <a:ext cx="2420939"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364" name="Shape 2364"/>
          <p:cNvSpPr/>
          <p:nvPr/>
        </p:nvSpPr>
        <p:spPr>
          <a:xfrm>
            <a:off x="4322762" y="5540375"/>
            <a:ext cx="2333626" cy="897891"/>
          </a:xfrm>
          <a:prstGeom prst="rect">
            <a:avLst/>
          </a:prstGeom>
          <a:ln w="12700">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a:defRPr sz="2000">
                <a:solidFill>
                  <a:srgbClr val="2F6AFD"/>
                </a:solidFill>
                <a:latin typeface="Lucida Handwriting"/>
                <a:ea typeface="Lucida Handwriting"/>
                <a:cs typeface="Lucida Handwriting"/>
                <a:sym typeface="Lucida Handwriting"/>
              </a:defRPr>
            </a:pPr>
            <a:r>
              <a:t>Kemeho nya 2</a:t>
            </a:r>
            <a:endParaRPr u="sng"/>
          </a:p>
          <a:p>
            <a:pPr>
              <a:defRPr sz="2000">
                <a:solidFill>
                  <a:srgbClr val="2F6AFD"/>
                </a:solidFill>
                <a:latin typeface="Lucida Handwriting"/>
                <a:ea typeface="Lucida Handwriting"/>
                <a:cs typeface="Lucida Handwriting"/>
                <a:sym typeface="Lucida Handwriting"/>
              </a:defRPr>
            </a:pPr>
            <a:r>
              <a:rPr u="sng"/>
              <a:t>Ke</a:t>
            </a:r>
            <a:r>
              <a:t>meho nya 1</a:t>
            </a:r>
          </a:p>
        </p:txBody>
      </p:sp>
      <p:grpSp>
        <p:nvGrpSpPr>
          <p:cNvPr id="2368" name="Group 2368"/>
          <p:cNvGrpSpPr/>
          <p:nvPr/>
        </p:nvGrpSpPr>
        <p:grpSpPr>
          <a:xfrm>
            <a:off x="5467349" y="588962"/>
            <a:ext cx="703265" cy="958851"/>
            <a:chOff x="0" y="0"/>
            <a:chExt cx="703263" cy="958850"/>
          </a:xfrm>
        </p:grpSpPr>
        <p:sp>
          <p:nvSpPr>
            <p:cNvPr id="2365" name="Shape 2365"/>
            <p:cNvSpPr/>
            <p:nvPr/>
          </p:nvSpPr>
          <p:spPr>
            <a:xfrm>
              <a:off x="260350" y="0"/>
              <a:ext cx="185738"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366" name="Shape 2366"/>
            <p:cNvSpPr/>
            <p:nvPr/>
          </p:nvSpPr>
          <p:spPr>
            <a:xfrm>
              <a:off x="-1" y="165100"/>
              <a:ext cx="70326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367" name="Shape 2367"/>
            <p:cNvSpPr/>
            <p:nvPr/>
          </p:nvSpPr>
          <p:spPr>
            <a:xfrm>
              <a:off x="280987" y="103187"/>
              <a:ext cx="13176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2369" name="Shape 2369"/>
          <p:cNvSpPr/>
          <p:nvPr/>
        </p:nvSpPr>
        <p:spPr>
          <a:xfrm>
            <a:off x="6977063" y="3224213"/>
            <a:ext cx="1966913" cy="739777"/>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370" name="Shape 2370"/>
          <p:cNvSpPr/>
          <p:nvPr/>
        </p:nvSpPr>
        <p:spPr>
          <a:xfrm>
            <a:off x="114300" y="3230563"/>
            <a:ext cx="1911350" cy="727077"/>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371" name="Shape 2371"/>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2372" name="Shape 2372"/>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32</a:t>
            </a:r>
          </a:p>
        </p:txBody>
      </p:sp>
      <p:grpSp>
        <p:nvGrpSpPr>
          <p:cNvPr id="2375" name="Group 2375"/>
          <p:cNvGrpSpPr/>
          <p:nvPr/>
        </p:nvGrpSpPr>
        <p:grpSpPr>
          <a:xfrm>
            <a:off x="1277938" y="3692525"/>
            <a:ext cx="6403975" cy="2355851"/>
            <a:chOff x="0" y="0"/>
            <a:chExt cx="6403974" cy="2355849"/>
          </a:xfrm>
        </p:grpSpPr>
        <p:sp>
          <p:nvSpPr>
            <p:cNvPr id="2373" name="Shape 2373"/>
            <p:cNvSpPr/>
            <p:nvPr/>
          </p:nvSpPr>
          <p:spPr>
            <a:xfrm flipH="1" flipV="1">
              <a:off x="0" y="7937"/>
              <a:ext cx="2690813" cy="2347914"/>
            </a:xfrm>
            <a:prstGeom prst="line">
              <a:avLst/>
            </a:prstGeom>
            <a:noFill/>
            <a:ln w="301625" cap="flat">
              <a:solidFill>
                <a:srgbClr val="0BFF0B"/>
              </a:solidFill>
              <a:prstDash val="solid"/>
              <a:round/>
              <a:tailEnd type="triangle" w="med" len="med"/>
            </a:ln>
            <a:effectLst>
              <a:outerShdw blurRad="63500" dist="107762" dir="2700000" rotWithShape="0">
                <a:srgbClr val="000000">
                  <a:alpha val="74998"/>
                </a:srgbClr>
              </a:outerShdw>
            </a:effectLst>
          </p:spPr>
          <p:txBody>
            <a:bodyPr wrap="square" lIns="45719" tIns="45719" rIns="45719" bIns="45719" numCol="1" anchor="t">
              <a:noAutofit/>
            </a:bodyPr>
            <a:lstStyle/>
            <a:p>
              <a:endParaRPr/>
            </a:p>
          </p:txBody>
        </p:sp>
        <p:sp>
          <p:nvSpPr>
            <p:cNvPr id="2374" name="Shape 2374"/>
            <p:cNvSpPr/>
            <p:nvPr/>
          </p:nvSpPr>
          <p:spPr>
            <a:xfrm flipV="1">
              <a:off x="2509837" y="0"/>
              <a:ext cx="3894138" cy="2347913"/>
            </a:xfrm>
            <a:prstGeom prst="line">
              <a:avLst/>
            </a:prstGeom>
            <a:noFill/>
            <a:ln w="301625" cap="flat">
              <a:solidFill>
                <a:srgbClr val="0BFF0B"/>
              </a:solidFill>
              <a:prstDash val="solid"/>
              <a:round/>
              <a:tailEnd type="triangle" w="med" len="med"/>
            </a:ln>
            <a:effectLst>
              <a:outerShdw blurRad="63500" dist="107762" dir="2700000" rotWithShape="0">
                <a:srgbClr val="000000">
                  <a:alpha val="74998"/>
                </a:srgbClr>
              </a:outerShdw>
            </a:effectLst>
          </p:spPr>
          <p:txBody>
            <a:bodyPr wrap="square" lIns="45719" tIns="45719" rIns="45719" bIns="45719" numCol="1" anchor="t">
              <a:noAutofit/>
            </a:bodyPr>
            <a:lstStyle/>
            <a:p>
              <a:endParaRPr/>
            </a:p>
          </p:txBody>
        </p:sp>
      </p:grpSp>
      <p:sp>
        <p:nvSpPr>
          <p:cNvPr id="2376" name="Shape 2376"/>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Kepenuopfü Zayie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375"/>
                                        </p:tgtEl>
                                        <p:attrNameLst>
                                          <p:attrName>style.visibility</p:attrName>
                                        </p:attrNameLst>
                                      </p:cBhvr>
                                      <p:to>
                                        <p:strVal val="visible"/>
                                      </p:to>
                                    </p:set>
                                    <p:animEffect transition="in" filter="dissolve">
                                      <p:cBhvr>
                                        <p:cTn id="7" dur="1000"/>
                                        <p:tgtEl>
                                          <p:spTgt spid="2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 grpId="1"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0" name="Shape 2380"/>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Teicie 1600</a:t>
            </a:r>
          </a:p>
        </p:txBody>
      </p:sp>
      <p:sp>
        <p:nvSpPr>
          <p:cNvPr id="2381" name="Shape 2381"/>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Thedze Kethumia 40</a:t>
            </a:r>
          </a:p>
        </p:txBody>
      </p:sp>
      <p:sp>
        <p:nvSpPr>
          <p:cNvPr id="2382" name="Shape 2382"/>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FEF800"/>
                </a:solidFill>
              </a:defRPr>
            </a:lvl1pPr>
          </a:lstStyle>
          <a:p>
            <a:r>
              <a:t>DIEBO PUO:</a:t>
            </a:r>
          </a:p>
        </p:txBody>
      </p:sp>
      <p:sp>
        <p:nvSpPr>
          <p:cNvPr id="2383" name="Shape 2383"/>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FFF565"/>
                </a:solidFill>
                <a:latin typeface="Lucida Handwriting"/>
                <a:ea typeface="Lucida Handwriting"/>
                <a:cs typeface="Lucida Handwriting"/>
                <a:sym typeface="Lucida Handwriting"/>
              </a:defRPr>
            </a:pPr>
            <a:r>
              <a:t>Ketholeshü  </a:t>
            </a:r>
          </a:p>
          <a:p>
            <a:pPr algn="ctr">
              <a:defRPr sz="2500">
                <a:solidFill>
                  <a:srgbClr val="FFF565"/>
                </a:solidFill>
                <a:latin typeface="Lucida Handwriting"/>
                <a:ea typeface="Lucida Handwriting"/>
                <a:cs typeface="Lucida Handwriting"/>
                <a:sym typeface="Lucida Handwriting"/>
              </a:defRPr>
            </a:pPr>
            <a:r>
              <a:t>"</a:t>
            </a:r>
            <a:r>
              <a:rPr sz="2400"/>
              <a:t>KESAU</a:t>
            </a:r>
            <a:r>
              <a:t>"  </a:t>
            </a:r>
          </a:p>
        </p:txBody>
      </p:sp>
      <p:sp>
        <p:nvSpPr>
          <p:cNvPr id="2384" name="Shape 2384"/>
          <p:cNvSpPr/>
          <p:nvPr/>
        </p:nvSpPr>
        <p:spPr>
          <a:xfrm>
            <a:off x="620499" y="700087"/>
            <a:ext cx="1807002" cy="1226568"/>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FEF800"/>
                </a:solidFill>
                <a:latin typeface="Lucida Handwriting"/>
                <a:ea typeface="Lucida Handwriting"/>
                <a:cs typeface="Lucida Handwriting"/>
                <a:sym typeface="Lucida Handwriting"/>
              </a:defRPr>
            </a:pPr>
            <a:r>
              <a:t> Ketholeshü </a:t>
            </a:r>
          </a:p>
          <a:p>
            <a:pPr algn="ctr">
              <a:defRPr sz="2800">
                <a:solidFill>
                  <a:srgbClr val="FDF555"/>
                </a:solidFill>
                <a:latin typeface="Lucida Handwriting"/>
                <a:ea typeface="Lucida Handwriting"/>
                <a:cs typeface="Lucida Handwriting"/>
                <a:sym typeface="Lucida Handwriting"/>
              </a:defRPr>
            </a:pPr>
            <a:r>
              <a:t>"KEWEU" </a:t>
            </a:r>
          </a:p>
        </p:txBody>
      </p:sp>
      <p:sp>
        <p:nvSpPr>
          <p:cNvPr id="2385" name="Shape 2385"/>
          <p:cNvSpPr/>
          <p:nvPr/>
        </p:nvSpPr>
        <p:spPr>
          <a:xfrm>
            <a:off x="6311900" y="2017713"/>
            <a:ext cx="1791335"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  Leshüda "27"</a:t>
            </a:r>
          </a:p>
        </p:txBody>
      </p:sp>
      <p:sp>
        <p:nvSpPr>
          <p:cNvPr id="2386" name="Shape 2386"/>
          <p:cNvSpPr/>
          <p:nvPr/>
        </p:nvSpPr>
        <p:spPr>
          <a:xfrm>
            <a:off x="312738" y="2030413"/>
            <a:ext cx="165036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Leshüda "39"</a:t>
            </a:r>
          </a:p>
        </p:txBody>
      </p:sp>
      <p:sp>
        <p:nvSpPr>
          <p:cNvPr id="2387" name="Shape 2387"/>
          <p:cNvSpPr/>
          <p:nvPr/>
        </p:nvSpPr>
        <p:spPr>
          <a:xfrm>
            <a:off x="396875" y="2716213"/>
            <a:ext cx="72110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Ibriko</a:t>
            </a:r>
          </a:p>
        </p:txBody>
      </p:sp>
      <p:sp>
        <p:nvSpPr>
          <p:cNvPr id="2388" name="Shape 2388"/>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Grik</a:t>
            </a:r>
          </a:p>
        </p:txBody>
      </p:sp>
      <p:sp>
        <p:nvSpPr>
          <p:cNvPr id="2389" name="Shape 2389"/>
          <p:cNvSpPr/>
          <p:nvPr/>
        </p:nvSpPr>
        <p:spPr>
          <a:xfrm>
            <a:off x="7302500" y="33845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Ngukemezhie/ </a:t>
            </a:r>
          </a:p>
        </p:txBody>
      </p:sp>
      <p:sp>
        <p:nvSpPr>
          <p:cNvPr id="2390" name="Shape 2390"/>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FEF800"/>
                </a:solidFill>
                <a:latin typeface="Lucida Handwriting"/>
                <a:ea typeface="Lucida Handwriting"/>
                <a:cs typeface="Lucida Handwriting"/>
                <a:sym typeface="Lucida Handwriting"/>
              </a:defRPr>
            </a:lvl1pPr>
          </a:lstStyle>
          <a:p>
            <a:r>
              <a:t>Thezho/</a:t>
            </a:r>
          </a:p>
        </p:txBody>
      </p:sp>
      <p:grpSp>
        <p:nvGrpSpPr>
          <p:cNvPr id="2407" name="Group 2407"/>
          <p:cNvGrpSpPr/>
          <p:nvPr/>
        </p:nvGrpSpPr>
        <p:grpSpPr>
          <a:xfrm>
            <a:off x="2133599" y="2530449"/>
            <a:ext cx="5403851" cy="2789265"/>
            <a:chOff x="0" y="0"/>
            <a:chExt cx="5403850" cy="2789264"/>
          </a:xfrm>
        </p:grpSpPr>
        <p:sp>
          <p:nvSpPr>
            <p:cNvPr id="2391" name="Shape 2391"/>
            <p:cNvSpPr/>
            <p:nvPr/>
          </p:nvSpPr>
          <p:spPr>
            <a:xfrm flipV="1">
              <a:off x="3694112" y="2701951"/>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92" name="Shape 2392"/>
            <p:cNvSpPr/>
            <p:nvPr/>
          </p:nvSpPr>
          <p:spPr>
            <a:xfrm>
              <a:off x="0" y="2578126"/>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93" name="Shape 2393"/>
            <p:cNvSpPr/>
            <p:nvPr/>
          </p:nvSpPr>
          <p:spPr>
            <a:xfrm>
              <a:off x="257175" y="1692301"/>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94" name="Shape 2394"/>
            <p:cNvSpPr/>
            <p:nvPr/>
          </p:nvSpPr>
          <p:spPr>
            <a:xfrm>
              <a:off x="930274" y="838226"/>
              <a:ext cx="923927"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95" name="Shape 2395"/>
            <p:cNvSpPr/>
            <p:nvPr/>
          </p:nvSpPr>
          <p:spPr>
            <a:xfrm>
              <a:off x="2127403" y="314451"/>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96" name="Shape 2396"/>
            <p:cNvSpPr/>
            <p:nvPr/>
          </p:nvSpPr>
          <p:spPr>
            <a:xfrm flipH="1">
              <a:off x="2752725" y="757263"/>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97" name="Shape 2397"/>
            <p:cNvSpPr/>
            <p:nvPr/>
          </p:nvSpPr>
          <p:spPr>
            <a:xfrm flipH="1">
              <a:off x="2963862" y="1295426"/>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98" name="Shape 2398"/>
            <p:cNvSpPr/>
            <p:nvPr/>
          </p:nvSpPr>
          <p:spPr>
            <a:xfrm flipV="1">
              <a:off x="3047999" y="2146326"/>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399" name="Shape 2399"/>
            <p:cNvSpPr/>
            <p:nvPr/>
          </p:nvSpPr>
          <p:spPr>
            <a:xfrm rot="5246759">
              <a:off x="1339058" y="1255050"/>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2400" name="Shape 2400"/>
            <p:cNvSpPr/>
            <p:nvPr/>
          </p:nvSpPr>
          <p:spPr>
            <a:xfrm>
              <a:off x="3298825" y="2459064"/>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2401" name="Shape 2401"/>
            <p:cNvSpPr/>
            <p:nvPr/>
          </p:nvSpPr>
          <p:spPr>
            <a:xfrm rot="3267768">
              <a:off x="748949" y="1472228"/>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2402" name="Shape 2402"/>
            <p:cNvSpPr/>
            <p:nvPr/>
          </p:nvSpPr>
          <p:spPr>
            <a:xfrm rot="20643327">
              <a:off x="3305829" y="1966847"/>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2403" name="Shape 2403"/>
            <p:cNvSpPr/>
            <p:nvPr/>
          </p:nvSpPr>
          <p:spPr>
            <a:xfrm rot="19276533">
              <a:off x="3214611" y="1373839"/>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MHALECHÜKO</a:t>
              </a:r>
            </a:p>
          </p:txBody>
        </p:sp>
        <p:sp>
          <p:nvSpPr>
            <p:cNvPr id="2404" name="Shape 2404"/>
            <p:cNvSpPr/>
            <p:nvPr/>
          </p:nvSpPr>
          <p:spPr>
            <a:xfrm rot="1755646">
              <a:off x="182986" y="1839635"/>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2405" name="Shape 2405"/>
            <p:cNvSpPr/>
            <p:nvPr/>
          </p:nvSpPr>
          <p:spPr>
            <a:xfrm rot="240000">
              <a:off x="402541" y="2322625"/>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sp>
          <p:nvSpPr>
            <p:cNvPr id="2406" name="Shape 2406"/>
            <p:cNvSpPr/>
            <p:nvPr/>
          </p:nvSpPr>
          <p:spPr>
            <a:xfrm rot="18254599">
              <a:off x="2483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DIELIEKEVI</a:t>
              </a:r>
            </a:p>
          </p:txBody>
        </p:sp>
      </p:grpSp>
      <p:sp>
        <p:nvSpPr>
          <p:cNvPr id="2408" name="Shape 2408"/>
          <p:cNvSpPr/>
          <p:nvPr/>
        </p:nvSpPr>
        <p:spPr>
          <a:xfrm>
            <a:off x="-57151" y="4491037"/>
            <a:ext cx="1976440"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409" name="Shape 2409"/>
          <p:cNvSpPr/>
          <p:nvPr/>
        </p:nvSpPr>
        <p:spPr>
          <a:xfrm>
            <a:off x="7091363" y="4510087"/>
            <a:ext cx="2152651"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410" name="Shape 2410"/>
          <p:cNvSpPr/>
          <p:nvPr/>
        </p:nvSpPr>
        <p:spPr>
          <a:xfrm>
            <a:off x="-85725" y="5184775"/>
            <a:ext cx="1831975"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 Kechachie Voketa</a:t>
            </a:r>
          </a:p>
        </p:txBody>
      </p:sp>
      <p:sp>
        <p:nvSpPr>
          <p:cNvPr id="2411" name="Shape 2411"/>
          <p:cNvSpPr/>
          <p:nvPr/>
        </p:nvSpPr>
        <p:spPr>
          <a:xfrm>
            <a:off x="7278688" y="5184775"/>
            <a:ext cx="1814512"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Siedze</a:t>
            </a:r>
          </a:p>
        </p:txBody>
      </p:sp>
      <p:sp>
        <p:nvSpPr>
          <p:cNvPr id="2412" name="Shape 2412"/>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FEF800"/>
                </a:solidFill>
                <a:latin typeface="Lucida Handwriting"/>
                <a:ea typeface="Lucida Handwriting"/>
                <a:cs typeface="Lucida Handwriting"/>
                <a:sym typeface="Lucida Handwriting"/>
              </a:defRPr>
            </a:lvl1pPr>
          </a:lstStyle>
          <a:p>
            <a:r>
              <a:t>Phrakeshü</a:t>
            </a:r>
          </a:p>
        </p:txBody>
      </p:sp>
      <p:sp>
        <p:nvSpPr>
          <p:cNvPr id="2413" name="Shape 2413"/>
          <p:cNvSpPr/>
          <p:nvPr/>
        </p:nvSpPr>
        <p:spPr>
          <a:xfrm>
            <a:off x="7005638" y="3740082"/>
            <a:ext cx="2767013" cy="582170"/>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FEF800"/>
                </a:solidFill>
                <a:latin typeface="Lucida Handwriting"/>
                <a:ea typeface="Lucida Handwriting"/>
                <a:cs typeface="Lucida Handwriting"/>
                <a:sym typeface="Lucida Handwriting"/>
              </a:defRPr>
            </a:lvl1pPr>
          </a:lstStyle>
          <a:p>
            <a:r>
              <a:t>Chü tsei keshü</a:t>
            </a:r>
          </a:p>
        </p:txBody>
      </p:sp>
      <p:sp>
        <p:nvSpPr>
          <p:cNvPr id="2414" name="Shape 2414"/>
          <p:cNvSpPr/>
          <p:nvPr/>
        </p:nvSpPr>
        <p:spPr>
          <a:xfrm>
            <a:off x="7135813" y="1884363"/>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15" name="Shape 2415"/>
          <p:cNvSpPr/>
          <p:nvPr/>
        </p:nvSpPr>
        <p:spPr>
          <a:xfrm>
            <a:off x="7345363" y="2651125"/>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16" name="Shape 2416"/>
          <p:cNvSpPr/>
          <p:nvPr/>
        </p:nvSpPr>
        <p:spPr>
          <a:xfrm>
            <a:off x="7440613" y="3316287"/>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17" name="Shape 2417"/>
          <p:cNvSpPr/>
          <p:nvPr/>
        </p:nvSpPr>
        <p:spPr>
          <a:xfrm>
            <a:off x="7593013" y="4424362"/>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18" name="Shape 2418"/>
          <p:cNvSpPr/>
          <p:nvPr/>
        </p:nvSpPr>
        <p:spPr>
          <a:xfrm>
            <a:off x="866775" y="1893888"/>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19" name="Shape 2419"/>
          <p:cNvSpPr/>
          <p:nvPr/>
        </p:nvSpPr>
        <p:spPr>
          <a:xfrm>
            <a:off x="762000" y="2660650"/>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20" name="Shape 2420"/>
          <p:cNvSpPr/>
          <p:nvPr/>
        </p:nvSpPr>
        <p:spPr>
          <a:xfrm>
            <a:off x="671512" y="3311525"/>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21" name="Shape 2421"/>
          <p:cNvSpPr/>
          <p:nvPr/>
        </p:nvSpPr>
        <p:spPr>
          <a:xfrm>
            <a:off x="495300" y="4391025"/>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22" name="Shape 2422"/>
          <p:cNvSpPr/>
          <p:nvPr/>
        </p:nvSpPr>
        <p:spPr>
          <a:xfrm>
            <a:off x="1597025" y="5768975"/>
            <a:ext cx="2420939"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423" name="Shape 2423"/>
          <p:cNvSpPr/>
          <p:nvPr/>
        </p:nvSpPr>
        <p:spPr>
          <a:xfrm>
            <a:off x="4322762" y="5540375"/>
            <a:ext cx="2333626" cy="897891"/>
          </a:xfrm>
          <a:prstGeom prst="rect">
            <a:avLst/>
          </a:prstGeom>
          <a:ln w="12700">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a:defRPr sz="2000">
                <a:solidFill>
                  <a:srgbClr val="2F6AFD"/>
                </a:solidFill>
                <a:latin typeface="Lucida Handwriting"/>
                <a:ea typeface="Lucida Handwriting"/>
                <a:cs typeface="Lucida Handwriting"/>
                <a:sym typeface="Lucida Handwriting"/>
              </a:defRPr>
            </a:pPr>
            <a:r>
              <a:t>Kemeho nya 2</a:t>
            </a:r>
            <a:endParaRPr u="sng"/>
          </a:p>
          <a:p>
            <a:pPr>
              <a:defRPr sz="2000">
                <a:solidFill>
                  <a:srgbClr val="2F6AFD"/>
                </a:solidFill>
                <a:latin typeface="Lucida Handwriting"/>
                <a:ea typeface="Lucida Handwriting"/>
                <a:cs typeface="Lucida Handwriting"/>
                <a:sym typeface="Lucida Handwriting"/>
              </a:defRPr>
            </a:pPr>
            <a:r>
              <a:t>1 Kemeho nya 1</a:t>
            </a:r>
          </a:p>
        </p:txBody>
      </p:sp>
      <p:grpSp>
        <p:nvGrpSpPr>
          <p:cNvPr id="2427" name="Group 2427"/>
          <p:cNvGrpSpPr/>
          <p:nvPr/>
        </p:nvGrpSpPr>
        <p:grpSpPr>
          <a:xfrm>
            <a:off x="5467349" y="588962"/>
            <a:ext cx="703265" cy="958851"/>
            <a:chOff x="0" y="0"/>
            <a:chExt cx="703263" cy="958850"/>
          </a:xfrm>
        </p:grpSpPr>
        <p:sp>
          <p:nvSpPr>
            <p:cNvPr id="2424" name="Shape 2424"/>
            <p:cNvSpPr/>
            <p:nvPr/>
          </p:nvSpPr>
          <p:spPr>
            <a:xfrm>
              <a:off x="260350" y="0"/>
              <a:ext cx="185738"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425" name="Shape 2425"/>
            <p:cNvSpPr/>
            <p:nvPr/>
          </p:nvSpPr>
          <p:spPr>
            <a:xfrm>
              <a:off x="-1" y="165100"/>
              <a:ext cx="70326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426" name="Shape 2426"/>
            <p:cNvSpPr/>
            <p:nvPr/>
          </p:nvSpPr>
          <p:spPr>
            <a:xfrm>
              <a:off x="280987" y="103187"/>
              <a:ext cx="13176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2428" name="Shape 2428"/>
          <p:cNvSpPr/>
          <p:nvPr/>
        </p:nvSpPr>
        <p:spPr>
          <a:xfrm>
            <a:off x="6828035" y="3458463"/>
            <a:ext cx="2328863" cy="871349"/>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429" name="Shape 2429"/>
          <p:cNvSpPr/>
          <p:nvPr/>
        </p:nvSpPr>
        <p:spPr>
          <a:xfrm>
            <a:off x="74026" y="3449352"/>
            <a:ext cx="1714086" cy="903574"/>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430" name="Shape 2430"/>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grpSp>
        <p:nvGrpSpPr>
          <p:cNvPr id="2433" name="Group 2433"/>
          <p:cNvGrpSpPr/>
          <p:nvPr/>
        </p:nvGrpSpPr>
        <p:grpSpPr>
          <a:xfrm>
            <a:off x="1149350" y="4106863"/>
            <a:ext cx="6403975" cy="2355850"/>
            <a:chOff x="0" y="0"/>
            <a:chExt cx="6403974" cy="2355849"/>
          </a:xfrm>
        </p:grpSpPr>
        <p:sp>
          <p:nvSpPr>
            <p:cNvPr id="2431" name="Shape 2431"/>
            <p:cNvSpPr/>
            <p:nvPr/>
          </p:nvSpPr>
          <p:spPr>
            <a:xfrm flipH="1" flipV="1">
              <a:off x="0" y="7937"/>
              <a:ext cx="2690813" cy="2347914"/>
            </a:xfrm>
            <a:prstGeom prst="line">
              <a:avLst/>
            </a:prstGeom>
            <a:noFill/>
            <a:ln w="301625" cap="flat">
              <a:solidFill>
                <a:srgbClr val="FC0128"/>
              </a:solidFill>
              <a:prstDash val="solid"/>
              <a:round/>
              <a:tailEnd type="triangle" w="med" len="med"/>
            </a:ln>
            <a:effectLst>
              <a:outerShdw blurRad="63500" dist="107762" dir="2700000" rotWithShape="0">
                <a:srgbClr val="000000">
                  <a:alpha val="74998"/>
                </a:srgbClr>
              </a:outerShdw>
            </a:effectLst>
          </p:spPr>
          <p:txBody>
            <a:bodyPr wrap="square" lIns="45719" tIns="45719" rIns="45719" bIns="45719" numCol="1" anchor="t">
              <a:noAutofit/>
            </a:bodyPr>
            <a:lstStyle/>
            <a:p>
              <a:endParaRPr/>
            </a:p>
          </p:txBody>
        </p:sp>
        <p:sp>
          <p:nvSpPr>
            <p:cNvPr id="2432" name="Shape 2432"/>
            <p:cNvSpPr/>
            <p:nvPr/>
          </p:nvSpPr>
          <p:spPr>
            <a:xfrm flipV="1">
              <a:off x="2509837" y="0"/>
              <a:ext cx="3894138" cy="2347913"/>
            </a:xfrm>
            <a:prstGeom prst="line">
              <a:avLst/>
            </a:prstGeom>
            <a:noFill/>
            <a:ln w="301625" cap="flat">
              <a:solidFill>
                <a:srgbClr val="FC0128"/>
              </a:solidFill>
              <a:prstDash val="solid"/>
              <a:round/>
              <a:tailEnd type="triangle" w="med" len="med"/>
            </a:ln>
            <a:effectLst>
              <a:outerShdw blurRad="63500" dist="107762" dir="2700000" rotWithShape="0">
                <a:srgbClr val="000000">
                  <a:alpha val="74998"/>
                </a:srgbClr>
              </a:outerShdw>
            </a:effectLst>
          </p:spPr>
          <p:txBody>
            <a:bodyPr wrap="square" lIns="45719" tIns="45719" rIns="45719" bIns="45719" numCol="1" anchor="t">
              <a:noAutofit/>
            </a:bodyPr>
            <a:lstStyle/>
            <a:p>
              <a:endParaRPr/>
            </a:p>
          </p:txBody>
        </p:sp>
      </p:grpSp>
      <p:sp>
        <p:nvSpPr>
          <p:cNvPr id="2434" name="Shape 2434"/>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33</a:t>
            </a:r>
          </a:p>
        </p:txBody>
      </p:sp>
      <p:sp>
        <p:nvSpPr>
          <p:cNvPr id="2435" name="Shape 2435"/>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Kepenuopfü Zayie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433"/>
                                        </p:tgtEl>
                                        <p:attrNameLst>
                                          <p:attrName>style.visibility</p:attrName>
                                        </p:attrNameLst>
                                      </p:cBhvr>
                                      <p:to>
                                        <p:strVal val="visible"/>
                                      </p:to>
                                    </p:set>
                                    <p:animEffect transition="in" filter="dissolve">
                                      <p:cBhvr>
                                        <p:cTn id="7" dur="1000"/>
                                        <p:tgtEl>
                                          <p:spTgt spid="2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3"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9" name="Shape 2439"/>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Teicie 1600</a:t>
            </a:r>
          </a:p>
        </p:txBody>
      </p:sp>
      <p:sp>
        <p:nvSpPr>
          <p:cNvPr id="2440" name="Shape 2440"/>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Thedze Kethumia 40</a:t>
            </a:r>
          </a:p>
        </p:txBody>
      </p:sp>
      <p:sp>
        <p:nvSpPr>
          <p:cNvPr id="2441" name="Shape 2441"/>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FEF800"/>
                </a:solidFill>
              </a:defRPr>
            </a:lvl1pPr>
          </a:lstStyle>
          <a:p>
            <a:r>
              <a:t>DIEBO PUO:</a:t>
            </a:r>
          </a:p>
        </p:txBody>
      </p:sp>
      <p:sp>
        <p:nvSpPr>
          <p:cNvPr id="2442" name="Shape 2442"/>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FFE93F"/>
                </a:solidFill>
                <a:latin typeface="Lucida Handwriting"/>
                <a:ea typeface="Lucida Handwriting"/>
                <a:cs typeface="Lucida Handwriting"/>
                <a:sym typeface="Lucida Handwriting"/>
              </a:defRPr>
            </a:pPr>
            <a:r>
              <a:t>Ketholeshü  </a:t>
            </a:r>
          </a:p>
          <a:p>
            <a:pPr algn="ctr">
              <a:defRPr sz="2500">
                <a:solidFill>
                  <a:srgbClr val="FFE93F"/>
                </a:solidFill>
                <a:latin typeface="Lucida Handwriting"/>
                <a:ea typeface="Lucida Handwriting"/>
                <a:cs typeface="Lucida Handwriting"/>
                <a:sym typeface="Lucida Handwriting"/>
              </a:defRPr>
            </a:pPr>
            <a:r>
              <a:t>"</a:t>
            </a:r>
            <a:r>
              <a:rPr sz="2400"/>
              <a:t>KESAU</a:t>
            </a:r>
            <a:r>
              <a:t>"  </a:t>
            </a:r>
          </a:p>
        </p:txBody>
      </p:sp>
      <p:sp>
        <p:nvSpPr>
          <p:cNvPr id="2443" name="Shape 2443"/>
          <p:cNvSpPr/>
          <p:nvPr/>
        </p:nvSpPr>
        <p:spPr>
          <a:xfrm>
            <a:off x="620499" y="700087"/>
            <a:ext cx="1807002" cy="1226568"/>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FEF800"/>
                </a:solidFill>
                <a:latin typeface="Lucida Handwriting"/>
                <a:ea typeface="Lucida Handwriting"/>
                <a:cs typeface="Lucida Handwriting"/>
                <a:sym typeface="Lucida Handwriting"/>
              </a:defRPr>
            </a:pPr>
            <a:r>
              <a:t> Ketholeshü </a:t>
            </a:r>
          </a:p>
          <a:p>
            <a:pPr algn="ctr">
              <a:defRPr sz="2800">
                <a:solidFill>
                  <a:srgbClr val="FDF555"/>
                </a:solidFill>
                <a:latin typeface="Lucida Handwriting"/>
                <a:ea typeface="Lucida Handwriting"/>
                <a:cs typeface="Lucida Handwriting"/>
                <a:sym typeface="Lucida Handwriting"/>
              </a:defRPr>
            </a:pPr>
            <a:r>
              <a:t>"KEWEU" </a:t>
            </a:r>
          </a:p>
        </p:txBody>
      </p:sp>
      <p:sp>
        <p:nvSpPr>
          <p:cNvPr id="2444" name="Shape 2444"/>
          <p:cNvSpPr/>
          <p:nvPr/>
        </p:nvSpPr>
        <p:spPr>
          <a:xfrm>
            <a:off x="6311900" y="2017713"/>
            <a:ext cx="1791335"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 Leshüda  "27"</a:t>
            </a:r>
          </a:p>
        </p:txBody>
      </p:sp>
      <p:sp>
        <p:nvSpPr>
          <p:cNvPr id="2445" name="Shape 2445"/>
          <p:cNvSpPr/>
          <p:nvPr/>
        </p:nvSpPr>
        <p:spPr>
          <a:xfrm>
            <a:off x="312738" y="2030413"/>
            <a:ext cx="165036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Leshüda "39"</a:t>
            </a:r>
          </a:p>
        </p:txBody>
      </p:sp>
      <p:sp>
        <p:nvSpPr>
          <p:cNvPr id="2446" name="Shape 2446"/>
          <p:cNvSpPr/>
          <p:nvPr/>
        </p:nvSpPr>
        <p:spPr>
          <a:xfrm>
            <a:off x="396875" y="2716213"/>
            <a:ext cx="72110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Ibriko</a:t>
            </a:r>
          </a:p>
        </p:txBody>
      </p:sp>
      <p:sp>
        <p:nvSpPr>
          <p:cNvPr id="2447" name="Shape 2447"/>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Grik</a:t>
            </a:r>
          </a:p>
        </p:txBody>
      </p:sp>
      <p:sp>
        <p:nvSpPr>
          <p:cNvPr id="2448" name="Shape 2448"/>
          <p:cNvSpPr/>
          <p:nvPr/>
        </p:nvSpPr>
        <p:spPr>
          <a:xfrm>
            <a:off x="7302500" y="3384550"/>
            <a:ext cx="170637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Ngukemezhie/</a:t>
            </a:r>
          </a:p>
        </p:txBody>
      </p:sp>
      <p:sp>
        <p:nvSpPr>
          <p:cNvPr id="2449" name="Shape 2449"/>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FEF800"/>
                </a:solidFill>
                <a:latin typeface="Lucida Handwriting"/>
                <a:ea typeface="Lucida Handwriting"/>
                <a:cs typeface="Lucida Handwriting"/>
                <a:sym typeface="Lucida Handwriting"/>
              </a:defRPr>
            </a:lvl1pPr>
          </a:lstStyle>
          <a:p>
            <a:r>
              <a:t>Thezho/</a:t>
            </a:r>
          </a:p>
        </p:txBody>
      </p:sp>
      <p:grpSp>
        <p:nvGrpSpPr>
          <p:cNvPr id="2466" name="Group 2466"/>
          <p:cNvGrpSpPr/>
          <p:nvPr/>
        </p:nvGrpSpPr>
        <p:grpSpPr>
          <a:xfrm>
            <a:off x="2133599" y="2530449"/>
            <a:ext cx="5403851" cy="2789265"/>
            <a:chOff x="0" y="0"/>
            <a:chExt cx="5403850" cy="2789264"/>
          </a:xfrm>
        </p:grpSpPr>
        <p:sp>
          <p:nvSpPr>
            <p:cNvPr id="2450" name="Shape 2450"/>
            <p:cNvSpPr/>
            <p:nvPr/>
          </p:nvSpPr>
          <p:spPr>
            <a:xfrm flipV="1">
              <a:off x="3694112" y="2701951"/>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451" name="Shape 2451"/>
            <p:cNvSpPr/>
            <p:nvPr/>
          </p:nvSpPr>
          <p:spPr>
            <a:xfrm>
              <a:off x="0" y="2578126"/>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452" name="Shape 2452"/>
            <p:cNvSpPr/>
            <p:nvPr/>
          </p:nvSpPr>
          <p:spPr>
            <a:xfrm>
              <a:off x="257175" y="1692301"/>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453" name="Shape 2453"/>
            <p:cNvSpPr/>
            <p:nvPr/>
          </p:nvSpPr>
          <p:spPr>
            <a:xfrm>
              <a:off x="930274" y="838226"/>
              <a:ext cx="923927"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454" name="Shape 2454"/>
            <p:cNvSpPr/>
            <p:nvPr/>
          </p:nvSpPr>
          <p:spPr>
            <a:xfrm>
              <a:off x="2127403" y="314451"/>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455" name="Shape 2455"/>
            <p:cNvSpPr/>
            <p:nvPr/>
          </p:nvSpPr>
          <p:spPr>
            <a:xfrm flipH="1">
              <a:off x="2752725" y="757263"/>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456" name="Shape 2456"/>
            <p:cNvSpPr/>
            <p:nvPr/>
          </p:nvSpPr>
          <p:spPr>
            <a:xfrm flipH="1">
              <a:off x="2963862" y="1295426"/>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457" name="Shape 2457"/>
            <p:cNvSpPr/>
            <p:nvPr/>
          </p:nvSpPr>
          <p:spPr>
            <a:xfrm flipV="1">
              <a:off x="3047999" y="2146326"/>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458" name="Shape 2458"/>
            <p:cNvSpPr/>
            <p:nvPr/>
          </p:nvSpPr>
          <p:spPr>
            <a:xfrm rot="5246759">
              <a:off x="1339058" y="1255050"/>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2459" name="Shape 2459"/>
            <p:cNvSpPr/>
            <p:nvPr/>
          </p:nvSpPr>
          <p:spPr>
            <a:xfrm>
              <a:off x="3298825" y="2459064"/>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2460" name="Shape 2460"/>
            <p:cNvSpPr/>
            <p:nvPr/>
          </p:nvSpPr>
          <p:spPr>
            <a:xfrm rot="3267768">
              <a:off x="748949" y="1472228"/>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2461" name="Shape 2461"/>
            <p:cNvSpPr/>
            <p:nvPr/>
          </p:nvSpPr>
          <p:spPr>
            <a:xfrm rot="20643327">
              <a:off x="3305829" y="1966847"/>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2462" name="Shape 2462"/>
            <p:cNvSpPr/>
            <p:nvPr/>
          </p:nvSpPr>
          <p:spPr>
            <a:xfrm rot="19276533">
              <a:off x="3214611" y="1373839"/>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MHAKECHÜKO</a:t>
              </a:r>
            </a:p>
          </p:txBody>
        </p:sp>
        <p:sp>
          <p:nvSpPr>
            <p:cNvPr id="2463" name="Shape 2463"/>
            <p:cNvSpPr/>
            <p:nvPr/>
          </p:nvSpPr>
          <p:spPr>
            <a:xfrm rot="1755646">
              <a:off x="182986" y="1839635"/>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2464" name="Shape 2464"/>
            <p:cNvSpPr/>
            <p:nvPr/>
          </p:nvSpPr>
          <p:spPr>
            <a:xfrm rot="240000">
              <a:off x="402541" y="2322625"/>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sp>
          <p:nvSpPr>
            <p:cNvPr id="2465" name="Shape 2465"/>
            <p:cNvSpPr/>
            <p:nvPr/>
          </p:nvSpPr>
          <p:spPr>
            <a:xfrm rot="18254599">
              <a:off x="2483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DIELIEKEVI</a:t>
              </a:r>
            </a:p>
          </p:txBody>
        </p:sp>
      </p:grpSp>
      <p:sp>
        <p:nvSpPr>
          <p:cNvPr id="2467" name="Shape 2467"/>
          <p:cNvSpPr/>
          <p:nvPr/>
        </p:nvSpPr>
        <p:spPr>
          <a:xfrm>
            <a:off x="106361" y="4414044"/>
            <a:ext cx="1976440"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Kemeho nya </a:t>
            </a:r>
          </a:p>
        </p:txBody>
      </p:sp>
      <p:sp>
        <p:nvSpPr>
          <p:cNvPr id="2468" name="Shape 2468"/>
          <p:cNvSpPr/>
          <p:nvPr/>
        </p:nvSpPr>
        <p:spPr>
          <a:xfrm>
            <a:off x="7383877" y="4398867"/>
            <a:ext cx="2152651"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Kemeho nya</a:t>
            </a:r>
          </a:p>
        </p:txBody>
      </p:sp>
      <p:sp>
        <p:nvSpPr>
          <p:cNvPr id="2469" name="Shape 2469"/>
          <p:cNvSpPr/>
          <p:nvPr/>
        </p:nvSpPr>
        <p:spPr>
          <a:xfrm>
            <a:off x="-109425" y="5083968"/>
            <a:ext cx="1831976"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FEF800"/>
                </a:solidFill>
                <a:latin typeface="Lucida Handwriting"/>
                <a:ea typeface="Lucida Handwriting"/>
                <a:cs typeface="Lucida Handwriting"/>
                <a:sym typeface="Lucida Handwriting"/>
              </a:defRPr>
            </a:lvl1pPr>
          </a:lstStyle>
          <a:p>
            <a:r>
              <a:t>Kechachie Voketa</a:t>
            </a:r>
          </a:p>
        </p:txBody>
      </p:sp>
      <p:sp>
        <p:nvSpPr>
          <p:cNvPr id="2470" name="Shape 2470"/>
          <p:cNvSpPr/>
          <p:nvPr/>
        </p:nvSpPr>
        <p:spPr>
          <a:xfrm>
            <a:off x="7248430" y="5065712"/>
            <a:ext cx="1814512"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FEF800"/>
                </a:solidFill>
                <a:latin typeface="Lucida Handwriting"/>
                <a:ea typeface="Lucida Handwriting"/>
                <a:cs typeface="Lucida Handwriting"/>
                <a:sym typeface="Lucida Handwriting"/>
              </a:defRPr>
            </a:lvl1pPr>
          </a:lstStyle>
          <a:p>
            <a:r>
              <a:t>Kechachie Siedze </a:t>
            </a:r>
          </a:p>
        </p:txBody>
      </p:sp>
      <p:sp>
        <p:nvSpPr>
          <p:cNvPr id="2471" name="Shape 2471"/>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FEF800"/>
                </a:solidFill>
                <a:latin typeface="Lucida Handwriting"/>
                <a:ea typeface="Lucida Handwriting"/>
                <a:cs typeface="Lucida Handwriting"/>
                <a:sym typeface="Lucida Handwriting"/>
              </a:defRPr>
            </a:lvl1pPr>
          </a:lstStyle>
          <a:p>
            <a:r>
              <a:t>Phrakeshü </a:t>
            </a:r>
          </a:p>
        </p:txBody>
      </p:sp>
      <p:sp>
        <p:nvSpPr>
          <p:cNvPr id="2472" name="Shape 2472"/>
          <p:cNvSpPr/>
          <p:nvPr/>
        </p:nvSpPr>
        <p:spPr>
          <a:xfrm>
            <a:off x="7005638" y="3710209"/>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FEF800"/>
                </a:solidFill>
                <a:latin typeface="Lucida Handwriting"/>
                <a:ea typeface="Lucida Handwriting"/>
                <a:cs typeface="Lucida Handwriting"/>
                <a:sym typeface="Lucida Handwriting"/>
              </a:defRPr>
            </a:lvl1pPr>
          </a:lstStyle>
          <a:p>
            <a:r>
              <a:t>Chü tsei keshü</a:t>
            </a:r>
          </a:p>
        </p:txBody>
      </p:sp>
      <p:sp>
        <p:nvSpPr>
          <p:cNvPr id="2473" name="Shape 2473"/>
          <p:cNvSpPr/>
          <p:nvPr/>
        </p:nvSpPr>
        <p:spPr>
          <a:xfrm>
            <a:off x="7135813" y="1884363"/>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74" name="Shape 2474"/>
          <p:cNvSpPr/>
          <p:nvPr/>
        </p:nvSpPr>
        <p:spPr>
          <a:xfrm>
            <a:off x="7345363" y="2651125"/>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75" name="Shape 2475"/>
          <p:cNvSpPr/>
          <p:nvPr/>
        </p:nvSpPr>
        <p:spPr>
          <a:xfrm>
            <a:off x="7440613" y="3316287"/>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76" name="Shape 2476"/>
          <p:cNvSpPr/>
          <p:nvPr/>
        </p:nvSpPr>
        <p:spPr>
          <a:xfrm>
            <a:off x="7593013" y="4424362"/>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77" name="Shape 2477"/>
          <p:cNvSpPr/>
          <p:nvPr/>
        </p:nvSpPr>
        <p:spPr>
          <a:xfrm>
            <a:off x="866775" y="1893888"/>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78" name="Shape 2478"/>
          <p:cNvSpPr/>
          <p:nvPr/>
        </p:nvSpPr>
        <p:spPr>
          <a:xfrm>
            <a:off x="762000" y="2660650"/>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79" name="Shape 2479"/>
          <p:cNvSpPr/>
          <p:nvPr/>
        </p:nvSpPr>
        <p:spPr>
          <a:xfrm>
            <a:off x="671512" y="3311525"/>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80" name="Shape 2480"/>
          <p:cNvSpPr/>
          <p:nvPr/>
        </p:nvSpPr>
        <p:spPr>
          <a:xfrm>
            <a:off x="495300" y="4391025"/>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481" name="Shape 2481"/>
          <p:cNvSpPr/>
          <p:nvPr/>
        </p:nvSpPr>
        <p:spPr>
          <a:xfrm>
            <a:off x="1597025" y="5768975"/>
            <a:ext cx="2420939"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482" name="Shape 2482"/>
          <p:cNvSpPr/>
          <p:nvPr/>
        </p:nvSpPr>
        <p:spPr>
          <a:xfrm>
            <a:off x="4322762" y="5540375"/>
            <a:ext cx="2333626" cy="897891"/>
          </a:xfrm>
          <a:prstGeom prst="rect">
            <a:avLst/>
          </a:prstGeom>
          <a:ln w="12700">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a:defRPr sz="2000">
                <a:solidFill>
                  <a:srgbClr val="2F6AFD"/>
                </a:solidFill>
                <a:latin typeface="Lucida Handwriting"/>
                <a:ea typeface="Lucida Handwriting"/>
                <a:cs typeface="Lucida Handwriting"/>
                <a:sym typeface="Lucida Handwriting"/>
              </a:defRPr>
            </a:pPr>
            <a:r>
              <a:t>Kemeho nya 2</a:t>
            </a:r>
          </a:p>
          <a:p>
            <a:pPr>
              <a:defRPr sz="2000">
                <a:solidFill>
                  <a:srgbClr val="2F6AFD"/>
                </a:solidFill>
                <a:latin typeface="Lucida Handwriting"/>
                <a:ea typeface="Lucida Handwriting"/>
                <a:cs typeface="Lucida Handwriting"/>
                <a:sym typeface="Lucida Handwriting"/>
              </a:defRPr>
            </a:pPr>
            <a:r>
              <a:t>Kemeho nya 1</a:t>
            </a:r>
          </a:p>
        </p:txBody>
      </p:sp>
      <p:grpSp>
        <p:nvGrpSpPr>
          <p:cNvPr id="2486" name="Group 2486"/>
          <p:cNvGrpSpPr/>
          <p:nvPr/>
        </p:nvGrpSpPr>
        <p:grpSpPr>
          <a:xfrm>
            <a:off x="5467349" y="588962"/>
            <a:ext cx="703265" cy="958851"/>
            <a:chOff x="0" y="0"/>
            <a:chExt cx="703263" cy="958850"/>
          </a:xfrm>
        </p:grpSpPr>
        <p:sp>
          <p:nvSpPr>
            <p:cNvPr id="2483" name="Shape 2483"/>
            <p:cNvSpPr/>
            <p:nvPr/>
          </p:nvSpPr>
          <p:spPr>
            <a:xfrm>
              <a:off x="260350" y="0"/>
              <a:ext cx="185738"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484" name="Shape 2484"/>
            <p:cNvSpPr/>
            <p:nvPr/>
          </p:nvSpPr>
          <p:spPr>
            <a:xfrm>
              <a:off x="-1" y="165100"/>
              <a:ext cx="70326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485" name="Shape 2485"/>
            <p:cNvSpPr/>
            <p:nvPr/>
          </p:nvSpPr>
          <p:spPr>
            <a:xfrm>
              <a:off x="280987" y="103187"/>
              <a:ext cx="13176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2487" name="Shape 2487"/>
          <p:cNvSpPr/>
          <p:nvPr/>
        </p:nvSpPr>
        <p:spPr>
          <a:xfrm>
            <a:off x="38100" y="4260850"/>
            <a:ext cx="1778000" cy="1795464"/>
          </a:xfrm>
          <a:prstGeom prst="roundRect">
            <a:avLst>
              <a:gd name="adj" fmla="val 16667"/>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488" name="Shape 2488"/>
          <p:cNvSpPr/>
          <p:nvPr/>
        </p:nvSpPr>
        <p:spPr>
          <a:xfrm>
            <a:off x="7112000" y="4270375"/>
            <a:ext cx="1974850" cy="1795464"/>
          </a:xfrm>
          <a:prstGeom prst="roundRect">
            <a:avLst>
              <a:gd name="adj" fmla="val 16667"/>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489" name="Shape 2489"/>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2490" name="Shape 2490"/>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34</a:t>
            </a:r>
          </a:p>
        </p:txBody>
      </p:sp>
      <p:sp>
        <p:nvSpPr>
          <p:cNvPr id="2491" name="Shape 2491"/>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Kepenuopfü Zayie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5" name="Shape 2495"/>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Teicie 1600</a:t>
            </a:r>
          </a:p>
        </p:txBody>
      </p:sp>
      <p:sp>
        <p:nvSpPr>
          <p:cNvPr id="2496" name="Shape 2496"/>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Thedze Kethumia 40</a:t>
            </a:r>
          </a:p>
        </p:txBody>
      </p:sp>
      <p:sp>
        <p:nvSpPr>
          <p:cNvPr id="2497" name="Shape 2497"/>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FEF800"/>
                </a:solidFill>
              </a:defRPr>
            </a:lvl1pPr>
          </a:lstStyle>
          <a:p>
            <a:r>
              <a:t>DIEBO PUO:</a:t>
            </a:r>
          </a:p>
        </p:txBody>
      </p:sp>
      <p:sp>
        <p:nvSpPr>
          <p:cNvPr id="2498" name="Shape 2498"/>
          <p:cNvSpPr/>
          <p:nvPr/>
        </p:nvSpPr>
        <p:spPr>
          <a:xfrm>
            <a:off x="6789935" y="709612"/>
            <a:ext cx="1625205" cy="1600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5281FF"/>
                </a:solidFill>
                <a:latin typeface="Lucida Handwriting"/>
                <a:ea typeface="Lucida Handwriting"/>
                <a:cs typeface="Lucida Handwriting"/>
                <a:sym typeface="Lucida Handwriting"/>
              </a:defRPr>
            </a:pPr>
            <a:r>
              <a:t>Ketholeshü  </a:t>
            </a:r>
          </a:p>
          <a:p>
            <a:pPr algn="ctr">
              <a:defRPr sz="2500">
                <a:solidFill>
                  <a:srgbClr val="5281FF"/>
                </a:solidFill>
                <a:latin typeface="Lucida Handwriting"/>
                <a:ea typeface="Lucida Handwriting"/>
                <a:cs typeface="Lucida Handwriting"/>
                <a:sym typeface="Lucida Handwriting"/>
              </a:defRPr>
            </a:pPr>
            <a:r>
              <a:t>"</a:t>
            </a:r>
            <a:r>
              <a:rPr sz="2400"/>
              <a:t>KESAU</a:t>
            </a:r>
            <a:r>
              <a:t>"  </a:t>
            </a:r>
          </a:p>
        </p:txBody>
      </p:sp>
      <p:sp>
        <p:nvSpPr>
          <p:cNvPr id="2499" name="Shape 2499"/>
          <p:cNvSpPr/>
          <p:nvPr/>
        </p:nvSpPr>
        <p:spPr>
          <a:xfrm>
            <a:off x="667394" y="700087"/>
            <a:ext cx="1713212" cy="1226568"/>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FDF555"/>
                </a:solidFill>
                <a:latin typeface="Lucida Handwriting"/>
                <a:ea typeface="Lucida Handwriting"/>
                <a:cs typeface="Lucida Handwriting"/>
                <a:sym typeface="Lucida Handwriting"/>
              </a:defRPr>
            </a:pPr>
            <a:r>
              <a:t>Ketholeshü </a:t>
            </a:r>
          </a:p>
          <a:p>
            <a:pPr algn="ctr">
              <a:defRPr sz="2800">
                <a:solidFill>
                  <a:srgbClr val="FDF555"/>
                </a:solidFill>
                <a:latin typeface="Lucida Handwriting"/>
                <a:ea typeface="Lucida Handwriting"/>
                <a:cs typeface="Lucida Handwriting"/>
                <a:sym typeface="Lucida Handwriting"/>
              </a:defRPr>
            </a:pPr>
            <a:r>
              <a:t>"KEWEU" </a:t>
            </a:r>
          </a:p>
        </p:txBody>
      </p:sp>
      <p:sp>
        <p:nvSpPr>
          <p:cNvPr id="2500" name="Shape 2500"/>
          <p:cNvSpPr/>
          <p:nvPr/>
        </p:nvSpPr>
        <p:spPr>
          <a:xfrm>
            <a:off x="6791389" y="1980215"/>
            <a:ext cx="179133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 Leshüda  "27"</a:t>
            </a:r>
          </a:p>
        </p:txBody>
      </p:sp>
      <p:sp>
        <p:nvSpPr>
          <p:cNvPr id="2501" name="Shape 2501"/>
          <p:cNvSpPr/>
          <p:nvPr/>
        </p:nvSpPr>
        <p:spPr>
          <a:xfrm>
            <a:off x="312738" y="2030413"/>
            <a:ext cx="165036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Leshüda "39"</a:t>
            </a:r>
          </a:p>
        </p:txBody>
      </p:sp>
      <p:sp>
        <p:nvSpPr>
          <p:cNvPr id="2502" name="Shape 2502"/>
          <p:cNvSpPr/>
          <p:nvPr/>
        </p:nvSpPr>
        <p:spPr>
          <a:xfrm>
            <a:off x="744949" y="2674993"/>
            <a:ext cx="721107"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Ibriko</a:t>
            </a:r>
          </a:p>
        </p:txBody>
      </p:sp>
      <p:sp>
        <p:nvSpPr>
          <p:cNvPr id="2503" name="Shape 2503"/>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Grik</a:t>
            </a:r>
          </a:p>
        </p:txBody>
      </p:sp>
      <p:sp>
        <p:nvSpPr>
          <p:cNvPr id="2504" name="Shape 2504"/>
          <p:cNvSpPr/>
          <p:nvPr/>
        </p:nvSpPr>
        <p:spPr>
          <a:xfrm>
            <a:off x="7302500" y="33845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Ngukemezhie/ </a:t>
            </a:r>
          </a:p>
        </p:txBody>
      </p:sp>
      <p:sp>
        <p:nvSpPr>
          <p:cNvPr id="2505" name="Shape 2505"/>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FEF800"/>
                </a:solidFill>
                <a:latin typeface="Lucida Handwriting"/>
                <a:ea typeface="Lucida Handwriting"/>
                <a:cs typeface="Lucida Handwriting"/>
                <a:sym typeface="Lucida Handwriting"/>
              </a:defRPr>
            </a:lvl1pPr>
          </a:lstStyle>
          <a:p>
            <a:r>
              <a:t>Thezho/</a:t>
            </a:r>
          </a:p>
        </p:txBody>
      </p:sp>
      <p:grpSp>
        <p:nvGrpSpPr>
          <p:cNvPr id="2522" name="Group 2522"/>
          <p:cNvGrpSpPr/>
          <p:nvPr/>
        </p:nvGrpSpPr>
        <p:grpSpPr>
          <a:xfrm>
            <a:off x="2133599" y="2530449"/>
            <a:ext cx="5403851" cy="2789265"/>
            <a:chOff x="0" y="0"/>
            <a:chExt cx="5403850" cy="2789264"/>
          </a:xfrm>
        </p:grpSpPr>
        <p:sp>
          <p:nvSpPr>
            <p:cNvPr id="2506" name="Shape 2506"/>
            <p:cNvSpPr/>
            <p:nvPr/>
          </p:nvSpPr>
          <p:spPr>
            <a:xfrm flipV="1">
              <a:off x="3694112" y="2701951"/>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07" name="Shape 2507"/>
            <p:cNvSpPr/>
            <p:nvPr/>
          </p:nvSpPr>
          <p:spPr>
            <a:xfrm>
              <a:off x="0" y="2578126"/>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08" name="Shape 2508"/>
            <p:cNvSpPr/>
            <p:nvPr/>
          </p:nvSpPr>
          <p:spPr>
            <a:xfrm>
              <a:off x="257175" y="1692301"/>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09" name="Shape 2509"/>
            <p:cNvSpPr/>
            <p:nvPr/>
          </p:nvSpPr>
          <p:spPr>
            <a:xfrm>
              <a:off x="930274" y="838226"/>
              <a:ext cx="923927"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10" name="Shape 2510"/>
            <p:cNvSpPr/>
            <p:nvPr/>
          </p:nvSpPr>
          <p:spPr>
            <a:xfrm>
              <a:off x="2127403" y="314451"/>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11" name="Shape 2511"/>
            <p:cNvSpPr/>
            <p:nvPr/>
          </p:nvSpPr>
          <p:spPr>
            <a:xfrm flipH="1">
              <a:off x="2752725" y="757263"/>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12" name="Shape 2512"/>
            <p:cNvSpPr/>
            <p:nvPr/>
          </p:nvSpPr>
          <p:spPr>
            <a:xfrm flipH="1">
              <a:off x="2963862" y="1295426"/>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13" name="Shape 2513"/>
            <p:cNvSpPr/>
            <p:nvPr/>
          </p:nvSpPr>
          <p:spPr>
            <a:xfrm flipV="1">
              <a:off x="3047999" y="2146326"/>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14" name="Shape 2514"/>
            <p:cNvSpPr/>
            <p:nvPr/>
          </p:nvSpPr>
          <p:spPr>
            <a:xfrm rot="5246759">
              <a:off x="1339058" y="1255050"/>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2515" name="Shape 2515"/>
            <p:cNvSpPr/>
            <p:nvPr/>
          </p:nvSpPr>
          <p:spPr>
            <a:xfrm>
              <a:off x="3298825" y="2459064"/>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2516" name="Shape 2516"/>
            <p:cNvSpPr/>
            <p:nvPr/>
          </p:nvSpPr>
          <p:spPr>
            <a:xfrm rot="3267768">
              <a:off x="748949" y="1472228"/>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2517" name="Shape 2517"/>
            <p:cNvSpPr/>
            <p:nvPr/>
          </p:nvSpPr>
          <p:spPr>
            <a:xfrm rot="20643327">
              <a:off x="3305829" y="1966847"/>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2518" name="Shape 2518"/>
            <p:cNvSpPr/>
            <p:nvPr/>
          </p:nvSpPr>
          <p:spPr>
            <a:xfrm rot="19276533">
              <a:off x="3214611" y="1373839"/>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MHAKECHÜKO</a:t>
              </a:r>
            </a:p>
          </p:txBody>
        </p:sp>
        <p:sp>
          <p:nvSpPr>
            <p:cNvPr id="2519" name="Shape 2519"/>
            <p:cNvSpPr/>
            <p:nvPr/>
          </p:nvSpPr>
          <p:spPr>
            <a:xfrm rot="1755646">
              <a:off x="182986" y="1839635"/>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2520" name="Shape 2520"/>
            <p:cNvSpPr/>
            <p:nvPr/>
          </p:nvSpPr>
          <p:spPr>
            <a:xfrm rot="240000">
              <a:off x="402541" y="2322625"/>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sp>
          <p:nvSpPr>
            <p:cNvPr id="2521" name="Shape 2521"/>
            <p:cNvSpPr/>
            <p:nvPr/>
          </p:nvSpPr>
          <p:spPr>
            <a:xfrm rot="18254599">
              <a:off x="2483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DIELIEKEVI</a:t>
              </a:r>
            </a:p>
          </p:txBody>
        </p:sp>
      </p:grpSp>
      <p:sp>
        <p:nvSpPr>
          <p:cNvPr id="2523" name="Shape 2523"/>
          <p:cNvSpPr/>
          <p:nvPr/>
        </p:nvSpPr>
        <p:spPr>
          <a:xfrm>
            <a:off x="-57151" y="4491037"/>
            <a:ext cx="1976440"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Kemeho nya</a:t>
            </a:r>
          </a:p>
        </p:txBody>
      </p:sp>
      <p:sp>
        <p:nvSpPr>
          <p:cNvPr id="2524" name="Shape 2524"/>
          <p:cNvSpPr/>
          <p:nvPr/>
        </p:nvSpPr>
        <p:spPr>
          <a:xfrm>
            <a:off x="7091363" y="4510087"/>
            <a:ext cx="2152651"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Kemeho nya</a:t>
            </a:r>
          </a:p>
        </p:txBody>
      </p:sp>
      <p:sp>
        <p:nvSpPr>
          <p:cNvPr id="2525" name="Shape 2525"/>
          <p:cNvSpPr/>
          <p:nvPr/>
        </p:nvSpPr>
        <p:spPr>
          <a:xfrm>
            <a:off x="-85725" y="5184775"/>
            <a:ext cx="1831975"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FEF800"/>
                </a:solidFill>
                <a:latin typeface="Lucida Handwriting"/>
                <a:ea typeface="Lucida Handwriting"/>
                <a:cs typeface="Lucida Handwriting"/>
                <a:sym typeface="Lucida Handwriting"/>
              </a:defRPr>
            </a:lvl1pPr>
          </a:lstStyle>
          <a:p>
            <a:r>
              <a:t>Kechachie Voketa </a:t>
            </a:r>
          </a:p>
        </p:txBody>
      </p:sp>
      <p:sp>
        <p:nvSpPr>
          <p:cNvPr id="2526" name="Shape 2526"/>
          <p:cNvSpPr/>
          <p:nvPr/>
        </p:nvSpPr>
        <p:spPr>
          <a:xfrm>
            <a:off x="7278688" y="5184775"/>
            <a:ext cx="1814512"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FEF800"/>
                </a:solidFill>
                <a:latin typeface="Lucida Handwriting"/>
                <a:ea typeface="Lucida Handwriting"/>
                <a:cs typeface="Lucida Handwriting"/>
                <a:sym typeface="Lucida Handwriting"/>
              </a:defRPr>
            </a:lvl1pPr>
          </a:lstStyle>
          <a:p>
            <a:r>
              <a:t>Kechachie Siedze</a:t>
            </a:r>
          </a:p>
        </p:txBody>
      </p:sp>
      <p:sp>
        <p:nvSpPr>
          <p:cNvPr id="2527" name="Shape 2527"/>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FEF800"/>
                </a:solidFill>
                <a:latin typeface="Lucida Handwriting"/>
                <a:ea typeface="Lucida Handwriting"/>
                <a:cs typeface="Lucida Handwriting"/>
                <a:sym typeface="Lucida Handwriting"/>
              </a:defRPr>
            </a:lvl1pPr>
          </a:lstStyle>
          <a:p>
            <a:r>
              <a:t>Phrakeshü </a:t>
            </a:r>
          </a:p>
        </p:txBody>
      </p:sp>
      <p:sp>
        <p:nvSpPr>
          <p:cNvPr id="2528" name="Shape 2528"/>
          <p:cNvSpPr/>
          <p:nvPr/>
        </p:nvSpPr>
        <p:spPr>
          <a:xfrm>
            <a:off x="7005638" y="3800697"/>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FEF800"/>
                </a:solidFill>
                <a:latin typeface="Lucida Handwriting"/>
                <a:ea typeface="Lucida Handwriting"/>
                <a:cs typeface="Lucida Handwriting"/>
                <a:sym typeface="Lucida Handwriting"/>
              </a:defRPr>
            </a:lvl1pPr>
          </a:lstStyle>
          <a:p>
            <a:r>
              <a:t>Chü tsei keshü</a:t>
            </a:r>
          </a:p>
        </p:txBody>
      </p:sp>
      <p:sp>
        <p:nvSpPr>
          <p:cNvPr id="2529" name="Shape 2529"/>
          <p:cNvSpPr/>
          <p:nvPr/>
        </p:nvSpPr>
        <p:spPr>
          <a:xfrm>
            <a:off x="7135813" y="1884363"/>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530" name="Shape 2530"/>
          <p:cNvSpPr/>
          <p:nvPr/>
        </p:nvSpPr>
        <p:spPr>
          <a:xfrm>
            <a:off x="7345363" y="2651125"/>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531" name="Shape 2531"/>
          <p:cNvSpPr/>
          <p:nvPr/>
        </p:nvSpPr>
        <p:spPr>
          <a:xfrm>
            <a:off x="7440613" y="3316287"/>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532" name="Shape 2532"/>
          <p:cNvSpPr/>
          <p:nvPr/>
        </p:nvSpPr>
        <p:spPr>
          <a:xfrm>
            <a:off x="7593013" y="4424362"/>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533" name="Shape 2533"/>
          <p:cNvSpPr/>
          <p:nvPr/>
        </p:nvSpPr>
        <p:spPr>
          <a:xfrm>
            <a:off x="866775" y="1893888"/>
            <a:ext cx="969963" cy="1"/>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534" name="Shape 2534"/>
          <p:cNvSpPr/>
          <p:nvPr/>
        </p:nvSpPr>
        <p:spPr>
          <a:xfrm>
            <a:off x="762000" y="2660650"/>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535" name="Shape 2535"/>
          <p:cNvSpPr/>
          <p:nvPr/>
        </p:nvSpPr>
        <p:spPr>
          <a:xfrm>
            <a:off x="671512" y="3311525"/>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536" name="Shape 2536"/>
          <p:cNvSpPr/>
          <p:nvPr/>
        </p:nvSpPr>
        <p:spPr>
          <a:xfrm>
            <a:off x="495300" y="4391025"/>
            <a:ext cx="969963" cy="0"/>
          </a:xfrm>
          <a:prstGeom prst="line">
            <a:avLst/>
          </a:prstGeom>
          <a:ln w="28575">
            <a:solidFill>
              <a:srgbClr val="FEF800"/>
            </a:solidFill>
          </a:ln>
          <a:effectLst>
            <a:outerShdw blurRad="63500" dist="46662" dir="3284183" rotWithShape="0">
              <a:srgbClr val="000000">
                <a:alpha val="74998"/>
              </a:srgbClr>
            </a:outerShdw>
          </a:effectLst>
        </p:spPr>
        <p:txBody>
          <a:bodyPr lIns="45719" rIns="45719"/>
          <a:lstStyle/>
          <a:p>
            <a:endParaRPr/>
          </a:p>
        </p:txBody>
      </p:sp>
      <p:sp>
        <p:nvSpPr>
          <p:cNvPr id="2537" name="Shape 2537"/>
          <p:cNvSpPr/>
          <p:nvPr/>
        </p:nvSpPr>
        <p:spPr>
          <a:xfrm>
            <a:off x="1597025" y="5768975"/>
            <a:ext cx="2420939"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FEF800"/>
                </a:solidFill>
                <a:latin typeface="Lucida Handwriting"/>
                <a:ea typeface="Lucida Handwriting"/>
                <a:cs typeface="Lucida Handwriting"/>
                <a:sym typeface="Lucida Handwriting"/>
              </a:defRPr>
            </a:lvl1pPr>
          </a:lstStyle>
          <a:p>
            <a:r>
              <a:t>Kemeho nya</a:t>
            </a:r>
          </a:p>
        </p:txBody>
      </p:sp>
      <p:sp>
        <p:nvSpPr>
          <p:cNvPr id="2538" name="Shape 2538"/>
          <p:cNvSpPr/>
          <p:nvPr/>
        </p:nvSpPr>
        <p:spPr>
          <a:xfrm>
            <a:off x="4322762" y="5540375"/>
            <a:ext cx="2333626" cy="897891"/>
          </a:xfrm>
          <a:prstGeom prst="rect">
            <a:avLst/>
          </a:prstGeom>
          <a:ln w="12700">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a:defRPr sz="2000">
                <a:solidFill>
                  <a:srgbClr val="2F6AFD"/>
                </a:solidFill>
                <a:latin typeface="Lucida Handwriting"/>
                <a:ea typeface="Lucida Handwriting"/>
                <a:cs typeface="Lucida Handwriting"/>
                <a:sym typeface="Lucida Handwriting"/>
              </a:defRPr>
            </a:pPr>
            <a:r>
              <a:t>Kemeho nya 2</a:t>
            </a:r>
          </a:p>
          <a:p>
            <a:pPr>
              <a:defRPr sz="2000">
                <a:solidFill>
                  <a:srgbClr val="2F6AFD"/>
                </a:solidFill>
                <a:latin typeface="Lucida Handwriting"/>
                <a:ea typeface="Lucida Handwriting"/>
                <a:cs typeface="Lucida Handwriting"/>
                <a:sym typeface="Lucida Handwriting"/>
              </a:defRPr>
            </a:pPr>
            <a:r>
              <a:t>Kemeho nya 1</a:t>
            </a:r>
          </a:p>
        </p:txBody>
      </p:sp>
      <p:grpSp>
        <p:nvGrpSpPr>
          <p:cNvPr id="2542" name="Group 2542"/>
          <p:cNvGrpSpPr/>
          <p:nvPr/>
        </p:nvGrpSpPr>
        <p:grpSpPr>
          <a:xfrm>
            <a:off x="5467349" y="588962"/>
            <a:ext cx="703265" cy="958851"/>
            <a:chOff x="0" y="0"/>
            <a:chExt cx="703263" cy="958850"/>
          </a:xfrm>
        </p:grpSpPr>
        <p:sp>
          <p:nvSpPr>
            <p:cNvPr id="2539" name="Shape 2539"/>
            <p:cNvSpPr/>
            <p:nvPr/>
          </p:nvSpPr>
          <p:spPr>
            <a:xfrm>
              <a:off x="260350" y="0"/>
              <a:ext cx="185738"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540" name="Shape 2540"/>
            <p:cNvSpPr/>
            <p:nvPr/>
          </p:nvSpPr>
          <p:spPr>
            <a:xfrm>
              <a:off x="-1" y="165100"/>
              <a:ext cx="70326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541" name="Shape 2541"/>
            <p:cNvSpPr/>
            <p:nvPr/>
          </p:nvSpPr>
          <p:spPr>
            <a:xfrm>
              <a:off x="280987" y="103187"/>
              <a:ext cx="13176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2543" name="Shape 2543"/>
          <p:cNvSpPr/>
          <p:nvPr/>
        </p:nvSpPr>
        <p:spPr>
          <a:xfrm>
            <a:off x="1141412" y="5624512"/>
            <a:ext cx="3057527" cy="744539"/>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544" name="Shape 2544"/>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2545" name="Shape 2545"/>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35</a:t>
            </a:r>
          </a:p>
        </p:txBody>
      </p:sp>
      <p:sp>
        <p:nvSpPr>
          <p:cNvPr id="2546" name="Shape 2546"/>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Kepenuopfü Zayie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0" name="Shape 2550"/>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Teicie 1600</a:t>
            </a:r>
          </a:p>
        </p:txBody>
      </p:sp>
      <p:sp>
        <p:nvSpPr>
          <p:cNvPr id="2551" name="Shape 2551"/>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Thedze Kethumia 40</a:t>
            </a:r>
          </a:p>
        </p:txBody>
      </p:sp>
      <p:sp>
        <p:nvSpPr>
          <p:cNvPr id="2552" name="Shape 2552"/>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2F6AFD"/>
                </a:solidFill>
              </a:defRPr>
            </a:lvl1pPr>
          </a:lstStyle>
          <a:p>
            <a:r>
              <a:t>DIEBO PUO:</a:t>
            </a:r>
          </a:p>
        </p:txBody>
      </p:sp>
      <p:sp>
        <p:nvSpPr>
          <p:cNvPr id="2553" name="Shape 2553"/>
          <p:cNvSpPr/>
          <p:nvPr/>
        </p:nvSpPr>
        <p:spPr>
          <a:xfrm>
            <a:off x="6789935" y="709612"/>
            <a:ext cx="1625205" cy="1100139"/>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5281FF"/>
                </a:solidFill>
                <a:latin typeface="Lucida Handwriting"/>
                <a:ea typeface="Lucida Handwriting"/>
                <a:cs typeface="Lucida Handwriting"/>
                <a:sym typeface="Lucida Handwriting"/>
              </a:defRPr>
            </a:pPr>
            <a:r>
              <a:t>Ketholeshü  </a:t>
            </a:r>
          </a:p>
          <a:p>
            <a:pPr algn="ctr">
              <a:defRPr sz="2500">
                <a:solidFill>
                  <a:srgbClr val="5281FF"/>
                </a:solidFill>
                <a:latin typeface="Lucida Handwriting"/>
                <a:ea typeface="Lucida Handwriting"/>
                <a:cs typeface="Lucida Handwriting"/>
                <a:sym typeface="Lucida Handwriting"/>
              </a:defRPr>
            </a:pPr>
            <a:r>
              <a:t>"</a:t>
            </a:r>
            <a:r>
              <a:rPr sz="2400"/>
              <a:t>KESAU</a:t>
            </a:r>
            <a:r>
              <a:t>"  </a:t>
            </a:r>
          </a:p>
        </p:txBody>
      </p:sp>
      <p:sp>
        <p:nvSpPr>
          <p:cNvPr id="2554" name="Shape 2554"/>
          <p:cNvSpPr/>
          <p:nvPr/>
        </p:nvSpPr>
        <p:spPr>
          <a:xfrm>
            <a:off x="667394" y="700087"/>
            <a:ext cx="1713212" cy="1226568"/>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468AFD"/>
                </a:solidFill>
                <a:latin typeface="Lucida Handwriting"/>
                <a:ea typeface="Lucida Handwriting"/>
                <a:cs typeface="Lucida Handwriting"/>
                <a:sym typeface="Lucida Handwriting"/>
              </a:defRPr>
            </a:pPr>
            <a:r>
              <a:t>Ketholeshü </a:t>
            </a:r>
          </a:p>
          <a:p>
            <a:pPr algn="ctr">
              <a:defRPr sz="2800">
                <a:solidFill>
                  <a:srgbClr val="468AFD"/>
                </a:solidFill>
                <a:latin typeface="Lucida Handwriting"/>
                <a:ea typeface="Lucida Handwriting"/>
                <a:cs typeface="Lucida Handwriting"/>
                <a:sym typeface="Lucida Handwriting"/>
              </a:defRPr>
            </a:pPr>
            <a:r>
              <a:t>"KEWEU" </a:t>
            </a:r>
          </a:p>
        </p:txBody>
      </p:sp>
      <p:sp>
        <p:nvSpPr>
          <p:cNvPr id="2555" name="Shape 2555"/>
          <p:cNvSpPr/>
          <p:nvPr/>
        </p:nvSpPr>
        <p:spPr>
          <a:xfrm>
            <a:off x="6311900" y="2017713"/>
            <a:ext cx="1710944"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 Leshüda "27"</a:t>
            </a:r>
          </a:p>
        </p:txBody>
      </p:sp>
      <p:sp>
        <p:nvSpPr>
          <p:cNvPr id="2556" name="Shape 2556"/>
          <p:cNvSpPr/>
          <p:nvPr/>
        </p:nvSpPr>
        <p:spPr>
          <a:xfrm>
            <a:off x="312738" y="2030413"/>
            <a:ext cx="165036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Leshüda "39"</a:t>
            </a:r>
          </a:p>
        </p:txBody>
      </p:sp>
      <p:sp>
        <p:nvSpPr>
          <p:cNvPr id="2557" name="Shape 2557"/>
          <p:cNvSpPr/>
          <p:nvPr/>
        </p:nvSpPr>
        <p:spPr>
          <a:xfrm>
            <a:off x="396875" y="2716213"/>
            <a:ext cx="72110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Ibriko</a:t>
            </a:r>
          </a:p>
        </p:txBody>
      </p:sp>
      <p:sp>
        <p:nvSpPr>
          <p:cNvPr id="2558" name="Shape 2558"/>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Grik</a:t>
            </a:r>
          </a:p>
        </p:txBody>
      </p:sp>
      <p:sp>
        <p:nvSpPr>
          <p:cNvPr id="2559" name="Shape 2559"/>
          <p:cNvSpPr/>
          <p:nvPr/>
        </p:nvSpPr>
        <p:spPr>
          <a:xfrm>
            <a:off x="7302500" y="33845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Ngukemezhie/ </a:t>
            </a:r>
          </a:p>
        </p:txBody>
      </p:sp>
      <p:sp>
        <p:nvSpPr>
          <p:cNvPr id="2560" name="Shape 2560"/>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2F6AFD"/>
                </a:solidFill>
                <a:latin typeface="Lucida Handwriting"/>
                <a:ea typeface="Lucida Handwriting"/>
                <a:cs typeface="Lucida Handwriting"/>
                <a:sym typeface="Lucida Handwriting"/>
              </a:defRPr>
            </a:lvl1pPr>
          </a:lstStyle>
          <a:p>
            <a:r>
              <a:t>Thezho/</a:t>
            </a:r>
          </a:p>
        </p:txBody>
      </p:sp>
      <p:grpSp>
        <p:nvGrpSpPr>
          <p:cNvPr id="2577" name="Group 2577"/>
          <p:cNvGrpSpPr/>
          <p:nvPr/>
        </p:nvGrpSpPr>
        <p:grpSpPr>
          <a:xfrm>
            <a:off x="2133599" y="2530449"/>
            <a:ext cx="5403851" cy="2789265"/>
            <a:chOff x="0" y="0"/>
            <a:chExt cx="5403850" cy="2789264"/>
          </a:xfrm>
        </p:grpSpPr>
        <p:sp>
          <p:nvSpPr>
            <p:cNvPr id="2561" name="Shape 2561"/>
            <p:cNvSpPr/>
            <p:nvPr/>
          </p:nvSpPr>
          <p:spPr>
            <a:xfrm flipV="1">
              <a:off x="3694112" y="2701951"/>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62" name="Shape 2562"/>
            <p:cNvSpPr/>
            <p:nvPr/>
          </p:nvSpPr>
          <p:spPr>
            <a:xfrm>
              <a:off x="0" y="2578126"/>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63" name="Shape 2563"/>
            <p:cNvSpPr/>
            <p:nvPr/>
          </p:nvSpPr>
          <p:spPr>
            <a:xfrm>
              <a:off x="257175" y="1692301"/>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64" name="Shape 2564"/>
            <p:cNvSpPr/>
            <p:nvPr/>
          </p:nvSpPr>
          <p:spPr>
            <a:xfrm>
              <a:off x="930274" y="838226"/>
              <a:ext cx="923927"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65" name="Shape 2565"/>
            <p:cNvSpPr/>
            <p:nvPr/>
          </p:nvSpPr>
          <p:spPr>
            <a:xfrm>
              <a:off x="2127403" y="314451"/>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66" name="Shape 2566"/>
            <p:cNvSpPr/>
            <p:nvPr/>
          </p:nvSpPr>
          <p:spPr>
            <a:xfrm flipH="1">
              <a:off x="2752725" y="757263"/>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67" name="Shape 2567"/>
            <p:cNvSpPr/>
            <p:nvPr/>
          </p:nvSpPr>
          <p:spPr>
            <a:xfrm flipH="1">
              <a:off x="2963862" y="1295426"/>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68" name="Shape 2568"/>
            <p:cNvSpPr/>
            <p:nvPr/>
          </p:nvSpPr>
          <p:spPr>
            <a:xfrm flipV="1">
              <a:off x="3047999" y="2146326"/>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569" name="Shape 2569"/>
            <p:cNvSpPr/>
            <p:nvPr/>
          </p:nvSpPr>
          <p:spPr>
            <a:xfrm rot="5246759">
              <a:off x="1339058" y="1255050"/>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2570" name="Shape 2570"/>
            <p:cNvSpPr/>
            <p:nvPr/>
          </p:nvSpPr>
          <p:spPr>
            <a:xfrm>
              <a:off x="3298825" y="2459064"/>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rgbClr val="FC0128"/>
                  </a:solidFill>
                  <a:latin typeface="Helvetica BlackOblique"/>
                  <a:ea typeface="Helvetica BlackOblique"/>
                  <a:cs typeface="Helvetica BlackOblique"/>
                  <a:sym typeface="Helvetica BlackOblique"/>
                </a:defRPr>
              </a:lvl1pPr>
            </a:lstStyle>
            <a:p>
              <a:r>
                <a:t>PESIKESHÜ</a:t>
              </a:r>
            </a:p>
          </p:txBody>
        </p:sp>
        <p:sp>
          <p:nvSpPr>
            <p:cNvPr id="2571" name="Shape 2571"/>
            <p:cNvSpPr/>
            <p:nvPr/>
          </p:nvSpPr>
          <p:spPr>
            <a:xfrm rot="3267768">
              <a:off x="748949" y="1472228"/>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2572" name="Shape 2572"/>
            <p:cNvSpPr/>
            <p:nvPr/>
          </p:nvSpPr>
          <p:spPr>
            <a:xfrm rot="20643327">
              <a:off x="3305829" y="1966847"/>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a:t>
              </a:r>
            </a:p>
          </p:txBody>
        </p:sp>
        <p:sp>
          <p:nvSpPr>
            <p:cNvPr id="2573" name="Shape 2573"/>
            <p:cNvSpPr/>
            <p:nvPr/>
          </p:nvSpPr>
          <p:spPr>
            <a:xfrm rot="19276533">
              <a:off x="3214611" y="1373839"/>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rgbClr val="FC0128"/>
                  </a:solidFill>
                  <a:latin typeface="Helvetica BlackOblique"/>
                  <a:ea typeface="Helvetica BlackOblique"/>
                  <a:cs typeface="Helvetica BlackOblique"/>
                  <a:sym typeface="Helvetica BlackOblique"/>
                </a:defRPr>
              </a:lvl1pPr>
            </a:lstStyle>
            <a:p>
              <a:r>
                <a:t>MHAKECHÜKO</a:t>
              </a:r>
            </a:p>
          </p:txBody>
        </p:sp>
        <p:sp>
          <p:nvSpPr>
            <p:cNvPr id="2574" name="Shape 2574"/>
            <p:cNvSpPr/>
            <p:nvPr/>
          </p:nvSpPr>
          <p:spPr>
            <a:xfrm rot="1755646">
              <a:off x="182986" y="1839635"/>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2575" name="Shape 2575"/>
            <p:cNvSpPr/>
            <p:nvPr/>
          </p:nvSpPr>
          <p:spPr>
            <a:xfrm rot="240000">
              <a:off x="402541" y="2322625"/>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sp>
          <p:nvSpPr>
            <p:cNvPr id="2576" name="Shape 2576"/>
            <p:cNvSpPr/>
            <p:nvPr/>
          </p:nvSpPr>
          <p:spPr>
            <a:xfrm rot="18254599">
              <a:off x="2483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FC0128"/>
                  </a:solidFill>
                  <a:latin typeface="Helvetica BlackOblique"/>
                  <a:ea typeface="Helvetica BlackOblique"/>
                  <a:cs typeface="Helvetica BlackOblique"/>
                  <a:sym typeface="Helvetica BlackOblique"/>
                </a:defRPr>
              </a:lvl1pPr>
            </a:lstStyle>
            <a:p>
              <a:r>
                <a:t>DIELIEKEVI</a:t>
              </a:r>
            </a:p>
          </p:txBody>
        </p:sp>
      </p:grpSp>
      <p:sp>
        <p:nvSpPr>
          <p:cNvPr id="2578" name="Shape 2578"/>
          <p:cNvSpPr/>
          <p:nvPr/>
        </p:nvSpPr>
        <p:spPr>
          <a:xfrm>
            <a:off x="-57151" y="4491037"/>
            <a:ext cx="1976440"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579" name="Shape 2579"/>
          <p:cNvSpPr/>
          <p:nvPr/>
        </p:nvSpPr>
        <p:spPr>
          <a:xfrm>
            <a:off x="7091363" y="4510087"/>
            <a:ext cx="2152651"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2F6AFD"/>
                </a:solidFill>
                <a:latin typeface="Lucida Handwriting"/>
                <a:ea typeface="Lucida Handwriting"/>
                <a:cs typeface="Lucida Handwriting"/>
                <a:sym typeface="Lucida Handwriting"/>
              </a:defRPr>
            </a:lvl1pPr>
          </a:lstStyle>
          <a:p>
            <a:r>
              <a:t>Kemeho nya</a:t>
            </a:r>
          </a:p>
        </p:txBody>
      </p:sp>
      <p:sp>
        <p:nvSpPr>
          <p:cNvPr id="2580" name="Shape 2580"/>
          <p:cNvSpPr/>
          <p:nvPr/>
        </p:nvSpPr>
        <p:spPr>
          <a:xfrm>
            <a:off x="-85725" y="5184775"/>
            <a:ext cx="1831975"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Voketa</a:t>
            </a:r>
          </a:p>
        </p:txBody>
      </p:sp>
      <p:sp>
        <p:nvSpPr>
          <p:cNvPr id="2581" name="Shape 2581"/>
          <p:cNvSpPr/>
          <p:nvPr/>
        </p:nvSpPr>
        <p:spPr>
          <a:xfrm>
            <a:off x="7278688" y="5184775"/>
            <a:ext cx="1814512"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2F6AFD"/>
                </a:solidFill>
                <a:latin typeface="Lucida Handwriting"/>
                <a:ea typeface="Lucida Handwriting"/>
                <a:cs typeface="Lucida Handwriting"/>
                <a:sym typeface="Lucida Handwriting"/>
              </a:defRPr>
            </a:lvl1pPr>
          </a:lstStyle>
          <a:p>
            <a:r>
              <a:t>Kechachie Siedze</a:t>
            </a:r>
          </a:p>
        </p:txBody>
      </p:sp>
      <p:sp>
        <p:nvSpPr>
          <p:cNvPr id="2582" name="Shape 2582"/>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2F6AFD"/>
                </a:solidFill>
                <a:latin typeface="Lucida Handwriting"/>
                <a:ea typeface="Lucida Handwriting"/>
                <a:cs typeface="Lucida Handwriting"/>
                <a:sym typeface="Lucida Handwriting"/>
              </a:defRPr>
            </a:lvl1pPr>
          </a:lstStyle>
          <a:p>
            <a:r>
              <a:t>Phrakeshü </a:t>
            </a:r>
          </a:p>
        </p:txBody>
      </p:sp>
      <p:sp>
        <p:nvSpPr>
          <p:cNvPr id="2583" name="Shape 2583"/>
          <p:cNvSpPr/>
          <p:nvPr/>
        </p:nvSpPr>
        <p:spPr>
          <a:xfrm>
            <a:off x="6796088" y="3730625"/>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2F6AFD"/>
                </a:solidFill>
                <a:latin typeface="Lucida Handwriting"/>
                <a:ea typeface="Lucida Handwriting"/>
                <a:cs typeface="Lucida Handwriting"/>
                <a:sym typeface="Lucida Handwriting"/>
              </a:defRPr>
            </a:lvl1pPr>
          </a:lstStyle>
          <a:p>
            <a:r>
              <a:t>Chü tsei keshü</a:t>
            </a:r>
          </a:p>
        </p:txBody>
      </p:sp>
      <p:sp>
        <p:nvSpPr>
          <p:cNvPr id="2584" name="Shape 2584"/>
          <p:cNvSpPr/>
          <p:nvPr/>
        </p:nvSpPr>
        <p:spPr>
          <a:xfrm>
            <a:off x="7135813" y="1884363"/>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585" name="Shape 2585"/>
          <p:cNvSpPr/>
          <p:nvPr/>
        </p:nvSpPr>
        <p:spPr>
          <a:xfrm>
            <a:off x="7345363" y="26511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586" name="Shape 2586"/>
          <p:cNvSpPr/>
          <p:nvPr/>
        </p:nvSpPr>
        <p:spPr>
          <a:xfrm>
            <a:off x="7440613" y="3316287"/>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587" name="Shape 2587"/>
          <p:cNvSpPr/>
          <p:nvPr/>
        </p:nvSpPr>
        <p:spPr>
          <a:xfrm>
            <a:off x="7593013" y="4424362"/>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588" name="Shape 2588"/>
          <p:cNvSpPr/>
          <p:nvPr/>
        </p:nvSpPr>
        <p:spPr>
          <a:xfrm>
            <a:off x="866775" y="1893888"/>
            <a:ext cx="969963" cy="1"/>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589" name="Shape 2589"/>
          <p:cNvSpPr/>
          <p:nvPr/>
        </p:nvSpPr>
        <p:spPr>
          <a:xfrm>
            <a:off x="762000" y="2660650"/>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590" name="Shape 2590"/>
          <p:cNvSpPr/>
          <p:nvPr/>
        </p:nvSpPr>
        <p:spPr>
          <a:xfrm>
            <a:off x="671512" y="33115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591" name="Shape 2591"/>
          <p:cNvSpPr/>
          <p:nvPr/>
        </p:nvSpPr>
        <p:spPr>
          <a:xfrm>
            <a:off x="495300" y="4391025"/>
            <a:ext cx="969963" cy="0"/>
          </a:xfrm>
          <a:prstGeom prst="line">
            <a:avLst/>
          </a:prstGeom>
          <a:ln w="28575">
            <a:solidFill>
              <a:srgbClr val="023CCC"/>
            </a:solidFill>
          </a:ln>
          <a:effectLst>
            <a:outerShdw blurRad="63500" dist="46662" dir="3284183" rotWithShape="0">
              <a:srgbClr val="000000">
                <a:alpha val="74998"/>
              </a:srgbClr>
            </a:outerShdw>
          </a:effectLst>
        </p:spPr>
        <p:txBody>
          <a:bodyPr lIns="45719" rIns="45719"/>
          <a:lstStyle/>
          <a:p>
            <a:endParaRPr/>
          </a:p>
        </p:txBody>
      </p:sp>
      <p:sp>
        <p:nvSpPr>
          <p:cNvPr id="2592" name="Shape 2592"/>
          <p:cNvSpPr/>
          <p:nvPr/>
        </p:nvSpPr>
        <p:spPr>
          <a:xfrm>
            <a:off x="1597025" y="5768975"/>
            <a:ext cx="2420939"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Kemeho nya</a:t>
            </a:r>
          </a:p>
        </p:txBody>
      </p:sp>
      <p:grpSp>
        <p:nvGrpSpPr>
          <p:cNvPr id="2597" name="Group 2597"/>
          <p:cNvGrpSpPr/>
          <p:nvPr/>
        </p:nvGrpSpPr>
        <p:grpSpPr>
          <a:xfrm>
            <a:off x="1672752" y="3407410"/>
            <a:ext cx="3554414" cy="989014"/>
            <a:chOff x="0" y="0"/>
            <a:chExt cx="3554412" cy="989012"/>
          </a:xfrm>
        </p:grpSpPr>
        <p:grpSp>
          <p:nvGrpSpPr>
            <p:cNvPr id="2595" name="Group 2595"/>
            <p:cNvGrpSpPr/>
            <p:nvPr/>
          </p:nvGrpSpPr>
          <p:grpSpPr>
            <a:xfrm>
              <a:off x="887412" y="0"/>
              <a:ext cx="2667001" cy="647700"/>
              <a:chOff x="0" y="0"/>
              <a:chExt cx="2666999" cy="647699"/>
            </a:xfrm>
          </p:grpSpPr>
          <p:sp>
            <p:nvSpPr>
              <p:cNvPr id="2593" name="Shape 2593"/>
              <p:cNvSpPr/>
              <p:nvPr/>
            </p:nvSpPr>
            <p:spPr>
              <a:xfrm>
                <a:off x="0" y="0"/>
                <a:ext cx="2667000" cy="647700"/>
              </a:xfrm>
              <a:prstGeom prst="rect">
                <a:avLst/>
              </a:prstGeom>
              <a:solidFill>
                <a:srgbClr val="5AF24E"/>
              </a:solidFill>
              <a:ln w="5715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594" name="Shape 2594"/>
              <p:cNvSpPr/>
              <p:nvPr/>
            </p:nvSpPr>
            <p:spPr>
              <a:xfrm>
                <a:off x="315912" y="76200"/>
                <a:ext cx="2103438"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600"/>
                  </a:spcBef>
                  <a:defRPr sz="2800" b="1"/>
                </a:lvl1pPr>
              </a:lstStyle>
              <a:p>
                <a:r>
                  <a:t>ABRAHAM</a:t>
                </a:r>
              </a:p>
            </p:txBody>
          </p:sp>
        </p:grpSp>
        <p:sp>
          <p:nvSpPr>
            <p:cNvPr id="2596" name="Shape 2596"/>
            <p:cNvSpPr/>
            <p:nvPr/>
          </p:nvSpPr>
          <p:spPr>
            <a:xfrm>
              <a:off x="0" y="90487"/>
              <a:ext cx="795338" cy="898526"/>
            </a:xfrm>
            <a:custGeom>
              <a:avLst/>
              <a:gdLst/>
              <a:ahLst/>
              <a:cxnLst>
                <a:cxn ang="0">
                  <a:pos x="wd2" y="hd2"/>
                </a:cxn>
                <a:cxn ang="5400000">
                  <a:pos x="wd2" y="hd2"/>
                </a:cxn>
                <a:cxn ang="10800000">
                  <a:pos x="wd2" y="hd2"/>
                </a:cxn>
                <a:cxn ang="16200000">
                  <a:pos x="wd2" y="hd2"/>
                </a:cxn>
              </a:cxnLst>
              <a:rect l="0" t="0" r="r" b="b"/>
              <a:pathLst>
                <a:path w="21600" h="21600" extrusionOk="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C0128"/>
            </a:solidFill>
            <a:ln w="381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2598" name="Shape 2598"/>
          <p:cNvSpPr/>
          <p:nvPr/>
        </p:nvSpPr>
        <p:spPr>
          <a:xfrm>
            <a:off x="4322762" y="5540375"/>
            <a:ext cx="2333626" cy="897891"/>
          </a:xfrm>
          <a:prstGeom prst="rect">
            <a:avLst/>
          </a:prstGeom>
          <a:ln w="12700">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a:defRPr sz="2000">
                <a:solidFill>
                  <a:srgbClr val="2F6AFD"/>
                </a:solidFill>
                <a:latin typeface="Lucida Handwriting"/>
                <a:ea typeface="Lucida Handwriting"/>
                <a:cs typeface="Lucida Handwriting"/>
                <a:sym typeface="Lucida Handwriting"/>
              </a:defRPr>
            </a:pPr>
            <a:r>
              <a:t>Kemeho nya 2</a:t>
            </a:r>
          </a:p>
          <a:p>
            <a:pPr>
              <a:defRPr sz="2000">
                <a:solidFill>
                  <a:srgbClr val="2F6AFD"/>
                </a:solidFill>
                <a:latin typeface="Lucida Handwriting"/>
                <a:ea typeface="Lucida Handwriting"/>
                <a:cs typeface="Lucida Handwriting"/>
                <a:sym typeface="Lucida Handwriting"/>
              </a:defRPr>
            </a:pPr>
            <a:r>
              <a:t>Kemeho nya 1</a:t>
            </a:r>
          </a:p>
        </p:txBody>
      </p:sp>
      <p:sp>
        <p:nvSpPr>
          <p:cNvPr id="2599" name="Shape 2599"/>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2600" name="Shape 2600"/>
          <p:cNvSpPr/>
          <p:nvPr/>
        </p:nvSpPr>
        <p:spPr>
          <a:xfrm>
            <a:off x="195245" y="6446057"/>
            <a:ext cx="917610"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600"/>
              </a:spcBef>
              <a:defRPr sz="1000" b="1">
                <a:latin typeface="Arial"/>
                <a:ea typeface="Arial"/>
                <a:cs typeface="Arial"/>
                <a:sym typeface="Arial"/>
              </a:defRPr>
            </a:lvl1pPr>
          </a:lstStyle>
          <a:p>
            <a:r>
              <a:t>©2006 TBBMI</a:t>
            </a:r>
          </a:p>
        </p:txBody>
      </p:sp>
      <p:sp>
        <p:nvSpPr>
          <p:cNvPr id="2601" name="Shape 2601"/>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36</a:t>
            </a:r>
          </a:p>
        </p:txBody>
      </p:sp>
      <p:sp>
        <p:nvSpPr>
          <p:cNvPr id="2602" name="Shape 2602"/>
          <p:cNvSpPr/>
          <p:nvPr/>
        </p:nvSpPr>
        <p:spPr>
          <a:xfrm>
            <a:off x="7621743" y="6426517"/>
            <a:ext cx="656914"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9.65.06.</a:t>
            </a:r>
          </a:p>
        </p:txBody>
      </p:sp>
      <p:sp>
        <p:nvSpPr>
          <p:cNvPr id="2603" name="Shape 2603"/>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2F6AFD"/>
                </a:solidFill>
                <a:latin typeface="Lucida Handwriting"/>
                <a:ea typeface="Lucida Handwriting"/>
                <a:cs typeface="Lucida Handwriting"/>
                <a:sym typeface="Lucida Handwriting"/>
              </a:defRPr>
            </a:lvl1pPr>
          </a:lstStyle>
          <a:p>
            <a:r>
              <a:t>Kepenuopfü Zayie</a:t>
            </a:r>
          </a:p>
        </p:txBody>
      </p:sp>
      <p:sp>
        <p:nvSpPr>
          <p:cNvPr id="2604" name="Shape 2604"/>
          <p:cNvSpPr/>
          <p:nvPr/>
        </p:nvSpPr>
        <p:spPr>
          <a:xfrm>
            <a:off x="1141412" y="5624512"/>
            <a:ext cx="3057527" cy="744539"/>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605" name="Shape 2605" descr="Dark vertical"/>
          <p:cNvSpPr/>
          <p:nvPr/>
        </p:nvSpPr>
        <p:spPr>
          <a:xfrm rot="5400000">
            <a:off x="-1404347" y="4121150"/>
            <a:ext cx="4759326" cy="2149476"/>
          </a:xfrm>
          <a:prstGeom prst="triangle">
            <a:avLst/>
          </a:prstGeom>
          <a:blipFill>
            <a:blip r:embed="rId3"/>
          </a:blipFill>
          <a:ln w="57150">
            <a:solidFill>
              <a:srgbClr val="023CCC"/>
            </a:solidFill>
            <a:miter/>
          </a:ln>
        </p:spPr>
        <p:txBody>
          <a:bodyPr lIns="45719" rIns="45719" anchor="ctr"/>
          <a:lstStyle/>
          <a:p>
            <a:pPr>
              <a:defRPr>
                <a:latin typeface="Comic Sans MS"/>
                <a:ea typeface="Comic Sans MS"/>
                <a:cs typeface="Comic Sans MS"/>
                <a:sym typeface="Comic Sans MS"/>
              </a:defRPr>
            </a:pPr>
            <a:endParaRPr/>
          </a:p>
        </p:txBody>
      </p:sp>
      <p:sp>
        <p:nvSpPr>
          <p:cNvPr id="2606" name="Shape 2606" descr="Dark horizontal"/>
          <p:cNvSpPr/>
          <p:nvPr/>
        </p:nvSpPr>
        <p:spPr>
          <a:xfrm rot="16200000" flipH="1">
            <a:off x="3878939" y="1345407"/>
            <a:ext cx="4217989" cy="7773987"/>
          </a:xfrm>
          <a:prstGeom prst="triangle">
            <a:avLst/>
          </a:prstGeom>
          <a:blipFill>
            <a:blip r:embed="rId4"/>
          </a:blipFill>
          <a:ln w="57150">
            <a:solidFill>
              <a:schemeClr val="accent2"/>
            </a:solidFill>
            <a:miter/>
          </a:ln>
          <a:effectLst>
            <a:reflection stA="50000" endPos="40000" dir="5400000" sy="-100000" algn="bl" rotWithShape="0"/>
          </a:effectLst>
        </p:spPr>
        <p:txBody>
          <a:bodyPr lIns="45719" rIns="45719" anchor="ctr"/>
          <a:lstStyle/>
          <a:p>
            <a:pPr algn="ctr">
              <a:defRPr>
                <a:latin typeface="Comic Sans MS"/>
                <a:ea typeface="Comic Sans MS"/>
                <a:cs typeface="Comic Sans MS"/>
                <a:sym typeface="Comic Sans MS"/>
              </a:defRPr>
            </a:pPr>
            <a:endParaRPr/>
          </a:p>
        </p:txBody>
      </p:sp>
      <p:grpSp>
        <p:nvGrpSpPr>
          <p:cNvPr id="2611" name="Group 2611"/>
          <p:cNvGrpSpPr/>
          <p:nvPr/>
        </p:nvGrpSpPr>
        <p:grpSpPr>
          <a:xfrm>
            <a:off x="883282" y="4318250"/>
            <a:ext cx="3114999" cy="1841000"/>
            <a:chOff x="0" y="0"/>
            <a:chExt cx="3114998" cy="1840998"/>
          </a:xfrm>
        </p:grpSpPr>
        <p:grpSp>
          <p:nvGrpSpPr>
            <p:cNvPr id="2609" name="Group 2609"/>
            <p:cNvGrpSpPr/>
            <p:nvPr/>
          </p:nvGrpSpPr>
          <p:grpSpPr>
            <a:xfrm>
              <a:off x="0" y="0"/>
              <a:ext cx="3114999" cy="1840999"/>
              <a:chOff x="0" y="0"/>
              <a:chExt cx="3114998" cy="1840998"/>
            </a:xfrm>
          </p:grpSpPr>
          <p:sp>
            <p:nvSpPr>
              <p:cNvPr id="2607" name="Shape 2607"/>
              <p:cNvSpPr/>
              <p:nvPr/>
            </p:nvSpPr>
            <p:spPr>
              <a:xfrm rot="12240000">
                <a:off x="1574800" y="1185862"/>
                <a:ext cx="1533525" cy="358776"/>
              </a:xfrm>
              <a:prstGeom prst="rightArrow">
                <a:avLst>
                  <a:gd name="adj1" fmla="val 50000"/>
                  <a:gd name="adj2" fmla="val 213737"/>
                </a:avLst>
              </a:prstGeom>
              <a:solidFill>
                <a:srgbClr val="26FB03"/>
              </a:solidFill>
              <a:ln w="254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608" name="Shape 2608"/>
              <p:cNvSpPr/>
              <p:nvPr/>
            </p:nvSpPr>
            <p:spPr>
              <a:xfrm>
                <a:off x="0" y="0"/>
                <a:ext cx="2667000" cy="647700"/>
              </a:xfrm>
              <a:prstGeom prst="rect">
                <a:avLst/>
              </a:prstGeom>
              <a:solidFill>
                <a:srgbClr val="FAFD00"/>
              </a:solidFill>
              <a:ln w="5715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2610" name="Shape 2610"/>
            <p:cNvSpPr/>
            <p:nvPr/>
          </p:nvSpPr>
          <p:spPr>
            <a:xfrm>
              <a:off x="63500" y="50799"/>
              <a:ext cx="2832100" cy="447041"/>
            </a:xfrm>
            <a:prstGeom prst="rect">
              <a:avLst/>
            </a:prstGeom>
            <a:noFill/>
            <a:ln w="12700" cap="flat">
              <a:noFill/>
              <a:miter lim="400000"/>
            </a:ln>
            <a:effectLst>
              <a:outerShdw blurRad="63500" dist="38099" dir="2700000" rotWithShape="0">
                <a:srgbClr val="787878">
                  <a:alpha val="74998"/>
                </a:srgbClr>
              </a:outerShdw>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600"/>
                </a:spcBef>
                <a:defRPr sz="2200" b="1">
                  <a:solidFill>
                    <a:srgbClr val="000066"/>
                  </a:solidFill>
                </a:defRPr>
              </a:lvl1pPr>
            </a:lstStyle>
            <a:p>
              <a:r>
                <a:t>KERIEKITHO 12!!!</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2597"/>
                                        </p:tgtEl>
                                        <p:attrNameLst>
                                          <p:attrName>style.visibility</p:attrName>
                                        </p:attrNameLst>
                                      </p:cBhvr>
                                      <p:to>
                                        <p:strVal val="visible"/>
                                      </p:to>
                                    </p:set>
                                    <p:anim calcmode="lin" valueType="num">
                                      <p:cBhvr>
                                        <p:cTn id="7" dur="500" fill="hold"/>
                                        <p:tgtEl>
                                          <p:spTgt spid="2597"/>
                                        </p:tgtEl>
                                        <p:attrNameLst>
                                          <p:attrName>ppt_w</p:attrName>
                                        </p:attrNameLst>
                                      </p:cBhvr>
                                      <p:tavLst>
                                        <p:tav tm="0">
                                          <p:val>
                                            <p:strVal val="4*#ppt_w"/>
                                          </p:val>
                                        </p:tav>
                                        <p:tav tm="100000">
                                          <p:val>
                                            <p:strVal val="#ppt_w"/>
                                          </p:val>
                                        </p:tav>
                                      </p:tavLst>
                                    </p:anim>
                                    <p:anim calcmode="lin" valueType="num">
                                      <p:cBhvr>
                                        <p:cTn id="8" dur="500" fill="hold"/>
                                        <p:tgtEl>
                                          <p:spTgt spid="2597"/>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2" nodeType="afterEffect">
                                  <p:stCondLst>
                                    <p:cond delay="0"/>
                                  </p:stCondLst>
                                  <p:iterate>
                                    <p:tmAbs val="0"/>
                                  </p:iterate>
                                  <p:childTnLst>
                                    <p:set>
                                      <p:cBhvr>
                                        <p:cTn id="11" fill="hold"/>
                                        <p:tgtEl>
                                          <p:spTgt spid="2605"/>
                                        </p:tgtEl>
                                        <p:attrNameLst>
                                          <p:attrName>style.visibility</p:attrName>
                                        </p:attrNameLst>
                                      </p:cBhvr>
                                      <p:to>
                                        <p:strVal val="visible"/>
                                      </p:to>
                                    </p:set>
                                    <p:animEffect transition="in" filter="wipe(left)">
                                      <p:cBhvr>
                                        <p:cTn id="12" dur="500"/>
                                        <p:tgtEl>
                                          <p:spTgt spid="2605"/>
                                        </p:tgtEl>
                                      </p:cBhvr>
                                    </p:animEffect>
                                  </p:childTnLst>
                                </p:cTn>
                              </p:par>
                            </p:childTnLst>
                          </p:cTn>
                        </p:par>
                        <p:par>
                          <p:cTn id="13" fill="hold">
                            <p:stCondLst>
                              <p:cond delay="1000"/>
                            </p:stCondLst>
                            <p:childTnLst>
                              <p:par>
                                <p:cTn id="14" presetID="22" presetClass="entr" presetSubtype="8" fill="hold" grpId="3" nodeType="afterEffect">
                                  <p:stCondLst>
                                    <p:cond delay="0"/>
                                  </p:stCondLst>
                                  <p:iterate>
                                    <p:tmAbs val="0"/>
                                  </p:iterate>
                                  <p:childTnLst>
                                    <p:set>
                                      <p:cBhvr>
                                        <p:cTn id="15" fill="hold"/>
                                        <p:tgtEl>
                                          <p:spTgt spid="2606"/>
                                        </p:tgtEl>
                                        <p:attrNameLst>
                                          <p:attrName>style.visibility</p:attrName>
                                        </p:attrNameLst>
                                      </p:cBhvr>
                                      <p:to>
                                        <p:strVal val="visible"/>
                                      </p:to>
                                    </p:set>
                                    <p:animEffect transition="in" filter="wipe(left)">
                                      <p:cBhvr>
                                        <p:cTn id="16" dur="500"/>
                                        <p:tgtEl>
                                          <p:spTgt spid="2606"/>
                                        </p:tgtEl>
                                      </p:cBhvr>
                                    </p:animEffect>
                                  </p:childTnLst>
                                </p:cTn>
                              </p:par>
                            </p:childTnLst>
                          </p:cTn>
                        </p:par>
                        <p:par>
                          <p:cTn id="17" fill="hold">
                            <p:stCondLst>
                              <p:cond delay="1500"/>
                            </p:stCondLst>
                            <p:childTnLst>
                              <p:par>
                                <p:cTn id="18" presetID="23" presetClass="entr" presetSubtype="32" fill="hold" grpId="4" nodeType="afterEffect">
                                  <p:stCondLst>
                                    <p:cond delay="0"/>
                                  </p:stCondLst>
                                  <p:iterate>
                                    <p:tmAbs val="0"/>
                                  </p:iterate>
                                  <p:childTnLst>
                                    <p:set>
                                      <p:cBhvr>
                                        <p:cTn id="19" fill="hold"/>
                                        <p:tgtEl>
                                          <p:spTgt spid="2611"/>
                                        </p:tgtEl>
                                        <p:attrNameLst>
                                          <p:attrName>style.visibility</p:attrName>
                                        </p:attrNameLst>
                                      </p:cBhvr>
                                      <p:to>
                                        <p:strVal val="visible"/>
                                      </p:to>
                                    </p:set>
                                    <p:anim calcmode="lin" valueType="num">
                                      <p:cBhvr>
                                        <p:cTn id="20" dur="500" fill="hold"/>
                                        <p:tgtEl>
                                          <p:spTgt spid="2611"/>
                                        </p:tgtEl>
                                        <p:attrNameLst>
                                          <p:attrName>ppt_w</p:attrName>
                                        </p:attrNameLst>
                                      </p:cBhvr>
                                      <p:tavLst>
                                        <p:tav tm="0">
                                          <p:val>
                                            <p:strVal val="4*#ppt_w"/>
                                          </p:val>
                                        </p:tav>
                                        <p:tav tm="100000">
                                          <p:val>
                                            <p:strVal val="#ppt_w"/>
                                          </p:val>
                                        </p:tav>
                                      </p:tavLst>
                                    </p:anim>
                                    <p:anim calcmode="lin" valueType="num">
                                      <p:cBhvr>
                                        <p:cTn id="21" dur="500" fill="hold"/>
                                        <p:tgtEl>
                                          <p:spTgt spid="26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7" grpId="1" animBg="1" advAuto="0"/>
      <p:bldP spid="2605" grpId="2" animBg="1" advAuto="0"/>
      <p:bldP spid="2606" grpId="3" animBg="1" advAuto="0"/>
      <p:bldP spid="2611" grpId="4"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5" name="Shape 2615"/>
          <p:cNvSpPr/>
          <p:nvPr/>
        </p:nvSpPr>
        <p:spPr>
          <a:xfrm>
            <a:off x="3421062" y="169862"/>
            <a:ext cx="1265239"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FFF00"/>
                </a:solidFill>
                <a:latin typeface="Lucida Handwriting"/>
                <a:ea typeface="Lucida Handwriting"/>
                <a:cs typeface="Lucida Handwriting"/>
                <a:sym typeface="Lucida Handwriting"/>
              </a:defRPr>
            </a:lvl1pPr>
          </a:lstStyle>
          <a:p>
            <a:r>
              <a:t>Teicie 1600</a:t>
            </a:r>
          </a:p>
        </p:txBody>
      </p:sp>
      <p:sp>
        <p:nvSpPr>
          <p:cNvPr id="2616" name="Shape 2616"/>
          <p:cNvSpPr/>
          <p:nvPr/>
        </p:nvSpPr>
        <p:spPr>
          <a:xfrm>
            <a:off x="3414712" y="531812"/>
            <a:ext cx="2168844"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000">
                <a:solidFill>
                  <a:srgbClr val="FFFF00"/>
                </a:solidFill>
                <a:latin typeface="Lucida Handwriting"/>
                <a:ea typeface="Lucida Handwriting"/>
                <a:cs typeface="Lucida Handwriting"/>
                <a:sym typeface="Lucida Handwriting"/>
              </a:defRPr>
            </a:lvl1pPr>
          </a:lstStyle>
          <a:p>
            <a:r>
              <a:t>Thedze Kethumia 40</a:t>
            </a:r>
          </a:p>
        </p:txBody>
      </p:sp>
      <p:sp>
        <p:nvSpPr>
          <p:cNvPr id="2617" name="Shape 2617"/>
          <p:cNvSpPr/>
          <p:nvPr/>
        </p:nvSpPr>
        <p:spPr>
          <a:xfrm>
            <a:off x="3670300" y="968375"/>
            <a:ext cx="1685925" cy="33020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900"/>
              </a:spcBef>
              <a:defRPr sz="1600" b="1">
                <a:solidFill>
                  <a:srgbClr val="FFFF00"/>
                </a:solidFill>
              </a:defRPr>
            </a:lvl1pPr>
          </a:lstStyle>
          <a:p>
            <a:r>
              <a:t>DIEBO PUO:</a:t>
            </a:r>
          </a:p>
        </p:txBody>
      </p:sp>
      <p:sp>
        <p:nvSpPr>
          <p:cNvPr id="2618" name="Shape 2618"/>
          <p:cNvSpPr/>
          <p:nvPr/>
        </p:nvSpPr>
        <p:spPr>
          <a:xfrm>
            <a:off x="6789935" y="709612"/>
            <a:ext cx="1625205" cy="1600201"/>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500">
                <a:solidFill>
                  <a:srgbClr val="FFFF00"/>
                </a:solidFill>
                <a:latin typeface="Lucida Handwriting"/>
                <a:ea typeface="Lucida Handwriting"/>
                <a:cs typeface="Lucida Handwriting"/>
                <a:sym typeface="Lucida Handwriting"/>
              </a:defRPr>
            </a:pPr>
            <a:r>
              <a:t>Ketholeshü  </a:t>
            </a:r>
          </a:p>
          <a:p>
            <a:pPr algn="ctr">
              <a:defRPr sz="2500">
                <a:solidFill>
                  <a:srgbClr val="FFFF00"/>
                </a:solidFill>
                <a:latin typeface="Lucida Handwriting"/>
                <a:ea typeface="Lucida Handwriting"/>
                <a:cs typeface="Lucida Handwriting"/>
                <a:sym typeface="Lucida Handwriting"/>
              </a:defRPr>
            </a:pPr>
            <a:r>
              <a:t>"</a:t>
            </a:r>
            <a:r>
              <a:rPr sz="2400"/>
              <a:t>KESAU</a:t>
            </a:r>
            <a:r>
              <a:t>"  </a:t>
            </a:r>
          </a:p>
        </p:txBody>
      </p:sp>
      <p:sp>
        <p:nvSpPr>
          <p:cNvPr id="2619" name="Shape 2619"/>
          <p:cNvSpPr/>
          <p:nvPr/>
        </p:nvSpPr>
        <p:spPr>
          <a:xfrm>
            <a:off x="667394" y="700087"/>
            <a:ext cx="1713212" cy="1226568"/>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p>
            <a:pPr algn="ctr">
              <a:defRPr sz="2800">
                <a:solidFill>
                  <a:srgbClr val="FDF555"/>
                </a:solidFill>
                <a:latin typeface="Lucida Handwriting"/>
                <a:ea typeface="Lucida Handwriting"/>
                <a:cs typeface="Lucida Handwriting"/>
                <a:sym typeface="Lucida Handwriting"/>
              </a:defRPr>
            </a:pPr>
            <a:r>
              <a:t>Ketholeshü </a:t>
            </a:r>
          </a:p>
          <a:p>
            <a:pPr algn="ctr">
              <a:defRPr sz="2800">
                <a:solidFill>
                  <a:srgbClr val="FDF555"/>
                </a:solidFill>
                <a:latin typeface="Lucida Handwriting"/>
                <a:ea typeface="Lucida Handwriting"/>
                <a:cs typeface="Lucida Handwriting"/>
                <a:sym typeface="Lucida Handwriting"/>
              </a:defRPr>
            </a:pPr>
            <a:r>
              <a:t>"KEWEU" </a:t>
            </a:r>
          </a:p>
        </p:txBody>
      </p:sp>
      <p:sp>
        <p:nvSpPr>
          <p:cNvPr id="2620" name="Shape 2620"/>
          <p:cNvSpPr/>
          <p:nvPr/>
        </p:nvSpPr>
        <p:spPr>
          <a:xfrm>
            <a:off x="6311900" y="2017713"/>
            <a:ext cx="1710944"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 Leshüda "27"</a:t>
            </a:r>
          </a:p>
        </p:txBody>
      </p:sp>
      <p:sp>
        <p:nvSpPr>
          <p:cNvPr id="2621" name="Shape 2621"/>
          <p:cNvSpPr/>
          <p:nvPr/>
        </p:nvSpPr>
        <p:spPr>
          <a:xfrm>
            <a:off x="312738" y="2030413"/>
            <a:ext cx="165036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Leshüda "39"</a:t>
            </a:r>
          </a:p>
        </p:txBody>
      </p:sp>
      <p:sp>
        <p:nvSpPr>
          <p:cNvPr id="2622" name="Shape 2622"/>
          <p:cNvSpPr/>
          <p:nvPr/>
        </p:nvSpPr>
        <p:spPr>
          <a:xfrm>
            <a:off x="396875" y="2716213"/>
            <a:ext cx="721106"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Ibriko</a:t>
            </a:r>
          </a:p>
        </p:txBody>
      </p:sp>
      <p:sp>
        <p:nvSpPr>
          <p:cNvPr id="2623" name="Shape 2623"/>
          <p:cNvSpPr/>
          <p:nvPr/>
        </p:nvSpPr>
        <p:spPr>
          <a:xfrm>
            <a:off x="7392988" y="2716213"/>
            <a:ext cx="588138"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Grik</a:t>
            </a:r>
          </a:p>
        </p:txBody>
      </p:sp>
      <p:sp>
        <p:nvSpPr>
          <p:cNvPr id="2624" name="Shape 2624"/>
          <p:cNvSpPr/>
          <p:nvPr/>
        </p:nvSpPr>
        <p:spPr>
          <a:xfrm>
            <a:off x="7302500" y="3384550"/>
            <a:ext cx="1786763" cy="579629"/>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wrap="none"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Ngukemezhie/ </a:t>
            </a:r>
          </a:p>
        </p:txBody>
      </p:sp>
      <p:sp>
        <p:nvSpPr>
          <p:cNvPr id="2625" name="Shape 2625"/>
          <p:cNvSpPr/>
          <p:nvPr/>
        </p:nvSpPr>
        <p:spPr>
          <a:xfrm>
            <a:off x="509587" y="3386137"/>
            <a:ext cx="1136651" cy="579630"/>
          </a:xfrm>
          <a:prstGeom prst="rect">
            <a:avLst/>
          </a:prstGeom>
          <a:ln w="12700">
            <a:miter lim="400000"/>
          </a:ln>
          <a:effectLst>
            <a:outerShdw blurRad="63500" dist="68978" dir="402064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tabLst>
                <a:tab pos="457200" algn="l"/>
              </a:tabLst>
              <a:defRPr sz="2400">
                <a:solidFill>
                  <a:srgbClr val="FFFF00"/>
                </a:solidFill>
                <a:latin typeface="Lucida Handwriting"/>
                <a:ea typeface="Lucida Handwriting"/>
                <a:cs typeface="Lucida Handwriting"/>
                <a:sym typeface="Lucida Handwriting"/>
              </a:defRPr>
            </a:lvl1pPr>
          </a:lstStyle>
          <a:p>
            <a:r>
              <a:t>Thezho/</a:t>
            </a:r>
          </a:p>
        </p:txBody>
      </p:sp>
      <p:grpSp>
        <p:nvGrpSpPr>
          <p:cNvPr id="2642" name="Group 2642"/>
          <p:cNvGrpSpPr/>
          <p:nvPr/>
        </p:nvGrpSpPr>
        <p:grpSpPr>
          <a:xfrm>
            <a:off x="2133599" y="2530449"/>
            <a:ext cx="5403851" cy="2789265"/>
            <a:chOff x="0" y="0"/>
            <a:chExt cx="5403850" cy="2789264"/>
          </a:xfrm>
        </p:grpSpPr>
        <p:sp>
          <p:nvSpPr>
            <p:cNvPr id="2626" name="Shape 2626"/>
            <p:cNvSpPr/>
            <p:nvPr/>
          </p:nvSpPr>
          <p:spPr>
            <a:xfrm flipV="1">
              <a:off x="3694112" y="2701951"/>
              <a:ext cx="1022351" cy="190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627" name="Shape 2627"/>
            <p:cNvSpPr/>
            <p:nvPr/>
          </p:nvSpPr>
          <p:spPr>
            <a:xfrm>
              <a:off x="0" y="2578126"/>
              <a:ext cx="1541462" cy="11271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628" name="Shape 2628"/>
            <p:cNvSpPr/>
            <p:nvPr/>
          </p:nvSpPr>
          <p:spPr>
            <a:xfrm>
              <a:off x="257175" y="1692301"/>
              <a:ext cx="1419226" cy="76835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629" name="Shape 2629"/>
            <p:cNvSpPr/>
            <p:nvPr/>
          </p:nvSpPr>
          <p:spPr>
            <a:xfrm>
              <a:off x="930274" y="838226"/>
              <a:ext cx="923927" cy="1266826"/>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630" name="Shape 2630"/>
            <p:cNvSpPr/>
            <p:nvPr/>
          </p:nvSpPr>
          <p:spPr>
            <a:xfrm>
              <a:off x="2127403" y="314451"/>
              <a:ext cx="156856" cy="1720650"/>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631" name="Shape 2631"/>
            <p:cNvSpPr/>
            <p:nvPr/>
          </p:nvSpPr>
          <p:spPr>
            <a:xfrm flipH="1">
              <a:off x="2752725" y="757263"/>
              <a:ext cx="938213" cy="1389063"/>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632" name="Shape 2632"/>
            <p:cNvSpPr/>
            <p:nvPr/>
          </p:nvSpPr>
          <p:spPr>
            <a:xfrm flipH="1">
              <a:off x="2963862" y="1295426"/>
              <a:ext cx="1265238" cy="992188"/>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633" name="Shape 2633"/>
            <p:cNvSpPr/>
            <p:nvPr/>
          </p:nvSpPr>
          <p:spPr>
            <a:xfrm flipV="1">
              <a:off x="3047999" y="2146326"/>
              <a:ext cx="1614489" cy="419101"/>
            </a:xfrm>
            <a:prstGeom prst="line">
              <a:avLst/>
            </a:prstGeom>
            <a:noFill/>
            <a:ln w="25400" cap="flat">
              <a:solidFill>
                <a:srgbClr val="969696"/>
              </a:solidFill>
              <a:prstDash val="solid"/>
              <a:round/>
            </a:ln>
            <a:effectLst/>
          </p:spPr>
          <p:txBody>
            <a:bodyPr wrap="square" lIns="45719" tIns="45719" rIns="45719" bIns="45719" numCol="1" anchor="t">
              <a:noAutofit/>
            </a:bodyPr>
            <a:lstStyle/>
            <a:p>
              <a:endParaRPr/>
            </a:p>
          </p:txBody>
        </p:sp>
        <p:sp>
          <p:nvSpPr>
            <p:cNvPr id="2634" name="Shape 2634"/>
            <p:cNvSpPr/>
            <p:nvPr/>
          </p:nvSpPr>
          <p:spPr>
            <a:xfrm rot="5246759">
              <a:off x="1339058" y="1255050"/>
              <a:ext cx="204787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SIEDZE KESIKO</a:t>
              </a:r>
            </a:p>
          </p:txBody>
        </p:sp>
        <p:sp>
          <p:nvSpPr>
            <p:cNvPr id="2635" name="Shape 2635"/>
            <p:cNvSpPr/>
            <p:nvPr/>
          </p:nvSpPr>
          <p:spPr>
            <a:xfrm>
              <a:off x="3298825" y="2459064"/>
              <a:ext cx="2105025" cy="3302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900"/>
                </a:spcBef>
                <a:defRPr sz="1600" b="1">
                  <a:solidFill>
                    <a:schemeClr val="accent3">
                      <a:lumOff val="44000"/>
                    </a:schemeClr>
                  </a:solidFill>
                  <a:latin typeface="Helvetica BlackOblique"/>
                  <a:ea typeface="Helvetica BlackOblique"/>
                  <a:cs typeface="Helvetica BlackOblique"/>
                  <a:sym typeface="Helvetica BlackOblique"/>
                </a:defRPr>
              </a:lvl1pPr>
            </a:lstStyle>
            <a:p>
              <a:r>
                <a:t>PESIKESHÜ</a:t>
              </a:r>
            </a:p>
          </p:txBody>
        </p:sp>
        <p:sp>
          <p:nvSpPr>
            <p:cNvPr id="2636" name="Shape 2636"/>
            <p:cNvSpPr/>
            <p:nvPr/>
          </p:nvSpPr>
          <p:spPr>
            <a:xfrm rot="3267768">
              <a:off x="748949" y="1472228"/>
              <a:ext cx="17748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GEIZO</a:t>
              </a:r>
            </a:p>
          </p:txBody>
        </p:sp>
        <p:sp>
          <p:nvSpPr>
            <p:cNvPr id="2637" name="Shape 2637"/>
            <p:cNvSpPr/>
            <p:nvPr/>
          </p:nvSpPr>
          <p:spPr>
            <a:xfrm rot="20643327">
              <a:off x="3305829" y="1966847"/>
              <a:ext cx="1431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chemeClr val="accent3">
                      <a:lumOff val="44000"/>
                    </a:schemeClr>
                  </a:solidFill>
                  <a:latin typeface="Helvetica BlackOblique"/>
                  <a:ea typeface="Helvetica BlackOblique"/>
                  <a:cs typeface="Helvetica BlackOblique"/>
                  <a:sym typeface="Helvetica BlackOblique"/>
                </a:defRPr>
              </a:lvl1pPr>
            </a:lstStyle>
            <a:p>
              <a:r>
                <a:t>DIELIE</a:t>
              </a:r>
            </a:p>
          </p:txBody>
        </p:sp>
        <p:sp>
          <p:nvSpPr>
            <p:cNvPr id="2638" name="Shape 2638"/>
            <p:cNvSpPr/>
            <p:nvPr/>
          </p:nvSpPr>
          <p:spPr>
            <a:xfrm rot="19276533">
              <a:off x="3214611" y="1373839"/>
              <a:ext cx="987426" cy="4445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200" b="1">
                  <a:solidFill>
                    <a:schemeClr val="accent3">
                      <a:lumOff val="44000"/>
                    </a:schemeClr>
                  </a:solidFill>
                  <a:latin typeface="Helvetica BlackOblique"/>
                  <a:ea typeface="Helvetica BlackOblique"/>
                  <a:cs typeface="Helvetica BlackOblique"/>
                  <a:sym typeface="Helvetica BlackOblique"/>
                </a:defRPr>
              </a:lvl1pPr>
            </a:lstStyle>
            <a:p>
              <a:r>
                <a:t>MHAKECHÜKO</a:t>
              </a:r>
            </a:p>
          </p:txBody>
        </p:sp>
        <p:sp>
          <p:nvSpPr>
            <p:cNvPr id="2639" name="Shape 2639"/>
            <p:cNvSpPr/>
            <p:nvPr/>
          </p:nvSpPr>
          <p:spPr>
            <a:xfrm rot="1755646">
              <a:off x="182986" y="1839635"/>
              <a:ext cx="1889126" cy="368301"/>
            </a:xfrm>
            <a:prstGeom prst="rect">
              <a:avLst/>
            </a:prstGeom>
            <a:noFill/>
            <a:ln w="12700" cap="flat">
              <a:noFill/>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rgbClr val="21ED11"/>
                  </a:solidFill>
                  <a:latin typeface="Helvetica BlackOblique"/>
                  <a:ea typeface="Helvetica BlackOblique"/>
                  <a:cs typeface="Helvetica BlackOblique"/>
                  <a:sym typeface="Helvetica BlackOblique"/>
                </a:defRPr>
              </a:lvl1pPr>
            </a:lstStyle>
            <a:p>
              <a:r>
                <a:t>KERIEKI DZE</a:t>
              </a:r>
            </a:p>
          </p:txBody>
        </p:sp>
        <p:sp>
          <p:nvSpPr>
            <p:cNvPr id="2640" name="Shape 2640"/>
            <p:cNvSpPr/>
            <p:nvPr/>
          </p:nvSpPr>
          <p:spPr>
            <a:xfrm rot="240000">
              <a:off x="402541" y="2322625"/>
              <a:ext cx="796926" cy="2921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300" b="1">
                  <a:solidFill>
                    <a:srgbClr val="21ED11"/>
                  </a:solidFill>
                  <a:latin typeface="Helvetica BlackOblique"/>
                  <a:ea typeface="Helvetica BlackOblique"/>
                  <a:cs typeface="Helvetica BlackOblique"/>
                  <a:sym typeface="Helvetica BlackOblique"/>
                </a:defRPr>
              </a:lvl1pPr>
            </a:lstStyle>
            <a:p>
              <a:r>
                <a:t>THEZHO</a:t>
              </a:r>
            </a:p>
          </p:txBody>
        </p:sp>
        <p:sp>
          <p:nvSpPr>
            <p:cNvPr id="2641" name="Shape 2641"/>
            <p:cNvSpPr/>
            <p:nvPr/>
          </p:nvSpPr>
          <p:spPr>
            <a:xfrm rot="18254599">
              <a:off x="2483230" y="721297"/>
              <a:ext cx="1939926" cy="368301"/>
            </a:xfrm>
            <a:prstGeom prst="rect">
              <a:avLst/>
            </a:prstGeom>
            <a:noFill/>
            <a:ln w="12700" cap="flat">
              <a:noFill/>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000"/>
                </a:spcBef>
                <a:defRPr sz="1800" b="1">
                  <a:solidFill>
                    <a:schemeClr val="accent3">
                      <a:lumOff val="44000"/>
                    </a:schemeClr>
                  </a:solidFill>
                  <a:latin typeface="Helvetica BlackOblique"/>
                  <a:ea typeface="Helvetica BlackOblique"/>
                  <a:cs typeface="Helvetica BlackOblique"/>
                  <a:sym typeface="Helvetica BlackOblique"/>
                </a:defRPr>
              </a:lvl1pPr>
            </a:lstStyle>
            <a:p>
              <a:r>
                <a:t>DIELIEKEVI</a:t>
              </a:r>
            </a:p>
          </p:txBody>
        </p:sp>
      </p:grpSp>
      <p:sp>
        <p:nvSpPr>
          <p:cNvPr id="2643" name="Shape 2643"/>
          <p:cNvSpPr/>
          <p:nvPr/>
        </p:nvSpPr>
        <p:spPr>
          <a:xfrm>
            <a:off x="-57151" y="4491037"/>
            <a:ext cx="1976440"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Kemeho nya</a:t>
            </a:r>
          </a:p>
        </p:txBody>
      </p:sp>
      <p:sp>
        <p:nvSpPr>
          <p:cNvPr id="2644" name="Shape 2644"/>
          <p:cNvSpPr/>
          <p:nvPr/>
        </p:nvSpPr>
        <p:spPr>
          <a:xfrm>
            <a:off x="7091363" y="4510087"/>
            <a:ext cx="2152651" cy="579630"/>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Kemeho nya</a:t>
            </a:r>
          </a:p>
        </p:txBody>
      </p:sp>
      <p:sp>
        <p:nvSpPr>
          <p:cNvPr id="2645" name="Shape 2645"/>
          <p:cNvSpPr/>
          <p:nvPr/>
        </p:nvSpPr>
        <p:spPr>
          <a:xfrm>
            <a:off x="-85725" y="5184775"/>
            <a:ext cx="1831975"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gn="ctr">
              <a:defRPr sz="2400">
                <a:solidFill>
                  <a:srgbClr val="FFFF00"/>
                </a:solidFill>
                <a:latin typeface="Lucida Handwriting"/>
                <a:ea typeface="Lucida Handwriting"/>
                <a:cs typeface="Lucida Handwriting"/>
                <a:sym typeface="Lucida Handwriting"/>
              </a:defRPr>
            </a:lvl1pPr>
          </a:lstStyle>
          <a:p>
            <a:r>
              <a:t>Voketa Kechachie</a:t>
            </a:r>
          </a:p>
        </p:txBody>
      </p:sp>
      <p:sp>
        <p:nvSpPr>
          <p:cNvPr id="2646" name="Shape 2646"/>
          <p:cNvSpPr/>
          <p:nvPr/>
        </p:nvSpPr>
        <p:spPr>
          <a:xfrm>
            <a:off x="7278688" y="5184775"/>
            <a:ext cx="1814512" cy="10749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algn="ctr">
              <a:defRPr sz="2400">
                <a:solidFill>
                  <a:srgbClr val="FFFF00"/>
                </a:solidFill>
                <a:latin typeface="Lucida Handwriting"/>
                <a:ea typeface="Lucida Handwriting"/>
                <a:cs typeface="Lucida Handwriting"/>
                <a:sym typeface="Lucida Handwriting"/>
              </a:defRPr>
            </a:pPr>
            <a:r>
              <a:t>Kechachie </a:t>
            </a:r>
          </a:p>
          <a:p>
            <a:pPr algn="ctr">
              <a:defRPr sz="2400">
                <a:solidFill>
                  <a:srgbClr val="FFFF00"/>
                </a:solidFill>
                <a:latin typeface="Lucida Handwriting"/>
                <a:ea typeface="Lucida Handwriting"/>
                <a:cs typeface="Lucida Handwriting"/>
                <a:sym typeface="Lucida Handwriting"/>
              </a:defRPr>
            </a:pPr>
            <a:r>
              <a:t>Siedze</a:t>
            </a:r>
          </a:p>
        </p:txBody>
      </p:sp>
      <p:sp>
        <p:nvSpPr>
          <p:cNvPr id="2647" name="Shape 2647"/>
          <p:cNvSpPr/>
          <p:nvPr/>
        </p:nvSpPr>
        <p:spPr>
          <a:xfrm>
            <a:off x="4467203" y="5452422"/>
            <a:ext cx="2333626" cy="897891"/>
          </a:xfrm>
          <a:prstGeom prst="rect">
            <a:avLst/>
          </a:prstGeom>
          <a:ln w="12700">
            <a:miter lim="400000"/>
          </a:ln>
          <a:effectLst>
            <a:outerShdw blurRad="63500" dist="63500" dir="3187806"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a:defRPr sz="2000">
                <a:solidFill>
                  <a:srgbClr val="FFFF00"/>
                </a:solidFill>
                <a:latin typeface="Lucida Handwriting"/>
                <a:ea typeface="Lucida Handwriting"/>
                <a:cs typeface="Lucida Handwriting"/>
                <a:sym typeface="Lucida Handwriting"/>
              </a:defRPr>
            </a:pPr>
            <a:r>
              <a:t>Kemeho nya 2</a:t>
            </a:r>
          </a:p>
          <a:p>
            <a:pPr>
              <a:defRPr sz="2000">
                <a:solidFill>
                  <a:srgbClr val="FFFF00"/>
                </a:solidFill>
                <a:latin typeface="Lucida Handwriting"/>
                <a:ea typeface="Lucida Handwriting"/>
                <a:cs typeface="Lucida Handwriting"/>
                <a:sym typeface="Lucida Handwriting"/>
              </a:defRPr>
            </a:pPr>
            <a:r>
              <a:t>Kemeho nya </a:t>
            </a:r>
            <a:r>
              <a:rPr u="sng"/>
              <a:t>1</a:t>
            </a:r>
          </a:p>
        </p:txBody>
      </p:sp>
      <p:sp>
        <p:nvSpPr>
          <p:cNvPr id="2648" name="Shape 2648"/>
          <p:cNvSpPr/>
          <p:nvPr/>
        </p:nvSpPr>
        <p:spPr>
          <a:xfrm>
            <a:off x="1597025" y="5768975"/>
            <a:ext cx="2420939" cy="579629"/>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400">
                <a:solidFill>
                  <a:srgbClr val="FFFF00"/>
                </a:solidFill>
                <a:latin typeface="Lucida Handwriting"/>
                <a:ea typeface="Lucida Handwriting"/>
                <a:cs typeface="Lucida Handwriting"/>
                <a:sym typeface="Lucida Handwriting"/>
              </a:defRPr>
            </a:lvl1pPr>
          </a:lstStyle>
          <a:p>
            <a:r>
              <a:t>Kemeho nya</a:t>
            </a:r>
          </a:p>
        </p:txBody>
      </p:sp>
      <p:sp>
        <p:nvSpPr>
          <p:cNvPr id="2649" name="Shape 2649"/>
          <p:cNvSpPr/>
          <p:nvPr/>
        </p:nvSpPr>
        <p:spPr>
          <a:xfrm>
            <a:off x="247649" y="3730625"/>
            <a:ext cx="1951040" cy="582169"/>
          </a:xfrm>
          <a:prstGeom prst="rect">
            <a:avLst/>
          </a:prstGeom>
          <a:ln w="12700">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FFFF00"/>
                </a:solidFill>
                <a:latin typeface="Lucida Handwriting"/>
                <a:ea typeface="Lucida Handwriting"/>
                <a:cs typeface="Lucida Handwriting"/>
                <a:sym typeface="Lucida Handwriting"/>
              </a:defRPr>
            </a:lvl1pPr>
          </a:lstStyle>
          <a:p>
            <a:r>
              <a:t>Phrakeshü </a:t>
            </a:r>
          </a:p>
        </p:txBody>
      </p:sp>
      <p:sp>
        <p:nvSpPr>
          <p:cNvPr id="2650" name="Shape 2650"/>
          <p:cNvSpPr/>
          <p:nvPr/>
        </p:nvSpPr>
        <p:spPr>
          <a:xfrm>
            <a:off x="6796088" y="3730625"/>
            <a:ext cx="2767013" cy="582169"/>
          </a:xfrm>
          <a:prstGeom prst="rect">
            <a:avLst/>
          </a:prstGeom>
          <a:ln w="12700">
            <a:miter lim="400000"/>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defRPr sz="2400">
                <a:solidFill>
                  <a:srgbClr val="FFFF00"/>
                </a:solidFill>
                <a:latin typeface="Lucida Handwriting"/>
                <a:ea typeface="Lucida Handwriting"/>
                <a:cs typeface="Lucida Handwriting"/>
                <a:sym typeface="Lucida Handwriting"/>
              </a:defRPr>
            </a:lvl1pPr>
          </a:lstStyle>
          <a:p>
            <a:r>
              <a:t>Chü tsei keshü</a:t>
            </a:r>
          </a:p>
        </p:txBody>
      </p:sp>
      <p:sp>
        <p:nvSpPr>
          <p:cNvPr id="2651" name="Shape 2651"/>
          <p:cNvSpPr/>
          <p:nvPr/>
        </p:nvSpPr>
        <p:spPr>
          <a:xfrm>
            <a:off x="7135813" y="1884363"/>
            <a:ext cx="969963" cy="1"/>
          </a:xfrm>
          <a:prstGeom prst="line">
            <a:avLst/>
          </a:prstGeom>
          <a:ln w="28575">
            <a:solidFill>
              <a:srgbClr val="28FD53"/>
            </a:solidFill>
          </a:ln>
          <a:effectLst>
            <a:outerShdw blurRad="63500" dist="46662" dir="3284183" rotWithShape="0">
              <a:srgbClr val="000000">
                <a:alpha val="74998"/>
              </a:srgbClr>
            </a:outerShdw>
          </a:effectLst>
        </p:spPr>
        <p:txBody>
          <a:bodyPr lIns="45719" rIns="45719"/>
          <a:lstStyle/>
          <a:p>
            <a:endParaRPr/>
          </a:p>
        </p:txBody>
      </p:sp>
      <p:sp>
        <p:nvSpPr>
          <p:cNvPr id="2652" name="Shape 2652"/>
          <p:cNvSpPr/>
          <p:nvPr/>
        </p:nvSpPr>
        <p:spPr>
          <a:xfrm>
            <a:off x="7345363" y="2651125"/>
            <a:ext cx="969963" cy="0"/>
          </a:xfrm>
          <a:prstGeom prst="line">
            <a:avLst/>
          </a:prstGeom>
          <a:ln w="28575">
            <a:solidFill>
              <a:srgbClr val="28FD53"/>
            </a:solidFill>
          </a:ln>
          <a:effectLst>
            <a:outerShdw blurRad="63500" dist="46662" dir="3284183" rotWithShape="0">
              <a:srgbClr val="000000">
                <a:alpha val="74998"/>
              </a:srgbClr>
            </a:outerShdw>
          </a:effectLst>
        </p:spPr>
        <p:txBody>
          <a:bodyPr lIns="45719" rIns="45719"/>
          <a:lstStyle/>
          <a:p>
            <a:endParaRPr/>
          </a:p>
        </p:txBody>
      </p:sp>
      <p:sp>
        <p:nvSpPr>
          <p:cNvPr id="2653" name="Shape 2653"/>
          <p:cNvSpPr/>
          <p:nvPr/>
        </p:nvSpPr>
        <p:spPr>
          <a:xfrm>
            <a:off x="7440613" y="3316287"/>
            <a:ext cx="969963" cy="1"/>
          </a:xfrm>
          <a:prstGeom prst="line">
            <a:avLst/>
          </a:prstGeom>
          <a:ln w="28575">
            <a:solidFill>
              <a:srgbClr val="28FD53"/>
            </a:solidFill>
          </a:ln>
          <a:effectLst>
            <a:outerShdw blurRad="63500" dist="46662" dir="3284183" rotWithShape="0">
              <a:srgbClr val="000000">
                <a:alpha val="74998"/>
              </a:srgbClr>
            </a:outerShdw>
          </a:effectLst>
        </p:spPr>
        <p:txBody>
          <a:bodyPr lIns="45719" rIns="45719"/>
          <a:lstStyle/>
          <a:p>
            <a:endParaRPr/>
          </a:p>
        </p:txBody>
      </p:sp>
      <p:sp>
        <p:nvSpPr>
          <p:cNvPr id="2654" name="Shape 2654"/>
          <p:cNvSpPr/>
          <p:nvPr/>
        </p:nvSpPr>
        <p:spPr>
          <a:xfrm>
            <a:off x="7593013" y="4424362"/>
            <a:ext cx="969963" cy="1"/>
          </a:xfrm>
          <a:prstGeom prst="line">
            <a:avLst/>
          </a:prstGeom>
          <a:ln w="28575">
            <a:solidFill>
              <a:srgbClr val="28FD53"/>
            </a:solidFill>
          </a:ln>
          <a:effectLst>
            <a:outerShdw blurRad="63500" dist="46662" dir="3284183" rotWithShape="0">
              <a:srgbClr val="000000">
                <a:alpha val="74998"/>
              </a:srgbClr>
            </a:outerShdw>
          </a:effectLst>
        </p:spPr>
        <p:txBody>
          <a:bodyPr lIns="45719" rIns="45719"/>
          <a:lstStyle/>
          <a:p>
            <a:endParaRPr/>
          </a:p>
        </p:txBody>
      </p:sp>
      <p:sp>
        <p:nvSpPr>
          <p:cNvPr id="2655" name="Shape 2655"/>
          <p:cNvSpPr/>
          <p:nvPr/>
        </p:nvSpPr>
        <p:spPr>
          <a:xfrm>
            <a:off x="866775" y="1893888"/>
            <a:ext cx="969963" cy="1"/>
          </a:xfrm>
          <a:prstGeom prst="line">
            <a:avLst/>
          </a:prstGeom>
          <a:ln w="28575">
            <a:solidFill>
              <a:srgbClr val="28FD53"/>
            </a:solidFill>
          </a:ln>
          <a:effectLst>
            <a:outerShdw blurRad="63500" dist="46662" dir="3284183" rotWithShape="0">
              <a:srgbClr val="000000">
                <a:alpha val="74998"/>
              </a:srgbClr>
            </a:outerShdw>
          </a:effectLst>
        </p:spPr>
        <p:txBody>
          <a:bodyPr lIns="45719" rIns="45719"/>
          <a:lstStyle/>
          <a:p>
            <a:endParaRPr/>
          </a:p>
        </p:txBody>
      </p:sp>
      <p:sp>
        <p:nvSpPr>
          <p:cNvPr id="2656" name="Shape 2656"/>
          <p:cNvSpPr/>
          <p:nvPr/>
        </p:nvSpPr>
        <p:spPr>
          <a:xfrm>
            <a:off x="762000" y="2660650"/>
            <a:ext cx="969963" cy="0"/>
          </a:xfrm>
          <a:prstGeom prst="line">
            <a:avLst/>
          </a:prstGeom>
          <a:ln w="28575">
            <a:solidFill>
              <a:srgbClr val="28FD53"/>
            </a:solidFill>
          </a:ln>
          <a:effectLst>
            <a:outerShdw blurRad="63500" dist="46662" dir="3284183" rotWithShape="0">
              <a:srgbClr val="000000">
                <a:alpha val="74998"/>
              </a:srgbClr>
            </a:outerShdw>
          </a:effectLst>
        </p:spPr>
        <p:txBody>
          <a:bodyPr lIns="45719" rIns="45719"/>
          <a:lstStyle/>
          <a:p>
            <a:endParaRPr/>
          </a:p>
        </p:txBody>
      </p:sp>
      <p:sp>
        <p:nvSpPr>
          <p:cNvPr id="2657" name="Shape 2657"/>
          <p:cNvSpPr/>
          <p:nvPr/>
        </p:nvSpPr>
        <p:spPr>
          <a:xfrm>
            <a:off x="671512" y="3311525"/>
            <a:ext cx="969963" cy="0"/>
          </a:xfrm>
          <a:prstGeom prst="line">
            <a:avLst/>
          </a:prstGeom>
          <a:ln w="28575">
            <a:solidFill>
              <a:srgbClr val="28FD53"/>
            </a:solidFill>
          </a:ln>
          <a:effectLst>
            <a:outerShdw blurRad="63500" dist="46662" dir="3284183" rotWithShape="0">
              <a:srgbClr val="000000">
                <a:alpha val="74998"/>
              </a:srgbClr>
            </a:outerShdw>
          </a:effectLst>
        </p:spPr>
        <p:txBody>
          <a:bodyPr lIns="45719" rIns="45719"/>
          <a:lstStyle/>
          <a:p>
            <a:endParaRPr/>
          </a:p>
        </p:txBody>
      </p:sp>
      <p:sp>
        <p:nvSpPr>
          <p:cNvPr id="2658" name="Shape 2658"/>
          <p:cNvSpPr/>
          <p:nvPr/>
        </p:nvSpPr>
        <p:spPr>
          <a:xfrm>
            <a:off x="495300" y="4391025"/>
            <a:ext cx="969963" cy="0"/>
          </a:xfrm>
          <a:prstGeom prst="line">
            <a:avLst/>
          </a:prstGeom>
          <a:ln w="28575">
            <a:solidFill>
              <a:srgbClr val="28FD53"/>
            </a:solidFill>
          </a:ln>
          <a:effectLst>
            <a:outerShdw blurRad="63500" dist="46662" dir="3284183" rotWithShape="0">
              <a:srgbClr val="000000">
                <a:alpha val="74998"/>
              </a:srgbClr>
            </a:outerShdw>
          </a:effectLst>
        </p:spPr>
        <p:txBody>
          <a:bodyPr lIns="45719" rIns="45719"/>
          <a:lstStyle/>
          <a:p>
            <a:endParaRPr/>
          </a:p>
        </p:txBody>
      </p:sp>
      <p:grpSp>
        <p:nvGrpSpPr>
          <p:cNvPr id="2662" name="Group 2662"/>
          <p:cNvGrpSpPr/>
          <p:nvPr/>
        </p:nvGrpSpPr>
        <p:grpSpPr>
          <a:xfrm>
            <a:off x="5467349" y="588962"/>
            <a:ext cx="703265" cy="958851"/>
            <a:chOff x="0" y="0"/>
            <a:chExt cx="703263" cy="958850"/>
          </a:xfrm>
        </p:grpSpPr>
        <p:sp>
          <p:nvSpPr>
            <p:cNvPr id="2659" name="Shape 2659"/>
            <p:cNvSpPr/>
            <p:nvPr/>
          </p:nvSpPr>
          <p:spPr>
            <a:xfrm>
              <a:off x="260350" y="0"/>
              <a:ext cx="185738"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660" name="Shape 2660"/>
            <p:cNvSpPr/>
            <p:nvPr/>
          </p:nvSpPr>
          <p:spPr>
            <a:xfrm>
              <a:off x="-1" y="165100"/>
              <a:ext cx="703265"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2661" name="Shape 2661"/>
            <p:cNvSpPr/>
            <p:nvPr/>
          </p:nvSpPr>
          <p:spPr>
            <a:xfrm>
              <a:off x="280987" y="103187"/>
              <a:ext cx="131763"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2663" name="Shape 2663"/>
          <p:cNvSpPr/>
          <p:nvPr/>
        </p:nvSpPr>
        <p:spPr>
          <a:xfrm>
            <a:off x="3709987" y="5399087"/>
            <a:ext cx="3057527" cy="925513"/>
          </a:xfrm>
          <a:prstGeom prst="ellipse">
            <a:avLst/>
          </a:prstGeom>
          <a:ln w="76200">
            <a:solidFill>
              <a:srgbClr val="E81034"/>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664" name="Shape 2664"/>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2665" name="Shape 2665"/>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37</a:t>
            </a:r>
          </a:p>
        </p:txBody>
      </p:sp>
      <p:sp>
        <p:nvSpPr>
          <p:cNvPr id="2666" name="Shape 2666"/>
          <p:cNvSpPr/>
          <p:nvPr/>
        </p:nvSpPr>
        <p:spPr>
          <a:xfrm>
            <a:off x="3055938" y="1265237"/>
            <a:ext cx="2868613" cy="491492"/>
          </a:xfrm>
          <a:prstGeom prst="rect">
            <a:avLst/>
          </a:prstGeom>
          <a:ln w="12700">
            <a:miter lim="400000"/>
          </a:ln>
          <a:effectLst>
            <a:outerShdw blurRad="63500" dist="85194" dir="380609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defRPr sz="2000">
                <a:solidFill>
                  <a:srgbClr val="FEF800"/>
                </a:solidFill>
                <a:latin typeface="Lucida Handwriting"/>
                <a:ea typeface="Lucida Handwriting"/>
                <a:cs typeface="Lucida Handwriting"/>
                <a:sym typeface="Lucida Handwriting"/>
              </a:defRPr>
            </a:lvl1pPr>
          </a:lstStyle>
          <a:p>
            <a:r>
              <a:t>Kepenuopfü Zayie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0" name="image5.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671" name="Shape 2671"/>
          <p:cNvSpPr/>
          <p:nvPr/>
        </p:nvSpPr>
        <p:spPr>
          <a:xfrm>
            <a:off x="1867676" y="5591492"/>
            <a:ext cx="5537236" cy="396241"/>
          </a:xfrm>
          <a:prstGeom prst="rect">
            <a:avLst/>
          </a:prstGeom>
          <a:ln w="12700">
            <a:miter lim="400000"/>
          </a:ln>
          <a:effectLst>
            <a:outerShdw blurRad="63500" dist="102391" dir="1784693" rotWithShape="0">
              <a:srgbClr val="000000">
                <a:alpha val="74998"/>
              </a:srgbClr>
            </a:outerShdw>
          </a:effectLst>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b="1">
                <a:solidFill>
                  <a:srgbClr val="FAFD00"/>
                </a:solidFill>
                <a:effectLst>
                  <a:outerShdw blurRad="38100" dist="38100" dir="2700000" rotWithShape="0">
                    <a:srgbClr val="000000"/>
                  </a:outerShdw>
                </a:effectLst>
              </a:defRPr>
            </a:lvl1pPr>
          </a:lstStyle>
          <a:p>
            <a:r>
              <a:t>A Ministry of ScriptureTechnologies International</a:t>
            </a:r>
          </a:p>
        </p:txBody>
      </p:sp>
      <p:sp>
        <p:nvSpPr>
          <p:cNvPr id="2672" name="Shape 2672"/>
          <p:cNvSpPr/>
          <p:nvPr/>
        </p:nvSpPr>
        <p:spPr>
          <a:xfrm>
            <a:off x="654050" y="6175375"/>
            <a:ext cx="269876" cy="161926"/>
          </a:xfrm>
          <a:custGeom>
            <a:avLst/>
            <a:gdLst/>
            <a:ahLst/>
            <a:cxnLst>
              <a:cxn ang="0">
                <a:pos x="wd2" y="hd2"/>
              </a:cxn>
              <a:cxn ang="5400000">
                <a:pos x="wd2" y="hd2"/>
              </a:cxn>
              <a:cxn ang="10800000">
                <a:pos x="wd2" y="hd2"/>
              </a:cxn>
              <a:cxn ang="16200000">
                <a:pos x="wd2" y="hd2"/>
              </a:cxn>
            </a:cxnLst>
            <a:rect l="0" t="0" r="r" b="b"/>
            <a:pathLst>
              <a:path w="21600" h="21600" extrusionOk="0">
                <a:moveTo>
                  <a:pt x="508" y="4235"/>
                </a:moveTo>
                <a:lnTo>
                  <a:pt x="1525" y="3812"/>
                </a:lnTo>
                <a:lnTo>
                  <a:pt x="2033" y="3812"/>
                </a:lnTo>
                <a:lnTo>
                  <a:pt x="2541" y="2965"/>
                </a:lnTo>
                <a:lnTo>
                  <a:pt x="3304" y="2541"/>
                </a:lnTo>
                <a:lnTo>
                  <a:pt x="3812" y="2541"/>
                </a:lnTo>
                <a:lnTo>
                  <a:pt x="4574" y="2118"/>
                </a:lnTo>
                <a:lnTo>
                  <a:pt x="5336" y="1271"/>
                </a:lnTo>
                <a:lnTo>
                  <a:pt x="6607" y="1271"/>
                </a:lnTo>
                <a:lnTo>
                  <a:pt x="7624" y="847"/>
                </a:lnTo>
                <a:lnTo>
                  <a:pt x="9402" y="424"/>
                </a:lnTo>
                <a:lnTo>
                  <a:pt x="10673" y="0"/>
                </a:lnTo>
                <a:lnTo>
                  <a:pt x="15247" y="0"/>
                </a:lnTo>
                <a:lnTo>
                  <a:pt x="17534" y="1271"/>
                </a:lnTo>
                <a:lnTo>
                  <a:pt x="18042" y="2118"/>
                </a:lnTo>
                <a:lnTo>
                  <a:pt x="20329" y="4659"/>
                </a:lnTo>
                <a:lnTo>
                  <a:pt x="20838" y="5506"/>
                </a:lnTo>
                <a:lnTo>
                  <a:pt x="21346" y="5929"/>
                </a:lnTo>
                <a:lnTo>
                  <a:pt x="21600" y="7200"/>
                </a:lnTo>
                <a:lnTo>
                  <a:pt x="21600" y="13976"/>
                </a:lnTo>
                <a:lnTo>
                  <a:pt x="21092" y="16518"/>
                </a:lnTo>
                <a:lnTo>
                  <a:pt x="20584" y="18212"/>
                </a:lnTo>
                <a:lnTo>
                  <a:pt x="20584" y="19059"/>
                </a:lnTo>
                <a:lnTo>
                  <a:pt x="20075" y="19482"/>
                </a:lnTo>
                <a:lnTo>
                  <a:pt x="19567" y="20753"/>
                </a:lnTo>
                <a:lnTo>
                  <a:pt x="19059" y="21176"/>
                </a:lnTo>
                <a:lnTo>
                  <a:pt x="18042" y="21600"/>
                </a:lnTo>
                <a:lnTo>
                  <a:pt x="13976" y="21600"/>
                </a:lnTo>
                <a:lnTo>
                  <a:pt x="12452" y="20753"/>
                </a:lnTo>
                <a:lnTo>
                  <a:pt x="10927" y="19482"/>
                </a:lnTo>
                <a:lnTo>
                  <a:pt x="10165" y="19059"/>
                </a:lnTo>
                <a:lnTo>
                  <a:pt x="9656" y="18635"/>
                </a:lnTo>
                <a:lnTo>
                  <a:pt x="9148" y="17788"/>
                </a:lnTo>
                <a:lnTo>
                  <a:pt x="8640" y="17365"/>
                </a:lnTo>
                <a:lnTo>
                  <a:pt x="7878" y="16518"/>
                </a:lnTo>
                <a:lnTo>
                  <a:pt x="6353" y="15247"/>
                </a:lnTo>
                <a:lnTo>
                  <a:pt x="5591" y="14824"/>
                </a:lnTo>
                <a:lnTo>
                  <a:pt x="4828" y="13976"/>
                </a:lnTo>
                <a:lnTo>
                  <a:pt x="4320" y="13129"/>
                </a:lnTo>
                <a:lnTo>
                  <a:pt x="3812" y="12706"/>
                </a:lnTo>
                <a:lnTo>
                  <a:pt x="2795" y="11012"/>
                </a:lnTo>
                <a:lnTo>
                  <a:pt x="2033" y="10165"/>
                </a:lnTo>
                <a:lnTo>
                  <a:pt x="1271" y="9741"/>
                </a:lnTo>
                <a:lnTo>
                  <a:pt x="762" y="9318"/>
                </a:lnTo>
                <a:lnTo>
                  <a:pt x="254" y="9318"/>
                </a:lnTo>
                <a:lnTo>
                  <a:pt x="0" y="8471"/>
                </a:lnTo>
                <a:lnTo>
                  <a:pt x="0" y="7624"/>
                </a:lnTo>
                <a:lnTo>
                  <a:pt x="254" y="6776"/>
                </a:lnTo>
                <a:lnTo>
                  <a:pt x="762" y="6353"/>
                </a:lnTo>
                <a:lnTo>
                  <a:pt x="1271" y="5506"/>
                </a:lnTo>
                <a:lnTo>
                  <a:pt x="1779" y="5082"/>
                </a:lnTo>
                <a:lnTo>
                  <a:pt x="2287" y="4235"/>
                </a:lnTo>
                <a:lnTo>
                  <a:pt x="3304" y="3388"/>
                </a:lnTo>
                <a:lnTo>
                  <a:pt x="3558" y="2541"/>
                </a:lnTo>
                <a:lnTo>
                  <a:pt x="3558" y="1694"/>
                </a:lnTo>
                <a:lnTo>
                  <a:pt x="4574" y="2965"/>
                </a:lnTo>
                <a:lnTo>
                  <a:pt x="3558" y="2541"/>
                </a:lnTo>
                <a:lnTo>
                  <a:pt x="3304" y="424"/>
                </a:lnTo>
              </a:path>
            </a:pathLst>
          </a:custGeom>
          <a:solidFill>
            <a:schemeClr val="accent3">
              <a:lumOff val="44000"/>
            </a:schemeClr>
          </a:solidFill>
          <a:ln w="12700">
            <a:miter lim="400000"/>
          </a:ln>
        </p:spPr>
        <p:txBody>
          <a:bodyPr lIns="45719" rIns="45719"/>
          <a:lstStyle/>
          <a:p>
            <a:pPr>
              <a:defRPr>
                <a:latin typeface="Comic Sans MS"/>
                <a:ea typeface="Comic Sans MS"/>
                <a:cs typeface="Comic Sans MS"/>
                <a:sym typeface="Comic Sans MS"/>
              </a:defRPr>
            </a:pPr>
            <a:endParaRPr/>
          </a:p>
        </p:txBody>
      </p:sp>
      <p:sp>
        <p:nvSpPr>
          <p:cNvPr id="2673" name="Shape 2673"/>
          <p:cNvSpPr/>
          <p:nvPr/>
        </p:nvSpPr>
        <p:spPr>
          <a:xfrm>
            <a:off x="7073900" y="2476500"/>
            <a:ext cx="1993900" cy="850900"/>
          </a:xfrm>
          <a:prstGeom prst="rect">
            <a:avLst/>
          </a:prstGeom>
          <a:solidFill>
            <a:schemeClr val="accent3">
              <a:lumOff val="44000"/>
            </a:schemeClr>
          </a:soli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2674" name="Shape 2674"/>
          <p:cNvSpPr/>
          <p:nvPr/>
        </p:nvSpPr>
        <p:spPr>
          <a:xfrm rot="763286">
            <a:off x="381000" y="4343400"/>
            <a:ext cx="685800" cy="914400"/>
          </a:xfrm>
          <a:prstGeom prst="rect">
            <a:avLst/>
          </a:prstGeom>
          <a:solidFill>
            <a:schemeClr val="accent3">
              <a:lumOff val="44000"/>
            </a:schemeClr>
          </a:soli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2675" name="Shape 2675"/>
          <p:cNvSpPr/>
          <p:nvPr/>
        </p:nvSpPr>
        <p:spPr>
          <a:xfrm>
            <a:off x="0" y="0"/>
            <a:ext cx="9144000" cy="6858000"/>
          </a:xfrm>
          <a:prstGeom prst="rect">
            <a:avLst/>
          </a:prstGeom>
          <a:gradFill>
            <a:gsLst>
              <a:gs pos="0">
                <a:srgbClr val="17223D"/>
              </a:gs>
              <a:gs pos="50000">
                <a:schemeClr val="accent1"/>
              </a:gs>
              <a:gs pos="100000">
                <a:srgbClr val="17223D"/>
              </a:gs>
            </a:gsLst>
            <a:lin ang="5400000"/>
          </a:gradFill>
          <a:ln w="12700">
            <a:solidFill>
              <a:srgbClr val="000000"/>
            </a:solidFill>
            <a:miter/>
          </a:ln>
        </p:spPr>
        <p:txBody>
          <a:bodyPr lIns="45719" rIns="45719" anchor="ctr"/>
          <a:lstStyle/>
          <a:p>
            <a:pPr>
              <a:defRPr>
                <a:latin typeface="Comic Sans MS"/>
                <a:ea typeface="Comic Sans MS"/>
                <a:cs typeface="Comic Sans MS"/>
                <a:sym typeface="Comic Sans MS"/>
              </a:defRPr>
            </a:pPr>
            <a:endParaRPr/>
          </a:p>
        </p:txBody>
      </p:sp>
      <p:sp>
        <p:nvSpPr>
          <p:cNvPr id="2676" name="Shape 2676"/>
          <p:cNvSpPr/>
          <p:nvPr/>
        </p:nvSpPr>
        <p:spPr>
          <a:xfrm>
            <a:off x="854075" y="1493837"/>
            <a:ext cx="7299325" cy="3436621"/>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p>
            <a:pPr>
              <a:lnSpc>
                <a:spcPct val="70000"/>
              </a:lnSpc>
              <a:spcBef>
                <a:spcPts val="4300"/>
              </a:spcBef>
              <a:defRPr sz="7200" b="1">
                <a:solidFill>
                  <a:srgbClr val="023CCC"/>
                </a:solidFill>
              </a:defRPr>
            </a:pPr>
            <a:r>
              <a:t>        BIBLE "</a:t>
            </a:r>
            <a:r>
              <a:rPr sz="6700"/>
              <a:t>KHRÜKESHÜ</a:t>
            </a:r>
            <a:r>
              <a:t>"</a:t>
            </a:r>
            <a:endParaRPr>
              <a:latin typeface="Comic Sans MS"/>
              <a:ea typeface="Comic Sans MS"/>
              <a:cs typeface="Comic Sans MS"/>
              <a:sym typeface="Comic Sans MS"/>
            </a:endParaRPr>
          </a:p>
        </p:txBody>
      </p:sp>
      <p:sp>
        <p:nvSpPr>
          <p:cNvPr id="2677" name="Shape 2677"/>
          <p:cNvSpPr/>
          <p:nvPr/>
        </p:nvSpPr>
        <p:spPr>
          <a:xfrm>
            <a:off x="338138" y="330200"/>
            <a:ext cx="8577262" cy="0"/>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2678" name="Shape 2678"/>
          <p:cNvSpPr/>
          <p:nvPr/>
        </p:nvSpPr>
        <p:spPr>
          <a:xfrm>
            <a:off x="338138" y="500062"/>
            <a:ext cx="8577262" cy="1"/>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2679" name="Shape 2679"/>
          <p:cNvSpPr/>
          <p:nvPr/>
        </p:nvSpPr>
        <p:spPr>
          <a:xfrm>
            <a:off x="338138" y="668337"/>
            <a:ext cx="8577262" cy="1"/>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2680" name="Shape 2680"/>
          <p:cNvSpPr/>
          <p:nvPr/>
        </p:nvSpPr>
        <p:spPr>
          <a:xfrm>
            <a:off x="522288" y="6596063"/>
            <a:ext cx="8408987" cy="1"/>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2681" name="Shape 2681"/>
          <p:cNvSpPr/>
          <p:nvPr/>
        </p:nvSpPr>
        <p:spPr>
          <a:xfrm>
            <a:off x="522287" y="6426200"/>
            <a:ext cx="8407401" cy="0"/>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2682" name="Shape 2682"/>
          <p:cNvSpPr/>
          <p:nvPr/>
        </p:nvSpPr>
        <p:spPr>
          <a:xfrm>
            <a:off x="522287" y="6256337"/>
            <a:ext cx="8407401" cy="1"/>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2683" name="Shape 2683"/>
          <p:cNvSpPr/>
          <p:nvPr/>
        </p:nvSpPr>
        <p:spPr>
          <a:xfrm>
            <a:off x="862012" y="4005262"/>
            <a:ext cx="3314701" cy="1714501"/>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p>
            <a:pPr>
              <a:lnSpc>
                <a:spcPct val="60000"/>
              </a:lnSpc>
              <a:spcBef>
                <a:spcPts val="1900"/>
              </a:spcBef>
              <a:defRPr sz="3200" b="1">
                <a:solidFill>
                  <a:srgbClr val="023CCC"/>
                </a:solidFill>
              </a:defRPr>
            </a:pPr>
            <a:r>
              <a:t>PHRÜ PETSE</a:t>
            </a:r>
          </a:p>
          <a:p>
            <a:pPr>
              <a:lnSpc>
                <a:spcPct val="60000"/>
              </a:lnSpc>
              <a:spcBef>
                <a:spcPts val="1900"/>
              </a:spcBef>
              <a:defRPr sz="3200" b="1">
                <a:solidFill>
                  <a:srgbClr val="023CCC"/>
                </a:solidFill>
              </a:defRPr>
            </a:pPr>
            <a:r>
              <a:t>    KESHÜ</a:t>
            </a:r>
            <a:endParaRPr>
              <a:latin typeface="Comic Sans MS"/>
              <a:ea typeface="Comic Sans MS"/>
              <a:cs typeface="Comic Sans MS"/>
              <a:sym typeface="Comic Sans MS"/>
            </a:endParaRPr>
          </a:p>
        </p:txBody>
      </p:sp>
      <p:pic>
        <p:nvPicPr>
          <p:cNvPr id="2684" name="image1.png"/>
          <p:cNvPicPr>
            <a:picLocks noChangeAspect="1"/>
          </p:cNvPicPr>
          <p:nvPr/>
        </p:nvPicPr>
        <p:blipFill>
          <a:blip r:embed="rId4">
            <a:extLst/>
          </a:blip>
          <a:stretch>
            <a:fillRect/>
          </a:stretch>
        </p:blipFill>
        <p:spPr>
          <a:xfrm>
            <a:off x="3940175" y="2243138"/>
            <a:ext cx="4703763" cy="3303588"/>
          </a:xfrm>
          <a:prstGeom prst="rect">
            <a:avLst/>
          </a:prstGeom>
          <a:ln w="12700">
            <a:miter lim="400000"/>
          </a:ln>
          <a:effectLst>
            <a:outerShdw blurRad="63500" dist="81320" dir="2319588" rotWithShape="0">
              <a:srgbClr val="000000">
                <a:alpha val="74998"/>
              </a:srgbClr>
            </a:outerShdw>
          </a:effectLst>
        </p:spPr>
      </p:pic>
      <p:sp>
        <p:nvSpPr>
          <p:cNvPr id="2685" name="Shape 2685"/>
          <p:cNvSpPr/>
          <p:nvPr/>
        </p:nvSpPr>
        <p:spPr>
          <a:xfrm>
            <a:off x="561974" y="5489575"/>
            <a:ext cx="8145465" cy="650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023CCC"/>
                </a:solidFill>
                <a:latin typeface="Comic Sans MS"/>
                <a:ea typeface="Comic Sans MS"/>
                <a:cs typeface="Comic Sans MS"/>
                <a:sym typeface="Comic Sans MS"/>
              </a:defRPr>
            </a:pPr>
            <a:r>
              <a:rPr sz="2900"/>
              <a:t>Rhüpie kezhü…Memie kezhü...Rüdirülikemo</a:t>
            </a:r>
            <a:r>
              <a:t>           </a:t>
            </a:r>
          </a:p>
        </p:txBody>
      </p:sp>
      <p:sp>
        <p:nvSpPr>
          <p:cNvPr id="2686" name="Shape 2686"/>
          <p:cNvSpPr/>
          <p:nvPr/>
        </p:nvSpPr>
        <p:spPr>
          <a:xfrm rot="20271337">
            <a:off x="253999" y="2296015"/>
            <a:ext cx="8945565" cy="2656841"/>
          </a:xfrm>
          <a:prstGeom prst="rect">
            <a:avLst/>
          </a:prstGeom>
          <a:ln w="12700">
            <a:miter lim="400000"/>
          </a:ln>
          <a:effectLst>
            <a:outerShdw blurRad="63500" dist="57501" dir="3723739"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3600"/>
              </a:spcBef>
              <a:defRPr sz="6000" b="1">
                <a:solidFill>
                  <a:srgbClr val="FC0128"/>
                </a:solidFill>
                <a:latin typeface="Comic Sans MS"/>
                <a:ea typeface="Comic Sans MS"/>
                <a:cs typeface="Comic Sans MS"/>
                <a:sym typeface="Comic Sans MS"/>
              </a:defRPr>
            </a:pPr>
            <a:r>
              <a:t>N BIBLE…</a:t>
            </a:r>
          </a:p>
          <a:p>
            <a:pPr algn="ctr">
              <a:lnSpc>
                <a:spcPct val="35000"/>
              </a:lnSpc>
              <a:spcBef>
                <a:spcPts val="3600"/>
              </a:spcBef>
              <a:defRPr sz="6000" b="1">
                <a:solidFill>
                  <a:srgbClr val="FC0128"/>
                </a:solidFill>
                <a:latin typeface="Comic Sans MS"/>
                <a:ea typeface="Comic Sans MS"/>
                <a:cs typeface="Comic Sans MS"/>
                <a:sym typeface="Comic Sans MS"/>
              </a:defRPr>
            </a:pPr>
            <a:r>
              <a:t>PHRÜ PETSE KESHÜ...</a:t>
            </a:r>
          </a:p>
        </p:txBody>
      </p:sp>
      <p:sp>
        <p:nvSpPr>
          <p:cNvPr id="2687" name="Shape 2687"/>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2688" name="Shape 2688"/>
          <p:cNvSpPr/>
          <p:nvPr/>
        </p:nvSpPr>
        <p:spPr>
          <a:xfrm>
            <a:off x="519287" y="6399812"/>
            <a:ext cx="836264" cy="2147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500"/>
              </a:spcBef>
              <a:defRPr sz="900" b="1">
                <a:solidFill>
                  <a:schemeClr val="accent3">
                    <a:lumOff val="44000"/>
                  </a:schemeClr>
                </a:solidFill>
                <a:latin typeface="Arial"/>
                <a:ea typeface="Arial"/>
                <a:cs typeface="Arial"/>
                <a:sym typeface="Arial"/>
              </a:defRPr>
            </a:lvl1pPr>
          </a:lstStyle>
          <a:p>
            <a:r>
              <a:t>©2006 TBBMI</a:t>
            </a:r>
          </a:p>
        </p:txBody>
      </p:sp>
      <p:sp>
        <p:nvSpPr>
          <p:cNvPr id="2689" name="Shape 2689"/>
          <p:cNvSpPr/>
          <p:nvPr/>
        </p:nvSpPr>
        <p:spPr>
          <a:xfrm>
            <a:off x="7621743" y="6374130"/>
            <a:ext cx="656914"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9.65.06.</a:t>
            </a:r>
          </a:p>
        </p:txBody>
      </p:sp>
      <p:sp>
        <p:nvSpPr>
          <p:cNvPr id="2690" name="Shape 2690"/>
          <p:cNvSpPr/>
          <p:nvPr/>
        </p:nvSpPr>
        <p:spPr>
          <a:xfrm>
            <a:off x="8166691" y="63757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38</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2"/>
          <p:cNvSpPr>
            <a:spLocks noChangeArrowheads="1"/>
          </p:cNvSpPr>
          <p:nvPr/>
        </p:nvSpPr>
        <p:spPr bwMode="auto">
          <a:xfrm>
            <a:off x="0" y="0"/>
            <a:ext cx="9144000" cy="6858000"/>
          </a:xfrm>
          <a:prstGeom prst="rect">
            <a:avLst/>
          </a:prstGeom>
          <a:gradFill rotWithShape="0">
            <a:gsLst>
              <a:gs pos="0">
                <a:srgbClr val="000000"/>
              </a:gs>
              <a:gs pos="50000">
                <a:srgbClr val="2828FF"/>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9218" name="Rectangle 3"/>
          <p:cNvSpPr>
            <a:spLocks noChangeArrowheads="1"/>
          </p:cNvSpPr>
          <p:nvPr/>
        </p:nvSpPr>
        <p:spPr bwMode="auto">
          <a:xfrm>
            <a:off x="682625" y="763588"/>
            <a:ext cx="8064500" cy="570547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pic>
        <p:nvPicPr>
          <p:cNvPr id="92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650875"/>
            <a:ext cx="78549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9220" name="Rectangle 5"/>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9221" name="Text Box 6"/>
          <p:cNvSpPr txBox="1">
            <a:spLocks noChangeArrowheads="1"/>
          </p:cNvSpPr>
          <p:nvPr/>
        </p:nvSpPr>
        <p:spPr bwMode="auto">
          <a:xfrm>
            <a:off x="312738" y="4006850"/>
            <a:ext cx="88312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2058" tIns="41029" rIns="82058" bIns="41029">
            <a:spAutoFit/>
          </a:bodyPr>
          <a:lstStyle>
            <a:lvl1pPr defTabSz="820738">
              <a:defRPr sz="3600">
                <a:solidFill>
                  <a:schemeClr val="tx1"/>
                </a:solidFill>
                <a:latin typeface="Comic Sans MS" charset="0"/>
                <a:ea typeface="ＭＳ Ｐゴシック" charset="0"/>
                <a:cs typeface="ＭＳ Ｐゴシック" charset="0"/>
              </a:defRPr>
            </a:lvl1pPr>
            <a:lvl2pPr marL="742950" indent="-285750" defTabSz="820738">
              <a:defRPr sz="3600">
                <a:solidFill>
                  <a:schemeClr val="tx1"/>
                </a:solidFill>
                <a:latin typeface="Comic Sans MS" charset="0"/>
                <a:ea typeface="ＭＳ Ｐゴシック" charset="0"/>
              </a:defRPr>
            </a:lvl2pPr>
            <a:lvl3pPr marL="1143000" indent="-228600" defTabSz="820738">
              <a:defRPr sz="3600">
                <a:solidFill>
                  <a:schemeClr val="tx1"/>
                </a:solidFill>
                <a:latin typeface="Comic Sans MS" charset="0"/>
                <a:ea typeface="ＭＳ Ｐゴシック" charset="0"/>
              </a:defRPr>
            </a:lvl3pPr>
            <a:lvl4pPr marL="1600200" indent="-228600" defTabSz="820738">
              <a:defRPr sz="3600">
                <a:solidFill>
                  <a:schemeClr val="tx1"/>
                </a:solidFill>
                <a:latin typeface="Comic Sans MS" charset="0"/>
                <a:ea typeface="ＭＳ Ｐゴシック" charset="0"/>
              </a:defRPr>
            </a:lvl4pPr>
            <a:lvl5pPr marL="2057400" indent="-228600" defTabSz="820738">
              <a:defRPr sz="3600">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3600">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3600">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3600">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3600">
                <a:solidFill>
                  <a:schemeClr val="tx1"/>
                </a:solidFill>
                <a:latin typeface="Comic Sans MS" charset="0"/>
                <a:ea typeface="ＭＳ Ｐゴシック" charset="0"/>
              </a:defRPr>
            </a:lvl9pPr>
          </a:lstStyle>
          <a:p>
            <a:pPr algn="ctr" eaLnBrk="0" fontAlgn="base">
              <a:spcBef>
                <a:spcPct val="50000"/>
              </a:spcBef>
              <a:spcAft>
                <a:spcPct val="0"/>
              </a:spcAft>
            </a:pPr>
            <a:endParaRPr lang="en-US" sz="1800" b="1" kern="1200">
              <a:solidFill>
                <a:srgbClr val="000000"/>
              </a:solidFill>
            </a:endParaRPr>
          </a:p>
        </p:txBody>
      </p:sp>
      <p:pic>
        <p:nvPicPr>
          <p:cNvPr id="92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619125"/>
            <a:ext cx="7853363"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9223" name="Rectangle 8"/>
          <p:cNvSpPr>
            <a:spLocks noChangeArrowheads="1"/>
          </p:cNvSpPr>
          <p:nvPr/>
        </p:nvSpPr>
        <p:spPr bwMode="auto">
          <a:xfrm>
            <a:off x="620713" y="3125788"/>
            <a:ext cx="7858125" cy="631825"/>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lIns="82029" tIns="41015" rIns="82029" bIns="41015" anchor="ctr">
            <a:spAutoFit/>
          </a:bodyPr>
          <a:lstStyle/>
          <a:p>
            <a:pPr eaLnBrk="0" fontAlgn="base">
              <a:spcBef>
                <a:spcPct val="0"/>
              </a:spcBef>
              <a:spcAft>
                <a:spcPct val="0"/>
              </a:spcAft>
            </a:pPr>
            <a:endParaRPr lang="en-US" kern="1200">
              <a:latin typeface="Comic Sans MS" charset="0"/>
              <a:ea typeface="ＭＳ Ｐゴシック" charset="0"/>
              <a:cs typeface="ＭＳ Ｐゴシック" charset="0"/>
            </a:endParaRPr>
          </a:p>
        </p:txBody>
      </p:sp>
      <p:sp>
        <p:nvSpPr>
          <p:cNvPr id="303116" name="Rectangle 12"/>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blurRad="63500" algn="ctr" rotWithShape="0">
              <a:schemeClr val="bg2">
                <a:alpha val="74998"/>
              </a:schemeClr>
            </a:outerShdw>
          </a:effectLst>
        </p:spPr>
        <p:txBody>
          <a:bodyPr wrap="none" anchor="ctr"/>
          <a:lstStyle/>
          <a:p>
            <a:pPr eaLnBrk="0" fontAlgn="base">
              <a:spcBef>
                <a:spcPct val="0"/>
              </a:spcBef>
              <a:spcAft>
                <a:spcPct val="0"/>
              </a:spcAft>
              <a:defRPr/>
            </a:pPr>
            <a:endParaRPr lang="en-US" kern="1200">
              <a:latin typeface="Comic Sans MS" charset="0"/>
              <a:ea typeface="ＭＳ Ｐゴシック" charset="0"/>
              <a:cs typeface="ＭＳ Ｐゴシック" charset="0"/>
            </a:endParaRPr>
          </a:p>
        </p:txBody>
      </p:sp>
      <p:sp>
        <p:nvSpPr>
          <p:cNvPr id="9225" name="Text Box 13"/>
          <p:cNvSpPr txBox="1">
            <a:spLocks noChangeArrowheads="1"/>
          </p:cNvSpPr>
          <p:nvPr/>
        </p:nvSpPr>
        <p:spPr bwMode="auto">
          <a:xfrm>
            <a:off x="479425" y="6459538"/>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charset="0"/>
                <a:ea typeface="ＭＳ Ｐゴシック" charset="0"/>
                <a:cs typeface="ＭＳ Ｐゴシック" charset="0"/>
              </a:defRPr>
            </a:lvl1pPr>
            <a:lvl2pPr marL="742950" indent="-285750">
              <a:defRPr sz="3600">
                <a:solidFill>
                  <a:schemeClr val="tx1"/>
                </a:solidFill>
                <a:latin typeface="Comic Sans MS" charset="0"/>
                <a:ea typeface="ＭＳ Ｐゴシック" charset="0"/>
              </a:defRPr>
            </a:lvl2pPr>
            <a:lvl3pPr marL="1143000" indent="-228600">
              <a:defRPr sz="3600">
                <a:solidFill>
                  <a:schemeClr val="tx1"/>
                </a:solidFill>
                <a:latin typeface="Comic Sans MS" charset="0"/>
                <a:ea typeface="ＭＳ Ｐゴシック" charset="0"/>
              </a:defRPr>
            </a:lvl3pPr>
            <a:lvl4pPr marL="1600200" indent="-228600">
              <a:defRPr sz="3600">
                <a:solidFill>
                  <a:schemeClr val="tx1"/>
                </a:solidFill>
                <a:latin typeface="Comic Sans MS" charset="0"/>
                <a:ea typeface="ＭＳ Ｐゴシック" charset="0"/>
              </a:defRPr>
            </a:lvl4pPr>
            <a:lvl5pPr marL="2057400" indent="-228600">
              <a:defRPr sz="3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600">
                <a:solidFill>
                  <a:schemeClr val="tx1"/>
                </a:solidFill>
                <a:latin typeface="Comic Sans MS" charset="0"/>
                <a:ea typeface="ＭＳ Ｐゴシック" charset="0"/>
              </a:defRPr>
            </a:lvl9pPr>
          </a:lstStyle>
          <a:p>
            <a:pPr algn="ctr" eaLnBrk="0" fontAlgn="base">
              <a:spcBef>
                <a:spcPct val="50000"/>
              </a:spcBef>
              <a:spcAft>
                <a:spcPct val="0"/>
              </a:spcAft>
            </a:pPr>
            <a:r>
              <a:rPr lang="en-US" sz="900" b="1" kern="1200">
                <a:solidFill>
                  <a:srgbClr val="FFFFFF"/>
                </a:solidFill>
                <a:latin typeface="Arial" charset="0"/>
              </a:rPr>
              <a:t>©2006 TBBMI</a:t>
            </a:r>
          </a:p>
        </p:txBody>
      </p:sp>
      <p:sp>
        <p:nvSpPr>
          <p:cNvPr id="9226" name="WordArt 18"/>
          <p:cNvSpPr>
            <a:spLocks noChangeArrowheads="1" noChangeShapeType="1" noTextEdit="1"/>
          </p:cNvSpPr>
          <p:nvPr/>
        </p:nvSpPr>
        <p:spPr bwMode="auto">
          <a:xfrm>
            <a:off x="1070155" y="1327812"/>
            <a:ext cx="8928100" cy="3113537"/>
          </a:xfrm>
          <a:prstGeom prst="rect">
            <a:avLst/>
          </a:prstGeom>
        </p:spPr>
        <p:txBody>
          <a:bodyPr wrap="none" fromWordArt="1">
            <a:prstTxWarp prst="textDeflateBottom">
              <a:avLst>
                <a:gd name="adj" fmla="val 76472"/>
              </a:avLst>
            </a:prstTxWarp>
            <a:scene3d>
              <a:camera prst="legacyPerspectiveFront">
                <a:rot lat="19799983" lon="19439992" rev="0"/>
              </a:camera>
              <a:lightRig rig="legacyNormal2" dir="t"/>
            </a:scene3d>
            <a:sp3d extrusionH="354000" prstMaterial="legacyMatte">
              <a:extrusionClr>
                <a:srgbClr val="939676"/>
              </a:extrusionClr>
            </a:sp3d>
          </a:bodyPr>
          <a:lstStyle/>
          <a:p>
            <a:pPr algn="ctr" eaLnBrk="0" fontAlgn="base">
              <a:spcBef>
                <a:spcPct val="0"/>
              </a:spcBef>
              <a:spcAft>
                <a:spcPct val="0"/>
              </a:spcAft>
            </a:pPr>
            <a:r>
              <a:rPr lang="en-US"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MEHO PETSE KESHÜ...</a:t>
            </a:r>
          </a:p>
        </p:txBody>
      </p:sp>
      <p:sp>
        <p:nvSpPr>
          <p:cNvPr id="303118" name="Rectangle 14"/>
          <p:cNvSpPr>
            <a:spLocks noChangeArrowheads="1"/>
          </p:cNvSpPr>
          <p:nvPr/>
        </p:nvSpPr>
        <p:spPr bwMode="auto">
          <a:xfrm>
            <a:off x="7545388" y="6440488"/>
            <a:ext cx="736600" cy="244475"/>
          </a:xfrm>
          <a:prstGeom prst="rect">
            <a:avLst/>
          </a:prstGeom>
          <a:noFill/>
          <a:ln w="12700">
            <a:noFill/>
            <a:miter lim="800000"/>
            <a:headEnd/>
            <a:tailEnd/>
          </a:ln>
          <a:effectLst/>
        </p:spPr>
        <p:txBody>
          <a:bodyPr wrap="none" anchor="ctr">
            <a:spAutoFit/>
          </a:bodyPr>
          <a:lstStyle/>
          <a:p>
            <a:pPr algn="ctr" eaLnBrk="0" fontAlgn="base">
              <a:spcBef>
                <a:spcPct val="0"/>
              </a:spcBef>
              <a:spcAft>
                <a:spcPct val="0"/>
              </a:spcAft>
              <a:defRPr/>
            </a:pPr>
            <a:r>
              <a:rPr lang="en-US" sz="1000" b="1" kern="12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9.65.06.</a:t>
            </a:r>
          </a:p>
        </p:txBody>
      </p:sp>
      <p:sp>
        <p:nvSpPr>
          <p:cNvPr id="303119" name="Rectangle 15"/>
          <p:cNvSpPr>
            <a:spLocks noChangeArrowheads="1"/>
          </p:cNvSpPr>
          <p:nvPr/>
        </p:nvSpPr>
        <p:spPr bwMode="auto">
          <a:xfrm>
            <a:off x="8091488" y="6442075"/>
            <a:ext cx="339725" cy="244475"/>
          </a:xfrm>
          <a:prstGeom prst="rect">
            <a:avLst/>
          </a:prstGeom>
          <a:noFill/>
          <a:ln w="12700">
            <a:noFill/>
            <a:miter lim="800000"/>
            <a:headEnd/>
            <a:tailEnd/>
          </a:ln>
          <a:effectLst/>
        </p:spPr>
        <p:txBody>
          <a:bodyPr wrap="none" anchor="ctr">
            <a:spAutoFit/>
          </a:bodyPr>
          <a:lstStyle/>
          <a:p>
            <a:pPr algn="ctr" eaLnBrk="0" fontAlgn="base">
              <a:spcBef>
                <a:spcPct val="0"/>
              </a:spcBef>
              <a:spcAft>
                <a:spcPct val="0"/>
              </a:spcAft>
              <a:defRPr/>
            </a:pPr>
            <a:r>
              <a:rPr lang="en-US" sz="1000" b="1" kern="12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03</a:t>
            </a:r>
          </a:p>
        </p:txBody>
      </p:sp>
    </p:spTree>
    <p:extLst>
      <p:ext uri="{BB962C8B-B14F-4D97-AF65-F5344CB8AC3E}">
        <p14:creationId xmlns:p14="http://schemas.microsoft.com/office/powerpoint/2010/main" val="10517008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4" name="image5.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695" name="Shape 2695"/>
          <p:cNvSpPr/>
          <p:nvPr/>
        </p:nvSpPr>
        <p:spPr>
          <a:xfrm>
            <a:off x="1867676" y="5591492"/>
            <a:ext cx="5537236" cy="396241"/>
          </a:xfrm>
          <a:prstGeom prst="rect">
            <a:avLst/>
          </a:prstGeom>
          <a:ln w="12700">
            <a:miter lim="400000"/>
          </a:ln>
          <a:effectLst>
            <a:outerShdw blurRad="63500" dist="102391" dir="1784693" rotWithShape="0">
              <a:srgbClr val="000000">
                <a:alpha val="74998"/>
              </a:srgbClr>
            </a:outerShdw>
          </a:effectLst>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b="1">
                <a:solidFill>
                  <a:srgbClr val="FAFD00"/>
                </a:solidFill>
                <a:effectLst>
                  <a:outerShdw blurRad="38100" dist="38100" dir="2700000" rotWithShape="0">
                    <a:srgbClr val="000000"/>
                  </a:outerShdw>
                </a:effectLst>
              </a:defRPr>
            </a:lvl1pPr>
          </a:lstStyle>
          <a:p>
            <a:r>
              <a:t>A Ministry of ScriptureTechnologies International</a:t>
            </a:r>
          </a:p>
        </p:txBody>
      </p:sp>
      <p:sp>
        <p:nvSpPr>
          <p:cNvPr id="2696" name="Shape 2696"/>
          <p:cNvSpPr/>
          <p:nvPr/>
        </p:nvSpPr>
        <p:spPr>
          <a:xfrm>
            <a:off x="654050" y="6175375"/>
            <a:ext cx="269876" cy="161926"/>
          </a:xfrm>
          <a:custGeom>
            <a:avLst/>
            <a:gdLst/>
            <a:ahLst/>
            <a:cxnLst>
              <a:cxn ang="0">
                <a:pos x="wd2" y="hd2"/>
              </a:cxn>
              <a:cxn ang="5400000">
                <a:pos x="wd2" y="hd2"/>
              </a:cxn>
              <a:cxn ang="10800000">
                <a:pos x="wd2" y="hd2"/>
              </a:cxn>
              <a:cxn ang="16200000">
                <a:pos x="wd2" y="hd2"/>
              </a:cxn>
            </a:cxnLst>
            <a:rect l="0" t="0" r="r" b="b"/>
            <a:pathLst>
              <a:path w="21600" h="21600" extrusionOk="0">
                <a:moveTo>
                  <a:pt x="508" y="4235"/>
                </a:moveTo>
                <a:lnTo>
                  <a:pt x="1525" y="3812"/>
                </a:lnTo>
                <a:lnTo>
                  <a:pt x="2033" y="3812"/>
                </a:lnTo>
                <a:lnTo>
                  <a:pt x="2541" y="2965"/>
                </a:lnTo>
                <a:lnTo>
                  <a:pt x="3304" y="2541"/>
                </a:lnTo>
                <a:lnTo>
                  <a:pt x="3812" y="2541"/>
                </a:lnTo>
                <a:lnTo>
                  <a:pt x="4574" y="2118"/>
                </a:lnTo>
                <a:lnTo>
                  <a:pt x="5336" y="1271"/>
                </a:lnTo>
                <a:lnTo>
                  <a:pt x="6607" y="1271"/>
                </a:lnTo>
                <a:lnTo>
                  <a:pt x="7624" y="847"/>
                </a:lnTo>
                <a:lnTo>
                  <a:pt x="9402" y="424"/>
                </a:lnTo>
                <a:lnTo>
                  <a:pt x="10673" y="0"/>
                </a:lnTo>
                <a:lnTo>
                  <a:pt x="15247" y="0"/>
                </a:lnTo>
                <a:lnTo>
                  <a:pt x="17534" y="1271"/>
                </a:lnTo>
                <a:lnTo>
                  <a:pt x="18042" y="2118"/>
                </a:lnTo>
                <a:lnTo>
                  <a:pt x="20329" y="4659"/>
                </a:lnTo>
                <a:lnTo>
                  <a:pt x="20838" y="5506"/>
                </a:lnTo>
                <a:lnTo>
                  <a:pt x="21346" y="5929"/>
                </a:lnTo>
                <a:lnTo>
                  <a:pt x="21600" y="7200"/>
                </a:lnTo>
                <a:lnTo>
                  <a:pt x="21600" y="13976"/>
                </a:lnTo>
                <a:lnTo>
                  <a:pt x="21092" y="16518"/>
                </a:lnTo>
                <a:lnTo>
                  <a:pt x="20584" y="18212"/>
                </a:lnTo>
                <a:lnTo>
                  <a:pt x="20584" y="19059"/>
                </a:lnTo>
                <a:lnTo>
                  <a:pt x="20075" y="19482"/>
                </a:lnTo>
                <a:lnTo>
                  <a:pt x="19567" y="20753"/>
                </a:lnTo>
                <a:lnTo>
                  <a:pt x="19059" y="21176"/>
                </a:lnTo>
                <a:lnTo>
                  <a:pt x="18042" y="21600"/>
                </a:lnTo>
                <a:lnTo>
                  <a:pt x="13976" y="21600"/>
                </a:lnTo>
                <a:lnTo>
                  <a:pt x="12452" y="20753"/>
                </a:lnTo>
                <a:lnTo>
                  <a:pt x="10927" y="19482"/>
                </a:lnTo>
                <a:lnTo>
                  <a:pt x="10165" y="19059"/>
                </a:lnTo>
                <a:lnTo>
                  <a:pt x="9656" y="18635"/>
                </a:lnTo>
                <a:lnTo>
                  <a:pt x="9148" y="17788"/>
                </a:lnTo>
                <a:lnTo>
                  <a:pt x="8640" y="17365"/>
                </a:lnTo>
                <a:lnTo>
                  <a:pt x="7878" y="16518"/>
                </a:lnTo>
                <a:lnTo>
                  <a:pt x="6353" y="15247"/>
                </a:lnTo>
                <a:lnTo>
                  <a:pt x="5591" y="14824"/>
                </a:lnTo>
                <a:lnTo>
                  <a:pt x="4828" y="13976"/>
                </a:lnTo>
                <a:lnTo>
                  <a:pt x="4320" y="13129"/>
                </a:lnTo>
                <a:lnTo>
                  <a:pt x="3812" y="12706"/>
                </a:lnTo>
                <a:lnTo>
                  <a:pt x="2795" y="11012"/>
                </a:lnTo>
                <a:lnTo>
                  <a:pt x="2033" y="10165"/>
                </a:lnTo>
                <a:lnTo>
                  <a:pt x="1271" y="9741"/>
                </a:lnTo>
                <a:lnTo>
                  <a:pt x="762" y="9318"/>
                </a:lnTo>
                <a:lnTo>
                  <a:pt x="254" y="9318"/>
                </a:lnTo>
                <a:lnTo>
                  <a:pt x="0" y="8471"/>
                </a:lnTo>
                <a:lnTo>
                  <a:pt x="0" y="7624"/>
                </a:lnTo>
                <a:lnTo>
                  <a:pt x="254" y="6776"/>
                </a:lnTo>
                <a:lnTo>
                  <a:pt x="762" y="6353"/>
                </a:lnTo>
                <a:lnTo>
                  <a:pt x="1271" y="5506"/>
                </a:lnTo>
                <a:lnTo>
                  <a:pt x="1779" y="5082"/>
                </a:lnTo>
                <a:lnTo>
                  <a:pt x="2287" y="4235"/>
                </a:lnTo>
                <a:lnTo>
                  <a:pt x="3304" y="3388"/>
                </a:lnTo>
                <a:lnTo>
                  <a:pt x="3558" y="2541"/>
                </a:lnTo>
                <a:lnTo>
                  <a:pt x="3558" y="1694"/>
                </a:lnTo>
                <a:lnTo>
                  <a:pt x="4574" y="2965"/>
                </a:lnTo>
                <a:lnTo>
                  <a:pt x="3558" y="2541"/>
                </a:lnTo>
                <a:lnTo>
                  <a:pt x="3304" y="424"/>
                </a:lnTo>
              </a:path>
            </a:pathLst>
          </a:custGeom>
          <a:solidFill>
            <a:schemeClr val="accent3">
              <a:lumOff val="44000"/>
            </a:schemeClr>
          </a:solidFill>
          <a:ln w="12700">
            <a:miter lim="400000"/>
          </a:ln>
        </p:spPr>
        <p:txBody>
          <a:bodyPr lIns="45719" rIns="45719"/>
          <a:lstStyle/>
          <a:p>
            <a:pPr>
              <a:defRPr>
                <a:latin typeface="Comic Sans MS"/>
                <a:ea typeface="Comic Sans MS"/>
                <a:cs typeface="Comic Sans MS"/>
                <a:sym typeface="Comic Sans MS"/>
              </a:defRPr>
            </a:pPr>
            <a:endParaRPr/>
          </a:p>
        </p:txBody>
      </p:sp>
      <p:sp>
        <p:nvSpPr>
          <p:cNvPr id="2697" name="Shape 2697"/>
          <p:cNvSpPr/>
          <p:nvPr/>
        </p:nvSpPr>
        <p:spPr>
          <a:xfrm>
            <a:off x="7073900" y="2476500"/>
            <a:ext cx="1993900" cy="850900"/>
          </a:xfrm>
          <a:prstGeom prst="rect">
            <a:avLst/>
          </a:prstGeom>
          <a:solidFill>
            <a:schemeClr val="accent3">
              <a:lumOff val="44000"/>
            </a:schemeClr>
          </a:soli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2698" name="Shape 2698"/>
          <p:cNvSpPr/>
          <p:nvPr/>
        </p:nvSpPr>
        <p:spPr>
          <a:xfrm rot="763286">
            <a:off x="381000" y="4343400"/>
            <a:ext cx="685800" cy="914400"/>
          </a:xfrm>
          <a:prstGeom prst="rect">
            <a:avLst/>
          </a:prstGeom>
          <a:solidFill>
            <a:schemeClr val="accent3">
              <a:lumOff val="44000"/>
            </a:schemeClr>
          </a:soli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2699" name="Shape 2699"/>
          <p:cNvSpPr/>
          <p:nvPr/>
        </p:nvSpPr>
        <p:spPr>
          <a:xfrm>
            <a:off x="0" y="0"/>
            <a:ext cx="9144000" cy="6858000"/>
          </a:xfrm>
          <a:prstGeom prst="rect">
            <a:avLst/>
          </a:prstGeom>
          <a:gradFill>
            <a:gsLst>
              <a:gs pos="0">
                <a:srgbClr val="17223D"/>
              </a:gs>
              <a:gs pos="50000">
                <a:schemeClr val="accent1"/>
              </a:gs>
              <a:gs pos="100000">
                <a:srgbClr val="17223D"/>
              </a:gs>
            </a:gsLst>
            <a:lin ang="5400000"/>
          </a:gradFill>
          <a:ln w="12700">
            <a:solidFill>
              <a:srgbClr val="000000"/>
            </a:solidFill>
            <a:miter/>
          </a:ln>
        </p:spPr>
        <p:txBody>
          <a:bodyPr lIns="45719" rIns="45719" anchor="ctr"/>
          <a:lstStyle/>
          <a:p>
            <a:pPr>
              <a:defRPr>
                <a:latin typeface="Comic Sans MS"/>
                <a:ea typeface="Comic Sans MS"/>
                <a:cs typeface="Comic Sans MS"/>
                <a:sym typeface="Comic Sans MS"/>
              </a:defRPr>
            </a:pPr>
            <a:endParaRPr/>
          </a:p>
        </p:txBody>
      </p:sp>
      <p:sp>
        <p:nvSpPr>
          <p:cNvPr id="2700" name="Shape 2700"/>
          <p:cNvSpPr/>
          <p:nvPr/>
        </p:nvSpPr>
        <p:spPr>
          <a:xfrm>
            <a:off x="854075" y="1493837"/>
            <a:ext cx="7299325" cy="1607821"/>
          </a:xfrm>
          <a:prstGeom prst="rect">
            <a:avLst/>
          </a:prstGeom>
          <a:ln w="12700">
            <a:miter lim="400000"/>
          </a:ln>
          <a:effectLst>
            <a:outerShdw blurRad="63500" dist="135003" dir="2471156"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nSpc>
                <a:spcPct val="70000"/>
              </a:lnSpc>
              <a:spcBef>
                <a:spcPts val="4300"/>
              </a:spcBef>
              <a:defRPr sz="3400" b="1" u="sng">
                <a:solidFill>
                  <a:srgbClr val="FEF800"/>
                </a:solidFill>
              </a:defRPr>
            </a:lvl1pPr>
          </a:lstStyle>
          <a:p>
            <a:r>
              <a:t>       BIBLE MEHO “PETSE KESHÜ"</a:t>
            </a:r>
            <a:endParaRPr>
              <a:latin typeface="Comic Sans MS"/>
              <a:ea typeface="Comic Sans MS"/>
              <a:cs typeface="Comic Sans MS"/>
              <a:sym typeface="Comic Sans MS"/>
            </a:endParaRPr>
          </a:p>
        </p:txBody>
      </p:sp>
      <p:sp>
        <p:nvSpPr>
          <p:cNvPr id="2701" name="Shape 2701"/>
          <p:cNvSpPr/>
          <p:nvPr/>
        </p:nvSpPr>
        <p:spPr>
          <a:xfrm>
            <a:off x="338138" y="330200"/>
            <a:ext cx="8577262" cy="0"/>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2702" name="Shape 2702"/>
          <p:cNvSpPr/>
          <p:nvPr/>
        </p:nvSpPr>
        <p:spPr>
          <a:xfrm>
            <a:off x="338138" y="500062"/>
            <a:ext cx="8577262" cy="1"/>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2703" name="Shape 2703"/>
          <p:cNvSpPr/>
          <p:nvPr/>
        </p:nvSpPr>
        <p:spPr>
          <a:xfrm>
            <a:off x="338138" y="668337"/>
            <a:ext cx="8577262" cy="1"/>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2704" name="Shape 2704"/>
          <p:cNvSpPr/>
          <p:nvPr/>
        </p:nvSpPr>
        <p:spPr>
          <a:xfrm>
            <a:off x="522288" y="6596063"/>
            <a:ext cx="8408987" cy="1"/>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2705" name="Shape 2705"/>
          <p:cNvSpPr/>
          <p:nvPr/>
        </p:nvSpPr>
        <p:spPr>
          <a:xfrm>
            <a:off x="522287" y="6426200"/>
            <a:ext cx="8407401" cy="0"/>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2706" name="Shape 2706"/>
          <p:cNvSpPr/>
          <p:nvPr/>
        </p:nvSpPr>
        <p:spPr>
          <a:xfrm>
            <a:off x="522287" y="6256337"/>
            <a:ext cx="8407401" cy="1"/>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2707" name="Shape 2707"/>
          <p:cNvSpPr/>
          <p:nvPr/>
        </p:nvSpPr>
        <p:spPr>
          <a:xfrm>
            <a:off x="862012" y="4005262"/>
            <a:ext cx="3314701" cy="1104901"/>
          </a:xfrm>
          <a:prstGeom prst="rect">
            <a:avLst/>
          </a:prstGeom>
          <a:ln w="12700">
            <a:miter lim="400000"/>
          </a:ln>
          <a:effectLst>
            <a:outerShdw blurRad="63500" dist="81320" dir="2319588"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p>
            <a:pPr>
              <a:lnSpc>
                <a:spcPct val="60000"/>
              </a:lnSpc>
              <a:spcBef>
                <a:spcPts val="1900"/>
              </a:spcBef>
              <a:defRPr sz="3200" b="1">
                <a:solidFill>
                  <a:srgbClr val="FEF800"/>
                </a:solidFill>
              </a:defRPr>
            </a:pPr>
            <a:r>
              <a:t>PHRÜ PETSE </a:t>
            </a:r>
          </a:p>
          <a:p>
            <a:pPr>
              <a:lnSpc>
                <a:spcPct val="60000"/>
              </a:lnSpc>
              <a:spcBef>
                <a:spcPts val="1900"/>
              </a:spcBef>
              <a:defRPr sz="3200" b="1">
                <a:solidFill>
                  <a:srgbClr val="FEF800"/>
                </a:solidFill>
              </a:defRPr>
            </a:pPr>
            <a:r>
              <a:t>    KESHÜ</a:t>
            </a:r>
          </a:p>
        </p:txBody>
      </p:sp>
      <p:pic>
        <p:nvPicPr>
          <p:cNvPr id="2708" name="image1.png"/>
          <p:cNvPicPr>
            <a:picLocks noChangeAspect="1"/>
          </p:cNvPicPr>
          <p:nvPr/>
        </p:nvPicPr>
        <p:blipFill>
          <a:blip r:embed="rId4">
            <a:extLst/>
          </a:blip>
          <a:stretch>
            <a:fillRect/>
          </a:stretch>
        </p:blipFill>
        <p:spPr>
          <a:xfrm>
            <a:off x="3940175" y="2243138"/>
            <a:ext cx="4703763" cy="3303588"/>
          </a:xfrm>
          <a:prstGeom prst="rect">
            <a:avLst/>
          </a:prstGeom>
          <a:ln w="12700">
            <a:miter lim="400000"/>
          </a:ln>
          <a:effectLst>
            <a:outerShdw blurRad="63500" dist="81320" dir="2319588" rotWithShape="0">
              <a:srgbClr val="000000">
                <a:alpha val="74998"/>
              </a:srgbClr>
            </a:outerShdw>
          </a:effectLst>
        </p:spPr>
      </p:pic>
      <p:sp>
        <p:nvSpPr>
          <p:cNvPr id="2709" name="Shape 2709"/>
          <p:cNvSpPr/>
          <p:nvPr/>
        </p:nvSpPr>
        <p:spPr>
          <a:xfrm>
            <a:off x="561974" y="5489575"/>
            <a:ext cx="8145465" cy="586740"/>
          </a:xfrm>
          <a:prstGeom prst="rect">
            <a:avLst/>
          </a:prstGeom>
          <a:ln w="12700">
            <a:miter lim="400000"/>
          </a:ln>
          <a:effectLst>
            <a:outerShdw blurRad="63500" dist="10776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lgn="ctr">
              <a:spcBef>
                <a:spcPts val="1900"/>
              </a:spcBef>
              <a:defRPr sz="2800" b="1">
                <a:solidFill>
                  <a:srgbClr val="FEF800"/>
                </a:solidFill>
                <a:latin typeface="Comic Sans MS"/>
                <a:ea typeface="Comic Sans MS"/>
                <a:cs typeface="Comic Sans MS"/>
                <a:sym typeface="Comic Sans MS"/>
              </a:defRPr>
            </a:lvl1pPr>
          </a:lstStyle>
          <a:p>
            <a:r>
              <a:t>Rhüpie kezhü…Memie kezhü…Rüdirüli kemo</a:t>
            </a:r>
          </a:p>
        </p:txBody>
      </p:sp>
      <p:sp>
        <p:nvSpPr>
          <p:cNvPr id="2710" name="Shape 2710"/>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2711" name="Shape 2711"/>
          <p:cNvSpPr/>
          <p:nvPr/>
        </p:nvSpPr>
        <p:spPr>
          <a:xfrm>
            <a:off x="406399" y="5347970"/>
            <a:ext cx="8331201" cy="869951"/>
          </a:xfrm>
          <a:prstGeom prst="ellipse">
            <a:avLst/>
          </a:prstGeom>
          <a:ln w="76200">
            <a:solidFill>
              <a:srgbClr val="62D6AC"/>
            </a:solidFill>
          </a:ln>
          <a:effectLst>
            <a:outerShdw blurRad="63500" dist="7184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2712" name="Shape 2712"/>
          <p:cNvSpPr/>
          <p:nvPr/>
        </p:nvSpPr>
        <p:spPr>
          <a:xfrm>
            <a:off x="519287" y="6399812"/>
            <a:ext cx="836264" cy="2147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500"/>
              </a:spcBef>
              <a:defRPr sz="900" b="1">
                <a:solidFill>
                  <a:schemeClr val="accent3">
                    <a:lumOff val="44000"/>
                  </a:schemeClr>
                </a:solidFill>
                <a:latin typeface="Arial"/>
                <a:ea typeface="Arial"/>
                <a:cs typeface="Arial"/>
                <a:sym typeface="Arial"/>
              </a:defRPr>
            </a:lvl1pPr>
          </a:lstStyle>
          <a:p>
            <a:r>
              <a:t>©2006 TBBMI</a:t>
            </a:r>
          </a:p>
        </p:txBody>
      </p:sp>
      <p:sp>
        <p:nvSpPr>
          <p:cNvPr id="2713" name="Shape 2713"/>
          <p:cNvSpPr/>
          <p:nvPr/>
        </p:nvSpPr>
        <p:spPr>
          <a:xfrm>
            <a:off x="7621743" y="6374130"/>
            <a:ext cx="656914"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9.65.06.</a:t>
            </a:r>
          </a:p>
        </p:txBody>
      </p:sp>
      <p:sp>
        <p:nvSpPr>
          <p:cNvPr id="2714" name="Shape 2714"/>
          <p:cNvSpPr/>
          <p:nvPr/>
        </p:nvSpPr>
        <p:spPr>
          <a:xfrm>
            <a:off x="8166691" y="6372542"/>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39</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711"/>
                                        </p:tgtEl>
                                        <p:attrNameLst>
                                          <p:attrName>style.visibility</p:attrName>
                                        </p:attrNameLst>
                                      </p:cBhvr>
                                      <p:to>
                                        <p:strVal val="visible"/>
                                      </p:to>
                                    </p:set>
                                    <p:anim calcmode="lin" valueType="num">
                                      <p:cBhvr>
                                        <p:cTn id="7" dur="500" fill="hold"/>
                                        <p:tgtEl>
                                          <p:spTgt spid="2711"/>
                                        </p:tgtEl>
                                        <p:attrNameLst>
                                          <p:attrName>ppt_w</p:attrName>
                                        </p:attrNameLst>
                                      </p:cBhvr>
                                      <p:tavLst>
                                        <p:tav tm="0">
                                          <p:val>
                                            <p:fltVal val="0"/>
                                          </p:val>
                                        </p:tav>
                                        <p:tav tm="100000">
                                          <p:val>
                                            <p:strVal val="#ppt_w"/>
                                          </p:val>
                                        </p:tav>
                                      </p:tavLst>
                                    </p:anim>
                                    <p:anim calcmode="lin" valueType="num">
                                      <p:cBhvr>
                                        <p:cTn id="8" dur="500" fill="hold"/>
                                        <p:tgtEl>
                                          <p:spTgt spid="27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1" grpId="1"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8" name="Shape 2718"/>
          <p:cNvSpPr/>
          <p:nvPr/>
        </p:nvSpPr>
        <p:spPr>
          <a:xfrm>
            <a:off x="8218488" y="6361112"/>
            <a:ext cx="925513"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sz="1400" b="1">
                <a:solidFill>
                  <a:schemeClr val="accent3">
                    <a:lumOff val="44000"/>
                  </a:schemeClr>
                </a:solidFill>
                <a:latin typeface="Comic Sans MS"/>
                <a:ea typeface="Comic Sans MS"/>
                <a:cs typeface="Comic Sans MS"/>
                <a:sym typeface="Comic Sans MS"/>
              </a:defRPr>
            </a:lvl1pPr>
          </a:lstStyle>
          <a:p>
            <a:r>
              <a:t>06-31</a:t>
            </a:r>
          </a:p>
        </p:txBody>
      </p:sp>
      <p:pic>
        <p:nvPicPr>
          <p:cNvPr id="2719" name="image5.png"/>
          <p:cNvPicPr>
            <a:picLocks noChangeAspect="1"/>
          </p:cNvPicPr>
          <p:nvPr/>
        </p:nvPicPr>
        <p:blipFill>
          <a:blip r:embed="rId3">
            <a:extLst/>
          </a:blip>
          <a:stretch>
            <a:fillRect/>
          </a:stretch>
        </p:blipFill>
        <p:spPr>
          <a:xfrm>
            <a:off x="0" y="0"/>
            <a:ext cx="9144000" cy="6858000"/>
          </a:xfrm>
          <a:prstGeom prst="rect">
            <a:avLst/>
          </a:prstGeom>
          <a:ln w="12700">
            <a:miter lim="400000"/>
          </a:ln>
        </p:spPr>
      </p:pic>
      <p:pic>
        <p:nvPicPr>
          <p:cNvPr id="2720" name="image9.jpg"/>
          <p:cNvPicPr>
            <a:picLocks noChangeAspect="1"/>
          </p:cNvPicPr>
          <p:nvPr/>
        </p:nvPicPr>
        <p:blipFill>
          <a:blip r:embed="rId4">
            <a:extLst/>
          </a:blip>
          <a:srcRect l="1830" t="8914" r="8664" b="6338"/>
          <a:stretch>
            <a:fillRect/>
          </a:stretch>
        </p:blipFill>
        <p:spPr>
          <a:xfrm>
            <a:off x="0" y="-1"/>
            <a:ext cx="9144001" cy="6858002"/>
          </a:xfrm>
          <a:prstGeom prst="rect">
            <a:avLst/>
          </a:prstGeom>
          <a:ln w="12700">
            <a:miter lim="400000"/>
          </a:ln>
        </p:spPr>
      </p:pic>
      <p:sp>
        <p:nvSpPr>
          <p:cNvPr id="2721" name="Shape 2721"/>
          <p:cNvSpPr/>
          <p:nvPr/>
        </p:nvSpPr>
        <p:spPr>
          <a:xfrm>
            <a:off x="519113" y="1593850"/>
            <a:ext cx="8145461" cy="4038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gn="ctr" defTabSz="365760">
              <a:defRPr sz="12720">
                <a:ln w="1524">
                  <a:solidFill>
                    <a:srgbClr val="000000"/>
                  </a:solidFill>
                </a:ln>
                <a:solidFill>
                  <a:srgbClr val="FF9302"/>
                </a:solidFill>
                <a:effectLst>
                  <a:outerShdw blurRad="25400" dist="43105" dir="2700000" rotWithShape="0">
                    <a:srgbClr val="000000">
                      <a:alpha val="74997"/>
                    </a:srgbClr>
                  </a:outerShdw>
                </a:effectLst>
                <a:latin typeface="Impact"/>
                <a:ea typeface="Impact"/>
                <a:cs typeface="Impact"/>
                <a:sym typeface="Impact"/>
              </a:defRPr>
            </a:lvl1pPr>
          </a:lstStyle>
          <a:p>
            <a:r>
              <a:t>Kepenuopfü Zayie</a:t>
            </a:r>
          </a:p>
        </p:txBody>
      </p:sp>
      <p:pic>
        <p:nvPicPr>
          <p:cNvPr id="2722" name="image10.png"/>
          <p:cNvPicPr>
            <a:picLocks noChangeAspect="1"/>
          </p:cNvPicPr>
          <p:nvPr/>
        </p:nvPicPr>
        <p:blipFill>
          <a:blip r:embed="rId5">
            <a:extLst/>
          </a:blip>
          <a:stretch>
            <a:fillRect/>
          </a:stretch>
        </p:blipFill>
        <p:spPr>
          <a:xfrm>
            <a:off x="2374900" y="290513"/>
            <a:ext cx="4392613" cy="6276976"/>
          </a:xfrm>
          <a:prstGeom prst="rect">
            <a:avLst/>
          </a:prstGeom>
          <a:ln w="12700">
            <a:miter lim="400000"/>
          </a:ln>
        </p:spPr>
      </p:pic>
      <p:sp>
        <p:nvSpPr>
          <p:cNvPr id="2723" name="Shape 2723"/>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2724" name="Shape 2724"/>
          <p:cNvSpPr/>
          <p:nvPr/>
        </p:nvSpPr>
        <p:spPr>
          <a:xfrm>
            <a:off x="519287" y="6399812"/>
            <a:ext cx="836264" cy="2147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500"/>
              </a:spcBef>
              <a:defRPr sz="900" b="1">
                <a:solidFill>
                  <a:schemeClr val="accent3">
                    <a:lumOff val="44000"/>
                  </a:schemeClr>
                </a:solidFill>
                <a:latin typeface="Arial"/>
                <a:ea typeface="Arial"/>
                <a:cs typeface="Arial"/>
                <a:sym typeface="Arial"/>
              </a:defRPr>
            </a:lvl1pPr>
          </a:lstStyle>
          <a:p>
            <a:r>
              <a:t>©2006 TBBMI</a:t>
            </a:r>
          </a:p>
        </p:txBody>
      </p:sp>
      <p:sp>
        <p:nvSpPr>
          <p:cNvPr id="2725" name="Shape 2725"/>
          <p:cNvSpPr/>
          <p:nvPr/>
        </p:nvSpPr>
        <p:spPr>
          <a:xfrm>
            <a:off x="7621743" y="6424930"/>
            <a:ext cx="656914"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9.65.06.</a:t>
            </a:r>
          </a:p>
        </p:txBody>
      </p:sp>
      <p:sp>
        <p:nvSpPr>
          <p:cNvPr id="2726" name="Shape 2726"/>
          <p:cNvSpPr/>
          <p:nvPr/>
        </p:nvSpPr>
        <p:spPr>
          <a:xfrm>
            <a:off x="8166691" y="6431280"/>
            <a:ext cx="259170"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40</a:t>
            </a:r>
          </a:p>
        </p:txBody>
      </p:sp>
      <p:sp>
        <p:nvSpPr>
          <p:cNvPr id="2727" name="Shape 2727"/>
          <p:cNvSpPr/>
          <p:nvPr/>
        </p:nvSpPr>
        <p:spPr>
          <a:xfrm>
            <a:off x="8569544" y="6356667"/>
            <a:ext cx="228164"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721"/>
                                        </p:tgtEl>
                                        <p:attrNameLst>
                                          <p:attrName>style.visibility</p:attrName>
                                        </p:attrNameLst>
                                      </p:cBhvr>
                                      <p:to>
                                        <p:strVal val="visible"/>
                                      </p:to>
                                    </p:set>
                                    <p:animEffect transition="in" filter="dissolve">
                                      <p:cBhvr>
                                        <p:cTn id="7" dur="2000"/>
                                        <p:tgtEl>
                                          <p:spTgt spid="2721"/>
                                        </p:tgtEl>
                                      </p:cBhvr>
                                    </p:animEffect>
                                  </p:childTnLst>
                                </p:cTn>
                              </p:par>
                            </p:childTnLst>
                          </p:cTn>
                        </p:par>
                        <p:par>
                          <p:cTn id="8" fill="hold">
                            <p:stCondLst>
                              <p:cond delay="2000"/>
                            </p:stCondLst>
                            <p:childTnLst>
                              <p:par>
                                <p:cTn id="9" presetID="23" presetClass="entr" presetSubtype="16" fill="hold" grpId="2" nodeType="afterEffect">
                                  <p:stCondLst>
                                    <p:cond delay="0"/>
                                  </p:stCondLst>
                                  <p:iterate>
                                    <p:tmAbs val="0"/>
                                  </p:iterate>
                                  <p:childTnLst>
                                    <p:set>
                                      <p:cBhvr>
                                        <p:cTn id="10" fill="hold"/>
                                        <p:tgtEl>
                                          <p:spTgt spid="2722"/>
                                        </p:tgtEl>
                                        <p:attrNameLst>
                                          <p:attrName>style.visibility</p:attrName>
                                        </p:attrNameLst>
                                      </p:cBhvr>
                                      <p:to>
                                        <p:strVal val="visible"/>
                                      </p:to>
                                    </p:set>
                                    <p:anim calcmode="lin" valueType="num">
                                      <p:cBhvr>
                                        <p:cTn id="11" dur="5000" fill="hold"/>
                                        <p:tgtEl>
                                          <p:spTgt spid="2722"/>
                                        </p:tgtEl>
                                        <p:attrNameLst>
                                          <p:attrName>ppt_w</p:attrName>
                                        </p:attrNameLst>
                                      </p:cBhvr>
                                      <p:tavLst>
                                        <p:tav tm="0">
                                          <p:val>
                                            <p:fltVal val="0"/>
                                          </p:val>
                                        </p:tav>
                                        <p:tav tm="100000">
                                          <p:val>
                                            <p:strVal val="#ppt_w"/>
                                          </p:val>
                                        </p:tav>
                                      </p:tavLst>
                                    </p:anim>
                                    <p:anim calcmode="lin" valueType="num">
                                      <p:cBhvr>
                                        <p:cTn id="12" dur="5000" fill="hold"/>
                                        <p:tgtEl>
                                          <p:spTgt spid="27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1" grpId="1" animBg="1" advAuto="0"/>
      <p:bldP spid="2722" grpId="2"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1" name="image5.png"/>
          <p:cNvPicPr>
            <a:picLocks noChangeAspect="1"/>
          </p:cNvPicPr>
          <p:nvPr/>
        </p:nvPicPr>
        <p:blipFill>
          <a:blip r:embed="rId2">
            <a:extLst/>
          </a:blip>
          <a:stretch>
            <a:fillRect/>
          </a:stretch>
        </p:blipFill>
        <p:spPr>
          <a:xfrm>
            <a:off x="0" y="0"/>
            <a:ext cx="9144000" cy="6858000"/>
          </a:xfrm>
          <a:prstGeom prst="rect">
            <a:avLst/>
          </a:prstGeom>
          <a:ln w="12700">
            <a:miter lim="400000"/>
          </a:ln>
        </p:spPr>
      </p:pic>
      <p:grpSp>
        <p:nvGrpSpPr>
          <p:cNvPr id="2734" name="Group 2734"/>
          <p:cNvGrpSpPr/>
          <p:nvPr/>
        </p:nvGrpSpPr>
        <p:grpSpPr>
          <a:xfrm>
            <a:off x="1330325" y="5435599"/>
            <a:ext cx="6511925" cy="1034417"/>
            <a:chOff x="0" y="0"/>
            <a:chExt cx="6511925" cy="1034415"/>
          </a:xfrm>
        </p:grpSpPr>
        <p:sp>
          <p:nvSpPr>
            <p:cNvPr id="2732" name="Shape 2732"/>
            <p:cNvSpPr/>
            <p:nvPr/>
          </p:nvSpPr>
          <p:spPr>
            <a:xfrm>
              <a:off x="0" y="0"/>
              <a:ext cx="6511925" cy="66485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1200"/>
                </a:spcBef>
                <a:defRPr sz="2000" b="1" i="1">
                  <a:solidFill>
                    <a:srgbClr val="FAFD00"/>
                  </a:solidFill>
                  <a:latin typeface="Times New Roman"/>
                  <a:ea typeface="Times New Roman"/>
                  <a:cs typeface="Times New Roman"/>
                  <a:sym typeface="Times New Roman"/>
                </a:defRPr>
              </a:lvl1pPr>
            </a:lstStyle>
            <a:p>
              <a:r>
                <a:t>Bible…Dietherieko Ministry Intl. Inc. mhatho puo                Fort Worth, Texas</a:t>
              </a:r>
            </a:p>
          </p:txBody>
        </p:sp>
        <p:sp>
          <p:nvSpPr>
            <p:cNvPr id="2733" name="Shape 2733"/>
            <p:cNvSpPr/>
            <p:nvPr/>
          </p:nvSpPr>
          <p:spPr>
            <a:xfrm>
              <a:off x="1519237" y="574675"/>
              <a:ext cx="3432176" cy="459740"/>
            </a:xfrm>
            <a:prstGeom prst="rect">
              <a:avLst/>
            </a:prstGeom>
            <a:noFill/>
            <a:ln w="12700" cap="flat">
              <a:noFill/>
              <a:miter lim="400000"/>
            </a:ln>
            <a:effectLst>
              <a:outerShdw blurRad="63500" dist="53882" dir="2700000" rotWithShape="0">
                <a:srgbClr val="000000">
                  <a:alpha val="74998"/>
                </a:srgbClr>
              </a:outerShdw>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400"/>
                </a:spcBef>
                <a:defRPr sz="2400">
                  <a:solidFill>
                    <a:srgbClr val="FFFB0C"/>
                  </a:solidFill>
                  <a:latin typeface="+mj-lt"/>
                  <a:ea typeface="+mj-ea"/>
                  <a:cs typeface="+mj-cs"/>
                  <a:sym typeface="Helvetica"/>
                </a:defRPr>
              </a:lvl1pPr>
            </a:lstStyle>
            <a:p>
              <a:r>
                <a:t>www.biblebasically.org</a:t>
              </a:r>
            </a:p>
          </p:txBody>
        </p:sp>
      </p:grpSp>
      <p:sp>
        <p:nvSpPr>
          <p:cNvPr id="2735" name="Shape 2735"/>
          <p:cNvSpPr/>
          <p:nvPr/>
        </p:nvSpPr>
        <p:spPr>
          <a:xfrm>
            <a:off x="8141291" y="6424930"/>
            <a:ext cx="259170"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41</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smtClean="0">
                <a:solidFill>
                  <a:srgbClr val="FFFFFF"/>
                </a:solidFill>
                <a:latin typeface="Arial" charset="0"/>
                <a:ea typeface="ＭＳ Ｐゴシック" charset="0"/>
              </a:rPr>
              <a:t>Bible </a:t>
            </a:r>
            <a:r>
              <a:rPr lang="en-US" sz="2400" b="1" dirty="0" err="1" smtClean="0">
                <a:solidFill>
                  <a:srgbClr val="FFFFFF"/>
                </a:solidFill>
                <a:latin typeface="Arial" charset="0"/>
                <a:ea typeface="ＭＳ Ｐゴシック" charset="0"/>
              </a:rPr>
              <a:t>Dietherieko</a:t>
            </a:r>
            <a:r>
              <a:rPr lang="en-US" sz="2400" b="1" dirty="0" smtClean="0">
                <a:solidFill>
                  <a:srgbClr val="FFFFFF"/>
                </a:solidFill>
                <a:latin typeface="Arial" charset="0"/>
                <a:ea typeface="ＭＳ Ｐゴシック" charset="0"/>
              </a:rPr>
              <a:t> BibleStudyDownloads.org nu </a:t>
            </a:r>
            <a:r>
              <a:rPr lang="en-US" sz="2400" b="1" dirty="0" err="1" smtClean="0">
                <a:solidFill>
                  <a:srgbClr val="FFFFFF"/>
                </a:solidFill>
                <a:latin typeface="Arial" charset="0"/>
                <a:ea typeface="ＭＳ Ｐゴシック" charset="0"/>
              </a:rPr>
              <a:t>ngulietuo</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397" tIns="45698" rIns="91397" bIns="45698"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sz="3200" b="1" kern="1200" dirty="0" err="1" smtClean="0">
                <a:solidFill>
                  <a:srgbClr val="FFFFFF"/>
                </a:solidFill>
                <a:latin typeface="Arial" charset="0"/>
                <a:cs typeface="Arial" charset="0"/>
              </a:rPr>
              <a:t>Mhatho</a:t>
            </a:r>
            <a:r>
              <a:rPr lang="en-US" sz="3200" b="1" kern="1200" dirty="0" smtClean="0">
                <a:solidFill>
                  <a:srgbClr val="FFFFFF"/>
                </a:solidFill>
                <a:latin typeface="Arial" charset="0"/>
                <a:cs typeface="Arial" charset="0"/>
              </a:rPr>
              <a:t> </a:t>
            </a:r>
            <a:r>
              <a:rPr lang="en-US" sz="3200" b="1" kern="1200" dirty="0" err="1" smtClean="0">
                <a:solidFill>
                  <a:srgbClr val="FFFFFF"/>
                </a:solidFill>
                <a:latin typeface="Arial" charset="0"/>
                <a:cs typeface="Arial" charset="0"/>
              </a:rPr>
              <a:t>hau</a:t>
            </a:r>
            <a:r>
              <a:rPr lang="en-US" sz="3200" b="1" kern="1200" dirty="0" smtClean="0">
                <a:solidFill>
                  <a:srgbClr val="FFFFFF"/>
                </a:solidFill>
                <a:latin typeface="Arial" charset="0"/>
                <a:cs typeface="Arial" charset="0"/>
              </a:rPr>
              <a:t> </a:t>
            </a:r>
            <a:r>
              <a:rPr lang="en-US" sz="3200" b="1" kern="1200" dirty="0" err="1" smtClean="0">
                <a:solidFill>
                  <a:srgbClr val="FFFFFF"/>
                </a:solidFill>
                <a:latin typeface="Arial" charset="0"/>
                <a:cs typeface="Arial" charset="0"/>
              </a:rPr>
              <a:t>puoma</a:t>
            </a:r>
            <a:r>
              <a:rPr lang="en-US" sz="3200" b="1" kern="1200" dirty="0" smtClean="0">
                <a:solidFill>
                  <a:srgbClr val="FFFFFF"/>
                </a:solidFill>
                <a:latin typeface="Arial" charset="0"/>
                <a:cs typeface="Arial" charset="0"/>
              </a:rPr>
              <a:t> </a:t>
            </a:r>
            <a:r>
              <a:rPr lang="en-US" sz="3200" b="1" kern="1200" dirty="0" err="1" smtClean="0">
                <a:solidFill>
                  <a:srgbClr val="FFFFFF"/>
                </a:solidFill>
                <a:latin typeface="Arial" charset="0"/>
                <a:cs typeface="Arial" charset="0"/>
              </a:rPr>
              <a:t>sa</a:t>
            </a:r>
            <a:r>
              <a:rPr lang="en-US" sz="3200" b="1" kern="1200" dirty="0" smtClean="0">
                <a:solidFill>
                  <a:srgbClr val="FFFFFF"/>
                </a:solidFill>
                <a:latin typeface="Arial" charset="0"/>
                <a:cs typeface="Arial" charset="0"/>
              </a:rPr>
              <a:t> </a:t>
            </a:r>
            <a:r>
              <a:rPr lang="en-US" sz="3200" b="1" kern="1200" dirty="0" err="1" smtClean="0">
                <a:solidFill>
                  <a:srgbClr val="FFFFFF"/>
                </a:solidFill>
                <a:latin typeface="Arial" charset="0"/>
                <a:cs typeface="Arial" charset="0"/>
              </a:rPr>
              <a:t>kemo</a:t>
            </a:r>
            <a:r>
              <a:rPr lang="en-US" sz="3200" b="1" kern="1200" dirty="0" smtClean="0">
                <a:solidFill>
                  <a:srgbClr val="FFFFFF"/>
                </a:solidFill>
                <a:latin typeface="Arial" charset="0"/>
                <a:cs typeface="Arial" charset="0"/>
              </a:rPr>
              <a:t> nu </a:t>
            </a:r>
            <a:r>
              <a:rPr lang="en-US" sz="3200" b="1" kern="1200" dirty="0" err="1" smtClean="0">
                <a:solidFill>
                  <a:srgbClr val="FFFFFF"/>
                </a:solidFill>
                <a:latin typeface="Arial" charset="0"/>
                <a:cs typeface="Arial" charset="0"/>
              </a:rPr>
              <a:t>ngulietuo</a:t>
            </a:r>
            <a:endParaRPr lang="en-US" sz="1100" b="1" kern="1200"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5"/>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953739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7" name="Shape 2737"/>
          <p:cNvSpPr/>
          <p:nvPr/>
        </p:nvSpPr>
        <p:spPr>
          <a:xfrm>
            <a:off x="0" y="0"/>
            <a:ext cx="9144000" cy="6858000"/>
          </a:xfrm>
          <a:prstGeom prst="rect">
            <a:avLst/>
          </a:prstGeom>
          <a:solidFill>
            <a:srgbClr val="919191"/>
          </a:soli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2738" name="Shape 2738"/>
          <p:cNvSpPr/>
          <p:nvPr/>
        </p:nvSpPr>
        <p:spPr>
          <a:xfrm>
            <a:off x="0" y="0"/>
            <a:ext cx="9144000" cy="6858000"/>
          </a:xfrm>
          <a:prstGeom prst="rect">
            <a:avLst/>
          </a:prstGeom>
          <a:solidFill>
            <a:srgbClr val="000000"/>
          </a:soli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2739" name="Shape 2739"/>
          <p:cNvSpPr/>
          <p:nvPr/>
        </p:nvSpPr>
        <p:spPr>
          <a:xfrm>
            <a:off x="7999413" y="6021387"/>
            <a:ext cx="1019176"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atin typeface="Comic Sans MS"/>
                <a:ea typeface="Comic Sans MS"/>
                <a:cs typeface="Comic Sans MS"/>
                <a:sym typeface="Comic Sans MS"/>
              </a:defRPr>
            </a:lvl1pPr>
          </a:lstStyle>
          <a:p>
            <a:r>
              <a:t>*</a:t>
            </a:r>
          </a:p>
        </p:txBody>
      </p:sp>
      <p:sp>
        <p:nvSpPr>
          <p:cNvPr id="2740" name="Shape 2740"/>
          <p:cNvSpPr/>
          <p:nvPr/>
        </p:nvSpPr>
        <p:spPr>
          <a:xfrm>
            <a:off x="519287" y="6399812"/>
            <a:ext cx="836264" cy="2147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500"/>
              </a:spcBef>
              <a:defRPr sz="900" b="1">
                <a:solidFill>
                  <a:schemeClr val="accent3">
                    <a:lumOff val="44000"/>
                  </a:schemeClr>
                </a:solidFill>
                <a:latin typeface="Arial"/>
                <a:ea typeface="Arial"/>
                <a:cs typeface="Arial"/>
                <a:sym typeface="Arial"/>
              </a:defRPr>
            </a:lvl1pPr>
          </a:lstStyle>
          <a:p>
            <a:r>
              <a:t>©2006 TBBMI</a:t>
            </a:r>
          </a:p>
        </p:txBody>
      </p:sp>
      <p:sp>
        <p:nvSpPr>
          <p:cNvPr id="2741" name="Shape 2741"/>
          <p:cNvSpPr/>
          <p:nvPr/>
        </p:nvSpPr>
        <p:spPr>
          <a:xfrm>
            <a:off x="7621743" y="6428105"/>
            <a:ext cx="656914"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9.65.06.</a:t>
            </a:r>
          </a:p>
        </p:txBody>
      </p:sp>
      <p:sp>
        <p:nvSpPr>
          <p:cNvPr id="2742" name="Shape 2742"/>
          <p:cNvSpPr/>
          <p:nvPr/>
        </p:nvSpPr>
        <p:spPr>
          <a:xfrm>
            <a:off x="8155577" y="6426517"/>
            <a:ext cx="259171"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42</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5" name="image5.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556" name="Shape 556"/>
          <p:cNvSpPr/>
          <p:nvPr/>
        </p:nvSpPr>
        <p:spPr>
          <a:xfrm>
            <a:off x="1867676" y="5591492"/>
            <a:ext cx="5537236" cy="396241"/>
          </a:xfrm>
          <a:prstGeom prst="rect">
            <a:avLst/>
          </a:prstGeom>
          <a:ln w="12700">
            <a:miter lim="400000"/>
          </a:ln>
          <a:effectLst>
            <a:outerShdw blurRad="63500" dist="102391" dir="1784693" rotWithShape="0">
              <a:srgbClr val="000000">
                <a:alpha val="74998"/>
              </a:srgbClr>
            </a:outerShdw>
          </a:effectLst>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b="1">
                <a:solidFill>
                  <a:srgbClr val="FAFD00"/>
                </a:solidFill>
                <a:effectLst>
                  <a:outerShdw blurRad="38100" dist="38100" dir="2700000" rotWithShape="0">
                    <a:srgbClr val="000000"/>
                  </a:outerShdw>
                </a:effectLst>
              </a:defRPr>
            </a:lvl1pPr>
          </a:lstStyle>
          <a:p>
            <a:r>
              <a:t>A Ministry of ScriptureTechnologies International</a:t>
            </a:r>
          </a:p>
        </p:txBody>
      </p:sp>
      <p:sp>
        <p:nvSpPr>
          <p:cNvPr id="557" name="Shape 557"/>
          <p:cNvSpPr/>
          <p:nvPr/>
        </p:nvSpPr>
        <p:spPr>
          <a:xfrm>
            <a:off x="654050" y="6175375"/>
            <a:ext cx="269876" cy="161926"/>
          </a:xfrm>
          <a:custGeom>
            <a:avLst/>
            <a:gdLst/>
            <a:ahLst/>
            <a:cxnLst>
              <a:cxn ang="0">
                <a:pos x="wd2" y="hd2"/>
              </a:cxn>
              <a:cxn ang="5400000">
                <a:pos x="wd2" y="hd2"/>
              </a:cxn>
              <a:cxn ang="10800000">
                <a:pos x="wd2" y="hd2"/>
              </a:cxn>
              <a:cxn ang="16200000">
                <a:pos x="wd2" y="hd2"/>
              </a:cxn>
            </a:cxnLst>
            <a:rect l="0" t="0" r="r" b="b"/>
            <a:pathLst>
              <a:path w="21600" h="21600" extrusionOk="0">
                <a:moveTo>
                  <a:pt x="508" y="4235"/>
                </a:moveTo>
                <a:lnTo>
                  <a:pt x="1525" y="3812"/>
                </a:lnTo>
                <a:lnTo>
                  <a:pt x="2033" y="3812"/>
                </a:lnTo>
                <a:lnTo>
                  <a:pt x="2541" y="2965"/>
                </a:lnTo>
                <a:lnTo>
                  <a:pt x="3304" y="2541"/>
                </a:lnTo>
                <a:lnTo>
                  <a:pt x="3812" y="2541"/>
                </a:lnTo>
                <a:lnTo>
                  <a:pt x="4574" y="2118"/>
                </a:lnTo>
                <a:lnTo>
                  <a:pt x="5336" y="1271"/>
                </a:lnTo>
                <a:lnTo>
                  <a:pt x="6607" y="1271"/>
                </a:lnTo>
                <a:lnTo>
                  <a:pt x="7624" y="847"/>
                </a:lnTo>
                <a:lnTo>
                  <a:pt x="9402" y="424"/>
                </a:lnTo>
                <a:lnTo>
                  <a:pt x="10673" y="0"/>
                </a:lnTo>
                <a:lnTo>
                  <a:pt x="15247" y="0"/>
                </a:lnTo>
                <a:lnTo>
                  <a:pt x="17534" y="1271"/>
                </a:lnTo>
                <a:lnTo>
                  <a:pt x="18042" y="2118"/>
                </a:lnTo>
                <a:lnTo>
                  <a:pt x="20329" y="4659"/>
                </a:lnTo>
                <a:lnTo>
                  <a:pt x="20838" y="5506"/>
                </a:lnTo>
                <a:lnTo>
                  <a:pt x="21346" y="5929"/>
                </a:lnTo>
                <a:lnTo>
                  <a:pt x="21600" y="7200"/>
                </a:lnTo>
                <a:lnTo>
                  <a:pt x="21600" y="13976"/>
                </a:lnTo>
                <a:lnTo>
                  <a:pt x="21092" y="16518"/>
                </a:lnTo>
                <a:lnTo>
                  <a:pt x="20584" y="18212"/>
                </a:lnTo>
                <a:lnTo>
                  <a:pt x="20584" y="19059"/>
                </a:lnTo>
                <a:lnTo>
                  <a:pt x="20075" y="19482"/>
                </a:lnTo>
                <a:lnTo>
                  <a:pt x="19567" y="20753"/>
                </a:lnTo>
                <a:lnTo>
                  <a:pt x="19059" y="21176"/>
                </a:lnTo>
                <a:lnTo>
                  <a:pt x="18042" y="21600"/>
                </a:lnTo>
                <a:lnTo>
                  <a:pt x="13976" y="21600"/>
                </a:lnTo>
                <a:lnTo>
                  <a:pt x="12452" y="20753"/>
                </a:lnTo>
                <a:lnTo>
                  <a:pt x="10927" y="19482"/>
                </a:lnTo>
                <a:lnTo>
                  <a:pt x="10165" y="19059"/>
                </a:lnTo>
                <a:lnTo>
                  <a:pt x="9656" y="18635"/>
                </a:lnTo>
                <a:lnTo>
                  <a:pt x="9148" y="17788"/>
                </a:lnTo>
                <a:lnTo>
                  <a:pt x="8640" y="17365"/>
                </a:lnTo>
                <a:lnTo>
                  <a:pt x="7878" y="16518"/>
                </a:lnTo>
                <a:lnTo>
                  <a:pt x="6353" y="15247"/>
                </a:lnTo>
                <a:lnTo>
                  <a:pt x="5591" y="14824"/>
                </a:lnTo>
                <a:lnTo>
                  <a:pt x="4828" y="13976"/>
                </a:lnTo>
                <a:lnTo>
                  <a:pt x="4320" y="13129"/>
                </a:lnTo>
                <a:lnTo>
                  <a:pt x="3812" y="12706"/>
                </a:lnTo>
                <a:lnTo>
                  <a:pt x="2795" y="11012"/>
                </a:lnTo>
                <a:lnTo>
                  <a:pt x="2033" y="10165"/>
                </a:lnTo>
                <a:lnTo>
                  <a:pt x="1271" y="9741"/>
                </a:lnTo>
                <a:lnTo>
                  <a:pt x="762" y="9318"/>
                </a:lnTo>
                <a:lnTo>
                  <a:pt x="254" y="9318"/>
                </a:lnTo>
                <a:lnTo>
                  <a:pt x="0" y="8471"/>
                </a:lnTo>
                <a:lnTo>
                  <a:pt x="0" y="7624"/>
                </a:lnTo>
                <a:lnTo>
                  <a:pt x="254" y="6776"/>
                </a:lnTo>
                <a:lnTo>
                  <a:pt x="762" y="6353"/>
                </a:lnTo>
                <a:lnTo>
                  <a:pt x="1271" y="5506"/>
                </a:lnTo>
                <a:lnTo>
                  <a:pt x="1779" y="5082"/>
                </a:lnTo>
                <a:lnTo>
                  <a:pt x="2287" y="4235"/>
                </a:lnTo>
                <a:lnTo>
                  <a:pt x="3304" y="3388"/>
                </a:lnTo>
                <a:lnTo>
                  <a:pt x="3558" y="2541"/>
                </a:lnTo>
                <a:lnTo>
                  <a:pt x="3558" y="1694"/>
                </a:lnTo>
                <a:lnTo>
                  <a:pt x="4574" y="2965"/>
                </a:lnTo>
                <a:lnTo>
                  <a:pt x="3558" y="2541"/>
                </a:lnTo>
                <a:lnTo>
                  <a:pt x="3304" y="424"/>
                </a:lnTo>
              </a:path>
            </a:pathLst>
          </a:custGeom>
          <a:solidFill>
            <a:schemeClr val="accent3">
              <a:lumOff val="44000"/>
            </a:schemeClr>
          </a:solidFill>
          <a:ln w="12700">
            <a:miter lim="400000"/>
          </a:ln>
        </p:spPr>
        <p:txBody>
          <a:bodyPr lIns="45719" rIns="45719"/>
          <a:lstStyle/>
          <a:p>
            <a:pPr>
              <a:defRPr>
                <a:latin typeface="Comic Sans MS"/>
                <a:ea typeface="Comic Sans MS"/>
                <a:cs typeface="Comic Sans MS"/>
                <a:sym typeface="Comic Sans MS"/>
              </a:defRPr>
            </a:pPr>
            <a:endParaRPr/>
          </a:p>
        </p:txBody>
      </p:sp>
      <p:sp>
        <p:nvSpPr>
          <p:cNvPr id="558" name="Shape 558"/>
          <p:cNvSpPr/>
          <p:nvPr/>
        </p:nvSpPr>
        <p:spPr>
          <a:xfrm>
            <a:off x="7073900" y="2476500"/>
            <a:ext cx="1993900" cy="850900"/>
          </a:xfrm>
          <a:prstGeom prst="rect">
            <a:avLst/>
          </a:prstGeom>
          <a:solidFill>
            <a:schemeClr val="accent3">
              <a:lumOff val="44000"/>
            </a:schemeClr>
          </a:soli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559" name="Shape 559"/>
          <p:cNvSpPr/>
          <p:nvPr/>
        </p:nvSpPr>
        <p:spPr>
          <a:xfrm rot="763286">
            <a:off x="381000" y="4343400"/>
            <a:ext cx="685800" cy="914400"/>
          </a:xfrm>
          <a:prstGeom prst="rect">
            <a:avLst/>
          </a:prstGeom>
          <a:solidFill>
            <a:schemeClr val="accent3">
              <a:lumOff val="44000"/>
            </a:schemeClr>
          </a:soli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560" name="Shape 560"/>
          <p:cNvSpPr/>
          <p:nvPr/>
        </p:nvSpPr>
        <p:spPr>
          <a:xfrm>
            <a:off x="0" y="0"/>
            <a:ext cx="9144000" cy="6858000"/>
          </a:xfrm>
          <a:prstGeom prst="rect">
            <a:avLst/>
          </a:prstGeom>
          <a:gradFill>
            <a:gsLst>
              <a:gs pos="0">
                <a:srgbClr val="17223D"/>
              </a:gs>
              <a:gs pos="50000">
                <a:schemeClr val="accent1"/>
              </a:gs>
              <a:gs pos="100000">
                <a:srgbClr val="17223D"/>
              </a:gs>
            </a:gsLst>
            <a:lin ang="5400000"/>
          </a:gradFill>
          <a:ln w="12700">
            <a:solidFill>
              <a:srgbClr val="000000"/>
            </a:solidFill>
            <a:miter/>
          </a:ln>
        </p:spPr>
        <p:txBody>
          <a:bodyPr lIns="45719" rIns="45719" anchor="ctr"/>
          <a:lstStyle/>
          <a:p>
            <a:pPr>
              <a:defRPr>
                <a:latin typeface="Comic Sans MS"/>
                <a:ea typeface="Comic Sans MS"/>
                <a:cs typeface="Comic Sans MS"/>
                <a:sym typeface="Comic Sans MS"/>
              </a:defRPr>
            </a:pPr>
            <a:endParaRPr/>
          </a:p>
        </p:txBody>
      </p:sp>
      <p:sp>
        <p:nvSpPr>
          <p:cNvPr id="561" name="Shape 561"/>
          <p:cNvSpPr/>
          <p:nvPr/>
        </p:nvSpPr>
        <p:spPr>
          <a:xfrm>
            <a:off x="854075" y="1493837"/>
            <a:ext cx="7299325" cy="622301"/>
          </a:xfrm>
          <a:prstGeom prst="rect">
            <a:avLst/>
          </a:prstGeom>
          <a:ln w="12700">
            <a:miter lim="400000"/>
          </a:ln>
          <a:effectLst>
            <a:outerShdw blurRad="63500" dist="107762" dir="2700000"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lnSpc>
                <a:spcPct val="70000"/>
              </a:lnSpc>
              <a:spcBef>
                <a:spcPts val="4300"/>
              </a:spcBef>
              <a:defRPr sz="3500" b="1">
                <a:solidFill>
                  <a:srgbClr val="FFFF00"/>
                </a:solidFill>
              </a:defRPr>
            </a:lvl1pPr>
          </a:lstStyle>
          <a:p>
            <a:r>
              <a:t>  BIBLE MEHO “PETSEKESHÜ”</a:t>
            </a:r>
          </a:p>
        </p:txBody>
      </p:sp>
      <p:sp>
        <p:nvSpPr>
          <p:cNvPr id="562" name="Shape 562"/>
          <p:cNvSpPr/>
          <p:nvPr/>
        </p:nvSpPr>
        <p:spPr>
          <a:xfrm>
            <a:off x="338138" y="330200"/>
            <a:ext cx="8577262" cy="0"/>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563" name="Shape 563"/>
          <p:cNvSpPr/>
          <p:nvPr/>
        </p:nvSpPr>
        <p:spPr>
          <a:xfrm>
            <a:off x="338138" y="500062"/>
            <a:ext cx="8577262" cy="1"/>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564" name="Shape 564"/>
          <p:cNvSpPr/>
          <p:nvPr/>
        </p:nvSpPr>
        <p:spPr>
          <a:xfrm>
            <a:off x="338138" y="668337"/>
            <a:ext cx="8577262" cy="1"/>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565" name="Shape 565"/>
          <p:cNvSpPr/>
          <p:nvPr/>
        </p:nvSpPr>
        <p:spPr>
          <a:xfrm>
            <a:off x="522287" y="6426200"/>
            <a:ext cx="8407401" cy="0"/>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566" name="Shape 566"/>
          <p:cNvSpPr/>
          <p:nvPr/>
        </p:nvSpPr>
        <p:spPr>
          <a:xfrm>
            <a:off x="522287" y="6256337"/>
            <a:ext cx="8407401" cy="1"/>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pic>
        <p:nvPicPr>
          <p:cNvPr id="567" name="image1.png"/>
          <p:cNvPicPr>
            <a:picLocks noChangeAspect="1"/>
          </p:cNvPicPr>
          <p:nvPr/>
        </p:nvPicPr>
        <p:blipFill>
          <a:blip r:embed="rId4">
            <a:extLst/>
          </a:blip>
          <a:stretch>
            <a:fillRect/>
          </a:stretch>
        </p:blipFill>
        <p:spPr>
          <a:xfrm>
            <a:off x="3940175" y="2243138"/>
            <a:ext cx="4703763" cy="3303588"/>
          </a:xfrm>
          <a:prstGeom prst="rect">
            <a:avLst/>
          </a:prstGeom>
          <a:ln w="12700">
            <a:miter lim="400000"/>
          </a:ln>
          <a:effectLst>
            <a:outerShdw blurRad="63500" dist="81320" dir="2319588" rotWithShape="0">
              <a:srgbClr val="000000">
                <a:alpha val="74998"/>
              </a:srgbClr>
            </a:outerShdw>
          </a:effectLst>
        </p:spPr>
      </p:pic>
      <p:sp>
        <p:nvSpPr>
          <p:cNvPr id="568" name="Shape 568"/>
          <p:cNvSpPr/>
          <p:nvPr/>
        </p:nvSpPr>
        <p:spPr>
          <a:xfrm>
            <a:off x="561974" y="5489575"/>
            <a:ext cx="8145465" cy="637540"/>
          </a:xfrm>
          <a:prstGeom prst="rect">
            <a:avLst/>
          </a:prstGeom>
          <a:ln w="12700">
            <a:miter lim="400000"/>
          </a:ln>
          <a:effectLst>
            <a:outerShdw blurRad="63500" dist="81320" dir="3080412" rotWithShape="0">
              <a:srgbClr val="000000">
                <a:alpha val="74998"/>
              </a:srgbClr>
            </a:outerShdw>
          </a:effectLst>
          <a:extLst>
            <a:ext uri="{C572A759-6A51-4108-AA02-DFA0A04FC94B}">
              <ma14:wrappingTextBoxFlag xmlns:ma14="http://schemas.microsoft.com/office/mac/drawingml/2011/main" val="1"/>
            </a:ext>
          </a:extLst>
        </p:spPr>
        <p:txBody>
          <a:bodyPr lIns="45719" rIns="45719">
            <a:spAutoFit/>
          </a:bodyPr>
          <a:lstStyle>
            <a:lvl1pPr algn="ctr">
              <a:spcBef>
                <a:spcPts val="1900"/>
              </a:spcBef>
              <a:defRPr sz="3100" b="1">
                <a:solidFill>
                  <a:srgbClr val="21ED11"/>
                </a:solidFill>
                <a:latin typeface="Comic Sans MS"/>
                <a:ea typeface="Comic Sans MS"/>
                <a:cs typeface="Comic Sans MS"/>
                <a:sym typeface="Comic Sans MS"/>
              </a:defRPr>
            </a:lvl1pPr>
          </a:lstStyle>
          <a:p>
            <a:r>
              <a:t>Rhüpie kezhü…Memie kezhü…Rüdirüli kemo</a:t>
            </a:r>
          </a:p>
        </p:txBody>
      </p:sp>
      <p:sp>
        <p:nvSpPr>
          <p:cNvPr id="569" name="Shape 569"/>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570" name="Shape 570"/>
          <p:cNvSpPr/>
          <p:nvPr/>
        </p:nvSpPr>
        <p:spPr>
          <a:xfrm>
            <a:off x="503237" y="6592888"/>
            <a:ext cx="8407401" cy="1"/>
          </a:xfrm>
          <a:prstGeom prst="line">
            <a:avLst/>
          </a:prstGeom>
          <a:ln w="25400">
            <a:solidFill>
              <a:srgbClr val="FC0128"/>
            </a:solidFill>
          </a:ln>
          <a:effectLst>
            <a:outerShdw blurRad="63500" dist="38099" dir="2700000" rotWithShape="0">
              <a:srgbClr val="000000">
                <a:alpha val="74998"/>
              </a:srgbClr>
            </a:outerShdw>
          </a:effectLst>
        </p:spPr>
        <p:txBody>
          <a:bodyPr lIns="45719" rIns="45719"/>
          <a:lstStyle/>
          <a:p>
            <a:endParaRPr/>
          </a:p>
        </p:txBody>
      </p:sp>
      <p:sp>
        <p:nvSpPr>
          <p:cNvPr id="571" name="Shape 571"/>
          <p:cNvSpPr/>
          <p:nvPr/>
        </p:nvSpPr>
        <p:spPr>
          <a:xfrm>
            <a:off x="519287" y="6407749"/>
            <a:ext cx="836264" cy="214702"/>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500"/>
              </a:spcBef>
              <a:defRPr sz="900" b="1">
                <a:solidFill>
                  <a:schemeClr val="accent3">
                    <a:lumOff val="44000"/>
                  </a:schemeClr>
                </a:solidFill>
                <a:latin typeface="Arial"/>
                <a:ea typeface="Arial"/>
                <a:cs typeface="Arial"/>
                <a:sym typeface="Arial"/>
              </a:defRPr>
            </a:lvl1pPr>
          </a:lstStyle>
          <a:p>
            <a:r>
              <a:t>©2006 TBBMI</a:t>
            </a:r>
          </a:p>
        </p:txBody>
      </p:sp>
      <p:sp>
        <p:nvSpPr>
          <p:cNvPr id="572" name="Shape 572"/>
          <p:cNvSpPr/>
          <p:nvPr/>
        </p:nvSpPr>
        <p:spPr>
          <a:xfrm>
            <a:off x="7586818" y="6382067"/>
            <a:ext cx="656914"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9.65.06.</a:t>
            </a:r>
          </a:p>
        </p:txBody>
      </p:sp>
      <p:sp>
        <p:nvSpPr>
          <p:cNvPr id="573" name="Shape 573"/>
          <p:cNvSpPr/>
          <p:nvPr/>
        </p:nvSpPr>
        <p:spPr>
          <a:xfrm>
            <a:off x="8131766" y="638206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04</a:t>
            </a:r>
          </a:p>
        </p:txBody>
      </p:sp>
      <p:sp>
        <p:nvSpPr>
          <p:cNvPr id="574" name="Shape 574"/>
          <p:cNvSpPr/>
          <p:nvPr/>
        </p:nvSpPr>
        <p:spPr>
          <a:xfrm>
            <a:off x="8393113" y="6343650"/>
            <a:ext cx="582613" cy="383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61"/>
                                        </p:tgtEl>
                                        <p:attrNameLst>
                                          <p:attrName>style.visibility</p:attrName>
                                        </p:attrNameLst>
                                      </p:cBhvr>
                                      <p:to>
                                        <p:strVal val="visible"/>
                                      </p:to>
                                    </p:set>
                                    <p:anim calcmode="lin" valueType="num">
                                      <p:cBhvr>
                                        <p:cTn id="7" dur="500" fill="hold"/>
                                        <p:tgtEl>
                                          <p:spTgt spid="561"/>
                                        </p:tgtEl>
                                        <p:attrNameLst>
                                          <p:attrName>ppt_w</p:attrName>
                                        </p:attrNameLst>
                                      </p:cBhvr>
                                      <p:tavLst>
                                        <p:tav tm="0">
                                          <p:val>
                                            <p:fltVal val="0"/>
                                          </p:val>
                                        </p:tav>
                                        <p:tav tm="100000">
                                          <p:val>
                                            <p:strVal val="#ppt_w"/>
                                          </p:val>
                                        </p:tav>
                                      </p:tavLst>
                                    </p:anim>
                                    <p:anim calcmode="lin" valueType="num">
                                      <p:cBhvr>
                                        <p:cTn id="8" dur="500" fill="hold"/>
                                        <p:tgtEl>
                                          <p:spTgt spid="5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568"/>
                                        </p:tgtEl>
                                        <p:attrNameLst>
                                          <p:attrName>style.visibility</p:attrName>
                                        </p:attrNameLst>
                                      </p:cBhvr>
                                      <p:to>
                                        <p:strVal val="visible"/>
                                      </p:to>
                                    </p:set>
                                    <p:anim calcmode="lin" valueType="num">
                                      <p:cBhvr>
                                        <p:cTn id="13" dur="5000" fill="hold"/>
                                        <p:tgtEl>
                                          <p:spTgt spid="568"/>
                                        </p:tgtEl>
                                        <p:attrNameLst>
                                          <p:attrName>ppt_x</p:attrName>
                                        </p:attrNameLst>
                                      </p:cBhvr>
                                      <p:tavLst>
                                        <p:tav tm="0">
                                          <p:val>
                                            <p:strVal val="1+#ppt_w/2"/>
                                          </p:val>
                                        </p:tav>
                                        <p:tav tm="100000">
                                          <p:val>
                                            <p:strVal val="#ppt_x"/>
                                          </p:val>
                                        </p:tav>
                                      </p:tavLst>
                                    </p:anim>
                                    <p:anim calcmode="lin" valueType="num">
                                      <p:cBhvr>
                                        <p:cTn id="14" dur="5000" fill="hold"/>
                                        <p:tgtEl>
                                          <p:spTgt spid="5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 grpId="1" animBg="1" advAuto="0"/>
      <p:bldP spid="568"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grpSp>
        <p:nvGrpSpPr>
          <p:cNvPr id="720" name="Group 720"/>
          <p:cNvGrpSpPr/>
          <p:nvPr/>
        </p:nvGrpSpPr>
        <p:grpSpPr>
          <a:xfrm>
            <a:off x="1587" y="303213"/>
            <a:ext cx="9142413" cy="6454775"/>
            <a:chOff x="0" y="0"/>
            <a:chExt cx="9142411" cy="6454774"/>
          </a:xfrm>
        </p:grpSpPr>
        <p:pic>
          <p:nvPicPr>
            <p:cNvPr id="578" name="image6.png"/>
            <p:cNvPicPr>
              <a:picLocks noChangeAspect="1"/>
            </p:cNvPicPr>
            <p:nvPr/>
          </p:nvPicPr>
          <p:blipFill>
            <a:blip r:embed="rId3">
              <a:extLst/>
            </a:blip>
            <a:stretch>
              <a:fillRect/>
            </a:stretch>
          </p:blipFill>
          <p:spPr>
            <a:xfrm>
              <a:off x="1336675" y="730250"/>
              <a:ext cx="6532562" cy="4445000"/>
            </a:xfrm>
            <a:prstGeom prst="rect">
              <a:avLst/>
            </a:prstGeom>
            <a:ln w="12700" cap="flat">
              <a:noFill/>
              <a:miter lim="400000"/>
            </a:ln>
            <a:effectLst/>
          </p:spPr>
        </p:pic>
        <p:sp>
          <p:nvSpPr>
            <p:cNvPr id="579" name="Shape 579"/>
            <p:cNvSpPr/>
            <p:nvPr/>
          </p:nvSpPr>
          <p:spPr>
            <a:xfrm>
              <a:off x="4471987" y="5272087"/>
              <a:ext cx="2173288" cy="639763"/>
            </a:xfrm>
            <a:prstGeom prst="rect">
              <a:avLst/>
            </a:prstGeom>
            <a:noFill/>
            <a:ln w="254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580" name="Shape 580"/>
            <p:cNvSpPr/>
            <p:nvPr/>
          </p:nvSpPr>
          <p:spPr>
            <a:xfrm>
              <a:off x="4930774" y="514349"/>
              <a:ext cx="381000" cy="609600"/>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581" name="Shape 581"/>
            <p:cNvSpPr/>
            <p:nvPr/>
          </p:nvSpPr>
          <p:spPr>
            <a:xfrm>
              <a:off x="5102224" y="711199"/>
              <a:ext cx="395289" cy="630239"/>
            </a:xfrm>
            <a:prstGeom prst="ellipse">
              <a:avLst/>
            </a:prstGeom>
            <a:solidFill>
              <a:schemeClr val="accent3">
                <a:lumOff val="44000"/>
              </a:schemeClr>
            </a:soli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582" name="Shape 582"/>
            <p:cNvSpPr/>
            <p:nvPr/>
          </p:nvSpPr>
          <p:spPr>
            <a:xfrm>
              <a:off x="5988049" y="1044574"/>
              <a:ext cx="119063" cy="673100"/>
            </a:xfrm>
            <a:prstGeom prst="rect">
              <a:avLst/>
            </a:prstGeom>
            <a:solidFill>
              <a:srgbClr val="000000"/>
            </a:soli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583" name="Shape 583"/>
            <p:cNvSpPr/>
            <p:nvPr/>
          </p:nvSpPr>
          <p:spPr>
            <a:xfrm>
              <a:off x="5843587" y="1142999"/>
              <a:ext cx="419100" cy="147638"/>
            </a:xfrm>
            <a:prstGeom prst="rect">
              <a:avLst/>
            </a:prstGeom>
            <a:solidFill>
              <a:srgbClr val="000000"/>
            </a:soli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584" name="Shape 584"/>
            <p:cNvSpPr/>
            <p:nvPr/>
          </p:nvSpPr>
          <p:spPr>
            <a:xfrm>
              <a:off x="954087" y="911224"/>
              <a:ext cx="1817688"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585" name="Shape 585"/>
            <p:cNvSpPr/>
            <p:nvPr/>
          </p:nvSpPr>
          <p:spPr>
            <a:xfrm>
              <a:off x="3441699" y="561974"/>
              <a:ext cx="1817688"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586" name="Shape 586"/>
            <p:cNvSpPr/>
            <p:nvPr/>
          </p:nvSpPr>
          <p:spPr>
            <a:xfrm>
              <a:off x="3454399" y="1243012"/>
              <a:ext cx="1817688"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587" name="Shape 587"/>
            <p:cNvSpPr/>
            <p:nvPr/>
          </p:nvSpPr>
          <p:spPr>
            <a:xfrm>
              <a:off x="3744912" y="741362"/>
              <a:ext cx="1685925"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700"/>
                </a:spcBef>
                <a:defRPr sz="1200" b="1"/>
              </a:lvl1pPr>
            </a:lstStyle>
            <a:p>
              <a:r>
                <a:t>DIEBO PUO</a:t>
              </a:r>
            </a:p>
          </p:txBody>
        </p:sp>
        <p:sp>
          <p:nvSpPr>
            <p:cNvPr id="588" name="Shape 588"/>
            <p:cNvSpPr/>
            <p:nvPr/>
          </p:nvSpPr>
          <p:spPr>
            <a:xfrm>
              <a:off x="6619874" y="903287"/>
              <a:ext cx="1817688"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589" name="Shape 589"/>
            <p:cNvSpPr/>
            <p:nvPr/>
          </p:nvSpPr>
          <p:spPr>
            <a:xfrm>
              <a:off x="546099" y="1725612"/>
              <a:ext cx="1817689"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590" name="Shape 590"/>
            <p:cNvSpPr/>
            <p:nvPr/>
          </p:nvSpPr>
          <p:spPr>
            <a:xfrm>
              <a:off x="6802436" y="1724024"/>
              <a:ext cx="1817688"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591" name="Shape 591"/>
            <p:cNvSpPr/>
            <p:nvPr/>
          </p:nvSpPr>
          <p:spPr>
            <a:xfrm>
              <a:off x="454024" y="2282824"/>
              <a:ext cx="1817689"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592" name="Shape 592"/>
            <p:cNvSpPr/>
            <p:nvPr/>
          </p:nvSpPr>
          <p:spPr>
            <a:xfrm>
              <a:off x="6864349" y="2284412"/>
              <a:ext cx="1817688"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593" name="Shape 593"/>
            <p:cNvSpPr/>
            <p:nvPr/>
          </p:nvSpPr>
          <p:spPr>
            <a:xfrm>
              <a:off x="204787" y="3119437"/>
              <a:ext cx="1817688"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594" name="Shape 594"/>
            <p:cNvSpPr/>
            <p:nvPr/>
          </p:nvSpPr>
          <p:spPr>
            <a:xfrm>
              <a:off x="6926261" y="3133724"/>
              <a:ext cx="1817688"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595" name="Shape 595"/>
            <p:cNvSpPr/>
            <p:nvPr/>
          </p:nvSpPr>
          <p:spPr>
            <a:xfrm>
              <a:off x="669924" y="5426074"/>
              <a:ext cx="1817689"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596" name="Shape 596"/>
            <p:cNvSpPr/>
            <p:nvPr/>
          </p:nvSpPr>
          <p:spPr>
            <a:xfrm>
              <a:off x="6972299" y="5441949"/>
              <a:ext cx="1817688"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597" name="Shape 597"/>
            <p:cNvSpPr/>
            <p:nvPr/>
          </p:nvSpPr>
          <p:spPr>
            <a:xfrm>
              <a:off x="2222499" y="5721349"/>
              <a:ext cx="1611313"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598" name="Shape 598"/>
            <p:cNvSpPr/>
            <p:nvPr/>
          </p:nvSpPr>
          <p:spPr>
            <a:xfrm>
              <a:off x="349249" y="665162"/>
              <a:ext cx="817563"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800"/>
                </a:spcBef>
                <a:defRPr sz="1400" b="1"/>
              </a:lvl1pPr>
            </a:lstStyle>
            <a:p>
              <a:r>
                <a:t>D(OT)</a:t>
              </a:r>
            </a:p>
          </p:txBody>
        </p:sp>
        <p:sp>
          <p:nvSpPr>
            <p:cNvPr id="599" name="Shape 599"/>
            <p:cNvSpPr/>
            <p:nvPr/>
          </p:nvSpPr>
          <p:spPr>
            <a:xfrm>
              <a:off x="6045199" y="671512"/>
              <a:ext cx="817563"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800"/>
                </a:spcBef>
                <a:defRPr sz="1400" b="1"/>
              </a:lvl1pPr>
            </a:lstStyle>
            <a:p>
              <a:r>
                <a:t>D(NT)</a:t>
              </a:r>
            </a:p>
          </p:txBody>
        </p:sp>
        <p:sp>
          <p:nvSpPr>
            <p:cNvPr id="600" name="Shape 600"/>
            <p:cNvSpPr/>
            <p:nvPr/>
          </p:nvSpPr>
          <p:spPr>
            <a:xfrm>
              <a:off x="3160712" y="0"/>
              <a:ext cx="287338" cy="317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800"/>
                </a:spcBef>
                <a:defRPr sz="1400" b="1"/>
              </a:lvl1pPr>
            </a:lstStyle>
            <a:p>
              <a:r>
                <a:t>A</a:t>
              </a:r>
            </a:p>
          </p:txBody>
        </p:sp>
        <p:sp>
          <p:nvSpPr>
            <p:cNvPr id="601" name="Shape 601"/>
            <p:cNvSpPr/>
            <p:nvPr/>
          </p:nvSpPr>
          <p:spPr>
            <a:xfrm>
              <a:off x="3162299" y="325437"/>
              <a:ext cx="317500"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800"/>
                </a:spcBef>
                <a:defRPr sz="1400" b="1"/>
              </a:lvl1pPr>
            </a:lstStyle>
            <a:p>
              <a:r>
                <a:t>B</a:t>
              </a:r>
            </a:p>
          </p:txBody>
        </p:sp>
        <p:sp>
          <p:nvSpPr>
            <p:cNvPr id="602" name="Shape 602"/>
            <p:cNvSpPr/>
            <p:nvPr/>
          </p:nvSpPr>
          <p:spPr>
            <a:xfrm>
              <a:off x="3157537" y="709612"/>
              <a:ext cx="304800"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800"/>
                </a:spcBef>
                <a:defRPr sz="1400" b="1"/>
              </a:lvl1pPr>
            </a:lstStyle>
            <a:p>
              <a:r>
                <a:t>C</a:t>
              </a:r>
            </a:p>
          </p:txBody>
        </p:sp>
        <p:sp>
          <p:nvSpPr>
            <p:cNvPr id="603" name="Shape 603"/>
            <p:cNvSpPr/>
            <p:nvPr/>
          </p:nvSpPr>
          <p:spPr>
            <a:xfrm>
              <a:off x="36512" y="1482724"/>
              <a:ext cx="817563"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800"/>
                </a:spcBef>
                <a:defRPr sz="1400" b="1"/>
              </a:lvl1pPr>
            </a:lstStyle>
            <a:p>
              <a:r>
                <a:t>E(OT)</a:t>
              </a:r>
            </a:p>
          </p:txBody>
        </p:sp>
        <p:sp>
          <p:nvSpPr>
            <p:cNvPr id="604" name="Shape 604"/>
            <p:cNvSpPr/>
            <p:nvPr/>
          </p:nvSpPr>
          <p:spPr>
            <a:xfrm>
              <a:off x="6275387" y="1458912"/>
              <a:ext cx="817563"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800"/>
                </a:spcBef>
                <a:defRPr sz="1400" b="1"/>
              </a:lvl1pPr>
            </a:lstStyle>
            <a:p>
              <a:r>
                <a:t>E(NT)</a:t>
              </a:r>
            </a:p>
          </p:txBody>
        </p:sp>
        <p:sp>
          <p:nvSpPr>
            <p:cNvPr id="605" name="Shape 605"/>
            <p:cNvSpPr/>
            <p:nvPr/>
          </p:nvSpPr>
          <p:spPr>
            <a:xfrm>
              <a:off x="6396037" y="2014537"/>
              <a:ext cx="817563"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800"/>
                </a:spcBef>
                <a:defRPr sz="1400" b="1"/>
              </a:lvl1pPr>
            </a:lstStyle>
            <a:p>
              <a:r>
                <a:t>F(NT)</a:t>
              </a:r>
            </a:p>
          </p:txBody>
        </p:sp>
        <p:sp>
          <p:nvSpPr>
            <p:cNvPr id="606" name="Shape 606"/>
            <p:cNvSpPr/>
            <p:nvPr/>
          </p:nvSpPr>
          <p:spPr>
            <a:xfrm>
              <a:off x="6551611" y="2882899"/>
              <a:ext cx="817563"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800"/>
                </a:spcBef>
                <a:defRPr sz="1400" b="1"/>
              </a:lvl1pPr>
            </a:lstStyle>
            <a:p>
              <a:r>
                <a:t>G(NT)</a:t>
              </a:r>
            </a:p>
          </p:txBody>
        </p:sp>
        <p:sp>
          <p:nvSpPr>
            <p:cNvPr id="607" name="Shape 607"/>
            <p:cNvSpPr/>
            <p:nvPr/>
          </p:nvSpPr>
          <p:spPr>
            <a:xfrm>
              <a:off x="49212" y="2054224"/>
              <a:ext cx="817563"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800"/>
                </a:spcBef>
                <a:defRPr sz="1400" b="1"/>
              </a:lvl1pPr>
            </a:lstStyle>
            <a:p>
              <a:r>
                <a:t>F(OT)</a:t>
              </a:r>
            </a:p>
          </p:txBody>
        </p:sp>
        <p:sp>
          <p:nvSpPr>
            <p:cNvPr id="608" name="Shape 608"/>
            <p:cNvSpPr/>
            <p:nvPr/>
          </p:nvSpPr>
          <p:spPr>
            <a:xfrm>
              <a:off x="0" y="2889249"/>
              <a:ext cx="817563"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800"/>
                </a:spcBef>
                <a:defRPr sz="1400" b="1"/>
              </a:lvl1pPr>
            </a:lstStyle>
            <a:p>
              <a:r>
                <a:t>G(OT)</a:t>
              </a:r>
            </a:p>
          </p:txBody>
        </p:sp>
        <p:sp>
          <p:nvSpPr>
            <p:cNvPr id="609" name="Shape 609"/>
            <p:cNvSpPr/>
            <p:nvPr/>
          </p:nvSpPr>
          <p:spPr>
            <a:xfrm>
              <a:off x="90487" y="5165724"/>
              <a:ext cx="817563"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800"/>
                </a:spcBef>
                <a:defRPr sz="1400" b="1"/>
              </a:lvl1pPr>
            </a:lstStyle>
            <a:p>
              <a:r>
                <a:t>H(OT)</a:t>
              </a:r>
            </a:p>
          </p:txBody>
        </p:sp>
        <p:sp>
          <p:nvSpPr>
            <p:cNvPr id="610" name="Shape 610"/>
            <p:cNvSpPr/>
            <p:nvPr/>
          </p:nvSpPr>
          <p:spPr>
            <a:xfrm>
              <a:off x="6889749" y="5189537"/>
              <a:ext cx="817563"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800"/>
                </a:spcBef>
                <a:defRPr sz="1400" b="1"/>
              </a:lvl1pPr>
            </a:lstStyle>
            <a:p>
              <a:r>
                <a:t>H(NT)</a:t>
              </a:r>
            </a:p>
          </p:txBody>
        </p:sp>
        <p:sp>
          <p:nvSpPr>
            <p:cNvPr id="611" name="Shape 611"/>
            <p:cNvSpPr/>
            <p:nvPr/>
          </p:nvSpPr>
          <p:spPr>
            <a:xfrm>
              <a:off x="1865312" y="5478462"/>
              <a:ext cx="725488"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800"/>
                </a:spcBef>
                <a:defRPr sz="1400" b="1"/>
              </a:lvl1pPr>
            </a:lstStyle>
            <a:p>
              <a:r>
                <a:t>I(OT)</a:t>
              </a:r>
            </a:p>
          </p:txBody>
        </p:sp>
        <p:sp>
          <p:nvSpPr>
            <p:cNvPr id="612" name="Shape 612"/>
            <p:cNvSpPr/>
            <p:nvPr/>
          </p:nvSpPr>
          <p:spPr>
            <a:xfrm>
              <a:off x="4492624" y="5422899"/>
              <a:ext cx="341313"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800"/>
                </a:spcBef>
                <a:defRPr sz="1400" b="1"/>
              </a:lvl1pPr>
            </a:lstStyle>
            <a:p>
              <a:r>
                <a:t>J</a:t>
              </a:r>
            </a:p>
          </p:txBody>
        </p:sp>
        <p:sp>
          <p:nvSpPr>
            <p:cNvPr id="613" name="Shape 613"/>
            <p:cNvSpPr/>
            <p:nvPr/>
          </p:nvSpPr>
          <p:spPr>
            <a:xfrm>
              <a:off x="2632123" y="5997574"/>
              <a:ext cx="34035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ctr">
                <a:defRPr sz="2400" b="1"/>
              </a:lvl1pPr>
            </a:lstStyle>
            <a:p>
              <a:r>
                <a:rPr dirty="0"/>
                <a:t>Bible meho “Petsekeshü"</a:t>
              </a:r>
            </a:p>
          </p:txBody>
        </p:sp>
        <p:sp>
          <p:nvSpPr>
            <p:cNvPr id="614" name="Shape 614"/>
            <p:cNvSpPr/>
            <p:nvPr/>
          </p:nvSpPr>
          <p:spPr>
            <a:xfrm>
              <a:off x="1917699" y="4186237"/>
              <a:ext cx="817563"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400"/>
                </a:spcBef>
                <a:defRPr sz="2400" b="1"/>
              </a:lvl1pPr>
            </a:lstStyle>
            <a:p>
              <a:r>
                <a:t>1</a:t>
              </a:r>
            </a:p>
          </p:txBody>
        </p:sp>
        <p:sp>
          <p:nvSpPr>
            <p:cNvPr id="615" name="Shape 615"/>
            <p:cNvSpPr/>
            <p:nvPr/>
          </p:nvSpPr>
          <p:spPr>
            <a:xfrm>
              <a:off x="2317749" y="3271837"/>
              <a:ext cx="817563"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600"/>
                </a:spcBef>
                <a:defRPr sz="2800" b="1"/>
              </a:lvl1pPr>
            </a:lstStyle>
            <a:p>
              <a:r>
                <a:t>2</a:t>
              </a:r>
            </a:p>
          </p:txBody>
        </p:sp>
        <p:sp>
          <p:nvSpPr>
            <p:cNvPr id="616" name="Shape 616"/>
            <p:cNvSpPr/>
            <p:nvPr/>
          </p:nvSpPr>
          <p:spPr>
            <a:xfrm>
              <a:off x="3022599" y="2560637"/>
              <a:ext cx="817563"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600"/>
                </a:spcBef>
                <a:defRPr sz="2800" b="1"/>
              </a:lvl1pPr>
            </a:lstStyle>
            <a:p>
              <a:r>
                <a:t>3</a:t>
              </a:r>
            </a:p>
          </p:txBody>
        </p:sp>
        <p:sp>
          <p:nvSpPr>
            <p:cNvPr id="617" name="Shape 617"/>
            <p:cNvSpPr/>
            <p:nvPr/>
          </p:nvSpPr>
          <p:spPr>
            <a:xfrm>
              <a:off x="4371974" y="2195512"/>
              <a:ext cx="817563"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600"/>
                </a:spcBef>
                <a:defRPr sz="2800" b="1"/>
              </a:lvl1pPr>
            </a:lstStyle>
            <a:p>
              <a:r>
                <a:t>4</a:t>
              </a:r>
            </a:p>
          </p:txBody>
        </p:sp>
        <p:sp>
          <p:nvSpPr>
            <p:cNvPr id="618" name="Shape 618"/>
            <p:cNvSpPr/>
            <p:nvPr/>
          </p:nvSpPr>
          <p:spPr>
            <a:xfrm>
              <a:off x="5376862" y="2511424"/>
              <a:ext cx="817563"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600"/>
                </a:spcBef>
                <a:defRPr sz="2800" b="1"/>
              </a:lvl1pPr>
            </a:lstStyle>
            <a:p>
              <a:r>
                <a:t>5</a:t>
              </a:r>
            </a:p>
          </p:txBody>
        </p:sp>
        <p:sp>
          <p:nvSpPr>
            <p:cNvPr id="619" name="Shape 619"/>
            <p:cNvSpPr/>
            <p:nvPr/>
          </p:nvSpPr>
          <p:spPr>
            <a:xfrm>
              <a:off x="5961062" y="2970212"/>
              <a:ext cx="817563"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600"/>
                </a:spcBef>
                <a:defRPr sz="2800" b="1"/>
              </a:lvl1pPr>
            </a:lstStyle>
            <a:p>
              <a:r>
                <a:t>6</a:t>
              </a:r>
            </a:p>
          </p:txBody>
        </p:sp>
        <p:sp>
          <p:nvSpPr>
            <p:cNvPr id="620" name="Shape 620"/>
            <p:cNvSpPr/>
            <p:nvPr/>
          </p:nvSpPr>
          <p:spPr>
            <a:xfrm>
              <a:off x="6453187" y="3586162"/>
              <a:ext cx="817563"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600"/>
                </a:spcBef>
                <a:defRPr sz="2800" b="1"/>
              </a:lvl1pPr>
            </a:lstStyle>
            <a:p>
              <a:r>
                <a:t>7</a:t>
              </a:r>
            </a:p>
          </p:txBody>
        </p:sp>
        <p:sp>
          <p:nvSpPr>
            <p:cNvPr id="621" name="Shape 621"/>
            <p:cNvSpPr/>
            <p:nvPr/>
          </p:nvSpPr>
          <p:spPr>
            <a:xfrm>
              <a:off x="2120899" y="4672012"/>
              <a:ext cx="1460500" cy="68263"/>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622" name="Shape 622"/>
            <p:cNvSpPr/>
            <p:nvPr/>
          </p:nvSpPr>
          <p:spPr>
            <a:xfrm>
              <a:off x="2384424" y="3867150"/>
              <a:ext cx="1352550" cy="547687"/>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623" name="Shape 623"/>
            <p:cNvSpPr/>
            <p:nvPr/>
          </p:nvSpPr>
          <p:spPr>
            <a:xfrm>
              <a:off x="2987674" y="3092449"/>
              <a:ext cx="1012825" cy="1166813"/>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624" name="Shape 624"/>
            <p:cNvSpPr/>
            <p:nvPr/>
          </p:nvSpPr>
          <p:spPr>
            <a:xfrm>
              <a:off x="3994149" y="2720974"/>
              <a:ext cx="393700" cy="1616075"/>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625" name="Shape 625"/>
            <p:cNvSpPr/>
            <p:nvPr/>
          </p:nvSpPr>
          <p:spPr>
            <a:xfrm flipH="1">
              <a:off x="4879974" y="3060699"/>
              <a:ext cx="836614" cy="1058863"/>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626" name="Shape 626"/>
            <p:cNvSpPr/>
            <p:nvPr/>
          </p:nvSpPr>
          <p:spPr>
            <a:xfrm flipH="1">
              <a:off x="5127625" y="3463924"/>
              <a:ext cx="1130300" cy="795338"/>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627" name="Shape 627"/>
            <p:cNvSpPr/>
            <p:nvPr/>
          </p:nvSpPr>
          <p:spPr>
            <a:xfrm flipV="1">
              <a:off x="5218112" y="4210050"/>
              <a:ext cx="1600200" cy="355600"/>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628" name="Shape 628"/>
            <p:cNvSpPr/>
            <p:nvPr/>
          </p:nvSpPr>
          <p:spPr>
            <a:xfrm flipV="1">
              <a:off x="5387974" y="4805362"/>
              <a:ext cx="1427163" cy="20638"/>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629" name="Shape 629"/>
            <p:cNvSpPr/>
            <p:nvPr/>
          </p:nvSpPr>
          <p:spPr>
            <a:xfrm>
              <a:off x="1262062" y="4833937"/>
              <a:ext cx="152401" cy="139701"/>
            </a:xfrm>
            <a:custGeom>
              <a:avLst/>
              <a:gdLst/>
              <a:ahLst/>
              <a:cxnLst>
                <a:cxn ang="0">
                  <a:pos x="wd2" y="hd2"/>
                </a:cxn>
                <a:cxn ang="5400000">
                  <a:pos x="wd2" y="hd2"/>
                </a:cxn>
                <a:cxn ang="10800000">
                  <a:pos x="wd2" y="hd2"/>
                </a:cxn>
                <a:cxn ang="16200000">
                  <a:pos x="wd2" y="hd2"/>
                </a:cxn>
              </a:cxnLst>
              <a:rect l="0" t="0" r="r" b="b"/>
              <a:pathLst>
                <a:path w="21600" h="21600" extrusionOk="0">
                  <a:moveTo>
                    <a:pt x="1800" y="5891"/>
                  </a:moveTo>
                  <a:lnTo>
                    <a:pt x="5400" y="5891"/>
                  </a:lnTo>
                  <a:lnTo>
                    <a:pt x="8100" y="6873"/>
                  </a:lnTo>
                  <a:lnTo>
                    <a:pt x="11700" y="6873"/>
                  </a:lnTo>
                  <a:lnTo>
                    <a:pt x="11700" y="8836"/>
                  </a:lnTo>
                  <a:lnTo>
                    <a:pt x="13500" y="10800"/>
                  </a:lnTo>
                  <a:lnTo>
                    <a:pt x="15300" y="11782"/>
                  </a:lnTo>
                  <a:lnTo>
                    <a:pt x="16200" y="9818"/>
                  </a:lnTo>
                  <a:lnTo>
                    <a:pt x="16200" y="7855"/>
                  </a:lnTo>
                  <a:lnTo>
                    <a:pt x="18000" y="5891"/>
                  </a:lnTo>
                  <a:lnTo>
                    <a:pt x="19800" y="5891"/>
                  </a:lnTo>
                  <a:lnTo>
                    <a:pt x="19800" y="7855"/>
                  </a:lnTo>
                  <a:lnTo>
                    <a:pt x="21600" y="8836"/>
                  </a:lnTo>
                  <a:lnTo>
                    <a:pt x="20700" y="10800"/>
                  </a:lnTo>
                  <a:lnTo>
                    <a:pt x="18900" y="11782"/>
                  </a:lnTo>
                  <a:lnTo>
                    <a:pt x="17100" y="9818"/>
                  </a:lnTo>
                  <a:lnTo>
                    <a:pt x="16200" y="7855"/>
                  </a:lnTo>
                  <a:lnTo>
                    <a:pt x="16200" y="0"/>
                  </a:lnTo>
                  <a:lnTo>
                    <a:pt x="13500" y="2945"/>
                  </a:lnTo>
                  <a:lnTo>
                    <a:pt x="9900" y="7855"/>
                  </a:lnTo>
                  <a:lnTo>
                    <a:pt x="6300" y="11782"/>
                  </a:lnTo>
                  <a:lnTo>
                    <a:pt x="4500" y="11782"/>
                  </a:lnTo>
                  <a:lnTo>
                    <a:pt x="3600" y="9818"/>
                  </a:lnTo>
                  <a:lnTo>
                    <a:pt x="3600" y="7855"/>
                  </a:lnTo>
                  <a:lnTo>
                    <a:pt x="4500" y="5891"/>
                  </a:lnTo>
                  <a:lnTo>
                    <a:pt x="2700" y="7855"/>
                  </a:lnTo>
                  <a:lnTo>
                    <a:pt x="2700" y="5891"/>
                  </a:lnTo>
                  <a:lnTo>
                    <a:pt x="4500" y="5891"/>
                  </a:lnTo>
                  <a:lnTo>
                    <a:pt x="1800" y="7855"/>
                  </a:lnTo>
                  <a:lnTo>
                    <a:pt x="0" y="8836"/>
                  </a:lnTo>
                  <a:lnTo>
                    <a:pt x="0" y="6873"/>
                  </a:lnTo>
                  <a:lnTo>
                    <a:pt x="900" y="4909"/>
                  </a:lnTo>
                  <a:lnTo>
                    <a:pt x="2700" y="3927"/>
                  </a:lnTo>
                  <a:lnTo>
                    <a:pt x="900" y="4909"/>
                  </a:lnTo>
                  <a:lnTo>
                    <a:pt x="4500" y="21600"/>
                  </a:lnTo>
                </a:path>
              </a:pathLst>
            </a:custGeom>
            <a:noFill/>
            <a:ln w="12700" cap="rnd">
              <a:solidFill>
                <a:schemeClr val="accent3">
                  <a:lumOff val="44000"/>
                </a:schemeClr>
              </a:solidFill>
              <a:prstDash val="solid"/>
              <a:round/>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30" name="Shape 630"/>
            <p:cNvSpPr/>
            <p:nvPr/>
          </p:nvSpPr>
          <p:spPr>
            <a:xfrm>
              <a:off x="7126286" y="4516437"/>
              <a:ext cx="817563"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1600"/>
                </a:spcBef>
                <a:defRPr sz="2800" b="1"/>
              </a:lvl1pPr>
            </a:lstStyle>
            <a:p>
              <a:r>
                <a:t>8</a:t>
              </a:r>
            </a:p>
          </p:txBody>
        </p:sp>
        <p:sp>
          <p:nvSpPr>
            <p:cNvPr id="631" name="Shape 631"/>
            <p:cNvSpPr/>
            <p:nvPr/>
          </p:nvSpPr>
          <p:spPr>
            <a:xfrm>
              <a:off x="7642224" y="2678112"/>
              <a:ext cx="214512"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3200" b="1"/>
              </a:lvl1pPr>
            </a:lstStyle>
            <a:p>
              <a:r>
                <a:t>/</a:t>
              </a:r>
            </a:p>
          </p:txBody>
        </p:sp>
        <p:sp>
          <p:nvSpPr>
            <p:cNvPr id="632" name="Shape 632"/>
            <p:cNvSpPr/>
            <p:nvPr/>
          </p:nvSpPr>
          <p:spPr>
            <a:xfrm>
              <a:off x="5218112" y="827087"/>
              <a:ext cx="215900" cy="317500"/>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33" name="Shape 633"/>
            <p:cNvSpPr/>
            <p:nvPr/>
          </p:nvSpPr>
          <p:spPr>
            <a:xfrm>
              <a:off x="950912" y="547687"/>
              <a:ext cx="755477"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1800" b="1"/>
              </a:lvl1pPr>
            </a:lstStyle>
            <a:p>
              <a:r>
                <a:t>"       "</a:t>
              </a:r>
            </a:p>
          </p:txBody>
        </p:sp>
        <p:sp>
          <p:nvSpPr>
            <p:cNvPr id="634" name="Shape 634"/>
            <p:cNvSpPr/>
            <p:nvPr/>
          </p:nvSpPr>
          <p:spPr>
            <a:xfrm>
              <a:off x="6621461" y="515937"/>
              <a:ext cx="755478"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1800" b="1"/>
              </a:lvl1pPr>
            </a:lstStyle>
            <a:p>
              <a:r>
                <a:t>"       "</a:t>
              </a:r>
            </a:p>
          </p:txBody>
        </p:sp>
        <p:sp>
          <p:nvSpPr>
            <p:cNvPr id="635" name="Shape 635"/>
            <p:cNvSpPr/>
            <p:nvPr/>
          </p:nvSpPr>
          <p:spPr>
            <a:xfrm>
              <a:off x="566737" y="1363662"/>
              <a:ext cx="755477"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1800" b="1"/>
              </a:lvl1pPr>
            </a:lstStyle>
            <a:p>
              <a:r>
                <a:t>"       "</a:t>
              </a:r>
            </a:p>
          </p:txBody>
        </p:sp>
        <p:sp>
          <p:nvSpPr>
            <p:cNvPr id="636" name="Shape 636"/>
            <p:cNvSpPr/>
            <p:nvPr/>
          </p:nvSpPr>
          <p:spPr>
            <a:xfrm>
              <a:off x="6846886" y="1349374"/>
              <a:ext cx="755478"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1800" b="1"/>
              </a:lvl1pPr>
            </a:lstStyle>
            <a:p>
              <a:r>
                <a:t>"       "</a:t>
              </a:r>
            </a:p>
          </p:txBody>
        </p:sp>
        <p:sp>
          <p:nvSpPr>
            <p:cNvPr id="637" name="Shape 637"/>
            <p:cNvSpPr/>
            <p:nvPr/>
          </p:nvSpPr>
          <p:spPr>
            <a:xfrm>
              <a:off x="120649" y="4638674"/>
              <a:ext cx="85725" cy="284163"/>
            </a:xfrm>
            <a:prstGeom prst="ellipse">
              <a:avLst/>
            </a:prstGeom>
            <a:gradFill flip="none" rotWithShape="1">
              <a:gsLst>
                <a:gs pos="0">
                  <a:srgbClr val="1D2B4B"/>
                </a:gs>
                <a:gs pos="50000">
                  <a:schemeClr val="accent1"/>
                </a:gs>
                <a:gs pos="100000">
                  <a:srgbClr val="1D2B4B"/>
                </a:gs>
              </a:gsLst>
              <a:lin ang="5400000" scaled="0"/>
            </a:gra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38" name="Shape 638"/>
            <p:cNvSpPr/>
            <p:nvPr/>
          </p:nvSpPr>
          <p:spPr>
            <a:xfrm>
              <a:off x="611187" y="4638674"/>
              <a:ext cx="85725" cy="284163"/>
            </a:xfrm>
            <a:prstGeom prst="ellipse">
              <a:avLst/>
            </a:prstGeom>
            <a:gradFill flip="none" rotWithShape="1">
              <a:gsLst>
                <a:gs pos="0">
                  <a:srgbClr val="1D2B4B"/>
                </a:gs>
                <a:gs pos="50000">
                  <a:schemeClr val="accent1"/>
                </a:gs>
                <a:gs pos="100000">
                  <a:srgbClr val="1D2B4B"/>
                </a:gs>
              </a:gsLst>
              <a:lin ang="5400000" scaled="0"/>
            </a:gra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39" name="Shape 639"/>
            <p:cNvSpPr/>
            <p:nvPr/>
          </p:nvSpPr>
          <p:spPr>
            <a:xfrm>
              <a:off x="1025524" y="4675187"/>
              <a:ext cx="52389" cy="211139"/>
            </a:xfrm>
            <a:prstGeom prst="ellipse">
              <a:avLst/>
            </a:prstGeom>
            <a:gradFill flip="none" rotWithShape="1">
              <a:gsLst>
                <a:gs pos="0">
                  <a:srgbClr val="1D2B4B"/>
                </a:gs>
                <a:gs pos="50000">
                  <a:schemeClr val="accent1"/>
                </a:gs>
                <a:gs pos="100000">
                  <a:srgbClr val="1D2B4B"/>
                </a:gs>
              </a:gsLst>
              <a:lin ang="5400000" scaled="0"/>
            </a:gra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40" name="Shape 640"/>
            <p:cNvSpPr/>
            <p:nvPr/>
          </p:nvSpPr>
          <p:spPr>
            <a:xfrm>
              <a:off x="1431924" y="4749799"/>
              <a:ext cx="19051" cy="61913"/>
            </a:xfrm>
            <a:prstGeom prst="ellipse">
              <a:avLst/>
            </a:prstGeom>
            <a:gradFill flip="none" rotWithShape="1">
              <a:gsLst>
                <a:gs pos="0">
                  <a:srgbClr val="1D2B4B"/>
                </a:gs>
                <a:gs pos="50000">
                  <a:schemeClr val="accent1"/>
                </a:gs>
                <a:gs pos="100000">
                  <a:srgbClr val="1D2B4B"/>
                </a:gs>
              </a:gsLst>
              <a:lin ang="5400000" scaled="0"/>
            </a:gra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41" name="Shape 641"/>
            <p:cNvSpPr/>
            <p:nvPr/>
          </p:nvSpPr>
          <p:spPr>
            <a:xfrm>
              <a:off x="174624" y="4632324"/>
              <a:ext cx="477838"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642" name="Shape 642"/>
            <p:cNvSpPr/>
            <p:nvPr/>
          </p:nvSpPr>
          <p:spPr>
            <a:xfrm>
              <a:off x="166687" y="4929187"/>
              <a:ext cx="484188"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643" name="Shape 643"/>
            <p:cNvSpPr/>
            <p:nvPr/>
          </p:nvSpPr>
          <p:spPr>
            <a:xfrm flipH="1">
              <a:off x="682625" y="4668837"/>
              <a:ext cx="360363"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644" name="Shape 644"/>
            <p:cNvSpPr/>
            <p:nvPr/>
          </p:nvSpPr>
          <p:spPr>
            <a:xfrm flipH="1">
              <a:off x="682625" y="4892674"/>
              <a:ext cx="360363"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645" name="Shape 645"/>
            <p:cNvSpPr/>
            <p:nvPr/>
          </p:nvSpPr>
          <p:spPr>
            <a:xfrm flipH="1">
              <a:off x="1084262" y="4743449"/>
              <a:ext cx="360363"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646" name="Shape 646"/>
            <p:cNvSpPr/>
            <p:nvPr/>
          </p:nvSpPr>
          <p:spPr>
            <a:xfrm flipH="1">
              <a:off x="1084262" y="4818062"/>
              <a:ext cx="360363"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647" name="Shape 647"/>
            <p:cNvSpPr/>
            <p:nvPr/>
          </p:nvSpPr>
          <p:spPr>
            <a:xfrm>
              <a:off x="174624" y="4635499"/>
              <a:ext cx="476250" cy="290513"/>
            </a:xfrm>
            <a:prstGeom prst="rect">
              <a:avLst/>
            </a:prstGeom>
            <a:gradFill flip="none" rotWithShape="1">
              <a:gsLst>
                <a:gs pos="0">
                  <a:srgbClr val="1D2B4B"/>
                </a:gs>
                <a:gs pos="50000">
                  <a:schemeClr val="accent1"/>
                </a:gs>
                <a:gs pos="100000">
                  <a:srgbClr val="1D2B4B"/>
                </a:gs>
              </a:gsLst>
              <a:lin ang="5400000" scaled="0"/>
            </a:gra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48" name="Shape 648"/>
            <p:cNvSpPr/>
            <p:nvPr/>
          </p:nvSpPr>
          <p:spPr>
            <a:xfrm>
              <a:off x="692149" y="4672012"/>
              <a:ext cx="363538" cy="214313"/>
            </a:xfrm>
            <a:prstGeom prst="rect">
              <a:avLst/>
            </a:prstGeom>
            <a:gradFill flip="none" rotWithShape="1">
              <a:gsLst>
                <a:gs pos="0">
                  <a:srgbClr val="1D2B4B"/>
                </a:gs>
                <a:gs pos="50000">
                  <a:schemeClr val="accent1"/>
                </a:gs>
                <a:gs pos="100000">
                  <a:srgbClr val="1D2B4B"/>
                </a:gs>
              </a:gsLst>
              <a:lin ang="5400000" scaled="0"/>
            </a:gra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49" name="Shape 649"/>
            <p:cNvSpPr/>
            <p:nvPr/>
          </p:nvSpPr>
          <p:spPr>
            <a:xfrm>
              <a:off x="1084262" y="4740274"/>
              <a:ext cx="352425" cy="77788"/>
            </a:xfrm>
            <a:prstGeom prst="rect">
              <a:avLst/>
            </a:prstGeom>
            <a:gradFill flip="none" rotWithShape="1">
              <a:gsLst>
                <a:gs pos="0">
                  <a:srgbClr val="1D2B4B"/>
                </a:gs>
                <a:gs pos="50000">
                  <a:schemeClr val="accent1"/>
                </a:gs>
                <a:gs pos="100000">
                  <a:srgbClr val="1D2B4B"/>
                </a:gs>
              </a:gsLst>
              <a:lin ang="5400000" scaled="0"/>
            </a:gra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50" name="Shape 650"/>
            <p:cNvSpPr/>
            <p:nvPr/>
          </p:nvSpPr>
          <p:spPr>
            <a:xfrm>
              <a:off x="131762" y="4660899"/>
              <a:ext cx="55563" cy="239713"/>
            </a:xfrm>
            <a:prstGeom prst="ellipse">
              <a:avLst/>
            </a:prstGeom>
            <a:solidFill>
              <a:schemeClr val="accent3">
                <a:lumOff val="44000"/>
              </a:schemeClr>
            </a:soli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51" name="Shape 651"/>
            <p:cNvSpPr/>
            <p:nvPr/>
          </p:nvSpPr>
          <p:spPr>
            <a:xfrm rot="11100000">
              <a:off x="1541462" y="4662487"/>
              <a:ext cx="185747" cy="114306"/>
            </a:xfrm>
            <a:custGeom>
              <a:avLst/>
              <a:gdLst/>
              <a:ahLst/>
              <a:cxnLst>
                <a:cxn ang="0">
                  <a:pos x="wd2" y="hd2"/>
                </a:cxn>
                <a:cxn ang="5400000">
                  <a:pos x="wd2" y="hd2"/>
                </a:cxn>
                <a:cxn ang="10800000">
                  <a:pos x="wd2" y="hd2"/>
                </a:cxn>
                <a:cxn ang="16200000">
                  <a:pos x="wd2" y="hd2"/>
                </a:cxn>
              </a:cxnLst>
              <a:rect l="0" t="0" r="r" b="b"/>
              <a:pathLst>
                <a:path w="21600" h="21600" extrusionOk="0">
                  <a:moveTo>
                    <a:pt x="0" y="1"/>
                  </a:moveTo>
                  <a:cubicBezTo>
                    <a:pt x="61" y="1"/>
                    <a:pt x="123" y="0"/>
                    <a:pt x="184" y="0"/>
                  </a:cubicBezTo>
                  <a:cubicBezTo>
                    <a:pt x="12012" y="0"/>
                    <a:pt x="21600" y="9671"/>
                    <a:pt x="21600" y="21600"/>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52" name="Shape 652"/>
            <p:cNvSpPr/>
            <p:nvPr/>
          </p:nvSpPr>
          <p:spPr>
            <a:xfrm rot="21180000">
              <a:off x="1523900" y="4811810"/>
              <a:ext cx="188931" cy="96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90" y="9685"/>
                    <a:pt x="9776" y="99"/>
                    <a:pt x="21600" y="0"/>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53" name="Shape 653"/>
            <p:cNvSpPr/>
            <p:nvPr/>
          </p:nvSpPr>
          <p:spPr>
            <a:xfrm rot="10800000">
              <a:off x="1484312" y="4784724"/>
              <a:ext cx="38103" cy="100018"/>
            </a:xfrm>
            <a:custGeom>
              <a:avLst/>
              <a:gdLst/>
              <a:ahLst/>
              <a:cxnLst>
                <a:cxn ang="0">
                  <a:pos x="wd2" y="hd2"/>
                </a:cxn>
                <a:cxn ang="5400000">
                  <a:pos x="wd2" y="hd2"/>
                </a:cxn>
                <a:cxn ang="10800000">
                  <a:pos x="wd2" y="hd2"/>
                </a:cxn>
                <a:cxn ang="16200000">
                  <a:pos x="wd2" y="hd2"/>
                </a:cxn>
              </a:cxnLst>
              <a:rect l="0" t="0" r="r" b="b"/>
              <a:pathLst>
                <a:path w="21600" h="21600" extrusionOk="0">
                  <a:moveTo>
                    <a:pt x="0" y="20"/>
                  </a:moveTo>
                  <a:cubicBezTo>
                    <a:pt x="294" y="7"/>
                    <a:pt x="587" y="0"/>
                    <a:pt x="881" y="0"/>
                  </a:cubicBezTo>
                  <a:cubicBezTo>
                    <a:pt x="12324" y="0"/>
                    <a:pt x="21600" y="9671"/>
                    <a:pt x="21600" y="21600"/>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54" name="Shape 654"/>
            <p:cNvSpPr/>
            <p:nvPr/>
          </p:nvSpPr>
          <p:spPr>
            <a:xfrm>
              <a:off x="1501774" y="4722812"/>
              <a:ext cx="34925" cy="122239"/>
            </a:xfrm>
            <a:prstGeom prst="ellipse">
              <a:avLst/>
            </a:prstGeom>
            <a:solidFill>
              <a:schemeClr val="accent1"/>
            </a:soli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55" name="Shape 655"/>
            <p:cNvSpPr/>
            <p:nvPr/>
          </p:nvSpPr>
          <p:spPr>
            <a:xfrm>
              <a:off x="1490660" y="4687882"/>
              <a:ext cx="44425" cy="952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958"/>
                    <a:pt x="9551" y="408"/>
                    <a:pt x="21600" y="0"/>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56" name="Shape 656"/>
            <p:cNvSpPr/>
            <p:nvPr/>
          </p:nvSpPr>
          <p:spPr>
            <a:xfrm>
              <a:off x="1512886" y="4765674"/>
              <a:ext cx="12701" cy="36513"/>
            </a:xfrm>
            <a:prstGeom prst="ellipse">
              <a:avLst/>
            </a:prstGeom>
            <a:solidFill>
              <a:srgbClr val="000000"/>
            </a:soli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nvGrpSpPr>
            <p:cNvPr id="677" name="Group 677"/>
            <p:cNvGrpSpPr/>
            <p:nvPr/>
          </p:nvGrpSpPr>
          <p:grpSpPr>
            <a:xfrm>
              <a:off x="7379094" y="4592637"/>
              <a:ext cx="1518843" cy="285751"/>
              <a:chOff x="0" y="0"/>
              <a:chExt cx="1518842" cy="285749"/>
            </a:xfrm>
          </p:grpSpPr>
          <p:sp>
            <p:nvSpPr>
              <p:cNvPr id="657" name="Shape 657"/>
              <p:cNvSpPr/>
              <p:nvPr/>
            </p:nvSpPr>
            <p:spPr>
              <a:xfrm>
                <a:off x="1437880" y="6350"/>
                <a:ext cx="80963" cy="273051"/>
              </a:xfrm>
              <a:prstGeom prst="ellipse">
                <a:avLst/>
              </a:prstGeom>
              <a:gradFill flip="none" rotWithShape="1">
                <a:gsLst>
                  <a:gs pos="0">
                    <a:srgbClr val="1D2B4B"/>
                  </a:gs>
                  <a:gs pos="50000">
                    <a:schemeClr val="accent1"/>
                  </a:gs>
                  <a:gs pos="100000">
                    <a:srgbClr val="1D2B4B"/>
                  </a:gs>
                </a:gsLst>
                <a:lin ang="5400000" scaled="0"/>
              </a:gra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58" name="Shape 658"/>
              <p:cNvSpPr/>
              <p:nvPr/>
            </p:nvSpPr>
            <p:spPr>
              <a:xfrm>
                <a:off x="967980" y="6350"/>
                <a:ext cx="80963" cy="273051"/>
              </a:xfrm>
              <a:prstGeom prst="ellipse">
                <a:avLst/>
              </a:prstGeom>
              <a:gradFill flip="none" rotWithShape="1">
                <a:gsLst>
                  <a:gs pos="0">
                    <a:srgbClr val="1D2B4B"/>
                  </a:gs>
                  <a:gs pos="50000">
                    <a:schemeClr val="accent1"/>
                  </a:gs>
                  <a:gs pos="100000">
                    <a:srgbClr val="1D2B4B"/>
                  </a:gs>
                </a:gsLst>
                <a:lin ang="5400000" scaled="0"/>
              </a:gra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59" name="Shape 659"/>
              <p:cNvSpPr/>
              <p:nvPr/>
            </p:nvSpPr>
            <p:spPr>
              <a:xfrm>
                <a:off x="604442" y="41274"/>
                <a:ext cx="49213" cy="201614"/>
              </a:xfrm>
              <a:prstGeom prst="ellipse">
                <a:avLst/>
              </a:prstGeom>
              <a:gradFill flip="none" rotWithShape="1">
                <a:gsLst>
                  <a:gs pos="0">
                    <a:srgbClr val="1D2B4B"/>
                  </a:gs>
                  <a:gs pos="50000">
                    <a:schemeClr val="accent1"/>
                  </a:gs>
                  <a:gs pos="100000">
                    <a:srgbClr val="1D2B4B"/>
                  </a:gs>
                </a:gsLst>
                <a:lin ang="5400000" scaled="0"/>
              </a:gra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60" name="Shape 660"/>
              <p:cNvSpPr/>
              <p:nvPr/>
            </p:nvSpPr>
            <p:spPr>
              <a:xfrm>
                <a:off x="247255" y="112712"/>
                <a:ext cx="17463" cy="58739"/>
              </a:xfrm>
              <a:prstGeom prst="ellipse">
                <a:avLst/>
              </a:prstGeom>
              <a:gradFill flip="none" rotWithShape="1">
                <a:gsLst>
                  <a:gs pos="0">
                    <a:srgbClr val="1D2B4B"/>
                  </a:gs>
                  <a:gs pos="50000">
                    <a:schemeClr val="accent1"/>
                  </a:gs>
                  <a:gs pos="100000">
                    <a:srgbClr val="1D2B4B"/>
                  </a:gs>
                </a:gsLst>
                <a:lin ang="5400000" scaled="0"/>
              </a:gra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61" name="Shape 661"/>
              <p:cNvSpPr/>
              <p:nvPr/>
            </p:nvSpPr>
            <p:spPr>
              <a:xfrm flipH="1" flipV="1">
                <a:off x="1004493" y="285749"/>
                <a:ext cx="468313"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662" name="Shape 662"/>
              <p:cNvSpPr/>
              <p:nvPr/>
            </p:nvSpPr>
            <p:spPr>
              <a:xfrm flipH="1" flipV="1">
                <a:off x="1006080" y="-1"/>
                <a:ext cx="474663"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663" name="Shape 663"/>
              <p:cNvSpPr/>
              <p:nvPr/>
            </p:nvSpPr>
            <p:spPr>
              <a:xfrm>
                <a:off x="642542" y="249237"/>
                <a:ext cx="331788"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664" name="Shape 664"/>
              <p:cNvSpPr/>
              <p:nvPr/>
            </p:nvSpPr>
            <p:spPr>
              <a:xfrm>
                <a:off x="642542" y="34924"/>
                <a:ext cx="331788"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665" name="Shape 665"/>
              <p:cNvSpPr/>
              <p:nvPr/>
            </p:nvSpPr>
            <p:spPr>
              <a:xfrm>
                <a:off x="259955" y="177799"/>
                <a:ext cx="331788"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666" name="Shape 666"/>
              <p:cNvSpPr/>
              <p:nvPr/>
            </p:nvSpPr>
            <p:spPr>
              <a:xfrm>
                <a:off x="259955" y="106362"/>
                <a:ext cx="331788"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667" name="Shape 667"/>
              <p:cNvSpPr/>
              <p:nvPr/>
            </p:nvSpPr>
            <p:spPr>
              <a:xfrm>
                <a:off x="1010842" y="3175"/>
                <a:ext cx="457200" cy="279400"/>
              </a:xfrm>
              <a:prstGeom prst="rect">
                <a:avLst/>
              </a:prstGeom>
              <a:gradFill flip="none" rotWithShape="1">
                <a:gsLst>
                  <a:gs pos="0">
                    <a:srgbClr val="1D2B4B"/>
                  </a:gs>
                  <a:gs pos="50000">
                    <a:schemeClr val="accent1"/>
                  </a:gs>
                  <a:gs pos="100000">
                    <a:srgbClr val="1D2B4B"/>
                  </a:gs>
                </a:gsLst>
                <a:lin ang="5400000" scaled="0"/>
              </a:gra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68" name="Shape 668"/>
              <p:cNvSpPr/>
              <p:nvPr/>
            </p:nvSpPr>
            <p:spPr>
              <a:xfrm>
                <a:off x="625080" y="41275"/>
                <a:ext cx="347663" cy="204788"/>
              </a:xfrm>
              <a:prstGeom prst="rect">
                <a:avLst/>
              </a:prstGeom>
              <a:gradFill flip="none" rotWithShape="1">
                <a:gsLst>
                  <a:gs pos="0">
                    <a:srgbClr val="1D2B4B"/>
                  </a:gs>
                  <a:gs pos="50000">
                    <a:schemeClr val="accent1"/>
                  </a:gs>
                  <a:gs pos="100000">
                    <a:srgbClr val="1D2B4B"/>
                  </a:gs>
                </a:gsLst>
                <a:lin ang="5400000" scaled="0"/>
              </a:gra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69" name="Shape 669"/>
              <p:cNvSpPr/>
              <p:nvPr/>
            </p:nvSpPr>
            <p:spPr>
              <a:xfrm>
                <a:off x="261542" y="106362"/>
                <a:ext cx="336550" cy="74613"/>
              </a:xfrm>
              <a:prstGeom prst="rect">
                <a:avLst/>
              </a:prstGeom>
              <a:gradFill flip="none" rotWithShape="1">
                <a:gsLst>
                  <a:gs pos="0">
                    <a:srgbClr val="1D2B4B"/>
                  </a:gs>
                  <a:gs pos="50000">
                    <a:schemeClr val="accent1"/>
                  </a:gs>
                  <a:gs pos="100000">
                    <a:srgbClr val="1D2B4B"/>
                  </a:gs>
                </a:gsLst>
                <a:lin ang="5400000" scaled="0"/>
              </a:gra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70" name="Shape 670"/>
              <p:cNvSpPr/>
              <p:nvPr/>
            </p:nvSpPr>
            <p:spPr>
              <a:xfrm>
                <a:off x="1455342" y="26987"/>
                <a:ext cx="53975" cy="231775"/>
              </a:xfrm>
              <a:prstGeom prst="ellipse">
                <a:avLst/>
              </a:prstGeom>
              <a:solidFill>
                <a:schemeClr val="accent3">
                  <a:lumOff val="44000"/>
                </a:schemeClr>
              </a:soli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71" name="Shape 671"/>
              <p:cNvSpPr/>
              <p:nvPr/>
            </p:nvSpPr>
            <p:spPr>
              <a:xfrm rot="300000">
                <a:off x="4437" y="155572"/>
                <a:ext cx="176214" cy="1095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810" y="0"/>
                      <a:pt x="21431" y="9621"/>
                      <a:pt x="21600" y="21600"/>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72" name="Shape 672"/>
              <p:cNvSpPr/>
              <p:nvPr/>
            </p:nvSpPr>
            <p:spPr>
              <a:xfrm rot="10380000">
                <a:off x="18659" y="28481"/>
                <a:ext cx="180975" cy="952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744"/>
                      <a:pt x="9641" y="104"/>
                      <a:pt x="21600" y="0"/>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73" name="Shape 673"/>
              <p:cNvSpPr/>
              <p:nvPr/>
            </p:nvSpPr>
            <p:spPr>
              <a:xfrm>
                <a:off x="177403" y="52383"/>
                <a:ext cx="36515" cy="93615"/>
              </a:xfrm>
              <a:custGeom>
                <a:avLst/>
                <a:gdLst/>
                <a:ahLst/>
                <a:cxnLst>
                  <a:cxn ang="0">
                    <a:pos x="wd2" y="hd2"/>
                  </a:cxn>
                  <a:cxn ang="5400000">
                    <a:pos x="wd2" y="hd2"/>
                  </a:cxn>
                  <a:cxn ang="10800000">
                    <a:pos x="wd2" y="hd2"/>
                  </a:cxn>
                  <a:cxn ang="16200000">
                    <a:pos x="wd2" y="hd2"/>
                  </a:cxn>
                </a:cxnLst>
                <a:rect l="0" t="0" r="r" b="b"/>
                <a:pathLst>
                  <a:path w="21600" h="21600" extrusionOk="0">
                    <a:moveTo>
                      <a:pt x="0" y="21"/>
                    </a:moveTo>
                    <a:cubicBezTo>
                      <a:pt x="304" y="7"/>
                      <a:pt x="607" y="0"/>
                      <a:pt x="912" y="0"/>
                    </a:cubicBezTo>
                    <a:cubicBezTo>
                      <a:pt x="12201" y="0"/>
                      <a:pt x="21406" y="9612"/>
                      <a:pt x="21600" y="21600"/>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74" name="Shape 674"/>
              <p:cNvSpPr/>
              <p:nvPr/>
            </p:nvSpPr>
            <p:spPr>
              <a:xfrm>
                <a:off x="166292" y="80962"/>
                <a:ext cx="31751" cy="117475"/>
              </a:xfrm>
              <a:prstGeom prst="ellipse">
                <a:avLst/>
              </a:prstGeom>
              <a:solidFill>
                <a:schemeClr val="accent1"/>
              </a:soli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75" name="Shape 675"/>
              <p:cNvSpPr/>
              <p:nvPr/>
            </p:nvSpPr>
            <p:spPr>
              <a:xfrm rot="10800000">
                <a:off x="178951" y="153946"/>
                <a:ext cx="41319" cy="889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02" y="9911"/>
                      <a:pt x="9693" y="420"/>
                      <a:pt x="21600" y="0"/>
                    </a:cubicBezTo>
                  </a:path>
                </a:pathLst>
              </a:custGeom>
              <a:noFill/>
              <a:ln w="12700" cap="rnd">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76" name="Shape 676"/>
              <p:cNvSpPr/>
              <p:nvPr/>
            </p:nvSpPr>
            <p:spPr>
              <a:xfrm>
                <a:off x="175817" y="122237"/>
                <a:ext cx="12701" cy="34925"/>
              </a:xfrm>
              <a:prstGeom prst="ellipse">
                <a:avLst/>
              </a:prstGeom>
              <a:solidFill>
                <a:srgbClr val="000000"/>
              </a:soli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678" name="Shape 678"/>
            <p:cNvSpPr/>
            <p:nvPr/>
          </p:nvSpPr>
          <p:spPr>
            <a:xfrm>
              <a:off x="5237162" y="1112837"/>
              <a:ext cx="590551" cy="1362076"/>
            </a:xfrm>
            <a:custGeom>
              <a:avLst/>
              <a:gdLst/>
              <a:ahLst/>
              <a:cxnLst>
                <a:cxn ang="0">
                  <a:pos x="wd2" y="hd2"/>
                </a:cxn>
                <a:cxn ang="5400000">
                  <a:pos x="wd2" y="hd2"/>
                </a:cxn>
                <a:cxn ang="10800000">
                  <a:pos x="wd2" y="hd2"/>
                </a:cxn>
                <a:cxn ang="16200000">
                  <a:pos x="wd2" y="hd2"/>
                </a:cxn>
              </a:cxnLst>
              <a:rect l="0" t="0" r="r" b="b"/>
              <a:pathLst>
                <a:path w="21600" h="21600" extrusionOk="0">
                  <a:moveTo>
                    <a:pt x="11729" y="0"/>
                  </a:moveTo>
                  <a:lnTo>
                    <a:pt x="11613" y="101"/>
                  </a:lnTo>
                  <a:lnTo>
                    <a:pt x="11381" y="201"/>
                  </a:lnTo>
                  <a:lnTo>
                    <a:pt x="11032" y="503"/>
                  </a:lnTo>
                  <a:lnTo>
                    <a:pt x="10800" y="554"/>
                  </a:lnTo>
                  <a:lnTo>
                    <a:pt x="10800" y="655"/>
                  </a:lnTo>
                  <a:lnTo>
                    <a:pt x="10452" y="957"/>
                  </a:lnTo>
                  <a:lnTo>
                    <a:pt x="10452" y="1057"/>
                  </a:lnTo>
                  <a:lnTo>
                    <a:pt x="10335" y="1158"/>
                  </a:lnTo>
                  <a:lnTo>
                    <a:pt x="10335" y="1259"/>
                  </a:lnTo>
                  <a:lnTo>
                    <a:pt x="10103" y="1309"/>
                  </a:lnTo>
                  <a:lnTo>
                    <a:pt x="10103" y="1410"/>
                  </a:lnTo>
                  <a:lnTo>
                    <a:pt x="9987" y="1510"/>
                  </a:lnTo>
                  <a:lnTo>
                    <a:pt x="9987" y="1611"/>
                  </a:lnTo>
                  <a:lnTo>
                    <a:pt x="9639" y="1913"/>
                  </a:lnTo>
                  <a:lnTo>
                    <a:pt x="9406" y="1964"/>
                  </a:lnTo>
                  <a:lnTo>
                    <a:pt x="9290" y="2064"/>
                  </a:lnTo>
                  <a:lnTo>
                    <a:pt x="9290" y="2165"/>
                  </a:lnTo>
                  <a:lnTo>
                    <a:pt x="9058" y="2366"/>
                  </a:lnTo>
                  <a:lnTo>
                    <a:pt x="9058" y="2467"/>
                  </a:lnTo>
                  <a:lnTo>
                    <a:pt x="8826" y="2568"/>
                  </a:lnTo>
                  <a:lnTo>
                    <a:pt x="8594" y="2769"/>
                  </a:lnTo>
                  <a:lnTo>
                    <a:pt x="8594" y="2870"/>
                  </a:lnTo>
                  <a:lnTo>
                    <a:pt x="8013" y="3373"/>
                  </a:lnTo>
                  <a:lnTo>
                    <a:pt x="8013" y="3474"/>
                  </a:lnTo>
                  <a:lnTo>
                    <a:pt x="7781" y="3676"/>
                  </a:lnTo>
                  <a:lnTo>
                    <a:pt x="7781" y="3776"/>
                  </a:lnTo>
                  <a:lnTo>
                    <a:pt x="7432" y="4078"/>
                  </a:lnTo>
                  <a:lnTo>
                    <a:pt x="7432" y="4179"/>
                  </a:lnTo>
                  <a:lnTo>
                    <a:pt x="7084" y="4481"/>
                  </a:lnTo>
                  <a:lnTo>
                    <a:pt x="7084" y="4582"/>
                  </a:lnTo>
                  <a:lnTo>
                    <a:pt x="6503" y="5085"/>
                  </a:lnTo>
                  <a:lnTo>
                    <a:pt x="6503" y="5186"/>
                  </a:lnTo>
                  <a:lnTo>
                    <a:pt x="6271" y="5387"/>
                  </a:lnTo>
                  <a:lnTo>
                    <a:pt x="6271" y="5488"/>
                  </a:lnTo>
                  <a:lnTo>
                    <a:pt x="4413" y="7099"/>
                  </a:lnTo>
                  <a:lnTo>
                    <a:pt x="4413" y="7200"/>
                  </a:lnTo>
                  <a:lnTo>
                    <a:pt x="4065" y="7502"/>
                  </a:lnTo>
                  <a:lnTo>
                    <a:pt x="4065" y="7603"/>
                  </a:lnTo>
                  <a:lnTo>
                    <a:pt x="3600" y="8006"/>
                  </a:lnTo>
                  <a:lnTo>
                    <a:pt x="3600" y="8106"/>
                  </a:lnTo>
                  <a:lnTo>
                    <a:pt x="3135" y="8509"/>
                  </a:lnTo>
                  <a:lnTo>
                    <a:pt x="3135" y="8610"/>
                  </a:lnTo>
                  <a:lnTo>
                    <a:pt x="2903" y="8811"/>
                  </a:lnTo>
                  <a:lnTo>
                    <a:pt x="2903" y="8912"/>
                  </a:lnTo>
                  <a:lnTo>
                    <a:pt x="1742" y="9919"/>
                  </a:lnTo>
                  <a:lnTo>
                    <a:pt x="1742" y="10020"/>
                  </a:lnTo>
                  <a:lnTo>
                    <a:pt x="1277" y="10422"/>
                  </a:lnTo>
                  <a:lnTo>
                    <a:pt x="1277" y="10523"/>
                  </a:lnTo>
                  <a:lnTo>
                    <a:pt x="1161" y="10624"/>
                  </a:lnTo>
                  <a:lnTo>
                    <a:pt x="1161" y="10724"/>
                  </a:lnTo>
                  <a:lnTo>
                    <a:pt x="929" y="10825"/>
                  </a:lnTo>
                  <a:lnTo>
                    <a:pt x="813" y="10926"/>
                  </a:lnTo>
                  <a:lnTo>
                    <a:pt x="813" y="11027"/>
                  </a:lnTo>
                  <a:lnTo>
                    <a:pt x="581" y="11228"/>
                  </a:lnTo>
                  <a:lnTo>
                    <a:pt x="581" y="11329"/>
                  </a:lnTo>
                  <a:lnTo>
                    <a:pt x="0" y="11832"/>
                  </a:lnTo>
                  <a:lnTo>
                    <a:pt x="116" y="11933"/>
                  </a:lnTo>
                  <a:lnTo>
                    <a:pt x="116" y="12134"/>
                  </a:lnTo>
                  <a:lnTo>
                    <a:pt x="232" y="12235"/>
                  </a:lnTo>
                  <a:lnTo>
                    <a:pt x="348" y="12386"/>
                  </a:lnTo>
                  <a:lnTo>
                    <a:pt x="348" y="12487"/>
                  </a:lnTo>
                  <a:lnTo>
                    <a:pt x="581" y="12537"/>
                  </a:lnTo>
                  <a:lnTo>
                    <a:pt x="581" y="12638"/>
                  </a:lnTo>
                  <a:lnTo>
                    <a:pt x="697" y="12738"/>
                  </a:lnTo>
                  <a:lnTo>
                    <a:pt x="697" y="12839"/>
                  </a:lnTo>
                  <a:lnTo>
                    <a:pt x="929" y="13041"/>
                  </a:lnTo>
                  <a:lnTo>
                    <a:pt x="929" y="13141"/>
                  </a:lnTo>
                  <a:lnTo>
                    <a:pt x="1161" y="13343"/>
                  </a:lnTo>
                  <a:lnTo>
                    <a:pt x="1161" y="13544"/>
                  </a:lnTo>
                  <a:lnTo>
                    <a:pt x="1277" y="13645"/>
                  </a:lnTo>
                  <a:lnTo>
                    <a:pt x="1277" y="13745"/>
                  </a:lnTo>
                  <a:lnTo>
                    <a:pt x="1394" y="13846"/>
                  </a:lnTo>
                  <a:lnTo>
                    <a:pt x="1394" y="13947"/>
                  </a:lnTo>
                  <a:lnTo>
                    <a:pt x="1510" y="14048"/>
                  </a:lnTo>
                  <a:lnTo>
                    <a:pt x="1510" y="14249"/>
                  </a:lnTo>
                  <a:lnTo>
                    <a:pt x="1626" y="14350"/>
                  </a:lnTo>
                  <a:lnTo>
                    <a:pt x="1626" y="14450"/>
                  </a:lnTo>
                  <a:lnTo>
                    <a:pt x="1742" y="14551"/>
                  </a:lnTo>
                  <a:lnTo>
                    <a:pt x="1742" y="14652"/>
                  </a:lnTo>
                  <a:lnTo>
                    <a:pt x="1858" y="14752"/>
                  </a:lnTo>
                  <a:lnTo>
                    <a:pt x="1858" y="14853"/>
                  </a:lnTo>
                  <a:lnTo>
                    <a:pt x="2090" y="15055"/>
                  </a:lnTo>
                  <a:lnTo>
                    <a:pt x="2090" y="15155"/>
                  </a:lnTo>
                  <a:lnTo>
                    <a:pt x="2206" y="15256"/>
                  </a:lnTo>
                  <a:lnTo>
                    <a:pt x="2206" y="15357"/>
                  </a:lnTo>
                  <a:lnTo>
                    <a:pt x="2671" y="15759"/>
                  </a:lnTo>
                  <a:lnTo>
                    <a:pt x="2671" y="15860"/>
                  </a:lnTo>
                  <a:lnTo>
                    <a:pt x="2787" y="15961"/>
                  </a:lnTo>
                  <a:lnTo>
                    <a:pt x="2787" y="16062"/>
                  </a:lnTo>
                  <a:lnTo>
                    <a:pt x="3019" y="16263"/>
                  </a:lnTo>
                  <a:lnTo>
                    <a:pt x="3019" y="16364"/>
                  </a:lnTo>
                  <a:lnTo>
                    <a:pt x="3135" y="16515"/>
                  </a:lnTo>
                  <a:lnTo>
                    <a:pt x="3135" y="16716"/>
                  </a:lnTo>
                  <a:lnTo>
                    <a:pt x="3252" y="16817"/>
                  </a:lnTo>
                  <a:lnTo>
                    <a:pt x="3252" y="16917"/>
                  </a:lnTo>
                  <a:lnTo>
                    <a:pt x="3368" y="17018"/>
                  </a:lnTo>
                  <a:lnTo>
                    <a:pt x="3368" y="17220"/>
                  </a:lnTo>
                  <a:lnTo>
                    <a:pt x="3484" y="17320"/>
                  </a:lnTo>
                  <a:lnTo>
                    <a:pt x="3484" y="17421"/>
                  </a:lnTo>
                  <a:lnTo>
                    <a:pt x="3600" y="17522"/>
                  </a:lnTo>
                  <a:lnTo>
                    <a:pt x="3600" y="17622"/>
                  </a:lnTo>
                  <a:lnTo>
                    <a:pt x="3716" y="17723"/>
                  </a:lnTo>
                  <a:lnTo>
                    <a:pt x="3716" y="17924"/>
                  </a:lnTo>
                  <a:lnTo>
                    <a:pt x="3832" y="18025"/>
                  </a:lnTo>
                  <a:lnTo>
                    <a:pt x="3832" y="18126"/>
                  </a:lnTo>
                  <a:lnTo>
                    <a:pt x="3948" y="18227"/>
                  </a:lnTo>
                  <a:lnTo>
                    <a:pt x="3948" y="18327"/>
                  </a:lnTo>
                  <a:lnTo>
                    <a:pt x="4065" y="18428"/>
                  </a:lnTo>
                  <a:lnTo>
                    <a:pt x="4065" y="18529"/>
                  </a:lnTo>
                  <a:lnTo>
                    <a:pt x="4181" y="18629"/>
                  </a:lnTo>
                  <a:lnTo>
                    <a:pt x="4181" y="18730"/>
                  </a:lnTo>
                  <a:lnTo>
                    <a:pt x="4297" y="18831"/>
                  </a:lnTo>
                  <a:lnTo>
                    <a:pt x="4297" y="18931"/>
                  </a:lnTo>
                  <a:lnTo>
                    <a:pt x="4529" y="19133"/>
                  </a:lnTo>
                  <a:lnTo>
                    <a:pt x="4529" y="19234"/>
                  </a:lnTo>
                  <a:lnTo>
                    <a:pt x="4761" y="19435"/>
                  </a:lnTo>
                  <a:lnTo>
                    <a:pt x="4761" y="19536"/>
                  </a:lnTo>
                  <a:lnTo>
                    <a:pt x="4877" y="19636"/>
                  </a:lnTo>
                  <a:lnTo>
                    <a:pt x="4877" y="19737"/>
                  </a:lnTo>
                  <a:lnTo>
                    <a:pt x="5342" y="20140"/>
                  </a:lnTo>
                  <a:lnTo>
                    <a:pt x="5342" y="20241"/>
                  </a:lnTo>
                  <a:lnTo>
                    <a:pt x="5690" y="20543"/>
                  </a:lnTo>
                  <a:lnTo>
                    <a:pt x="5690" y="20643"/>
                  </a:lnTo>
                  <a:lnTo>
                    <a:pt x="5806" y="20744"/>
                  </a:lnTo>
                  <a:lnTo>
                    <a:pt x="5923" y="20895"/>
                  </a:lnTo>
                  <a:lnTo>
                    <a:pt x="6619" y="21499"/>
                  </a:lnTo>
                  <a:lnTo>
                    <a:pt x="7084" y="21600"/>
                  </a:lnTo>
                  <a:lnTo>
                    <a:pt x="7084" y="21399"/>
                  </a:lnTo>
                  <a:lnTo>
                    <a:pt x="7316" y="21298"/>
                  </a:lnTo>
                  <a:lnTo>
                    <a:pt x="7432" y="21197"/>
                  </a:lnTo>
                  <a:lnTo>
                    <a:pt x="7665" y="21147"/>
                  </a:lnTo>
                  <a:lnTo>
                    <a:pt x="7781" y="21046"/>
                  </a:lnTo>
                  <a:lnTo>
                    <a:pt x="7781" y="20945"/>
                  </a:lnTo>
                  <a:lnTo>
                    <a:pt x="8129" y="20643"/>
                  </a:lnTo>
                  <a:lnTo>
                    <a:pt x="8129" y="20543"/>
                  </a:lnTo>
                  <a:lnTo>
                    <a:pt x="9174" y="19636"/>
                  </a:lnTo>
                  <a:lnTo>
                    <a:pt x="9174" y="19536"/>
                  </a:lnTo>
                  <a:lnTo>
                    <a:pt x="9290" y="19435"/>
                  </a:lnTo>
                  <a:lnTo>
                    <a:pt x="9523" y="19334"/>
                  </a:lnTo>
                  <a:lnTo>
                    <a:pt x="9523" y="19234"/>
                  </a:lnTo>
                  <a:lnTo>
                    <a:pt x="10568" y="18327"/>
                  </a:lnTo>
                  <a:lnTo>
                    <a:pt x="10568" y="18227"/>
                  </a:lnTo>
                  <a:lnTo>
                    <a:pt x="10800" y="18126"/>
                  </a:lnTo>
                  <a:lnTo>
                    <a:pt x="11148" y="17824"/>
                  </a:lnTo>
                  <a:lnTo>
                    <a:pt x="11148" y="17723"/>
                  </a:lnTo>
                  <a:lnTo>
                    <a:pt x="11961" y="17018"/>
                  </a:lnTo>
                  <a:lnTo>
                    <a:pt x="11961" y="16917"/>
                  </a:lnTo>
                  <a:lnTo>
                    <a:pt x="12426" y="16515"/>
                  </a:lnTo>
                  <a:lnTo>
                    <a:pt x="12426" y="16414"/>
                  </a:lnTo>
                  <a:lnTo>
                    <a:pt x="12774" y="16112"/>
                  </a:lnTo>
                  <a:lnTo>
                    <a:pt x="12774" y="16011"/>
                  </a:lnTo>
                  <a:lnTo>
                    <a:pt x="13006" y="15910"/>
                  </a:lnTo>
                  <a:lnTo>
                    <a:pt x="13006" y="15810"/>
                  </a:lnTo>
                  <a:lnTo>
                    <a:pt x="13703" y="15206"/>
                  </a:lnTo>
                  <a:lnTo>
                    <a:pt x="13703" y="15105"/>
                  </a:lnTo>
                  <a:lnTo>
                    <a:pt x="14168" y="14702"/>
                  </a:lnTo>
                  <a:lnTo>
                    <a:pt x="14168" y="14601"/>
                  </a:lnTo>
                  <a:lnTo>
                    <a:pt x="14400" y="14501"/>
                  </a:lnTo>
                  <a:lnTo>
                    <a:pt x="14516" y="14400"/>
                  </a:lnTo>
                  <a:lnTo>
                    <a:pt x="14516" y="14299"/>
                  </a:lnTo>
                  <a:lnTo>
                    <a:pt x="14748" y="14199"/>
                  </a:lnTo>
                  <a:lnTo>
                    <a:pt x="14748" y="14098"/>
                  </a:lnTo>
                  <a:lnTo>
                    <a:pt x="16258" y="12789"/>
                  </a:lnTo>
                  <a:lnTo>
                    <a:pt x="16258" y="12688"/>
                  </a:lnTo>
                  <a:lnTo>
                    <a:pt x="16490" y="12587"/>
                  </a:lnTo>
                  <a:lnTo>
                    <a:pt x="16490" y="12487"/>
                  </a:lnTo>
                  <a:lnTo>
                    <a:pt x="16839" y="12185"/>
                  </a:lnTo>
                  <a:lnTo>
                    <a:pt x="16839" y="12084"/>
                  </a:lnTo>
                  <a:lnTo>
                    <a:pt x="17303" y="11681"/>
                  </a:lnTo>
                  <a:lnTo>
                    <a:pt x="17303" y="11580"/>
                  </a:lnTo>
                  <a:lnTo>
                    <a:pt x="17884" y="11077"/>
                  </a:lnTo>
                  <a:lnTo>
                    <a:pt x="18116" y="10976"/>
                  </a:lnTo>
                  <a:lnTo>
                    <a:pt x="18116" y="10876"/>
                  </a:lnTo>
                  <a:lnTo>
                    <a:pt x="18348" y="10825"/>
                  </a:lnTo>
                  <a:lnTo>
                    <a:pt x="18465" y="10724"/>
                  </a:lnTo>
                  <a:lnTo>
                    <a:pt x="18465" y="10624"/>
                  </a:lnTo>
                  <a:lnTo>
                    <a:pt x="18697" y="10422"/>
                  </a:lnTo>
                  <a:lnTo>
                    <a:pt x="18929" y="10372"/>
                  </a:lnTo>
                  <a:lnTo>
                    <a:pt x="18929" y="10271"/>
                  </a:lnTo>
                  <a:lnTo>
                    <a:pt x="20787" y="8660"/>
                  </a:lnTo>
                  <a:lnTo>
                    <a:pt x="20787" y="8559"/>
                  </a:lnTo>
                  <a:lnTo>
                    <a:pt x="20903" y="8459"/>
                  </a:lnTo>
                  <a:lnTo>
                    <a:pt x="20903" y="8358"/>
                  </a:lnTo>
                  <a:lnTo>
                    <a:pt x="21252" y="8056"/>
                  </a:lnTo>
                  <a:lnTo>
                    <a:pt x="21252" y="7955"/>
                  </a:lnTo>
                  <a:lnTo>
                    <a:pt x="21368" y="7855"/>
                  </a:lnTo>
                  <a:lnTo>
                    <a:pt x="21368" y="7754"/>
                  </a:lnTo>
                  <a:lnTo>
                    <a:pt x="21484" y="7653"/>
                  </a:lnTo>
                  <a:lnTo>
                    <a:pt x="21484" y="7552"/>
                  </a:lnTo>
                  <a:lnTo>
                    <a:pt x="21600" y="7452"/>
                  </a:lnTo>
                  <a:lnTo>
                    <a:pt x="21600" y="7351"/>
                  </a:lnTo>
                  <a:lnTo>
                    <a:pt x="21368" y="7301"/>
                  </a:lnTo>
                  <a:lnTo>
                    <a:pt x="21135" y="7099"/>
                  </a:lnTo>
                  <a:lnTo>
                    <a:pt x="20903" y="7099"/>
                  </a:lnTo>
                  <a:lnTo>
                    <a:pt x="20787" y="6999"/>
                  </a:lnTo>
                  <a:lnTo>
                    <a:pt x="20555" y="6948"/>
                  </a:lnTo>
                  <a:lnTo>
                    <a:pt x="20090" y="6747"/>
                  </a:lnTo>
                  <a:lnTo>
                    <a:pt x="19974" y="6646"/>
                  </a:lnTo>
                  <a:lnTo>
                    <a:pt x="19974" y="6545"/>
                  </a:lnTo>
                  <a:lnTo>
                    <a:pt x="20206" y="6747"/>
                  </a:lnTo>
                  <a:lnTo>
                    <a:pt x="20903" y="7049"/>
                  </a:lnTo>
                  <a:lnTo>
                    <a:pt x="21019" y="7150"/>
                  </a:lnTo>
                  <a:lnTo>
                    <a:pt x="21252" y="7200"/>
                  </a:lnTo>
                  <a:lnTo>
                    <a:pt x="21252" y="7301"/>
                  </a:lnTo>
                  <a:lnTo>
                    <a:pt x="21368" y="7401"/>
                  </a:lnTo>
                  <a:lnTo>
                    <a:pt x="21484" y="7301"/>
                  </a:lnTo>
                  <a:lnTo>
                    <a:pt x="21368" y="7200"/>
                  </a:lnTo>
                  <a:lnTo>
                    <a:pt x="21135" y="7099"/>
                  </a:lnTo>
                  <a:lnTo>
                    <a:pt x="20903" y="6898"/>
                  </a:lnTo>
                  <a:lnTo>
                    <a:pt x="20903" y="6797"/>
                  </a:lnTo>
                  <a:lnTo>
                    <a:pt x="20671" y="6596"/>
                  </a:lnTo>
                  <a:lnTo>
                    <a:pt x="20671" y="6495"/>
                  </a:lnTo>
                  <a:lnTo>
                    <a:pt x="20555" y="6394"/>
                  </a:lnTo>
                  <a:lnTo>
                    <a:pt x="20323" y="6344"/>
                  </a:lnTo>
                  <a:lnTo>
                    <a:pt x="20323" y="6243"/>
                  </a:lnTo>
                  <a:lnTo>
                    <a:pt x="20090" y="6193"/>
                  </a:lnTo>
                  <a:lnTo>
                    <a:pt x="20090" y="6092"/>
                  </a:lnTo>
                  <a:lnTo>
                    <a:pt x="19974" y="5992"/>
                  </a:lnTo>
                  <a:lnTo>
                    <a:pt x="19742" y="5941"/>
                  </a:lnTo>
                  <a:lnTo>
                    <a:pt x="19742" y="5841"/>
                  </a:lnTo>
                  <a:lnTo>
                    <a:pt x="19510" y="5790"/>
                  </a:lnTo>
                  <a:lnTo>
                    <a:pt x="19161" y="5488"/>
                  </a:lnTo>
                  <a:lnTo>
                    <a:pt x="18929" y="5438"/>
                  </a:lnTo>
                  <a:lnTo>
                    <a:pt x="18697" y="5236"/>
                  </a:lnTo>
                  <a:lnTo>
                    <a:pt x="18465" y="5186"/>
                  </a:lnTo>
                  <a:lnTo>
                    <a:pt x="18116" y="4884"/>
                  </a:lnTo>
                  <a:lnTo>
                    <a:pt x="18116" y="4783"/>
                  </a:lnTo>
                  <a:lnTo>
                    <a:pt x="17768" y="4481"/>
                  </a:lnTo>
                  <a:lnTo>
                    <a:pt x="17768" y="4380"/>
                  </a:lnTo>
                  <a:lnTo>
                    <a:pt x="17187" y="3877"/>
                  </a:lnTo>
                  <a:lnTo>
                    <a:pt x="16723" y="3676"/>
                  </a:lnTo>
                  <a:lnTo>
                    <a:pt x="16606" y="3575"/>
                  </a:lnTo>
                  <a:lnTo>
                    <a:pt x="16374" y="3524"/>
                  </a:lnTo>
                  <a:lnTo>
                    <a:pt x="15561" y="2820"/>
                  </a:lnTo>
                  <a:lnTo>
                    <a:pt x="15329" y="2719"/>
                  </a:lnTo>
                  <a:lnTo>
                    <a:pt x="15329" y="2618"/>
                  </a:lnTo>
                  <a:lnTo>
                    <a:pt x="14168" y="1611"/>
                  </a:lnTo>
                  <a:lnTo>
                    <a:pt x="13935" y="1561"/>
                  </a:lnTo>
                  <a:lnTo>
                    <a:pt x="13587" y="1259"/>
                  </a:lnTo>
                  <a:lnTo>
                    <a:pt x="13355" y="1208"/>
                  </a:lnTo>
                  <a:lnTo>
                    <a:pt x="13355" y="1108"/>
                  </a:lnTo>
                  <a:lnTo>
                    <a:pt x="13239" y="1007"/>
                  </a:lnTo>
                  <a:lnTo>
                    <a:pt x="13006" y="957"/>
                  </a:lnTo>
                  <a:lnTo>
                    <a:pt x="12426" y="453"/>
                  </a:lnTo>
                  <a:lnTo>
                    <a:pt x="12194" y="403"/>
                  </a:lnTo>
                  <a:lnTo>
                    <a:pt x="12077" y="302"/>
                  </a:lnTo>
                  <a:lnTo>
                    <a:pt x="11845" y="252"/>
                  </a:lnTo>
                  <a:lnTo>
                    <a:pt x="11613" y="50"/>
                  </a:lnTo>
                  <a:lnTo>
                    <a:pt x="11729" y="0"/>
                  </a:lnTo>
                </a:path>
              </a:pathLst>
            </a:custGeom>
            <a:solidFill>
              <a:srgbClr val="000000"/>
            </a:solidFill>
            <a:ln w="12700" cap="rnd">
              <a:solidFill>
                <a:srgbClr val="000000"/>
              </a:solidFill>
              <a:prstDash val="solid"/>
              <a:round/>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79" name="Shape 679"/>
            <p:cNvSpPr/>
            <p:nvPr/>
          </p:nvSpPr>
          <p:spPr>
            <a:xfrm>
              <a:off x="7161211" y="2490787"/>
              <a:ext cx="1181100" cy="317500"/>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680" name="Shape 680"/>
            <p:cNvSpPr/>
            <p:nvPr/>
          </p:nvSpPr>
          <p:spPr>
            <a:xfrm>
              <a:off x="6881811" y="4125912"/>
              <a:ext cx="784226" cy="561976"/>
            </a:xfrm>
            <a:custGeom>
              <a:avLst/>
              <a:gdLst/>
              <a:ahLst/>
              <a:cxnLst>
                <a:cxn ang="0">
                  <a:pos x="wd2" y="hd2"/>
                </a:cxn>
                <a:cxn ang="5400000">
                  <a:pos x="wd2" y="hd2"/>
                </a:cxn>
                <a:cxn ang="10800000">
                  <a:pos x="wd2" y="hd2"/>
                </a:cxn>
                <a:cxn ang="16200000">
                  <a:pos x="wd2" y="hd2"/>
                </a:cxn>
              </a:cxnLst>
              <a:rect l="0" t="0" r="r" b="b"/>
              <a:pathLst>
                <a:path w="21600" h="21600" extrusionOk="0">
                  <a:moveTo>
                    <a:pt x="87" y="21600"/>
                  </a:moveTo>
                  <a:lnTo>
                    <a:pt x="787" y="21600"/>
                  </a:lnTo>
                  <a:lnTo>
                    <a:pt x="1137" y="21356"/>
                  </a:lnTo>
                  <a:lnTo>
                    <a:pt x="1312" y="21356"/>
                  </a:lnTo>
                  <a:lnTo>
                    <a:pt x="1399" y="21112"/>
                  </a:lnTo>
                  <a:lnTo>
                    <a:pt x="1574" y="20990"/>
                  </a:lnTo>
                  <a:lnTo>
                    <a:pt x="1749" y="20990"/>
                  </a:lnTo>
                  <a:lnTo>
                    <a:pt x="1836" y="20746"/>
                  </a:lnTo>
                  <a:lnTo>
                    <a:pt x="2011" y="20746"/>
                  </a:lnTo>
                  <a:lnTo>
                    <a:pt x="3935" y="19403"/>
                  </a:lnTo>
                  <a:lnTo>
                    <a:pt x="4110" y="19403"/>
                  </a:lnTo>
                  <a:lnTo>
                    <a:pt x="4985" y="18793"/>
                  </a:lnTo>
                  <a:lnTo>
                    <a:pt x="5160" y="18793"/>
                  </a:lnTo>
                  <a:lnTo>
                    <a:pt x="5334" y="18671"/>
                  </a:lnTo>
                  <a:lnTo>
                    <a:pt x="5509" y="18671"/>
                  </a:lnTo>
                  <a:lnTo>
                    <a:pt x="5859" y="18427"/>
                  </a:lnTo>
                  <a:lnTo>
                    <a:pt x="6034" y="18427"/>
                  </a:lnTo>
                  <a:lnTo>
                    <a:pt x="6384" y="18183"/>
                  </a:lnTo>
                  <a:lnTo>
                    <a:pt x="6559" y="18183"/>
                  </a:lnTo>
                  <a:lnTo>
                    <a:pt x="6734" y="18061"/>
                  </a:lnTo>
                  <a:lnTo>
                    <a:pt x="6909" y="18061"/>
                  </a:lnTo>
                  <a:lnTo>
                    <a:pt x="7433" y="17695"/>
                  </a:lnTo>
                  <a:lnTo>
                    <a:pt x="7608" y="17695"/>
                  </a:lnTo>
                  <a:lnTo>
                    <a:pt x="7958" y="17451"/>
                  </a:lnTo>
                  <a:lnTo>
                    <a:pt x="8133" y="17451"/>
                  </a:lnTo>
                  <a:lnTo>
                    <a:pt x="8483" y="17207"/>
                  </a:lnTo>
                  <a:lnTo>
                    <a:pt x="8745" y="16475"/>
                  </a:lnTo>
                  <a:lnTo>
                    <a:pt x="8920" y="16231"/>
                  </a:lnTo>
                  <a:lnTo>
                    <a:pt x="9007" y="15986"/>
                  </a:lnTo>
                  <a:lnTo>
                    <a:pt x="9357" y="15498"/>
                  </a:lnTo>
                  <a:lnTo>
                    <a:pt x="9532" y="15376"/>
                  </a:lnTo>
                  <a:lnTo>
                    <a:pt x="9969" y="14766"/>
                  </a:lnTo>
                  <a:lnTo>
                    <a:pt x="10144" y="14644"/>
                  </a:lnTo>
                  <a:lnTo>
                    <a:pt x="10406" y="14400"/>
                  </a:lnTo>
                  <a:lnTo>
                    <a:pt x="10931" y="13790"/>
                  </a:lnTo>
                  <a:lnTo>
                    <a:pt x="11194" y="13424"/>
                  </a:lnTo>
                  <a:lnTo>
                    <a:pt x="11456" y="13424"/>
                  </a:lnTo>
                  <a:lnTo>
                    <a:pt x="11543" y="13180"/>
                  </a:lnTo>
                  <a:lnTo>
                    <a:pt x="11806" y="13058"/>
                  </a:lnTo>
                  <a:lnTo>
                    <a:pt x="13117" y="11837"/>
                  </a:lnTo>
                  <a:lnTo>
                    <a:pt x="13642" y="11471"/>
                  </a:lnTo>
                  <a:lnTo>
                    <a:pt x="13817" y="11227"/>
                  </a:lnTo>
                  <a:lnTo>
                    <a:pt x="14079" y="11105"/>
                  </a:lnTo>
                  <a:lnTo>
                    <a:pt x="14254" y="10861"/>
                  </a:lnTo>
                  <a:lnTo>
                    <a:pt x="14429" y="10739"/>
                  </a:lnTo>
                  <a:lnTo>
                    <a:pt x="14691" y="10495"/>
                  </a:lnTo>
                  <a:lnTo>
                    <a:pt x="14866" y="10373"/>
                  </a:lnTo>
                  <a:lnTo>
                    <a:pt x="15129" y="10129"/>
                  </a:lnTo>
                  <a:lnTo>
                    <a:pt x="15653" y="9763"/>
                  </a:lnTo>
                  <a:lnTo>
                    <a:pt x="16178" y="9275"/>
                  </a:lnTo>
                  <a:lnTo>
                    <a:pt x="16353" y="9153"/>
                  </a:lnTo>
                  <a:lnTo>
                    <a:pt x="16528" y="8908"/>
                  </a:lnTo>
                  <a:lnTo>
                    <a:pt x="16790" y="8786"/>
                  </a:lnTo>
                  <a:lnTo>
                    <a:pt x="17053" y="8542"/>
                  </a:lnTo>
                  <a:lnTo>
                    <a:pt x="17752" y="8054"/>
                  </a:lnTo>
                  <a:lnTo>
                    <a:pt x="18277" y="7566"/>
                  </a:lnTo>
                  <a:lnTo>
                    <a:pt x="18802" y="7200"/>
                  </a:lnTo>
                  <a:lnTo>
                    <a:pt x="19326" y="7200"/>
                  </a:lnTo>
                  <a:lnTo>
                    <a:pt x="19501" y="7078"/>
                  </a:lnTo>
                  <a:lnTo>
                    <a:pt x="19764" y="6956"/>
                  </a:lnTo>
                  <a:lnTo>
                    <a:pt x="20288" y="6590"/>
                  </a:lnTo>
                  <a:lnTo>
                    <a:pt x="20463" y="6590"/>
                  </a:lnTo>
                  <a:lnTo>
                    <a:pt x="20638" y="6346"/>
                  </a:lnTo>
                  <a:lnTo>
                    <a:pt x="20813" y="6346"/>
                  </a:lnTo>
                  <a:lnTo>
                    <a:pt x="20988" y="6224"/>
                  </a:lnTo>
                  <a:lnTo>
                    <a:pt x="21513" y="5492"/>
                  </a:lnTo>
                  <a:lnTo>
                    <a:pt x="21513" y="5247"/>
                  </a:lnTo>
                  <a:lnTo>
                    <a:pt x="21600" y="5003"/>
                  </a:lnTo>
                  <a:lnTo>
                    <a:pt x="21600" y="4759"/>
                  </a:lnTo>
                  <a:lnTo>
                    <a:pt x="21513" y="4515"/>
                  </a:lnTo>
                  <a:lnTo>
                    <a:pt x="21250" y="4149"/>
                  </a:lnTo>
                  <a:lnTo>
                    <a:pt x="20988" y="3905"/>
                  </a:lnTo>
                  <a:lnTo>
                    <a:pt x="20463" y="3661"/>
                  </a:lnTo>
                  <a:lnTo>
                    <a:pt x="20288" y="3417"/>
                  </a:lnTo>
                  <a:lnTo>
                    <a:pt x="20026" y="3295"/>
                  </a:lnTo>
                  <a:lnTo>
                    <a:pt x="19501" y="2807"/>
                  </a:lnTo>
                  <a:lnTo>
                    <a:pt x="19239" y="2807"/>
                  </a:lnTo>
                  <a:lnTo>
                    <a:pt x="19064" y="2563"/>
                  </a:lnTo>
                  <a:lnTo>
                    <a:pt x="18802" y="2319"/>
                  </a:lnTo>
                  <a:lnTo>
                    <a:pt x="18627" y="2075"/>
                  </a:lnTo>
                  <a:lnTo>
                    <a:pt x="18452" y="1953"/>
                  </a:lnTo>
                  <a:lnTo>
                    <a:pt x="18189" y="1708"/>
                  </a:lnTo>
                  <a:lnTo>
                    <a:pt x="17840" y="1342"/>
                  </a:lnTo>
                  <a:lnTo>
                    <a:pt x="17665" y="1220"/>
                  </a:lnTo>
                  <a:lnTo>
                    <a:pt x="17577" y="976"/>
                  </a:lnTo>
                  <a:lnTo>
                    <a:pt x="17315" y="854"/>
                  </a:lnTo>
                  <a:lnTo>
                    <a:pt x="17140" y="732"/>
                  </a:lnTo>
                  <a:lnTo>
                    <a:pt x="16878" y="610"/>
                  </a:lnTo>
                  <a:lnTo>
                    <a:pt x="16528" y="488"/>
                  </a:lnTo>
                  <a:lnTo>
                    <a:pt x="16353" y="366"/>
                  </a:lnTo>
                  <a:lnTo>
                    <a:pt x="16091" y="244"/>
                  </a:lnTo>
                  <a:lnTo>
                    <a:pt x="15916" y="122"/>
                  </a:lnTo>
                  <a:lnTo>
                    <a:pt x="15653" y="122"/>
                  </a:lnTo>
                  <a:lnTo>
                    <a:pt x="15391" y="0"/>
                  </a:lnTo>
                  <a:lnTo>
                    <a:pt x="14779" y="0"/>
                  </a:lnTo>
                  <a:lnTo>
                    <a:pt x="14517" y="122"/>
                  </a:lnTo>
                  <a:lnTo>
                    <a:pt x="14429" y="366"/>
                  </a:lnTo>
                  <a:lnTo>
                    <a:pt x="14254" y="488"/>
                  </a:lnTo>
                  <a:lnTo>
                    <a:pt x="14079" y="854"/>
                  </a:lnTo>
                  <a:lnTo>
                    <a:pt x="13992" y="1098"/>
                  </a:lnTo>
                  <a:lnTo>
                    <a:pt x="13817" y="1220"/>
                  </a:lnTo>
                  <a:lnTo>
                    <a:pt x="13730" y="1464"/>
                  </a:lnTo>
                  <a:lnTo>
                    <a:pt x="13555" y="1586"/>
                  </a:lnTo>
                  <a:lnTo>
                    <a:pt x="13292" y="1708"/>
                  </a:lnTo>
                  <a:lnTo>
                    <a:pt x="13030" y="1953"/>
                  </a:lnTo>
                  <a:lnTo>
                    <a:pt x="12855" y="2075"/>
                  </a:lnTo>
                  <a:lnTo>
                    <a:pt x="12593" y="2319"/>
                  </a:lnTo>
                  <a:lnTo>
                    <a:pt x="12418" y="2563"/>
                  </a:lnTo>
                  <a:lnTo>
                    <a:pt x="12243" y="2563"/>
                  </a:lnTo>
                  <a:lnTo>
                    <a:pt x="12155" y="2807"/>
                  </a:lnTo>
                  <a:lnTo>
                    <a:pt x="11981" y="2929"/>
                  </a:lnTo>
                  <a:lnTo>
                    <a:pt x="11806" y="3173"/>
                  </a:lnTo>
                  <a:lnTo>
                    <a:pt x="11456" y="3295"/>
                  </a:lnTo>
                  <a:lnTo>
                    <a:pt x="11194" y="3539"/>
                  </a:lnTo>
                  <a:lnTo>
                    <a:pt x="11019" y="3783"/>
                  </a:lnTo>
                  <a:lnTo>
                    <a:pt x="10844" y="3783"/>
                  </a:lnTo>
                  <a:lnTo>
                    <a:pt x="10669" y="3905"/>
                  </a:lnTo>
                  <a:lnTo>
                    <a:pt x="9882" y="4637"/>
                  </a:lnTo>
                  <a:lnTo>
                    <a:pt x="9707" y="4759"/>
                  </a:lnTo>
                  <a:lnTo>
                    <a:pt x="9445" y="4881"/>
                  </a:lnTo>
                  <a:lnTo>
                    <a:pt x="8570" y="5492"/>
                  </a:lnTo>
                  <a:lnTo>
                    <a:pt x="8483" y="5736"/>
                  </a:lnTo>
                  <a:lnTo>
                    <a:pt x="8308" y="5858"/>
                  </a:lnTo>
                  <a:lnTo>
                    <a:pt x="8308" y="6102"/>
                  </a:lnTo>
                  <a:lnTo>
                    <a:pt x="8133" y="6102"/>
                  </a:lnTo>
                  <a:lnTo>
                    <a:pt x="8045" y="6346"/>
                  </a:lnTo>
                  <a:lnTo>
                    <a:pt x="7783" y="6712"/>
                  </a:lnTo>
                  <a:lnTo>
                    <a:pt x="7696" y="6956"/>
                  </a:lnTo>
                  <a:lnTo>
                    <a:pt x="7521" y="7200"/>
                  </a:lnTo>
                  <a:lnTo>
                    <a:pt x="7346" y="7688"/>
                  </a:lnTo>
                  <a:lnTo>
                    <a:pt x="7171" y="7810"/>
                  </a:lnTo>
                  <a:lnTo>
                    <a:pt x="7083" y="8054"/>
                  </a:lnTo>
                  <a:lnTo>
                    <a:pt x="6909" y="8298"/>
                  </a:lnTo>
                  <a:lnTo>
                    <a:pt x="6821" y="8542"/>
                  </a:lnTo>
                  <a:lnTo>
                    <a:pt x="6646" y="8786"/>
                  </a:lnTo>
                  <a:lnTo>
                    <a:pt x="6471" y="9275"/>
                  </a:lnTo>
                  <a:lnTo>
                    <a:pt x="6296" y="9397"/>
                  </a:lnTo>
                  <a:lnTo>
                    <a:pt x="6121" y="9885"/>
                  </a:lnTo>
                  <a:lnTo>
                    <a:pt x="5947" y="10007"/>
                  </a:lnTo>
                  <a:lnTo>
                    <a:pt x="5859" y="10373"/>
                  </a:lnTo>
                  <a:lnTo>
                    <a:pt x="5772" y="10617"/>
                  </a:lnTo>
                  <a:lnTo>
                    <a:pt x="5597" y="10861"/>
                  </a:lnTo>
                  <a:lnTo>
                    <a:pt x="5597" y="11105"/>
                  </a:lnTo>
                  <a:lnTo>
                    <a:pt x="5509" y="11349"/>
                  </a:lnTo>
                  <a:lnTo>
                    <a:pt x="5509" y="11837"/>
                  </a:lnTo>
                  <a:lnTo>
                    <a:pt x="5334" y="11959"/>
                  </a:lnTo>
                  <a:lnTo>
                    <a:pt x="5160" y="12203"/>
                  </a:lnTo>
                  <a:lnTo>
                    <a:pt x="4985" y="12325"/>
                  </a:lnTo>
                  <a:lnTo>
                    <a:pt x="4985" y="12569"/>
                  </a:lnTo>
                  <a:lnTo>
                    <a:pt x="4810" y="12692"/>
                  </a:lnTo>
                  <a:lnTo>
                    <a:pt x="4722" y="12936"/>
                  </a:lnTo>
                  <a:lnTo>
                    <a:pt x="4547" y="12936"/>
                  </a:lnTo>
                  <a:lnTo>
                    <a:pt x="4372" y="13058"/>
                  </a:lnTo>
                  <a:lnTo>
                    <a:pt x="4198" y="13058"/>
                  </a:lnTo>
                  <a:lnTo>
                    <a:pt x="4023" y="12936"/>
                  </a:lnTo>
                  <a:lnTo>
                    <a:pt x="4023" y="12692"/>
                  </a:lnTo>
                  <a:lnTo>
                    <a:pt x="3848" y="12447"/>
                  </a:lnTo>
                  <a:lnTo>
                    <a:pt x="3323" y="12081"/>
                  </a:lnTo>
                  <a:lnTo>
                    <a:pt x="2973" y="12325"/>
                  </a:lnTo>
                  <a:lnTo>
                    <a:pt x="2886" y="12569"/>
                  </a:lnTo>
                  <a:lnTo>
                    <a:pt x="2536" y="12814"/>
                  </a:lnTo>
                  <a:lnTo>
                    <a:pt x="2536" y="13058"/>
                  </a:lnTo>
                  <a:lnTo>
                    <a:pt x="2449" y="13302"/>
                  </a:lnTo>
                  <a:lnTo>
                    <a:pt x="2274" y="13424"/>
                  </a:lnTo>
                  <a:lnTo>
                    <a:pt x="2186" y="13668"/>
                  </a:lnTo>
                  <a:lnTo>
                    <a:pt x="2011" y="13912"/>
                  </a:lnTo>
                  <a:lnTo>
                    <a:pt x="1924" y="14156"/>
                  </a:lnTo>
                  <a:lnTo>
                    <a:pt x="1749" y="14278"/>
                  </a:lnTo>
                  <a:lnTo>
                    <a:pt x="1749" y="14522"/>
                  </a:lnTo>
                  <a:lnTo>
                    <a:pt x="1574" y="14644"/>
                  </a:lnTo>
                  <a:lnTo>
                    <a:pt x="1662" y="14888"/>
                  </a:lnTo>
                  <a:lnTo>
                    <a:pt x="1487" y="15132"/>
                  </a:lnTo>
                  <a:lnTo>
                    <a:pt x="1399" y="15376"/>
                  </a:lnTo>
                  <a:lnTo>
                    <a:pt x="1399" y="15620"/>
                  </a:lnTo>
                  <a:lnTo>
                    <a:pt x="612" y="17817"/>
                  </a:lnTo>
                  <a:lnTo>
                    <a:pt x="612" y="18427"/>
                  </a:lnTo>
                  <a:lnTo>
                    <a:pt x="525" y="18671"/>
                  </a:lnTo>
                  <a:lnTo>
                    <a:pt x="525" y="19159"/>
                  </a:lnTo>
                  <a:lnTo>
                    <a:pt x="175" y="20136"/>
                  </a:lnTo>
                  <a:lnTo>
                    <a:pt x="175" y="20380"/>
                  </a:lnTo>
                  <a:lnTo>
                    <a:pt x="0" y="20868"/>
                  </a:lnTo>
                  <a:lnTo>
                    <a:pt x="0" y="21600"/>
                  </a:lnTo>
                  <a:lnTo>
                    <a:pt x="87" y="21600"/>
                  </a:lnTo>
                </a:path>
              </a:pathLst>
            </a:cu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81" name="Shape 681"/>
            <p:cNvSpPr/>
            <p:nvPr/>
          </p:nvSpPr>
          <p:spPr>
            <a:xfrm>
              <a:off x="6910386" y="4548187"/>
              <a:ext cx="101601" cy="15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700" y="21600"/>
                  </a:lnTo>
                  <a:lnTo>
                    <a:pt x="5400" y="12960"/>
                  </a:lnTo>
                  <a:lnTo>
                    <a:pt x="8100" y="12960"/>
                  </a:lnTo>
                  <a:lnTo>
                    <a:pt x="9450" y="8640"/>
                  </a:lnTo>
                  <a:lnTo>
                    <a:pt x="14850" y="8640"/>
                  </a:lnTo>
                  <a:lnTo>
                    <a:pt x="16200" y="4320"/>
                  </a:lnTo>
                  <a:lnTo>
                    <a:pt x="20250" y="4320"/>
                  </a:lnTo>
                  <a:lnTo>
                    <a:pt x="21600" y="0"/>
                  </a:lnTo>
                </a:path>
              </a:pathLst>
            </a:custGeom>
            <a:noFill/>
            <a:ln w="12700" cap="rnd">
              <a:solidFill>
                <a:srgbClr val="000000"/>
              </a:solidFill>
              <a:prstDash val="solid"/>
              <a:round/>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82" name="Shape 682"/>
            <p:cNvSpPr/>
            <p:nvPr/>
          </p:nvSpPr>
          <p:spPr>
            <a:xfrm>
              <a:off x="6980236" y="4430712"/>
              <a:ext cx="73026" cy="231776"/>
            </a:xfrm>
            <a:custGeom>
              <a:avLst/>
              <a:gdLst/>
              <a:ahLst/>
              <a:cxnLst>
                <a:cxn ang="0">
                  <a:pos x="wd2" y="hd2"/>
                </a:cxn>
                <a:cxn ang="5400000">
                  <a:pos x="wd2" y="hd2"/>
                </a:cxn>
                <a:cxn ang="10800000">
                  <a:pos x="wd2" y="hd2"/>
                </a:cxn>
                <a:cxn ang="16200000">
                  <a:pos x="wd2" y="hd2"/>
                </a:cxn>
              </a:cxnLst>
              <a:rect l="0" t="0" r="r" b="b"/>
              <a:pathLst>
                <a:path w="21600" h="21600" extrusionOk="0">
                  <a:moveTo>
                    <a:pt x="5635" y="1479"/>
                  </a:moveTo>
                  <a:lnTo>
                    <a:pt x="7513" y="2071"/>
                  </a:lnTo>
                  <a:lnTo>
                    <a:pt x="9391" y="2367"/>
                  </a:lnTo>
                  <a:lnTo>
                    <a:pt x="9391" y="2959"/>
                  </a:lnTo>
                  <a:lnTo>
                    <a:pt x="11270" y="3551"/>
                  </a:lnTo>
                  <a:lnTo>
                    <a:pt x="11270" y="4142"/>
                  </a:lnTo>
                  <a:lnTo>
                    <a:pt x="13148" y="4142"/>
                  </a:lnTo>
                  <a:lnTo>
                    <a:pt x="13148" y="4734"/>
                  </a:lnTo>
                  <a:lnTo>
                    <a:pt x="15026" y="4734"/>
                  </a:lnTo>
                  <a:lnTo>
                    <a:pt x="16904" y="5326"/>
                  </a:lnTo>
                  <a:lnTo>
                    <a:pt x="16904" y="5918"/>
                  </a:lnTo>
                  <a:lnTo>
                    <a:pt x="18783" y="5918"/>
                  </a:lnTo>
                  <a:lnTo>
                    <a:pt x="18783" y="7101"/>
                  </a:lnTo>
                  <a:lnTo>
                    <a:pt x="20661" y="7693"/>
                  </a:lnTo>
                  <a:lnTo>
                    <a:pt x="16904" y="8877"/>
                  </a:lnTo>
                  <a:lnTo>
                    <a:pt x="16904" y="9468"/>
                  </a:lnTo>
                  <a:lnTo>
                    <a:pt x="15026" y="9468"/>
                  </a:lnTo>
                  <a:lnTo>
                    <a:pt x="15026" y="7397"/>
                  </a:lnTo>
                  <a:lnTo>
                    <a:pt x="13148" y="7397"/>
                  </a:lnTo>
                  <a:lnTo>
                    <a:pt x="13148" y="6805"/>
                  </a:lnTo>
                  <a:lnTo>
                    <a:pt x="15026" y="7989"/>
                  </a:lnTo>
                  <a:lnTo>
                    <a:pt x="15026" y="9173"/>
                  </a:lnTo>
                  <a:lnTo>
                    <a:pt x="16904" y="9764"/>
                  </a:lnTo>
                  <a:lnTo>
                    <a:pt x="14087" y="7989"/>
                  </a:lnTo>
                  <a:lnTo>
                    <a:pt x="14087" y="6805"/>
                  </a:lnTo>
                  <a:lnTo>
                    <a:pt x="12209" y="6805"/>
                  </a:lnTo>
                  <a:lnTo>
                    <a:pt x="9391" y="4734"/>
                  </a:lnTo>
                  <a:lnTo>
                    <a:pt x="9391" y="4142"/>
                  </a:lnTo>
                  <a:lnTo>
                    <a:pt x="8452" y="4734"/>
                  </a:lnTo>
                  <a:lnTo>
                    <a:pt x="10330" y="5326"/>
                  </a:lnTo>
                  <a:lnTo>
                    <a:pt x="10330" y="6510"/>
                  </a:lnTo>
                  <a:lnTo>
                    <a:pt x="12209" y="7397"/>
                  </a:lnTo>
                  <a:lnTo>
                    <a:pt x="13148" y="8285"/>
                  </a:lnTo>
                  <a:lnTo>
                    <a:pt x="13148" y="8877"/>
                  </a:lnTo>
                  <a:lnTo>
                    <a:pt x="15026" y="8877"/>
                  </a:lnTo>
                  <a:lnTo>
                    <a:pt x="15026" y="8285"/>
                  </a:lnTo>
                  <a:lnTo>
                    <a:pt x="13148" y="7101"/>
                  </a:lnTo>
                  <a:lnTo>
                    <a:pt x="13148" y="5622"/>
                  </a:lnTo>
                  <a:lnTo>
                    <a:pt x="11270" y="5030"/>
                  </a:lnTo>
                  <a:lnTo>
                    <a:pt x="11270" y="3847"/>
                  </a:lnTo>
                  <a:lnTo>
                    <a:pt x="9391" y="3255"/>
                  </a:lnTo>
                  <a:lnTo>
                    <a:pt x="9391" y="1479"/>
                  </a:lnTo>
                  <a:lnTo>
                    <a:pt x="7513" y="1479"/>
                  </a:lnTo>
                  <a:lnTo>
                    <a:pt x="7513" y="888"/>
                  </a:lnTo>
                  <a:lnTo>
                    <a:pt x="7513" y="1479"/>
                  </a:lnTo>
                  <a:lnTo>
                    <a:pt x="9391" y="2071"/>
                  </a:lnTo>
                  <a:lnTo>
                    <a:pt x="9391" y="2663"/>
                  </a:lnTo>
                  <a:lnTo>
                    <a:pt x="11270" y="3255"/>
                  </a:lnTo>
                  <a:lnTo>
                    <a:pt x="11270" y="5030"/>
                  </a:lnTo>
                  <a:lnTo>
                    <a:pt x="11270" y="2959"/>
                  </a:lnTo>
                  <a:lnTo>
                    <a:pt x="9391" y="1775"/>
                  </a:lnTo>
                  <a:lnTo>
                    <a:pt x="9391" y="1184"/>
                  </a:lnTo>
                  <a:lnTo>
                    <a:pt x="7513" y="592"/>
                  </a:lnTo>
                  <a:lnTo>
                    <a:pt x="7513" y="0"/>
                  </a:lnTo>
                  <a:lnTo>
                    <a:pt x="7513" y="1775"/>
                  </a:lnTo>
                  <a:lnTo>
                    <a:pt x="9391" y="2959"/>
                  </a:lnTo>
                  <a:lnTo>
                    <a:pt x="9391" y="3551"/>
                  </a:lnTo>
                  <a:lnTo>
                    <a:pt x="11270" y="3551"/>
                  </a:lnTo>
                  <a:lnTo>
                    <a:pt x="11270" y="4142"/>
                  </a:lnTo>
                  <a:lnTo>
                    <a:pt x="11270" y="3551"/>
                  </a:lnTo>
                  <a:lnTo>
                    <a:pt x="9391" y="3551"/>
                  </a:lnTo>
                  <a:lnTo>
                    <a:pt x="9391" y="2367"/>
                  </a:lnTo>
                  <a:lnTo>
                    <a:pt x="8452" y="1479"/>
                  </a:lnTo>
                  <a:lnTo>
                    <a:pt x="7513" y="888"/>
                  </a:lnTo>
                  <a:lnTo>
                    <a:pt x="7513" y="2367"/>
                  </a:lnTo>
                  <a:lnTo>
                    <a:pt x="10330" y="3847"/>
                  </a:lnTo>
                  <a:lnTo>
                    <a:pt x="7513" y="2959"/>
                  </a:lnTo>
                  <a:lnTo>
                    <a:pt x="5635" y="1184"/>
                  </a:lnTo>
                  <a:lnTo>
                    <a:pt x="5635" y="592"/>
                  </a:lnTo>
                  <a:lnTo>
                    <a:pt x="5635" y="3847"/>
                  </a:lnTo>
                  <a:lnTo>
                    <a:pt x="7513" y="4438"/>
                  </a:lnTo>
                  <a:lnTo>
                    <a:pt x="7513" y="5030"/>
                  </a:lnTo>
                  <a:lnTo>
                    <a:pt x="5635" y="4438"/>
                  </a:lnTo>
                  <a:lnTo>
                    <a:pt x="5635" y="3255"/>
                  </a:lnTo>
                  <a:lnTo>
                    <a:pt x="3757" y="3255"/>
                  </a:lnTo>
                  <a:lnTo>
                    <a:pt x="3757" y="2071"/>
                  </a:lnTo>
                  <a:lnTo>
                    <a:pt x="4696" y="2663"/>
                  </a:lnTo>
                  <a:lnTo>
                    <a:pt x="4696" y="3255"/>
                  </a:lnTo>
                  <a:lnTo>
                    <a:pt x="6574" y="3847"/>
                  </a:lnTo>
                  <a:lnTo>
                    <a:pt x="8452" y="4142"/>
                  </a:lnTo>
                  <a:lnTo>
                    <a:pt x="6574" y="3847"/>
                  </a:lnTo>
                  <a:lnTo>
                    <a:pt x="6574" y="2071"/>
                  </a:lnTo>
                  <a:lnTo>
                    <a:pt x="4696" y="2071"/>
                  </a:lnTo>
                  <a:lnTo>
                    <a:pt x="4696" y="1479"/>
                  </a:lnTo>
                  <a:lnTo>
                    <a:pt x="2817" y="1184"/>
                  </a:lnTo>
                  <a:lnTo>
                    <a:pt x="2817" y="592"/>
                  </a:lnTo>
                  <a:lnTo>
                    <a:pt x="2817" y="1184"/>
                  </a:lnTo>
                  <a:lnTo>
                    <a:pt x="4696" y="1775"/>
                  </a:lnTo>
                  <a:lnTo>
                    <a:pt x="4696" y="2367"/>
                  </a:lnTo>
                  <a:lnTo>
                    <a:pt x="6574" y="2959"/>
                  </a:lnTo>
                  <a:lnTo>
                    <a:pt x="8452" y="3847"/>
                  </a:lnTo>
                  <a:lnTo>
                    <a:pt x="8452" y="4438"/>
                  </a:lnTo>
                  <a:lnTo>
                    <a:pt x="8452" y="3847"/>
                  </a:lnTo>
                  <a:lnTo>
                    <a:pt x="6574" y="2959"/>
                  </a:lnTo>
                  <a:lnTo>
                    <a:pt x="6574" y="888"/>
                  </a:lnTo>
                  <a:lnTo>
                    <a:pt x="4696" y="296"/>
                  </a:lnTo>
                  <a:lnTo>
                    <a:pt x="4696" y="1775"/>
                  </a:lnTo>
                  <a:lnTo>
                    <a:pt x="6574" y="2367"/>
                  </a:lnTo>
                  <a:lnTo>
                    <a:pt x="6574" y="2959"/>
                  </a:lnTo>
                  <a:lnTo>
                    <a:pt x="8452" y="3847"/>
                  </a:lnTo>
                  <a:lnTo>
                    <a:pt x="8452" y="6214"/>
                  </a:lnTo>
                  <a:lnTo>
                    <a:pt x="10330" y="6214"/>
                  </a:lnTo>
                  <a:lnTo>
                    <a:pt x="12209" y="7101"/>
                  </a:lnTo>
                  <a:lnTo>
                    <a:pt x="12209" y="7693"/>
                  </a:lnTo>
                  <a:lnTo>
                    <a:pt x="14087" y="8285"/>
                  </a:lnTo>
                  <a:lnTo>
                    <a:pt x="14087" y="9468"/>
                  </a:lnTo>
                  <a:lnTo>
                    <a:pt x="15965" y="9468"/>
                  </a:lnTo>
                  <a:lnTo>
                    <a:pt x="15965" y="10948"/>
                  </a:lnTo>
                  <a:lnTo>
                    <a:pt x="12209" y="12132"/>
                  </a:lnTo>
                  <a:lnTo>
                    <a:pt x="12209" y="11540"/>
                  </a:lnTo>
                  <a:lnTo>
                    <a:pt x="10330" y="10652"/>
                  </a:lnTo>
                  <a:lnTo>
                    <a:pt x="10330" y="8877"/>
                  </a:lnTo>
                  <a:lnTo>
                    <a:pt x="8452" y="8877"/>
                  </a:lnTo>
                  <a:lnTo>
                    <a:pt x="8452" y="4142"/>
                  </a:lnTo>
                  <a:lnTo>
                    <a:pt x="6574" y="4142"/>
                  </a:lnTo>
                  <a:lnTo>
                    <a:pt x="6574" y="3551"/>
                  </a:lnTo>
                  <a:lnTo>
                    <a:pt x="5635" y="2663"/>
                  </a:lnTo>
                  <a:lnTo>
                    <a:pt x="3757" y="2663"/>
                  </a:lnTo>
                  <a:lnTo>
                    <a:pt x="3757" y="888"/>
                  </a:lnTo>
                  <a:lnTo>
                    <a:pt x="1878" y="296"/>
                  </a:lnTo>
                  <a:lnTo>
                    <a:pt x="0" y="296"/>
                  </a:lnTo>
                  <a:lnTo>
                    <a:pt x="1878" y="296"/>
                  </a:lnTo>
                  <a:lnTo>
                    <a:pt x="1878" y="888"/>
                  </a:lnTo>
                  <a:lnTo>
                    <a:pt x="3757" y="1479"/>
                  </a:lnTo>
                  <a:lnTo>
                    <a:pt x="3757" y="2071"/>
                  </a:lnTo>
                  <a:lnTo>
                    <a:pt x="7513" y="3255"/>
                  </a:lnTo>
                  <a:lnTo>
                    <a:pt x="7513" y="4438"/>
                  </a:lnTo>
                  <a:lnTo>
                    <a:pt x="9391" y="5030"/>
                  </a:lnTo>
                  <a:lnTo>
                    <a:pt x="9391" y="7101"/>
                  </a:lnTo>
                  <a:lnTo>
                    <a:pt x="11270" y="7693"/>
                  </a:lnTo>
                  <a:lnTo>
                    <a:pt x="11270" y="9764"/>
                  </a:lnTo>
                  <a:lnTo>
                    <a:pt x="13148" y="10356"/>
                  </a:lnTo>
                  <a:lnTo>
                    <a:pt x="13148" y="11540"/>
                  </a:lnTo>
                  <a:lnTo>
                    <a:pt x="15026" y="12132"/>
                  </a:lnTo>
                  <a:lnTo>
                    <a:pt x="15026" y="14203"/>
                  </a:lnTo>
                  <a:lnTo>
                    <a:pt x="16904" y="14203"/>
                  </a:lnTo>
                  <a:lnTo>
                    <a:pt x="16904" y="18049"/>
                  </a:lnTo>
                  <a:lnTo>
                    <a:pt x="15026" y="18049"/>
                  </a:lnTo>
                  <a:lnTo>
                    <a:pt x="15026" y="20121"/>
                  </a:lnTo>
                  <a:lnTo>
                    <a:pt x="18783" y="21304"/>
                  </a:lnTo>
                  <a:lnTo>
                    <a:pt x="18783" y="15978"/>
                  </a:lnTo>
                  <a:lnTo>
                    <a:pt x="16904" y="15978"/>
                  </a:lnTo>
                  <a:lnTo>
                    <a:pt x="16904" y="14795"/>
                  </a:lnTo>
                  <a:lnTo>
                    <a:pt x="15026" y="14203"/>
                  </a:lnTo>
                  <a:lnTo>
                    <a:pt x="14087" y="13611"/>
                  </a:lnTo>
                  <a:lnTo>
                    <a:pt x="12209" y="13315"/>
                  </a:lnTo>
                  <a:lnTo>
                    <a:pt x="12209" y="12723"/>
                  </a:lnTo>
                  <a:lnTo>
                    <a:pt x="10330" y="12723"/>
                  </a:lnTo>
                  <a:lnTo>
                    <a:pt x="10330" y="11540"/>
                  </a:lnTo>
                  <a:lnTo>
                    <a:pt x="8452" y="11540"/>
                  </a:lnTo>
                  <a:lnTo>
                    <a:pt x="8452" y="9468"/>
                  </a:lnTo>
                  <a:lnTo>
                    <a:pt x="10330" y="9468"/>
                  </a:lnTo>
                  <a:lnTo>
                    <a:pt x="10330" y="10060"/>
                  </a:lnTo>
                  <a:lnTo>
                    <a:pt x="12209" y="10652"/>
                  </a:lnTo>
                  <a:lnTo>
                    <a:pt x="12209" y="12427"/>
                  </a:lnTo>
                  <a:lnTo>
                    <a:pt x="14087" y="13019"/>
                  </a:lnTo>
                  <a:lnTo>
                    <a:pt x="14087" y="14203"/>
                  </a:lnTo>
                  <a:lnTo>
                    <a:pt x="15965" y="14795"/>
                  </a:lnTo>
                  <a:lnTo>
                    <a:pt x="15965" y="16274"/>
                  </a:lnTo>
                  <a:lnTo>
                    <a:pt x="17843" y="16866"/>
                  </a:lnTo>
                  <a:lnTo>
                    <a:pt x="17843" y="18049"/>
                  </a:lnTo>
                  <a:lnTo>
                    <a:pt x="19722" y="18641"/>
                  </a:lnTo>
                  <a:lnTo>
                    <a:pt x="19722" y="19825"/>
                  </a:lnTo>
                  <a:lnTo>
                    <a:pt x="17843" y="18937"/>
                  </a:lnTo>
                  <a:lnTo>
                    <a:pt x="17843" y="16866"/>
                  </a:lnTo>
                  <a:lnTo>
                    <a:pt x="15965" y="16274"/>
                  </a:lnTo>
                  <a:lnTo>
                    <a:pt x="15965" y="13907"/>
                  </a:lnTo>
                  <a:lnTo>
                    <a:pt x="14087" y="13315"/>
                  </a:lnTo>
                  <a:lnTo>
                    <a:pt x="14087" y="12723"/>
                  </a:lnTo>
                  <a:lnTo>
                    <a:pt x="14087" y="15682"/>
                  </a:lnTo>
                  <a:lnTo>
                    <a:pt x="15965" y="15682"/>
                  </a:lnTo>
                  <a:lnTo>
                    <a:pt x="15965" y="17458"/>
                  </a:lnTo>
                  <a:lnTo>
                    <a:pt x="17843" y="17458"/>
                  </a:lnTo>
                  <a:lnTo>
                    <a:pt x="17843" y="12723"/>
                  </a:lnTo>
                  <a:lnTo>
                    <a:pt x="15965" y="12723"/>
                  </a:lnTo>
                  <a:lnTo>
                    <a:pt x="15965" y="10060"/>
                  </a:lnTo>
                  <a:lnTo>
                    <a:pt x="14087" y="9173"/>
                  </a:lnTo>
                  <a:lnTo>
                    <a:pt x="14087" y="6805"/>
                  </a:lnTo>
                  <a:lnTo>
                    <a:pt x="12209" y="6805"/>
                  </a:lnTo>
                  <a:lnTo>
                    <a:pt x="12209" y="5030"/>
                  </a:lnTo>
                  <a:lnTo>
                    <a:pt x="10330" y="4438"/>
                  </a:lnTo>
                  <a:lnTo>
                    <a:pt x="10330" y="3847"/>
                  </a:lnTo>
                  <a:lnTo>
                    <a:pt x="8452" y="2959"/>
                  </a:lnTo>
                  <a:lnTo>
                    <a:pt x="8452" y="2367"/>
                  </a:lnTo>
                  <a:lnTo>
                    <a:pt x="8452" y="2959"/>
                  </a:lnTo>
                  <a:lnTo>
                    <a:pt x="12209" y="3551"/>
                  </a:lnTo>
                  <a:lnTo>
                    <a:pt x="12209" y="4142"/>
                  </a:lnTo>
                  <a:lnTo>
                    <a:pt x="14087" y="5030"/>
                  </a:lnTo>
                  <a:lnTo>
                    <a:pt x="14087" y="7101"/>
                  </a:lnTo>
                  <a:lnTo>
                    <a:pt x="15965" y="7693"/>
                  </a:lnTo>
                  <a:lnTo>
                    <a:pt x="17843" y="8581"/>
                  </a:lnTo>
                  <a:lnTo>
                    <a:pt x="17843" y="10060"/>
                  </a:lnTo>
                  <a:lnTo>
                    <a:pt x="19722" y="10060"/>
                  </a:lnTo>
                  <a:lnTo>
                    <a:pt x="19722" y="10652"/>
                  </a:lnTo>
                  <a:lnTo>
                    <a:pt x="19722" y="8581"/>
                  </a:lnTo>
                  <a:lnTo>
                    <a:pt x="16904" y="7397"/>
                  </a:lnTo>
                  <a:lnTo>
                    <a:pt x="16904" y="6214"/>
                  </a:lnTo>
                  <a:lnTo>
                    <a:pt x="15026" y="5622"/>
                  </a:lnTo>
                  <a:lnTo>
                    <a:pt x="15026" y="4142"/>
                  </a:lnTo>
                  <a:lnTo>
                    <a:pt x="13148" y="4142"/>
                  </a:lnTo>
                  <a:lnTo>
                    <a:pt x="13148" y="2959"/>
                  </a:lnTo>
                  <a:lnTo>
                    <a:pt x="12209" y="2071"/>
                  </a:lnTo>
                  <a:lnTo>
                    <a:pt x="12209" y="5918"/>
                  </a:lnTo>
                  <a:lnTo>
                    <a:pt x="14087" y="6510"/>
                  </a:lnTo>
                  <a:lnTo>
                    <a:pt x="14087" y="7101"/>
                  </a:lnTo>
                  <a:lnTo>
                    <a:pt x="15965" y="7693"/>
                  </a:lnTo>
                  <a:lnTo>
                    <a:pt x="15965" y="8285"/>
                  </a:lnTo>
                  <a:lnTo>
                    <a:pt x="17843" y="9468"/>
                  </a:lnTo>
                  <a:lnTo>
                    <a:pt x="17843" y="13019"/>
                  </a:lnTo>
                  <a:lnTo>
                    <a:pt x="19722" y="13611"/>
                  </a:lnTo>
                  <a:lnTo>
                    <a:pt x="19722" y="14203"/>
                  </a:lnTo>
                  <a:lnTo>
                    <a:pt x="19722" y="13611"/>
                  </a:lnTo>
                  <a:lnTo>
                    <a:pt x="19722" y="18049"/>
                  </a:lnTo>
                  <a:lnTo>
                    <a:pt x="21600" y="18049"/>
                  </a:lnTo>
                  <a:lnTo>
                    <a:pt x="21600" y="21600"/>
                  </a:lnTo>
                  <a:lnTo>
                    <a:pt x="19722" y="21600"/>
                  </a:lnTo>
                  <a:lnTo>
                    <a:pt x="19722" y="20121"/>
                  </a:lnTo>
                  <a:lnTo>
                    <a:pt x="17843" y="20121"/>
                  </a:lnTo>
                  <a:lnTo>
                    <a:pt x="17843" y="18937"/>
                  </a:lnTo>
                  <a:lnTo>
                    <a:pt x="15965" y="18345"/>
                  </a:lnTo>
                  <a:lnTo>
                    <a:pt x="15965" y="17162"/>
                  </a:lnTo>
                  <a:lnTo>
                    <a:pt x="14087" y="16866"/>
                  </a:lnTo>
                  <a:lnTo>
                    <a:pt x="14087" y="13315"/>
                  </a:lnTo>
                  <a:lnTo>
                    <a:pt x="12209" y="12723"/>
                  </a:lnTo>
                  <a:lnTo>
                    <a:pt x="12209" y="9468"/>
                  </a:lnTo>
                  <a:lnTo>
                    <a:pt x="10330" y="8877"/>
                  </a:lnTo>
                  <a:lnTo>
                    <a:pt x="10330" y="6510"/>
                  </a:lnTo>
                  <a:lnTo>
                    <a:pt x="12209" y="6510"/>
                  </a:lnTo>
                  <a:lnTo>
                    <a:pt x="12209" y="7101"/>
                  </a:lnTo>
                  <a:lnTo>
                    <a:pt x="21600" y="9468"/>
                  </a:lnTo>
                  <a:lnTo>
                    <a:pt x="16904" y="9468"/>
                  </a:lnTo>
                  <a:lnTo>
                    <a:pt x="14087" y="9173"/>
                  </a:lnTo>
                </a:path>
              </a:pathLst>
            </a:custGeom>
            <a:noFill/>
            <a:ln w="12700" cap="rnd">
              <a:solidFill>
                <a:srgbClr val="000000"/>
              </a:solidFill>
              <a:prstDash val="solid"/>
              <a:round/>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83" name="Shape 683"/>
            <p:cNvSpPr/>
            <p:nvPr/>
          </p:nvSpPr>
          <p:spPr>
            <a:xfrm>
              <a:off x="6881811" y="4468812"/>
              <a:ext cx="117476" cy="101601"/>
            </a:xfrm>
            <a:custGeom>
              <a:avLst/>
              <a:gdLst/>
              <a:ahLst/>
              <a:cxnLst>
                <a:cxn ang="0">
                  <a:pos x="wd2" y="hd2"/>
                </a:cxn>
                <a:cxn ang="5400000">
                  <a:pos x="wd2" y="hd2"/>
                </a:cxn>
                <a:cxn ang="10800000">
                  <a:pos x="wd2" y="hd2"/>
                </a:cxn>
                <a:cxn ang="16200000">
                  <a:pos x="wd2" y="hd2"/>
                </a:cxn>
              </a:cxnLst>
              <a:rect l="0" t="0" r="r" b="b"/>
              <a:pathLst>
                <a:path w="21600" h="21600" extrusionOk="0">
                  <a:moveTo>
                    <a:pt x="16930" y="10800"/>
                  </a:moveTo>
                  <a:lnTo>
                    <a:pt x="14011" y="10800"/>
                  </a:lnTo>
                  <a:lnTo>
                    <a:pt x="12259" y="12150"/>
                  </a:lnTo>
                  <a:lnTo>
                    <a:pt x="9341" y="12150"/>
                  </a:lnTo>
                  <a:lnTo>
                    <a:pt x="9341" y="13500"/>
                  </a:lnTo>
                  <a:lnTo>
                    <a:pt x="7005" y="13500"/>
                  </a:lnTo>
                  <a:lnTo>
                    <a:pt x="12259" y="13500"/>
                  </a:lnTo>
                  <a:lnTo>
                    <a:pt x="15178" y="12150"/>
                  </a:lnTo>
                  <a:lnTo>
                    <a:pt x="16930" y="12150"/>
                  </a:lnTo>
                  <a:lnTo>
                    <a:pt x="16930" y="10800"/>
                  </a:lnTo>
                  <a:lnTo>
                    <a:pt x="18097" y="10800"/>
                  </a:lnTo>
                  <a:lnTo>
                    <a:pt x="16930" y="10800"/>
                  </a:lnTo>
                  <a:lnTo>
                    <a:pt x="15762" y="12150"/>
                  </a:lnTo>
                  <a:lnTo>
                    <a:pt x="14595" y="12150"/>
                  </a:lnTo>
                  <a:lnTo>
                    <a:pt x="14595" y="13500"/>
                  </a:lnTo>
                  <a:lnTo>
                    <a:pt x="10508" y="13500"/>
                  </a:lnTo>
                  <a:lnTo>
                    <a:pt x="8173" y="14850"/>
                  </a:lnTo>
                  <a:lnTo>
                    <a:pt x="8173" y="16200"/>
                  </a:lnTo>
                  <a:lnTo>
                    <a:pt x="7005" y="16200"/>
                  </a:lnTo>
                  <a:lnTo>
                    <a:pt x="7005" y="17550"/>
                  </a:lnTo>
                  <a:lnTo>
                    <a:pt x="8173" y="16200"/>
                  </a:lnTo>
                  <a:lnTo>
                    <a:pt x="11676" y="16200"/>
                  </a:lnTo>
                  <a:lnTo>
                    <a:pt x="12843" y="14850"/>
                  </a:lnTo>
                  <a:lnTo>
                    <a:pt x="15178" y="14850"/>
                  </a:lnTo>
                  <a:lnTo>
                    <a:pt x="16346" y="13500"/>
                  </a:lnTo>
                  <a:lnTo>
                    <a:pt x="18681" y="11475"/>
                  </a:lnTo>
                  <a:lnTo>
                    <a:pt x="19849" y="11475"/>
                  </a:lnTo>
                  <a:lnTo>
                    <a:pt x="18681" y="10800"/>
                  </a:lnTo>
                  <a:lnTo>
                    <a:pt x="18097" y="12825"/>
                  </a:lnTo>
                  <a:lnTo>
                    <a:pt x="14595" y="12825"/>
                  </a:lnTo>
                  <a:lnTo>
                    <a:pt x="12259" y="14175"/>
                  </a:lnTo>
                  <a:lnTo>
                    <a:pt x="8173" y="14175"/>
                  </a:lnTo>
                  <a:lnTo>
                    <a:pt x="6422" y="16200"/>
                  </a:lnTo>
                  <a:lnTo>
                    <a:pt x="5254" y="16200"/>
                  </a:lnTo>
                  <a:lnTo>
                    <a:pt x="6422" y="16200"/>
                  </a:lnTo>
                  <a:lnTo>
                    <a:pt x="9924" y="15525"/>
                  </a:lnTo>
                  <a:lnTo>
                    <a:pt x="11676" y="15525"/>
                  </a:lnTo>
                  <a:lnTo>
                    <a:pt x="13427" y="14175"/>
                  </a:lnTo>
                  <a:lnTo>
                    <a:pt x="14595" y="12825"/>
                  </a:lnTo>
                  <a:lnTo>
                    <a:pt x="18097" y="12825"/>
                  </a:lnTo>
                  <a:lnTo>
                    <a:pt x="19265" y="11475"/>
                  </a:lnTo>
                  <a:lnTo>
                    <a:pt x="19849" y="11475"/>
                  </a:lnTo>
                  <a:lnTo>
                    <a:pt x="19849" y="12825"/>
                  </a:lnTo>
                  <a:lnTo>
                    <a:pt x="16346" y="15525"/>
                  </a:lnTo>
                  <a:lnTo>
                    <a:pt x="10508" y="15525"/>
                  </a:lnTo>
                  <a:lnTo>
                    <a:pt x="9341" y="16875"/>
                  </a:lnTo>
                  <a:lnTo>
                    <a:pt x="5838" y="16875"/>
                  </a:lnTo>
                  <a:lnTo>
                    <a:pt x="5254" y="18225"/>
                  </a:lnTo>
                  <a:lnTo>
                    <a:pt x="9924" y="18225"/>
                  </a:lnTo>
                  <a:lnTo>
                    <a:pt x="12259" y="16875"/>
                  </a:lnTo>
                  <a:lnTo>
                    <a:pt x="14595" y="16875"/>
                  </a:lnTo>
                  <a:lnTo>
                    <a:pt x="16930" y="14850"/>
                  </a:lnTo>
                  <a:lnTo>
                    <a:pt x="18097" y="13500"/>
                  </a:lnTo>
                  <a:lnTo>
                    <a:pt x="19265" y="13500"/>
                  </a:lnTo>
                  <a:lnTo>
                    <a:pt x="19265" y="14850"/>
                  </a:lnTo>
                  <a:lnTo>
                    <a:pt x="16930" y="14850"/>
                  </a:lnTo>
                  <a:lnTo>
                    <a:pt x="15762" y="16200"/>
                  </a:lnTo>
                  <a:lnTo>
                    <a:pt x="15178" y="16200"/>
                  </a:lnTo>
                  <a:lnTo>
                    <a:pt x="16346" y="16200"/>
                  </a:lnTo>
                  <a:lnTo>
                    <a:pt x="18097" y="14850"/>
                  </a:lnTo>
                  <a:lnTo>
                    <a:pt x="21600" y="14850"/>
                  </a:lnTo>
                  <a:lnTo>
                    <a:pt x="18681" y="16200"/>
                  </a:lnTo>
                  <a:lnTo>
                    <a:pt x="17514" y="18225"/>
                  </a:lnTo>
                  <a:lnTo>
                    <a:pt x="12843" y="18225"/>
                  </a:lnTo>
                  <a:lnTo>
                    <a:pt x="11092" y="19575"/>
                  </a:lnTo>
                  <a:lnTo>
                    <a:pt x="5838" y="19575"/>
                  </a:lnTo>
                  <a:lnTo>
                    <a:pt x="4670" y="20250"/>
                  </a:lnTo>
                  <a:lnTo>
                    <a:pt x="2335" y="20250"/>
                  </a:lnTo>
                  <a:lnTo>
                    <a:pt x="2335" y="21600"/>
                  </a:lnTo>
                  <a:lnTo>
                    <a:pt x="0" y="21600"/>
                  </a:lnTo>
                  <a:lnTo>
                    <a:pt x="2335" y="18900"/>
                  </a:lnTo>
                  <a:lnTo>
                    <a:pt x="3503" y="18900"/>
                  </a:lnTo>
                  <a:lnTo>
                    <a:pt x="4670" y="17550"/>
                  </a:lnTo>
                  <a:lnTo>
                    <a:pt x="5838" y="17550"/>
                  </a:lnTo>
                  <a:lnTo>
                    <a:pt x="7005" y="16200"/>
                  </a:lnTo>
                  <a:lnTo>
                    <a:pt x="8173" y="16200"/>
                  </a:lnTo>
                  <a:lnTo>
                    <a:pt x="10508" y="14850"/>
                  </a:lnTo>
                  <a:lnTo>
                    <a:pt x="14595" y="14850"/>
                  </a:lnTo>
                  <a:lnTo>
                    <a:pt x="14595" y="13500"/>
                  </a:lnTo>
                  <a:lnTo>
                    <a:pt x="13427" y="13500"/>
                  </a:lnTo>
                  <a:lnTo>
                    <a:pt x="12259" y="14850"/>
                  </a:lnTo>
                  <a:lnTo>
                    <a:pt x="9924" y="14850"/>
                  </a:lnTo>
                  <a:lnTo>
                    <a:pt x="8173" y="16200"/>
                  </a:lnTo>
                  <a:lnTo>
                    <a:pt x="12259" y="16200"/>
                  </a:lnTo>
                  <a:lnTo>
                    <a:pt x="11092" y="18225"/>
                  </a:lnTo>
                  <a:lnTo>
                    <a:pt x="9924" y="18225"/>
                  </a:lnTo>
                  <a:lnTo>
                    <a:pt x="11676" y="18225"/>
                  </a:lnTo>
                  <a:lnTo>
                    <a:pt x="12843" y="4050"/>
                  </a:lnTo>
                  <a:lnTo>
                    <a:pt x="7005" y="4050"/>
                  </a:lnTo>
                  <a:lnTo>
                    <a:pt x="8173" y="6075"/>
                  </a:lnTo>
                  <a:lnTo>
                    <a:pt x="15178" y="6075"/>
                  </a:lnTo>
                  <a:lnTo>
                    <a:pt x="13427" y="8100"/>
                  </a:lnTo>
                  <a:lnTo>
                    <a:pt x="11092" y="11475"/>
                  </a:lnTo>
                  <a:lnTo>
                    <a:pt x="11092" y="14175"/>
                  </a:lnTo>
                  <a:lnTo>
                    <a:pt x="12259" y="14850"/>
                  </a:lnTo>
                  <a:lnTo>
                    <a:pt x="13427" y="16875"/>
                  </a:lnTo>
                  <a:lnTo>
                    <a:pt x="14595" y="16875"/>
                  </a:lnTo>
                  <a:lnTo>
                    <a:pt x="15178" y="15525"/>
                  </a:lnTo>
                  <a:lnTo>
                    <a:pt x="14011" y="14175"/>
                  </a:lnTo>
                  <a:lnTo>
                    <a:pt x="14595" y="15525"/>
                  </a:lnTo>
                  <a:lnTo>
                    <a:pt x="15178" y="14175"/>
                  </a:lnTo>
                  <a:lnTo>
                    <a:pt x="14011" y="15525"/>
                  </a:lnTo>
                  <a:lnTo>
                    <a:pt x="10508" y="15525"/>
                  </a:lnTo>
                  <a:lnTo>
                    <a:pt x="10508" y="14175"/>
                  </a:lnTo>
                  <a:lnTo>
                    <a:pt x="11676" y="14175"/>
                  </a:lnTo>
                  <a:lnTo>
                    <a:pt x="11676" y="12825"/>
                  </a:lnTo>
                  <a:lnTo>
                    <a:pt x="12843" y="12825"/>
                  </a:lnTo>
                  <a:lnTo>
                    <a:pt x="12843" y="9450"/>
                  </a:lnTo>
                  <a:lnTo>
                    <a:pt x="11676" y="9450"/>
                  </a:lnTo>
                  <a:lnTo>
                    <a:pt x="10508" y="8100"/>
                  </a:lnTo>
                  <a:lnTo>
                    <a:pt x="8173" y="8100"/>
                  </a:lnTo>
                  <a:lnTo>
                    <a:pt x="8173" y="6750"/>
                  </a:lnTo>
                  <a:lnTo>
                    <a:pt x="7005" y="6750"/>
                  </a:lnTo>
                  <a:lnTo>
                    <a:pt x="7589" y="5400"/>
                  </a:lnTo>
                  <a:lnTo>
                    <a:pt x="11092" y="5400"/>
                  </a:lnTo>
                  <a:lnTo>
                    <a:pt x="11092" y="4050"/>
                  </a:lnTo>
                  <a:lnTo>
                    <a:pt x="15178" y="2700"/>
                  </a:lnTo>
                  <a:lnTo>
                    <a:pt x="17514" y="2700"/>
                  </a:lnTo>
                  <a:lnTo>
                    <a:pt x="18681" y="1350"/>
                  </a:lnTo>
                  <a:lnTo>
                    <a:pt x="21016" y="0"/>
                  </a:lnTo>
                  <a:lnTo>
                    <a:pt x="19265" y="1350"/>
                  </a:lnTo>
                  <a:lnTo>
                    <a:pt x="15762" y="1350"/>
                  </a:lnTo>
                  <a:lnTo>
                    <a:pt x="15762" y="2700"/>
                  </a:lnTo>
                  <a:lnTo>
                    <a:pt x="14595" y="2700"/>
                  </a:lnTo>
                  <a:lnTo>
                    <a:pt x="18097" y="2700"/>
                  </a:lnTo>
                  <a:lnTo>
                    <a:pt x="19265" y="675"/>
                  </a:lnTo>
                  <a:lnTo>
                    <a:pt x="16930" y="675"/>
                  </a:lnTo>
                  <a:lnTo>
                    <a:pt x="15762" y="2700"/>
                  </a:lnTo>
                  <a:lnTo>
                    <a:pt x="11092" y="2700"/>
                  </a:lnTo>
                  <a:lnTo>
                    <a:pt x="9924" y="4050"/>
                  </a:lnTo>
                  <a:lnTo>
                    <a:pt x="8757" y="4050"/>
                  </a:lnTo>
                  <a:lnTo>
                    <a:pt x="13427" y="4050"/>
                  </a:lnTo>
                  <a:lnTo>
                    <a:pt x="15762" y="2700"/>
                  </a:lnTo>
                  <a:lnTo>
                    <a:pt x="16346" y="3375"/>
                  </a:lnTo>
                  <a:lnTo>
                    <a:pt x="18097" y="6075"/>
                  </a:lnTo>
                  <a:lnTo>
                    <a:pt x="16930" y="4725"/>
                  </a:lnTo>
                  <a:lnTo>
                    <a:pt x="16930" y="6075"/>
                  </a:lnTo>
                  <a:lnTo>
                    <a:pt x="15762" y="4050"/>
                  </a:lnTo>
                  <a:lnTo>
                    <a:pt x="13427" y="4050"/>
                  </a:lnTo>
                  <a:lnTo>
                    <a:pt x="13427" y="6750"/>
                  </a:lnTo>
                  <a:lnTo>
                    <a:pt x="14595" y="6750"/>
                  </a:lnTo>
                  <a:lnTo>
                    <a:pt x="14595" y="8100"/>
                  </a:lnTo>
                  <a:lnTo>
                    <a:pt x="13427" y="8100"/>
                  </a:lnTo>
                  <a:lnTo>
                    <a:pt x="13427" y="6750"/>
                  </a:lnTo>
                  <a:lnTo>
                    <a:pt x="13427" y="8100"/>
                  </a:lnTo>
                  <a:lnTo>
                    <a:pt x="14595" y="10125"/>
                  </a:lnTo>
                  <a:lnTo>
                    <a:pt x="14595" y="11475"/>
                  </a:lnTo>
                  <a:lnTo>
                    <a:pt x="15762" y="13500"/>
                  </a:lnTo>
                  <a:lnTo>
                    <a:pt x="14595" y="10125"/>
                  </a:lnTo>
                  <a:lnTo>
                    <a:pt x="14595" y="8775"/>
                  </a:lnTo>
                  <a:lnTo>
                    <a:pt x="16930" y="10800"/>
                  </a:lnTo>
                </a:path>
              </a:pathLst>
            </a:custGeom>
            <a:solidFill>
              <a:schemeClr val="accent1"/>
            </a:solidFill>
            <a:ln w="12700" cap="rnd">
              <a:solidFill>
                <a:srgbClr val="000000"/>
              </a:solidFill>
              <a:prstDash val="solid"/>
              <a:round/>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84" name="Shape 684"/>
            <p:cNvSpPr/>
            <p:nvPr/>
          </p:nvSpPr>
          <p:spPr>
            <a:xfrm>
              <a:off x="7046911" y="4440237"/>
              <a:ext cx="120651" cy="234951"/>
            </a:xfrm>
            <a:custGeom>
              <a:avLst/>
              <a:gdLst/>
              <a:ahLst/>
              <a:cxnLst>
                <a:cxn ang="0">
                  <a:pos x="wd2" y="hd2"/>
                </a:cxn>
                <a:cxn ang="5400000">
                  <a:pos x="wd2" y="hd2"/>
                </a:cxn>
                <a:cxn ang="10800000">
                  <a:pos x="wd2" y="hd2"/>
                </a:cxn>
                <a:cxn ang="16200000">
                  <a:pos x="wd2" y="hd2"/>
                </a:cxn>
              </a:cxnLst>
              <a:rect l="0" t="0" r="r" b="b"/>
              <a:pathLst>
                <a:path w="21600" h="21600" extrusionOk="0">
                  <a:moveTo>
                    <a:pt x="4547" y="0"/>
                  </a:moveTo>
                  <a:lnTo>
                    <a:pt x="3411" y="0"/>
                  </a:lnTo>
                  <a:lnTo>
                    <a:pt x="4547" y="0"/>
                  </a:lnTo>
                  <a:lnTo>
                    <a:pt x="4547" y="2043"/>
                  </a:lnTo>
                  <a:lnTo>
                    <a:pt x="5116" y="2627"/>
                  </a:lnTo>
                  <a:lnTo>
                    <a:pt x="6253" y="2627"/>
                  </a:lnTo>
                  <a:lnTo>
                    <a:pt x="6253" y="3795"/>
                  </a:lnTo>
                  <a:lnTo>
                    <a:pt x="7389" y="4086"/>
                  </a:lnTo>
                  <a:lnTo>
                    <a:pt x="7389" y="6422"/>
                  </a:lnTo>
                  <a:lnTo>
                    <a:pt x="8526" y="7005"/>
                  </a:lnTo>
                  <a:lnTo>
                    <a:pt x="8526" y="8465"/>
                  </a:lnTo>
                  <a:lnTo>
                    <a:pt x="9663" y="9049"/>
                  </a:lnTo>
                  <a:lnTo>
                    <a:pt x="9663" y="9632"/>
                  </a:lnTo>
                  <a:lnTo>
                    <a:pt x="10800" y="9632"/>
                  </a:lnTo>
                  <a:lnTo>
                    <a:pt x="10800" y="10216"/>
                  </a:lnTo>
                  <a:lnTo>
                    <a:pt x="11937" y="10800"/>
                  </a:lnTo>
                  <a:lnTo>
                    <a:pt x="11937" y="12843"/>
                  </a:lnTo>
                  <a:lnTo>
                    <a:pt x="13074" y="13427"/>
                  </a:lnTo>
                  <a:lnTo>
                    <a:pt x="13074" y="14011"/>
                  </a:lnTo>
                  <a:lnTo>
                    <a:pt x="14211" y="14303"/>
                  </a:lnTo>
                  <a:lnTo>
                    <a:pt x="14211" y="14886"/>
                  </a:lnTo>
                  <a:lnTo>
                    <a:pt x="15916" y="15470"/>
                  </a:lnTo>
                  <a:lnTo>
                    <a:pt x="15916" y="16054"/>
                  </a:lnTo>
                  <a:lnTo>
                    <a:pt x="17053" y="16054"/>
                  </a:lnTo>
                  <a:lnTo>
                    <a:pt x="17053" y="16638"/>
                  </a:lnTo>
                  <a:lnTo>
                    <a:pt x="15916" y="16638"/>
                  </a:lnTo>
                  <a:lnTo>
                    <a:pt x="15916" y="14886"/>
                  </a:lnTo>
                  <a:lnTo>
                    <a:pt x="14211" y="14595"/>
                  </a:lnTo>
                  <a:lnTo>
                    <a:pt x="14211" y="12843"/>
                  </a:lnTo>
                  <a:lnTo>
                    <a:pt x="13074" y="12843"/>
                  </a:lnTo>
                  <a:lnTo>
                    <a:pt x="13074" y="12259"/>
                  </a:lnTo>
                  <a:lnTo>
                    <a:pt x="11937" y="11384"/>
                  </a:lnTo>
                  <a:lnTo>
                    <a:pt x="11937" y="10216"/>
                  </a:lnTo>
                  <a:lnTo>
                    <a:pt x="10800" y="10216"/>
                  </a:lnTo>
                  <a:lnTo>
                    <a:pt x="10800" y="9049"/>
                  </a:lnTo>
                  <a:lnTo>
                    <a:pt x="9663" y="9049"/>
                  </a:lnTo>
                  <a:lnTo>
                    <a:pt x="9663" y="8173"/>
                  </a:lnTo>
                  <a:lnTo>
                    <a:pt x="9095" y="7589"/>
                  </a:lnTo>
                  <a:lnTo>
                    <a:pt x="9095" y="6422"/>
                  </a:lnTo>
                  <a:lnTo>
                    <a:pt x="7958" y="6130"/>
                  </a:lnTo>
                  <a:lnTo>
                    <a:pt x="6821" y="5254"/>
                  </a:lnTo>
                  <a:lnTo>
                    <a:pt x="5684" y="5254"/>
                  </a:lnTo>
                  <a:lnTo>
                    <a:pt x="4547" y="4670"/>
                  </a:lnTo>
                  <a:lnTo>
                    <a:pt x="3411" y="3795"/>
                  </a:lnTo>
                  <a:lnTo>
                    <a:pt x="3411" y="3211"/>
                  </a:lnTo>
                  <a:lnTo>
                    <a:pt x="1137" y="3211"/>
                  </a:lnTo>
                  <a:lnTo>
                    <a:pt x="1137" y="2043"/>
                  </a:lnTo>
                  <a:lnTo>
                    <a:pt x="0" y="2043"/>
                  </a:lnTo>
                  <a:lnTo>
                    <a:pt x="0" y="1459"/>
                  </a:lnTo>
                  <a:lnTo>
                    <a:pt x="2274" y="1459"/>
                  </a:lnTo>
                  <a:lnTo>
                    <a:pt x="3411" y="1168"/>
                  </a:lnTo>
                  <a:lnTo>
                    <a:pt x="4547" y="1168"/>
                  </a:lnTo>
                  <a:lnTo>
                    <a:pt x="6821" y="5254"/>
                  </a:lnTo>
                  <a:lnTo>
                    <a:pt x="7958" y="5838"/>
                  </a:lnTo>
                  <a:lnTo>
                    <a:pt x="7958" y="6422"/>
                  </a:lnTo>
                  <a:lnTo>
                    <a:pt x="8526" y="7005"/>
                  </a:lnTo>
                  <a:lnTo>
                    <a:pt x="8526" y="7589"/>
                  </a:lnTo>
                  <a:lnTo>
                    <a:pt x="9663" y="7589"/>
                  </a:lnTo>
                  <a:lnTo>
                    <a:pt x="9663" y="8173"/>
                  </a:lnTo>
                  <a:lnTo>
                    <a:pt x="10800" y="8757"/>
                  </a:lnTo>
                  <a:lnTo>
                    <a:pt x="10800" y="10216"/>
                  </a:lnTo>
                  <a:lnTo>
                    <a:pt x="11937" y="10800"/>
                  </a:lnTo>
                  <a:lnTo>
                    <a:pt x="11937" y="11968"/>
                  </a:lnTo>
                  <a:lnTo>
                    <a:pt x="13074" y="13135"/>
                  </a:lnTo>
                  <a:lnTo>
                    <a:pt x="13074" y="14011"/>
                  </a:lnTo>
                  <a:lnTo>
                    <a:pt x="14211" y="14595"/>
                  </a:lnTo>
                  <a:lnTo>
                    <a:pt x="15347" y="14595"/>
                  </a:lnTo>
                  <a:lnTo>
                    <a:pt x="15347" y="15762"/>
                  </a:lnTo>
                  <a:lnTo>
                    <a:pt x="16484" y="15762"/>
                  </a:lnTo>
                  <a:lnTo>
                    <a:pt x="16484" y="16346"/>
                  </a:lnTo>
                  <a:lnTo>
                    <a:pt x="17621" y="16638"/>
                  </a:lnTo>
                  <a:lnTo>
                    <a:pt x="17621" y="17805"/>
                  </a:lnTo>
                  <a:lnTo>
                    <a:pt x="18758" y="17805"/>
                  </a:lnTo>
                  <a:lnTo>
                    <a:pt x="18758" y="18389"/>
                  </a:lnTo>
                  <a:lnTo>
                    <a:pt x="19326" y="18973"/>
                  </a:lnTo>
                  <a:lnTo>
                    <a:pt x="20463" y="19557"/>
                  </a:lnTo>
                  <a:lnTo>
                    <a:pt x="21600" y="20432"/>
                  </a:lnTo>
                  <a:lnTo>
                    <a:pt x="21600" y="21600"/>
                  </a:lnTo>
                  <a:lnTo>
                    <a:pt x="14211" y="21600"/>
                  </a:lnTo>
                  <a:lnTo>
                    <a:pt x="14211" y="21016"/>
                  </a:lnTo>
                  <a:lnTo>
                    <a:pt x="13074" y="20432"/>
                  </a:lnTo>
                  <a:lnTo>
                    <a:pt x="13074" y="19849"/>
                  </a:lnTo>
                  <a:lnTo>
                    <a:pt x="10800" y="19265"/>
                  </a:lnTo>
                  <a:lnTo>
                    <a:pt x="10232" y="18389"/>
                  </a:lnTo>
                  <a:lnTo>
                    <a:pt x="10232" y="16638"/>
                  </a:lnTo>
                  <a:lnTo>
                    <a:pt x="9095" y="16346"/>
                  </a:lnTo>
                  <a:lnTo>
                    <a:pt x="7958" y="15762"/>
                  </a:lnTo>
                  <a:lnTo>
                    <a:pt x="7958" y="14011"/>
                  </a:lnTo>
                  <a:lnTo>
                    <a:pt x="6821" y="14011"/>
                  </a:lnTo>
                  <a:lnTo>
                    <a:pt x="6821" y="10216"/>
                  </a:lnTo>
                  <a:lnTo>
                    <a:pt x="5684" y="9632"/>
                  </a:lnTo>
                  <a:lnTo>
                    <a:pt x="5684" y="7005"/>
                  </a:lnTo>
                  <a:lnTo>
                    <a:pt x="4547" y="7005"/>
                  </a:lnTo>
                  <a:lnTo>
                    <a:pt x="3411" y="6422"/>
                  </a:lnTo>
                  <a:lnTo>
                    <a:pt x="2274" y="6422"/>
                  </a:lnTo>
                  <a:lnTo>
                    <a:pt x="2842" y="7881"/>
                  </a:lnTo>
                  <a:lnTo>
                    <a:pt x="5116" y="9049"/>
                  </a:lnTo>
                  <a:lnTo>
                    <a:pt x="6253" y="9049"/>
                  </a:lnTo>
                  <a:lnTo>
                    <a:pt x="6253" y="10216"/>
                  </a:lnTo>
                  <a:lnTo>
                    <a:pt x="7389" y="10508"/>
                  </a:lnTo>
                  <a:lnTo>
                    <a:pt x="7389" y="11092"/>
                  </a:lnTo>
                  <a:lnTo>
                    <a:pt x="8526" y="12259"/>
                  </a:lnTo>
                  <a:lnTo>
                    <a:pt x="8526" y="13427"/>
                  </a:lnTo>
                  <a:lnTo>
                    <a:pt x="9095" y="14303"/>
                  </a:lnTo>
                  <a:lnTo>
                    <a:pt x="9095" y="14886"/>
                  </a:lnTo>
                  <a:lnTo>
                    <a:pt x="10232" y="14886"/>
                  </a:lnTo>
                  <a:lnTo>
                    <a:pt x="10232" y="15470"/>
                  </a:lnTo>
                  <a:lnTo>
                    <a:pt x="12505" y="15470"/>
                  </a:lnTo>
                  <a:lnTo>
                    <a:pt x="12505" y="16054"/>
                  </a:lnTo>
                  <a:lnTo>
                    <a:pt x="13642" y="16054"/>
                  </a:lnTo>
                  <a:lnTo>
                    <a:pt x="12505" y="16346"/>
                  </a:lnTo>
                  <a:lnTo>
                    <a:pt x="11368" y="16346"/>
                  </a:lnTo>
                  <a:lnTo>
                    <a:pt x="10232" y="15470"/>
                  </a:lnTo>
                  <a:lnTo>
                    <a:pt x="10232" y="14303"/>
                  </a:lnTo>
                  <a:lnTo>
                    <a:pt x="9095" y="13719"/>
                  </a:lnTo>
                  <a:lnTo>
                    <a:pt x="9095" y="12259"/>
                  </a:lnTo>
                  <a:lnTo>
                    <a:pt x="7958" y="12259"/>
                  </a:lnTo>
                  <a:lnTo>
                    <a:pt x="7958" y="11092"/>
                  </a:lnTo>
                  <a:lnTo>
                    <a:pt x="7389" y="10216"/>
                  </a:lnTo>
                  <a:lnTo>
                    <a:pt x="7389" y="8465"/>
                  </a:lnTo>
                  <a:lnTo>
                    <a:pt x="6253" y="8465"/>
                  </a:lnTo>
                  <a:lnTo>
                    <a:pt x="6253" y="7589"/>
                  </a:lnTo>
                  <a:lnTo>
                    <a:pt x="3979" y="7589"/>
                  </a:lnTo>
                  <a:lnTo>
                    <a:pt x="3979" y="7005"/>
                  </a:lnTo>
                  <a:lnTo>
                    <a:pt x="2842" y="7005"/>
                  </a:lnTo>
                  <a:lnTo>
                    <a:pt x="2274" y="6422"/>
                  </a:lnTo>
                  <a:lnTo>
                    <a:pt x="1137" y="6422"/>
                  </a:lnTo>
                  <a:lnTo>
                    <a:pt x="1137" y="5838"/>
                  </a:lnTo>
                  <a:lnTo>
                    <a:pt x="0" y="5838"/>
                  </a:lnTo>
                  <a:lnTo>
                    <a:pt x="2274" y="5838"/>
                  </a:lnTo>
                  <a:lnTo>
                    <a:pt x="3411" y="6422"/>
                  </a:lnTo>
                  <a:lnTo>
                    <a:pt x="11937" y="17514"/>
                  </a:lnTo>
                  <a:lnTo>
                    <a:pt x="17053" y="20724"/>
                  </a:lnTo>
                </a:path>
              </a:pathLst>
            </a:custGeom>
            <a:noFill/>
            <a:ln w="12700" cap="rnd">
              <a:solidFill>
                <a:srgbClr val="000000"/>
              </a:solidFill>
              <a:prstDash val="solid"/>
              <a:round/>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85" name="Shape 685"/>
            <p:cNvSpPr/>
            <p:nvPr/>
          </p:nvSpPr>
          <p:spPr>
            <a:xfrm>
              <a:off x="6518274" y="4945062"/>
              <a:ext cx="65088" cy="60326"/>
            </a:xfrm>
            <a:custGeom>
              <a:avLst/>
              <a:gdLst/>
              <a:ahLst/>
              <a:cxnLst>
                <a:cxn ang="0">
                  <a:pos x="wd2" y="hd2"/>
                </a:cxn>
                <a:cxn ang="5400000">
                  <a:pos x="wd2" y="hd2"/>
                </a:cxn>
                <a:cxn ang="10800000">
                  <a:pos x="wd2" y="hd2"/>
                </a:cxn>
                <a:cxn ang="16200000">
                  <a:pos x="wd2" y="hd2"/>
                </a:cxn>
              </a:cxnLst>
              <a:rect l="0" t="0" r="r" b="b"/>
              <a:pathLst>
                <a:path w="21600" h="21600" extrusionOk="0">
                  <a:moveTo>
                    <a:pt x="11063" y="14211"/>
                  </a:moveTo>
                  <a:lnTo>
                    <a:pt x="4741" y="19326"/>
                  </a:lnTo>
                  <a:lnTo>
                    <a:pt x="2634" y="19326"/>
                  </a:lnTo>
                  <a:lnTo>
                    <a:pt x="2634" y="14211"/>
                  </a:lnTo>
                  <a:lnTo>
                    <a:pt x="5795" y="14211"/>
                  </a:lnTo>
                  <a:lnTo>
                    <a:pt x="5795" y="9663"/>
                  </a:lnTo>
                  <a:lnTo>
                    <a:pt x="8429" y="9663"/>
                  </a:lnTo>
                  <a:lnTo>
                    <a:pt x="12644" y="2274"/>
                  </a:lnTo>
                  <a:lnTo>
                    <a:pt x="17385" y="2274"/>
                  </a:lnTo>
                  <a:lnTo>
                    <a:pt x="18966" y="0"/>
                  </a:lnTo>
                  <a:lnTo>
                    <a:pt x="17385" y="0"/>
                  </a:lnTo>
                  <a:lnTo>
                    <a:pt x="11063" y="11937"/>
                  </a:lnTo>
                  <a:lnTo>
                    <a:pt x="8429" y="14211"/>
                  </a:lnTo>
                  <a:lnTo>
                    <a:pt x="5795" y="19326"/>
                  </a:lnTo>
                  <a:lnTo>
                    <a:pt x="2107" y="21600"/>
                  </a:lnTo>
                  <a:lnTo>
                    <a:pt x="0" y="21600"/>
                  </a:lnTo>
                  <a:lnTo>
                    <a:pt x="8429" y="21600"/>
                  </a:lnTo>
                  <a:lnTo>
                    <a:pt x="10010" y="17053"/>
                  </a:lnTo>
                  <a:lnTo>
                    <a:pt x="15278" y="17053"/>
                  </a:lnTo>
                  <a:lnTo>
                    <a:pt x="17385" y="14211"/>
                  </a:lnTo>
                  <a:lnTo>
                    <a:pt x="18966" y="14211"/>
                  </a:lnTo>
                  <a:lnTo>
                    <a:pt x="17385" y="14211"/>
                  </a:lnTo>
                  <a:lnTo>
                    <a:pt x="15278" y="19326"/>
                  </a:lnTo>
                  <a:lnTo>
                    <a:pt x="7376" y="19326"/>
                  </a:lnTo>
                  <a:lnTo>
                    <a:pt x="8956" y="14211"/>
                  </a:lnTo>
                  <a:lnTo>
                    <a:pt x="16332" y="14211"/>
                  </a:lnTo>
                  <a:lnTo>
                    <a:pt x="21600" y="7389"/>
                  </a:lnTo>
                  <a:lnTo>
                    <a:pt x="11063" y="14211"/>
                  </a:lnTo>
                </a:path>
              </a:pathLst>
            </a:custGeom>
            <a:solidFill>
              <a:schemeClr val="accent1"/>
            </a:solidFill>
            <a:ln w="12700" cap="rnd">
              <a:solidFill>
                <a:srgbClr val="000000"/>
              </a:solidFill>
              <a:prstDash val="solid"/>
              <a:round/>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86" name="Shape 686"/>
            <p:cNvSpPr/>
            <p:nvPr/>
          </p:nvSpPr>
          <p:spPr>
            <a:xfrm>
              <a:off x="6716711" y="4522787"/>
              <a:ext cx="47626" cy="381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760" y="14400"/>
                  </a:lnTo>
                  <a:lnTo>
                    <a:pt x="8640" y="14400"/>
                  </a:lnTo>
                  <a:lnTo>
                    <a:pt x="8640" y="18000"/>
                  </a:lnTo>
                  <a:lnTo>
                    <a:pt x="2880" y="18000"/>
                  </a:lnTo>
                  <a:lnTo>
                    <a:pt x="2880" y="10800"/>
                  </a:lnTo>
                  <a:lnTo>
                    <a:pt x="5760" y="10800"/>
                  </a:lnTo>
                  <a:lnTo>
                    <a:pt x="8640" y="7200"/>
                  </a:lnTo>
                  <a:lnTo>
                    <a:pt x="11520" y="7200"/>
                  </a:lnTo>
                  <a:lnTo>
                    <a:pt x="11520" y="10800"/>
                  </a:lnTo>
                  <a:lnTo>
                    <a:pt x="8640" y="14400"/>
                  </a:lnTo>
                  <a:lnTo>
                    <a:pt x="2880" y="14400"/>
                  </a:lnTo>
                  <a:lnTo>
                    <a:pt x="2880" y="18000"/>
                  </a:lnTo>
                  <a:lnTo>
                    <a:pt x="0" y="18000"/>
                  </a:lnTo>
                  <a:lnTo>
                    <a:pt x="0" y="14400"/>
                  </a:lnTo>
                  <a:lnTo>
                    <a:pt x="2880" y="10800"/>
                  </a:lnTo>
                  <a:lnTo>
                    <a:pt x="5760" y="10800"/>
                  </a:lnTo>
                  <a:lnTo>
                    <a:pt x="5760" y="14400"/>
                  </a:lnTo>
                  <a:lnTo>
                    <a:pt x="2880" y="14400"/>
                  </a:lnTo>
                  <a:lnTo>
                    <a:pt x="4320" y="10800"/>
                  </a:lnTo>
                  <a:lnTo>
                    <a:pt x="11520" y="10800"/>
                  </a:lnTo>
                  <a:lnTo>
                    <a:pt x="5760" y="18000"/>
                  </a:lnTo>
                  <a:lnTo>
                    <a:pt x="5760" y="14400"/>
                  </a:lnTo>
                  <a:lnTo>
                    <a:pt x="11520" y="7200"/>
                  </a:lnTo>
                  <a:lnTo>
                    <a:pt x="21600" y="7200"/>
                  </a:lnTo>
                  <a:lnTo>
                    <a:pt x="18720" y="10800"/>
                  </a:lnTo>
                  <a:lnTo>
                    <a:pt x="12960" y="10800"/>
                  </a:lnTo>
                  <a:lnTo>
                    <a:pt x="12960" y="14400"/>
                  </a:lnTo>
                  <a:lnTo>
                    <a:pt x="10080" y="14400"/>
                  </a:lnTo>
                  <a:lnTo>
                    <a:pt x="8640" y="10800"/>
                  </a:lnTo>
                  <a:lnTo>
                    <a:pt x="11520" y="10800"/>
                  </a:lnTo>
                  <a:lnTo>
                    <a:pt x="14400" y="7200"/>
                  </a:lnTo>
                  <a:lnTo>
                    <a:pt x="17280" y="7200"/>
                  </a:lnTo>
                  <a:lnTo>
                    <a:pt x="18720" y="3600"/>
                  </a:lnTo>
                  <a:lnTo>
                    <a:pt x="14400" y="7200"/>
                  </a:lnTo>
                  <a:lnTo>
                    <a:pt x="11520" y="7200"/>
                  </a:lnTo>
                  <a:lnTo>
                    <a:pt x="14400" y="5400"/>
                  </a:lnTo>
                  <a:lnTo>
                    <a:pt x="17280" y="0"/>
                  </a:lnTo>
                  <a:lnTo>
                    <a:pt x="17280" y="3600"/>
                  </a:lnTo>
                  <a:lnTo>
                    <a:pt x="18720" y="0"/>
                  </a:lnTo>
                  <a:lnTo>
                    <a:pt x="14400" y="5400"/>
                  </a:lnTo>
                  <a:lnTo>
                    <a:pt x="11520" y="7200"/>
                  </a:lnTo>
                  <a:lnTo>
                    <a:pt x="11520" y="10800"/>
                  </a:lnTo>
                  <a:lnTo>
                    <a:pt x="8640" y="14400"/>
                  </a:lnTo>
                  <a:lnTo>
                    <a:pt x="5760" y="14400"/>
                  </a:lnTo>
                  <a:lnTo>
                    <a:pt x="8640" y="14400"/>
                  </a:lnTo>
                  <a:lnTo>
                    <a:pt x="0" y="21600"/>
                  </a:lnTo>
                </a:path>
              </a:pathLst>
            </a:custGeom>
            <a:solidFill>
              <a:schemeClr val="accent1"/>
            </a:solidFill>
            <a:ln w="12700" cap="rnd">
              <a:solidFill>
                <a:srgbClr val="000000"/>
              </a:solidFill>
              <a:prstDash val="solid"/>
              <a:round/>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87" name="Shape 687"/>
            <p:cNvSpPr/>
            <p:nvPr/>
          </p:nvSpPr>
          <p:spPr>
            <a:xfrm>
              <a:off x="6592886" y="4506912"/>
              <a:ext cx="130176" cy="76201"/>
            </a:xfrm>
            <a:custGeom>
              <a:avLst/>
              <a:gdLst/>
              <a:ahLst/>
              <a:cxnLst>
                <a:cxn ang="0">
                  <a:pos x="wd2" y="hd2"/>
                </a:cxn>
                <a:cxn ang="5400000">
                  <a:pos x="wd2" y="hd2"/>
                </a:cxn>
                <a:cxn ang="10800000">
                  <a:pos x="wd2" y="hd2"/>
                </a:cxn>
                <a:cxn ang="16200000">
                  <a:pos x="wd2" y="hd2"/>
                </a:cxn>
              </a:cxnLst>
              <a:rect l="0" t="0" r="r" b="b"/>
              <a:pathLst>
                <a:path w="21600" h="21600" extrusionOk="0">
                  <a:moveTo>
                    <a:pt x="9483" y="13500"/>
                  </a:moveTo>
                  <a:lnTo>
                    <a:pt x="14751" y="13500"/>
                  </a:lnTo>
                  <a:lnTo>
                    <a:pt x="15805" y="11700"/>
                  </a:lnTo>
                  <a:lnTo>
                    <a:pt x="16859" y="11700"/>
                  </a:lnTo>
                  <a:lnTo>
                    <a:pt x="16859" y="13500"/>
                  </a:lnTo>
                  <a:lnTo>
                    <a:pt x="12644" y="13500"/>
                  </a:lnTo>
                  <a:lnTo>
                    <a:pt x="13171" y="11700"/>
                  </a:lnTo>
                  <a:lnTo>
                    <a:pt x="14224" y="11700"/>
                  </a:lnTo>
                  <a:lnTo>
                    <a:pt x="15278" y="9900"/>
                  </a:lnTo>
                  <a:lnTo>
                    <a:pt x="15805" y="8100"/>
                  </a:lnTo>
                  <a:lnTo>
                    <a:pt x="16859" y="8100"/>
                  </a:lnTo>
                  <a:lnTo>
                    <a:pt x="16859" y="9900"/>
                  </a:lnTo>
                  <a:lnTo>
                    <a:pt x="15805" y="11700"/>
                  </a:lnTo>
                  <a:lnTo>
                    <a:pt x="14751" y="11700"/>
                  </a:lnTo>
                  <a:lnTo>
                    <a:pt x="13698" y="13500"/>
                  </a:lnTo>
                  <a:lnTo>
                    <a:pt x="12644" y="13500"/>
                  </a:lnTo>
                  <a:lnTo>
                    <a:pt x="12644" y="11700"/>
                  </a:lnTo>
                  <a:lnTo>
                    <a:pt x="15805" y="8100"/>
                  </a:lnTo>
                  <a:lnTo>
                    <a:pt x="17912" y="8100"/>
                  </a:lnTo>
                  <a:lnTo>
                    <a:pt x="17912" y="9900"/>
                  </a:lnTo>
                  <a:lnTo>
                    <a:pt x="16859" y="11700"/>
                  </a:lnTo>
                  <a:lnTo>
                    <a:pt x="12644" y="11700"/>
                  </a:lnTo>
                  <a:lnTo>
                    <a:pt x="11590" y="9900"/>
                  </a:lnTo>
                  <a:lnTo>
                    <a:pt x="12644" y="9900"/>
                  </a:lnTo>
                  <a:lnTo>
                    <a:pt x="14751" y="6300"/>
                  </a:lnTo>
                  <a:lnTo>
                    <a:pt x="14751" y="4500"/>
                  </a:lnTo>
                  <a:lnTo>
                    <a:pt x="17385" y="4500"/>
                  </a:lnTo>
                  <a:lnTo>
                    <a:pt x="17385" y="6300"/>
                  </a:lnTo>
                  <a:lnTo>
                    <a:pt x="16332" y="7200"/>
                  </a:lnTo>
                  <a:lnTo>
                    <a:pt x="15278" y="9000"/>
                  </a:lnTo>
                  <a:lnTo>
                    <a:pt x="12644" y="9000"/>
                  </a:lnTo>
                  <a:lnTo>
                    <a:pt x="12644" y="5400"/>
                  </a:lnTo>
                  <a:lnTo>
                    <a:pt x="15805" y="0"/>
                  </a:lnTo>
                  <a:lnTo>
                    <a:pt x="16859" y="0"/>
                  </a:lnTo>
                  <a:lnTo>
                    <a:pt x="16859" y="3600"/>
                  </a:lnTo>
                  <a:lnTo>
                    <a:pt x="15805" y="6300"/>
                  </a:lnTo>
                  <a:lnTo>
                    <a:pt x="14751" y="6300"/>
                  </a:lnTo>
                  <a:lnTo>
                    <a:pt x="16859" y="6300"/>
                  </a:lnTo>
                  <a:lnTo>
                    <a:pt x="17912" y="4500"/>
                  </a:lnTo>
                  <a:lnTo>
                    <a:pt x="18966" y="4500"/>
                  </a:lnTo>
                  <a:lnTo>
                    <a:pt x="18966" y="6300"/>
                  </a:lnTo>
                  <a:lnTo>
                    <a:pt x="14751" y="8100"/>
                  </a:lnTo>
                  <a:lnTo>
                    <a:pt x="16859" y="8100"/>
                  </a:lnTo>
                  <a:lnTo>
                    <a:pt x="15805" y="10800"/>
                  </a:lnTo>
                  <a:lnTo>
                    <a:pt x="13698" y="10800"/>
                  </a:lnTo>
                  <a:lnTo>
                    <a:pt x="12117" y="12600"/>
                  </a:lnTo>
                  <a:lnTo>
                    <a:pt x="13698" y="12600"/>
                  </a:lnTo>
                  <a:lnTo>
                    <a:pt x="14751" y="10800"/>
                  </a:lnTo>
                  <a:lnTo>
                    <a:pt x="13698" y="13500"/>
                  </a:lnTo>
                  <a:lnTo>
                    <a:pt x="12644" y="13500"/>
                  </a:lnTo>
                  <a:lnTo>
                    <a:pt x="14751" y="13500"/>
                  </a:lnTo>
                  <a:lnTo>
                    <a:pt x="14751" y="15300"/>
                  </a:lnTo>
                  <a:lnTo>
                    <a:pt x="15805" y="15300"/>
                  </a:lnTo>
                  <a:lnTo>
                    <a:pt x="15805" y="17100"/>
                  </a:lnTo>
                  <a:lnTo>
                    <a:pt x="14751" y="17100"/>
                  </a:lnTo>
                  <a:lnTo>
                    <a:pt x="13698" y="18900"/>
                  </a:lnTo>
                  <a:lnTo>
                    <a:pt x="14751" y="18900"/>
                  </a:lnTo>
                  <a:lnTo>
                    <a:pt x="14751" y="15300"/>
                  </a:lnTo>
                  <a:lnTo>
                    <a:pt x="13698" y="15300"/>
                  </a:lnTo>
                  <a:lnTo>
                    <a:pt x="12644" y="18000"/>
                  </a:lnTo>
                  <a:lnTo>
                    <a:pt x="11590" y="18000"/>
                  </a:lnTo>
                  <a:lnTo>
                    <a:pt x="10537" y="18900"/>
                  </a:lnTo>
                  <a:lnTo>
                    <a:pt x="9483" y="18000"/>
                  </a:lnTo>
                  <a:lnTo>
                    <a:pt x="2634" y="18000"/>
                  </a:lnTo>
                  <a:lnTo>
                    <a:pt x="0" y="19800"/>
                  </a:lnTo>
                  <a:lnTo>
                    <a:pt x="4215" y="19800"/>
                  </a:lnTo>
                  <a:lnTo>
                    <a:pt x="4741" y="21600"/>
                  </a:lnTo>
                  <a:lnTo>
                    <a:pt x="5795" y="20700"/>
                  </a:lnTo>
                  <a:lnTo>
                    <a:pt x="6849" y="20700"/>
                  </a:lnTo>
                  <a:lnTo>
                    <a:pt x="4215" y="19800"/>
                  </a:lnTo>
                  <a:lnTo>
                    <a:pt x="3161" y="21600"/>
                  </a:lnTo>
                  <a:lnTo>
                    <a:pt x="4215" y="21600"/>
                  </a:lnTo>
                  <a:lnTo>
                    <a:pt x="4215" y="19800"/>
                  </a:lnTo>
                  <a:lnTo>
                    <a:pt x="6322" y="19800"/>
                  </a:lnTo>
                  <a:lnTo>
                    <a:pt x="7902" y="18000"/>
                  </a:lnTo>
                  <a:lnTo>
                    <a:pt x="7902" y="16200"/>
                  </a:lnTo>
                  <a:lnTo>
                    <a:pt x="6322" y="18900"/>
                  </a:lnTo>
                  <a:lnTo>
                    <a:pt x="5268" y="18900"/>
                  </a:lnTo>
                  <a:lnTo>
                    <a:pt x="5268" y="15300"/>
                  </a:lnTo>
                  <a:lnTo>
                    <a:pt x="6322" y="15300"/>
                  </a:lnTo>
                  <a:lnTo>
                    <a:pt x="6322" y="13500"/>
                  </a:lnTo>
                  <a:lnTo>
                    <a:pt x="5268" y="13500"/>
                  </a:lnTo>
                  <a:lnTo>
                    <a:pt x="5268" y="17100"/>
                  </a:lnTo>
                  <a:lnTo>
                    <a:pt x="6322" y="17100"/>
                  </a:lnTo>
                  <a:lnTo>
                    <a:pt x="7376" y="15300"/>
                  </a:lnTo>
                  <a:lnTo>
                    <a:pt x="6849" y="17100"/>
                  </a:lnTo>
                  <a:lnTo>
                    <a:pt x="7902" y="17100"/>
                  </a:lnTo>
                  <a:lnTo>
                    <a:pt x="8956" y="16200"/>
                  </a:lnTo>
                  <a:lnTo>
                    <a:pt x="12644" y="16200"/>
                  </a:lnTo>
                  <a:lnTo>
                    <a:pt x="14224" y="15300"/>
                  </a:lnTo>
                  <a:lnTo>
                    <a:pt x="21073" y="15300"/>
                  </a:lnTo>
                  <a:lnTo>
                    <a:pt x="21600" y="13500"/>
                  </a:lnTo>
                  <a:lnTo>
                    <a:pt x="21600" y="11700"/>
                  </a:lnTo>
                  <a:lnTo>
                    <a:pt x="21073" y="13500"/>
                  </a:lnTo>
                </a:path>
              </a:pathLst>
            </a:custGeom>
            <a:noFill/>
            <a:ln w="12700" cap="rnd">
              <a:solidFill>
                <a:srgbClr val="000000"/>
              </a:solidFill>
              <a:prstDash val="solid"/>
              <a:round/>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88" name="Shape 688"/>
            <p:cNvSpPr/>
            <p:nvPr/>
          </p:nvSpPr>
          <p:spPr>
            <a:xfrm>
              <a:off x="2763837" y="5037137"/>
              <a:ext cx="263526" cy="177801"/>
            </a:xfrm>
            <a:custGeom>
              <a:avLst/>
              <a:gdLst/>
              <a:ahLst/>
              <a:cxnLst>
                <a:cxn ang="0">
                  <a:pos x="wd2" y="hd2"/>
                </a:cxn>
                <a:cxn ang="5400000">
                  <a:pos x="wd2" y="hd2"/>
                </a:cxn>
                <a:cxn ang="10800000">
                  <a:pos x="wd2" y="hd2"/>
                </a:cxn>
                <a:cxn ang="16200000">
                  <a:pos x="wd2" y="hd2"/>
                </a:cxn>
              </a:cxnLst>
              <a:rect l="0" t="0" r="r" b="b"/>
              <a:pathLst>
                <a:path w="21600" h="21600" extrusionOk="0">
                  <a:moveTo>
                    <a:pt x="9889" y="386"/>
                  </a:moveTo>
                  <a:lnTo>
                    <a:pt x="10410" y="771"/>
                  </a:lnTo>
                  <a:lnTo>
                    <a:pt x="10930" y="771"/>
                  </a:lnTo>
                  <a:lnTo>
                    <a:pt x="11451" y="1157"/>
                  </a:lnTo>
                  <a:lnTo>
                    <a:pt x="11971" y="1157"/>
                  </a:lnTo>
                  <a:lnTo>
                    <a:pt x="12492" y="771"/>
                  </a:lnTo>
                  <a:lnTo>
                    <a:pt x="13533" y="771"/>
                  </a:lnTo>
                  <a:lnTo>
                    <a:pt x="14053" y="1157"/>
                  </a:lnTo>
                  <a:lnTo>
                    <a:pt x="14573" y="1157"/>
                  </a:lnTo>
                  <a:lnTo>
                    <a:pt x="15094" y="1543"/>
                  </a:lnTo>
                  <a:lnTo>
                    <a:pt x="16655" y="1543"/>
                  </a:lnTo>
                  <a:lnTo>
                    <a:pt x="17176" y="1157"/>
                  </a:lnTo>
                  <a:lnTo>
                    <a:pt x="15094" y="1157"/>
                  </a:lnTo>
                  <a:lnTo>
                    <a:pt x="14573" y="771"/>
                  </a:lnTo>
                  <a:lnTo>
                    <a:pt x="14053" y="771"/>
                  </a:lnTo>
                  <a:lnTo>
                    <a:pt x="13533" y="386"/>
                  </a:lnTo>
                  <a:lnTo>
                    <a:pt x="13012" y="386"/>
                  </a:lnTo>
                  <a:lnTo>
                    <a:pt x="13533" y="0"/>
                  </a:lnTo>
                  <a:lnTo>
                    <a:pt x="15094" y="0"/>
                  </a:lnTo>
                  <a:lnTo>
                    <a:pt x="15614" y="386"/>
                  </a:lnTo>
                  <a:lnTo>
                    <a:pt x="17696" y="386"/>
                  </a:lnTo>
                  <a:lnTo>
                    <a:pt x="18217" y="771"/>
                  </a:lnTo>
                  <a:lnTo>
                    <a:pt x="18737" y="386"/>
                  </a:lnTo>
                  <a:lnTo>
                    <a:pt x="19778" y="386"/>
                  </a:lnTo>
                  <a:lnTo>
                    <a:pt x="20299" y="771"/>
                  </a:lnTo>
                  <a:lnTo>
                    <a:pt x="20819" y="771"/>
                  </a:lnTo>
                  <a:lnTo>
                    <a:pt x="21340" y="1157"/>
                  </a:lnTo>
                  <a:lnTo>
                    <a:pt x="21600" y="1929"/>
                  </a:lnTo>
                  <a:lnTo>
                    <a:pt x="21080" y="3471"/>
                  </a:lnTo>
                  <a:lnTo>
                    <a:pt x="21080" y="4243"/>
                  </a:lnTo>
                  <a:lnTo>
                    <a:pt x="20819" y="5400"/>
                  </a:lnTo>
                  <a:lnTo>
                    <a:pt x="20819" y="6171"/>
                  </a:lnTo>
                  <a:lnTo>
                    <a:pt x="20559" y="6943"/>
                  </a:lnTo>
                  <a:lnTo>
                    <a:pt x="20559" y="8486"/>
                  </a:lnTo>
                  <a:lnTo>
                    <a:pt x="20299" y="9643"/>
                  </a:lnTo>
                  <a:lnTo>
                    <a:pt x="19518" y="11957"/>
                  </a:lnTo>
                  <a:lnTo>
                    <a:pt x="19518" y="12729"/>
                  </a:lnTo>
                  <a:lnTo>
                    <a:pt x="18737" y="15043"/>
                  </a:lnTo>
                  <a:lnTo>
                    <a:pt x="18477" y="16200"/>
                  </a:lnTo>
                  <a:lnTo>
                    <a:pt x="17176" y="20057"/>
                  </a:lnTo>
                  <a:lnTo>
                    <a:pt x="16655" y="20443"/>
                  </a:lnTo>
                  <a:lnTo>
                    <a:pt x="16135" y="21214"/>
                  </a:lnTo>
                  <a:lnTo>
                    <a:pt x="15094" y="21214"/>
                  </a:lnTo>
                  <a:lnTo>
                    <a:pt x="14573" y="21600"/>
                  </a:lnTo>
                  <a:lnTo>
                    <a:pt x="11711" y="21600"/>
                  </a:lnTo>
                  <a:lnTo>
                    <a:pt x="10930" y="21214"/>
                  </a:lnTo>
                  <a:lnTo>
                    <a:pt x="6246" y="21214"/>
                  </a:lnTo>
                  <a:lnTo>
                    <a:pt x="5725" y="20829"/>
                  </a:lnTo>
                  <a:lnTo>
                    <a:pt x="1041" y="20829"/>
                  </a:lnTo>
                  <a:lnTo>
                    <a:pt x="520" y="20443"/>
                  </a:lnTo>
                  <a:lnTo>
                    <a:pt x="0" y="18900"/>
                  </a:lnTo>
                  <a:lnTo>
                    <a:pt x="0" y="18129"/>
                  </a:lnTo>
                  <a:lnTo>
                    <a:pt x="260" y="17357"/>
                  </a:lnTo>
                  <a:lnTo>
                    <a:pt x="260" y="16586"/>
                  </a:lnTo>
                  <a:lnTo>
                    <a:pt x="520" y="15043"/>
                  </a:lnTo>
                  <a:lnTo>
                    <a:pt x="781" y="13886"/>
                  </a:lnTo>
                  <a:lnTo>
                    <a:pt x="1301" y="13500"/>
                  </a:lnTo>
                  <a:lnTo>
                    <a:pt x="1561" y="12729"/>
                  </a:lnTo>
                  <a:lnTo>
                    <a:pt x="2602" y="11957"/>
                  </a:lnTo>
                  <a:lnTo>
                    <a:pt x="3383" y="11186"/>
                  </a:lnTo>
                  <a:lnTo>
                    <a:pt x="4424" y="10414"/>
                  </a:lnTo>
                  <a:lnTo>
                    <a:pt x="5465" y="8871"/>
                  </a:lnTo>
                  <a:lnTo>
                    <a:pt x="5725" y="8100"/>
                  </a:lnTo>
                  <a:lnTo>
                    <a:pt x="6246" y="7329"/>
                  </a:lnTo>
                  <a:lnTo>
                    <a:pt x="6506" y="6557"/>
                  </a:lnTo>
                  <a:lnTo>
                    <a:pt x="7027" y="6171"/>
                  </a:lnTo>
                  <a:lnTo>
                    <a:pt x="7287" y="5400"/>
                  </a:lnTo>
                  <a:lnTo>
                    <a:pt x="7807" y="4629"/>
                  </a:lnTo>
                  <a:lnTo>
                    <a:pt x="8328" y="3086"/>
                  </a:lnTo>
                  <a:lnTo>
                    <a:pt x="8848" y="2700"/>
                  </a:lnTo>
                  <a:lnTo>
                    <a:pt x="9369" y="1929"/>
                  </a:lnTo>
                  <a:lnTo>
                    <a:pt x="9889" y="1543"/>
                  </a:lnTo>
                  <a:lnTo>
                    <a:pt x="10149" y="771"/>
                  </a:lnTo>
                  <a:lnTo>
                    <a:pt x="10670" y="771"/>
                  </a:lnTo>
                  <a:lnTo>
                    <a:pt x="9889" y="386"/>
                  </a:lnTo>
                </a:path>
              </a:pathLst>
            </a:cu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89" name="Shape 689"/>
            <p:cNvSpPr/>
            <p:nvPr/>
          </p:nvSpPr>
          <p:spPr>
            <a:xfrm>
              <a:off x="2992437" y="4811712"/>
              <a:ext cx="114301" cy="31751"/>
            </a:xfrm>
            <a:custGeom>
              <a:avLst/>
              <a:gdLst/>
              <a:ahLst/>
              <a:cxnLst>
                <a:cxn ang="0">
                  <a:pos x="wd2" y="hd2"/>
                </a:cxn>
                <a:cxn ang="5400000">
                  <a:pos x="wd2" y="hd2"/>
                </a:cxn>
                <a:cxn ang="10800000">
                  <a:pos x="wd2" y="hd2"/>
                </a:cxn>
                <a:cxn ang="16200000">
                  <a:pos x="wd2" y="hd2"/>
                </a:cxn>
              </a:cxnLst>
              <a:rect l="0" t="0" r="r" b="b"/>
              <a:pathLst>
                <a:path w="21600" h="21600" extrusionOk="0">
                  <a:moveTo>
                    <a:pt x="1200" y="17280"/>
                  </a:moveTo>
                  <a:lnTo>
                    <a:pt x="3600" y="17280"/>
                  </a:lnTo>
                  <a:lnTo>
                    <a:pt x="4800" y="19440"/>
                  </a:lnTo>
                  <a:lnTo>
                    <a:pt x="6000" y="19440"/>
                  </a:lnTo>
                  <a:lnTo>
                    <a:pt x="7200" y="21600"/>
                  </a:lnTo>
                  <a:lnTo>
                    <a:pt x="13200" y="21600"/>
                  </a:lnTo>
                  <a:lnTo>
                    <a:pt x="14400" y="19440"/>
                  </a:lnTo>
                  <a:lnTo>
                    <a:pt x="20400" y="19440"/>
                  </a:lnTo>
                  <a:lnTo>
                    <a:pt x="21600" y="10800"/>
                  </a:lnTo>
                  <a:lnTo>
                    <a:pt x="21600" y="6480"/>
                  </a:lnTo>
                  <a:lnTo>
                    <a:pt x="20400" y="6480"/>
                  </a:lnTo>
                  <a:lnTo>
                    <a:pt x="19200" y="4320"/>
                  </a:lnTo>
                  <a:lnTo>
                    <a:pt x="18000" y="4320"/>
                  </a:lnTo>
                  <a:lnTo>
                    <a:pt x="16800" y="2160"/>
                  </a:lnTo>
                  <a:lnTo>
                    <a:pt x="15600" y="2160"/>
                  </a:lnTo>
                  <a:lnTo>
                    <a:pt x="14400" y="0"/>
                  </a:lnTo>
                  <a:lnTo>
                    <a:pt x="2400" y="0"/>
                  </a:lnTo>
                  <a:lnTo>
                    <a:pt x="1200" y="2160"/>
                  </a:lnTo>
                  <a:lnTo>
                    <a:pt x="0" y="10800"/>
                  </a:lnTo>
                  <a:lnTo>
                    <a:pt x="0" y="15120"/>
                  </a:lnTo>
                  <a:lnTo>
                    <a:pt x="1200" y="17280"/>
                  </a:lnTo>
                </a:path>
              </a:pathLst>
            </a:cu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90" name="Shape 690"/>
            <p:cNvSpPr/>
            <p:nvPr/>
          </p:nvSpPr>
          <p:spPr>
            <a:xfrm>
              <a:off x="3021012" y="4770437"/>
              <a:ext cx="95251" cy="22226"/>
            </a:xfrm>
            <a:custGeom>
              <a:avLst/>
              <a:gdLst/>
              <a:ahLst/>
              <a:cxnLst>
                <a:cxn ang="0">
                  <a:pos x="wd2" y="hd2"/>
                </a:cxn>
                <a:cxn ang="5400000">
                  <a:pos x="wd2" y="hd2"/>
                </a:cxn>
                <a:cxn ang="10800000">
                  <a:pos x="wd2" y="hd2"/>
                </a:cxn>
                <a:cxn ang="16200000">
                  <a:pos x="wd2" y="hd2"/>
                </a:cxn>
              </a:cxnLst>
              <a:rect l="0" t="0" r="r" b="b"/>
              <a:pathLst>
                <a:path w="21600" h="21600" extrusionOk="0">
                  <a:moveTo>
                    <a:pt x="4320" y="12343"/>
                  </a:moveTo>
                  <a:lnTo>
                    <a:pt x="5760" y="12343"/>
                  </a:lnTo>
                  <a:lnTo>
                    <a:pt x="7200" y="15429"/>
                  </a:lnTo>
                  <a:lnTo>
                    <a:pt x="4320" y="15429"/>
                  </a:lnTo>
                  <a:lnTo>
                    <a:pt x="5760" y="18514"/>
                  </a:lnTo>
                  <a:lnTo>
                    <a:pt x="11520" y="18514"/>
                  </a:lnTo>
                  <a:lnTo>
                    <a:pt x="12960" y="15429"/>
                  </a:lnTo>
                  <a:lnTo>
                    <a:pt x="14400" y="15429"/>
                  </a:lnTo>
                  <a:lnTo>
                    <a:pt x="10080" y="15429"/>
                  </a:lnTo>
                  <a:lnTo>
                    <a:pt x="8640" y="12343"/>
                  </a:lnTo>
                  <a:lnTo>
                    <a:pt x="11520" y="12343"/>
                  </a:lnTo>
                  <a:lnTo>
                    <a:pt x="9360" y="9257"/>
                  </a:lnTo>
                  <a:lnTo>
                    <a:pt x="10800" y="3086"/>
                  </a:lnTo>
                  <a:lnTo>
                    <a:pt x="13680" y="3086"/>
                  </a:lnTo>
                  <a:lnTo>
                    <a:pt x="12240" y="6171"/>
                  </a:lnTo>
                  <a:lnTo>
                    <a:pt x="6480" y="6171"/>
                  </a:lnTo>
                  <a:lnTo>
                    <a:pt x="7920" y="9257"/>
                  </a:lnTo>
                  <a:lnTo>
                    <a:pt x="9360" y="9257"/>
                  </a:lnTo>
                  <a:lnTo>
                    <a:pt x="7920" y="9257"/>
                  </a:lnTo>
                  <a:lnTo>
                    <a:pt x="10800" y="15429"/>
                  </a:lnTo>
                  <a:lnTo>
                    <a:pt x="9360" y="15429"/>
                  </a:lnTo>
                  <a:lnTo>
                    <a:pt x="7920" y="18514"/>
                  </a:lnTo>
                  <a:lnTo>
                    <a:pt x="3600" y="18514"/>
                  </a:lnTo>
                  <a:lnTo>
                    <a:pt x="6480" y="12343"/>
                  </a:lnTo>
                  <a:lnTo>
                    <a:pt x="3600" y="12343"/>
                  </a:lnTo>
                  <a:lnTo>
                    <a:pt x="5040" y="15429"/>
                  </a:lnTo>
                  <a:lnTo>
                    <a:pt x="10800" y="15429"/>
                  </a:lnTo>
                  <a:lnTo>
                    <a:pt x="12240" y="18514"/>
                  </a:lnTo>
                  <a:lnTo>
                    <a:pt x="13680" y="18514"/>
                  </a:lnTo>
                  <a:lnTo>
                    <a:pt x="15120" y="21600"/>
                  </a:lnTo>
                  <a:lnTo>
                    <a:pt x="16560" y="21600"/>
                  </a:lnTo>
                  <a:lnTo>
                    <a:pt x="17280" y="15429"/>
                  </a:lnTo>
                  <a:lnTo>
                    <a:pt x="12960" y="15429"/>
                  </a:lnTo>
                  <a:lnTo>
                    <a:pt x="11520" y="12343"/>
                  </a:lnTo>
                  <a:lnTo>
                    <a:pt x="8640" y="9257"/>
                  </a:lnTo>
                  <a:lnTo>
                    <a:pt x="5760" y="9257"/>
                  </a:lnTo>
                  <a:lnTo>
                    <a:pt x="4320" y="6171"/>
                  </a:lnTo>
                  <a:lnTo>
                    <a:pt x="1440" y="6171"/>
                  </a:lnTo>
                  <a:lnTo>
                    <a:pt x="0" y="9257"/>
                  </a:lnTo>
                  <a:lnTo>
                    <a:pt x="1440" y="12343"/>
                  </a:lnTo>
                  <a:lnTo>
                    <a:pt x="12960" y="12343"/>
                  </a:lnTo>
                  <a:lnTo>
                    <a:pt x="14400" y="9257"/>
                  </a:lnTo>
                  <a:lnTo>
                    <a:pt x="21600" y="9257"/>
                  </a:lnTo>
                  <a:lnTo>
                    <a:pt x="20160" y="12343"/>
                  </a:lnTo>
                  <a:lnTo>
                    <a:pt x="18000" y="12343"/>
                  </a:lnTo>
                  <a:lnTo>
                    <a:pt x="16560" y="15429"/>
                  </a:lnTo>
                  <a:lnTo>
                    <a:pt x="15120" y="12343"/>
                  </a:lnTo>
                  <a:lnTo>
                    <a:pt x="15120" y="6171"/>
                  </a:lnTo>
                  <a:lnTo>
                    <a:pt x="13680" y="3086"/>
                  </a:lnTo>
                  <a:lnTo>
                    <a:pt x="10800" y="3086"/>
                  </a:lnTo>
                  <a:lnTo>
                    <a:pt x="9360" y="0"/>
                  </a:lnTo>
                </a:path>
              </a:pathLst>
            </a:cu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91" name="Shape 691"/>
            <p:cNvSpPr/>
            <p:nvPr/>
          </p:nvSpPr>
          <p:spPr>
            <a:xfrm>
              <a:off x="2859087" y="4862512"/>
              <a:ext cx="254001" cy="114301"/>
            </a:xfrm>
            <a:custGeom>
              <a:avLst/>
              <a:gdLst/>
              <a:ahLst/>
              <a:cxnLst>
                <a:cxn ang="0">
                  <a:pos x="wd2" y="hd2"/>
                </a:cxn>
                <a:cxn ang="5400000">
                  <a:pos x="wd2" y="hd2"/>
                </a:cxn>
                <a:cxn ang="10800000">
                  <a:pos x="wd2" y="hd2"/>
                </a:cxn>
                <a:cxn ang="16200000">
                  <a:pos x="wd2" y="hd2"/>
                </a:cxn>
              </a:cxnLst>
              <a:rect l="0" t="0" r="r" b="b"/>
              <a:pathLst>
                <a:path w="21600" h="21600" extrusionOk="0">
                  <a:moveTo>
                    <a:pt x="9990" y="1200"/>
                  </a:moveTo>
                  <a:lnTo>
                    <a:pt x="11070" y="1200"/>
                  </a:lnTo>
                  <a:lnTo>
                    <a:pt x="11610" y="1800"/>
                  </a:lnTo>
                  <a:lnTo>
                    <a:pt x="12150" y="1800"/>
                  </a:lnTo>
                  <a:lnTo>
                    <a:pt x="11610" y="1200"/>
                  </a:lnTo>
                  <a:lnTo>
                    <a:pt x="10530" y="1200"/>
                  </a:lnTo>
                  <a:lnTo>
                    <a:pt x="10800" y="0"/>
                  </a:lnTo>
                  <a:lnTo>
                    <a:pt x="11880" y="0"/>
                  </a:lnTo>
                  <a:lnTo>
                    <a:pt x="12420" y="600"/>
                  </a:lnTo>
                  <a:lnTo>
                    <a:pt x="12960" y="600"/>
                  </a:lnTo>
                  <a:lnTo>
                    <a:pt x="13500" y="0"/>
                  </a:lnTo>
                  <a:lnTo>
                    <a:pt x="17280" y="0"/>
                  </a:lnTo>
                  <a:lnTo>
                    <a:pt x="17820" y="600"/>
                  </a:lnTo>
                  <a:lnTo>
                    <a:pt x="19440" y="600"/>
                  </a:lnTo>
                  <a:lnTo>
                    <a:pt x="19980" y="0"/>
                  </a:lnTo>
                  <a:lnTo>
                    <a:pt x="20520" y="0"/>
                  </a:lnTo>
                  <a:lnTo>
                    <a:pt x="21060" y="600"/>
                  </a:lnTo>
                  <a:lnTo>
                    <a:pt x="21600" y="600"/>
                  </a:lnTo>
                  <a:lnTo>
                    <a:pt x="21600" y="1800"/>
                  </a:lnTo>
                  <a:lnTo>
                    <a:pt x="21330" y="3000"/>
                  </a:lnTo>
                  <a:lnTo>
                    <a:pt x="21330" y="4200"/>
                  </a:lnTo>
                  <a:lnTo>
                    <a:pt x="21060" y="5400"/>
                  </a:lnTo>
                  <a:lnTo>
                    <a:pt x="21060" y="6600"/>
                  </a:lnTo>
                  <a:lnTo>
                    <a:pt x="19980" y="11400"/>
                  </a:lnTo>
                  <a:lnTo>
                    <a:pt x="19980" y="13200"/>
                  </a:lnTo>
                  <a:lnTo>
                    <a:pt x="19440" y="15600"/>
                  </a:lnTo>
                  <a:lnTo>
                    <a:pt x="19440" y="18000"/>
                  </a:lnTo>
                  <a:lnTo>
                    <a:pt x="19170" y="19200"/>
                  </a:lnTo>
                  <a:lnTo>
                    <a:pt x="19170" y="20400"/>
                  </a:lnTo>
                  <a:lnTo>
                    <a:pt x="18900" y="21600"/>
                  </a:lnTo>
                  <a:lnTo>
                    <a:pt x="18360" y="21600"/>
                  </a:lnTo>
                  <a:lnTo>
                    <a:pt x="17820" y="21000"/>
                  </a:lnTo>
                  <a:lnTo>
                    <a:pt x="14040" y="21000"/>
                  </a:lnTo>
                  <a:lnTo>
                    <a:pt x="13500" y="21600"/>
                  </a:lnTo>
                  <a:lnTo>
                    <a:pt x="4320" y="21600"/>
                  </a:lnTo>
                  <a:lnTo>
                    <a:pt x="3780" y="21000"/>
                  </a:lnTo>
                  <a:lnTo>
                    <a:pt x="0" y="21000"/>
                  </a:lnTo>
                  <a:lnTo>
                    <a:pt x="540" y="19800"/>
                  </a:lnTo>
                  <a:lnTo>
                    <a:pt x="1080" y="19800"/>
                  </a:lnTo>
                  <a:lnTo>
                    <a:pt x="1620" y="19200"/>
                  </a:lnTo>
                  <a:lnTo>
                    <a:pt x="1890" y="18000"/>
                  </a:lnTo>
                  <a:lnTo>
                    <a:pt x="2430" y="17400"/>
                  </a:lnTo>
                  <a:lnTo>
                    <a:pt x="2970" y="16200"/>
                  </a:lnTo>
                  <a:lnTo>
                    <a:pt x="3510" y="15600"/>
                  </a:lnTo>
                  <a:lnTo>
                    <a:pt x="3780" y="14400"/>
                  </a:lnTo>
                  <a:lnTo>
                    <a:pt x="4320" y="13800"/>
                  </a:lnTo>
                  <a:lnTo>
                    <a:pt x="4320" y="12600"/>
                  </a:lnTo>
                  <a:lnTo>
                    <a:pt x="5400" y="11400"/>
                  </a:lnTo>
                  <a:lnTo>
                    <a:pt x="5940" y="10200"/>
                  </a:lnTo>
                  <a:lnTo>
                    <a:pt x="6480" y="9600"/>
                  </a:lnTo>
                  <a:lnTo>
                    <a:pt x="6750" y="8400"/>
                  </a:lnTo>
                  <a:lnTo>
                    <a:pt x="7290" y="7800"/>
                  </a:lnTo>
                  <a:lnTo>
                    <a:pt x="7560" y="6600"/>
                  </a:lnTo>
                  <a:lnTo>
                    <a:pt x="7560" y="5400"/>
                  </a:lnTo>
                  <a:lnTo>
                    <a:pt x="8100" y="4800"/>
                  </a:lnTo>
                  <a:lnTo>
                    <a:pt x="8370" y="3600"/>
                  </a:lnTo>
                  <a:lnTo>
                    <a:pt x="8910" y="3600"/>
                  </a:lnTo>
                  <a:lnTo>
                    <a:pt x="9180" y="2400"/>
                  </a:lnTo>
                  <a:lnTo>
                    <a:pt x="9720" y="2400"/>
                  </a:lnTo>
                  <a:lnTo>
                    <a:pt x="10800" y="1200"/>
                  </a:lnTo>
                  <a:lnTo>
                    <a:pt x="9990" y="1200"/>
                  </a:lnTo>
                </a:path>
              </a:pathLst>
            </a:cu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92" name="Shape 692"/>
            <p:cNvSpPr/>
            <p:nvPr/>
          </p:nvSpPr>
          <p:spPr>
            <a:xfrm>
              <a:off x="2951162" y="4872037"/>
              <a:ext cx="44451" cy="95251"/>
            </a:xfrm>
            <a:custGeom>
              <a:avLst/>
              <a:gdLst/>
              <a:ahLst/>
              <a:cxnLst>
                <a:cxn ang="0">
                  <a:pos x="wd2" y="hd2"/>
                </a:cxn>
                <a:cxn ang="5400000">
                  <a:pos x="wd2" y="hd2"/>
                </a:cxn>
                <a:cxn ang="10800000">
                  <a:pos x="wd2" y="hd2"/>
                </a:cxn>
                <a:cxn ang="16200000">
                  <a:pos x="wd2" y="hd2"/>
                </a:cxn>
              </a:cxnLst>
              <a:rect l="0" t="0" r="r" b="b"/>
              <a:pathLst>
                <a:path w="21600" h="21600" extrusionOk="0">
                  <a:moveTo>
                    <a:pt x="15429" y="720"/>
                  </a:moveTo>
                  <a:lnTo>
                    <a:pt x="12343" y="3600"/>
                  </a:lnTo>
                  <a:lnTo>
                    <a:pt x="12343" y="5040"/>
                  </a:lnTo>
                  <a:lnTo>
                    <a:pt x="9257" y="7920"/>
                  </a:lnTo>
                  <a:lnTo>
                    <a:pt x="9257" y="9360"/>
                  </a:lnTo>
                  <a:lnTo>
                    <a:pt x="4629" y="13680"/>
                  </a:lnTo>
                  <a:lnTo>
                    <a:pt x="4629" y="15120"/>
                  </a:lnTo>
                  <a:lnTo>
                    <a:pt x="0" y="19440"/>
                  </a:lnTo>
                  <a:lnTo>
                    <a:pt x="0" y="20880"/>
                  </a:lnTo>
                  <a:lnTo>
                    <a:pt x="3086" y="21600"/>
                  </a:lnTo>
                  <a:lnTo>
                    <a:pt x="6171" y="21600"/>
                  </a:lnTo>
                  <a:lnTo>
                    <a:pt x="7714" y="20160"/>
                  </a:lnTo>
                  <a:lnTo>
                    <a:pt x="7714" y="18720"/>
                  </a:lnTo>
                  <a:lnTo>
                    <a:pt x="15429" y="11520"/>
                  </a:lnTo>
                  <a:lnTo>
                    <a:pt x="15429" y="8640"/>
                  </a:lnTo>
                  <a:lnTo>
                    <a:pt x="18514" y="5760"/>
                  </a:lnTo>
                  <a:lnTo>
                    <a:pt x="21600" y="5040"/>
                  </a:lnTo>
                  <a:lnTo>
                    <a:pt x="21600" y="720"/>
                  </a:lnTo>
                  <a:lnTo>
                    <a:pt x="18514" y="720"/>
                  </a:lnTo>
                  <a:lnTo>
                    <a:pt x="15429" y="0"/>
                  </a:lnTo>
                  <a:lnTo>
                    <a:pt x="12343" y="0"/>
                  </a:lnTo>
                  <a:lnTo>
                    <a:pt x="15429" y="720"/>
                  </a:lnTo>
                </a:path>
              </a:pathLst>
            </a:custGeom>
            <a:solidFill>
              <a:schemeClr val="accent1"/>
            </a:solidFill>
            <a:ln w="12700" cap="rnd">
              <a:solidFill>
                <a:srgbClr val="000000"/>
              </a:solidFill>
              <a:prstDash val="solid"/>
              <a:round/>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93" name="Shape 693"/>
            <p:cNvSpPr/>
            <p:nvPr/>
          </p:nvSpPr>
          <p:spPr>
            <a:xfrm>
              <a:off x="3040062" y="4875212"/>
              <a:ext cx="41276" cy="92076"/>
            </a:xfrm>
            <a:custGeom>
              <a:avLst/>
              <a:gdLst/>
              <a:ahLst/>
              <a:cxnLst>
                <a:cxn ang="0">
                  <a:pos x="wd2" y="hd2"/>
                </a:cxn>
                <a:cxn ang="5400000">
                  <a:pos x="wd2" y="hd2"/>
                </a:cxn>
                <a:cxn ang="10800000">
                  <a:pos x="wd2" y="hd2"/>
                </a:cxn>
                <a:cxn ang="16200000">
                  <a:pos x="wd2" y="hd2"/>
                </a:cxn>
              </a:cxnLst>
              <a:rect l="0" t="0" r="r" b="b"/>
              <a:pathLst>
                <a:path w="21600" h="21600" extrusionOk="0">
                  <a:moveTo>
                    <a:pt x="21600" y="745"/>
                  </a:moveTo>
                  <a:lnTo>
                    <a:pt x="16615" y="5214"/>
                  </a:lnTo>
                  <a:lnTo>
                    <a:pt x="16615" y="6703"/>
                  </a:lnTo>
                  <a:lnTo>
                    <a:pt x="14954" y="8193"/>
                  </a:lnTo>
                  <a:lnTo>
                    <a:pt x="14954" y="9683"/>
                  </a:lnTo>
                  <a:lnTo>
                    <a:pt x="13292" y="11172"/>
                  </a:lnTo>
                  <a:lnTo>
                    <a:pt x="13292" y="15641"/>
                  </a:lnTo>
                  <a:lnTo>
                    <a:pt x="9969" y="18621"/>
                  </a:lnTo>
                  <a:lnTo>
                    <a:pt x="9969" y="20110"/>
                  </a:lnTo>
                  <a:lnTo>
                    <a:pt x="3323" y="21600"/>
                  </a:lnTo>
                  <a:lnTo>
                    <a:pt x="0" y="21600"/>
                  </a:lnTo>
                  <a:lnTo>
                    <a:pt x="0" y="20110"/>
                  </a:lnTo>
                  <a:lnTo>
                    <a:pt x="3323" y="19366"/>
                  </a:lnTo>
                  <a:lnTo>
                    <a:pt x="4985" y="17876"/>
                  </a:lnTo>
                  <a:lnTo>
                    <a:pt x="4985" y="14897"/>
                  </a:lnTo>
                  <a:lnTo>
                    <a:pt x="8308" y="13407"/>
                  </a:lnTo>
                  <a:lnTo>
                    <a:pt x="11631" y="10428"/>
                  </a:lnTo>
                  <a:lnTo>
                    <a:pt x="11631" y="8938"/>
                  </a:lnTo>
                  <a:lnTo>
                    <a:pt x="16615" y="4469"/>
                  </a:lnTo>
                  <a:lnTo>
                    <a:pt x="16615" y="2979"/>
                  </a:lnTo>
                  <a:lnTo>
                    <a:pt x="18277" y="1490"/>
                  </a:lnTo>
                  <a:lnTo>
                    <a:pt x="18277" y="0"/>
                  </a:lnTo>
                  <a:lnTo>
                    <a:pt x="21600" y="0"/>
                  </a:lnTo>
                  <a:lnTo>
                    <a:pt x="21600" y="745"/>
                  </a:lnTo>
                </a:path>
              </a:pathLst>
            </a:custGeom>
            <a:solidFill>
              <a:schemeClr val="accent1"/>
            </a:solidFill>
            <a:ln w="12700" cap="rnd">
              <a:solidFill>
                <a:srgbClr val="000000"/>
              </a:solidFill>
              <a:prstDash val="solid"/>
              <a:round/>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94" name="Shape 694"/>
            <p:cNvSpPr/>
            <p:nvPr/>
          </p:nvSpPr>
          <p:spPr>
            <a:xfrm>
              <a:off x="2998787" y="4878387"/>
              <a:ext cx="38101" cy="95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880"/>
                  </a:lnTo>
                  <a:lnTo>
                    <a:pt x="18000" y="5760"/>
                  </a:lnTo>
                  <a:lnTo>
                    <a:pt x="18000" y="7200"/>
                  </a:lnTo>
                  <a:lnTo>
                    <a:pt x="16200" y="8640"/>
                  </a:lnTo>
                  <a:lnTo>
                    <a:pt x="16200" y="11520"/>
                  </a:lnTo>
                  <a:lnTo>
                    <a:pt x="12600" y="12960"/>
                  </a:lnTo>
                  <a:lnTo>
                    <a:pt x="10800" y="14400"/>
                  </a:lnTo>
                  <a:lnTo>
                    <a:pt x="10800" y="17280"/>
                  </a:lnTo>
                  <a:lnTo>
                    <a:pt x="9000" y="18720"/>
                  </a:lnTo>
                  <a:lnTo>
                    <a:pt x="5400" y="19440"/>
                  </a:lnTo>
                  <a:lnTo>
                    <a:pt x="5400" y="20880"/>
                  </a:lnTo>
                  <a:lnTo>
                    <a:pt x="1800" y="21600"/>
                  </a:lnTo>
                  <a:lnTo>
                    <a:pt x="0" y="20160"/>
                  </a:lnTo>
                  <a:lnTo>
                    <a:pt x="5400" y="15840"/>
                  </a:lnTo>
                  <a:lnTo>
                    <a:pt x="5400" y="14400"/>
                  </a:lnTo>
                  <a:lnTo>
                    <a:pt x="9000" y="11520"/>
                  </a:lnTo>
                  <a:lnTo>
                    <a:pt x="9000" y="10080"/>
                  </a:lnTo>
                  <a:lnTo>
                    <a:pt x="12600" y="8640"/>
                  </a:lnTo>
                  <a:lnTo>
                    <a:pt x="12600" y="7200"/>
                  </a:lnTo>
                  <a:lnTo>
                    <a:pt x="16200" y="4320"/>
                  </a:lnTo>
                  <a:lnTo>
                    <a:pt x="16200" y="2880"/>
                  </a:lnTo>
                  <a:lnTo>
                    <a:pt x="19800" y="0"/>
                  </a:lnTo>
                  <a:lnTo>
                    <a:pt x="21600" y="0"/>
                  </a:lnTo>
                </a:path>
              </a:pathLst>
            </a:custGeom>
            <a:solidFill>
              <a:schemeClr val="accent1"/>
            </a:solidFill>
            <a:ln w="12700" cap="rnd">
              <a:solidFill>
                <a:srgbClr val="000000"/>
              </a:solidFill>
              <a:prstDash val="solid"/>
              <a:round/>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95" name="Shape 695"/>
            <p:cNvSpPr/>
            <p:nvPr/>
          </p:nvSpPr>
          <p:spPr>
            <a:xfrm>
              <a:off x="1293812" y="4275137"/>
              <a:ext cx="590551" cy="454026"/>
            </a:xfrm>
            <a:custGeom>
              <a:avLst/>
              <a:gdLst/>
              <a:ahLst/>
              <a:cxnLst>
                <a:cxn ang="0">
                  <a:pos x="wd2" y="hd2"/>
                </a:cxn>
                <a:cxn ang="5400000">
                  <a:pos x="wd2" y="hd2"/>
                </a:cxn>
                <a:cxn ang="10800000">
                  <a:pos x="wd2" y="hd2"/>
                </a:cxn>
                <a:cxn ang="16200000">
                  <a:pos x="wd2" y="hd2"/>
                </a:cxn>
              </a:cxnLst>
              <a:rect l="0" t="0" r="r" b="b"/>
              <a:pathLst>
                <a:path w="21600" h="21600" extrusionOk="0">
                  <a:moveTo>
                    <a:pt x="11381" y="453"/>
                  </a:moveTo>
                  <a:lnTo>
                    <a:pt x="11729" y="604"/>
                  </a:lnTo>
                  <a:lnTo>
                    <a:pt x="11961" y="604"/>
                  </a:lnTo>
                  <a:lnTo>
                    <a:pt x="12194" y="755"/>
                  </a:lnTo>
                  <a:lnTo>
                    <a:pt x="12426" y="755"/>
                  </a:lnTo>
                  <a:lnTo>
                    <a:pt x="12774" y="906"/>
                  </a:lnTo>
                  <a:lnTo>
                    <a:pt x="13006" y="906"/>
                  </a:lnTo>
                  <a:lnTo>
                    <a:pt x="13239" y="1057"/>
                  </a:lnTo>
                  <a:lnTo>
                    <a:pt x="13587" y="1057"/>
                  </a:lnTo>
                  <a:lnTo>
                    <a:pt x="14052" y="1208"/>
                  </a:lnTo>
                  <a:lnTo>
                    <a:pt x="14516" y="1662"/>
                  </a:lnTo>
                  <a:lnTo>
                    <a:pt x="14748" y="1662"/>
                  </a:lnTo>
                  <a:lnTo>
                    <a:pt x="15097" y="1964"/>
                  </a:lnTo>
                  <a:lnTo>
                    <a:pt x="16026" y="2568"/>
                  </a:lnTo>
                  <a:lnTo>
                    <a:pt x="16258" y="2870"/>
                  </a:lnTo>
                  <a:lnTo>
                    <a:pt x="16374" y="3323"/>
                  </a:lnTo>
                  <a:lnTo>
                    <a:pt x="16606" y="3927"/>
                  </a:lnTo>
                  <a:lnTo>
                    <a:pt x="16606" y="4229"/>
                  </a:lnTo>
                  <a:lnTo>
                    <a:pt x="16839" y="4380"/>
                  </a:lnTo>
                  <a:lnTo>
                    <a:pt x="17071" y="4683"/>
                  </a:lnTo>
                  <a:lnTo>
                    <a:pt x="17187" y="4985"/>
                  </a:lnTo>
                  <a:lnTo>
                    <a:pt x="17187" y="5287"/>
                  </a:lnTo>
                  <a:lnTo>
                    <a:pt x="17419" y="5740"/>
                  </a:lnTo>
                  <a:lnTo>
                    <a:pt x="17419" y="6042"/>
                  </a:lnTo>
                  <a:lnTo>
                    <a:pt x="17652" y="6495"/>
                  </a:lnTo>
                  <a:lnTo>
                    <a:pt x="17884" y="7099"/>
                  </a:lnTo>
                  <a:lnTo>
                    <a:pt x="18116" y="7099"/>
                  </a:lnTo>
                  <a:lnTo>
                    <a:pt x="18348" y="7401"/>
                  </a:lnTo>
                  <a:lnTo>
                    <a:pt x="18581" y="7552"/>
                  </a:lnTo>
                  <a:lnTo>
                    <a:pt x="18813" y="7855"/>
                  </a:lnTo>
                  <a:lnTo>
                    <a:pt x="19045" y="8006"/>
                  </a:lnTo>
                  <a:lnTo>
                    <a:pt x="19742" y="8912"/>
                  </a:lnTo>
                  <a:lnTo>
                    <a:pt x="19974" y="9063"/>
                  </a:lnTo>
                  <a:lnTo>
                    <a:pt x="20323" y="9969"/>
                  </a:lnTo>
                  <a:lnTo>
                    <a:pt x="20555" y="10271"/>
                  </a:lnTo>
                  <a:lnTo>
                    <a:pt x="20787" y="10422"/>
                  </a:lnTo>
                  <a:lnTo>
                    <a:pt x="21019" y="10724"/>
                  </a:lnTo>
                  <a:lnTo>
                    <a:pt x="21135" y="11027"/>
                  </a:lnTo>
                  <a:lnTo>
                    <a:pt x="21600" y="11329"/>
                  </a:lnTo>
                  <a:lnTo>
                    <a:pt x="21600" y="12839"/>
                  </a:lnTo>
                  <a:lnTo>
                    <a:pt x="21484" y="13141"/>
                  </a:lnTo>
                  <a:lnTo>
                    <a:pt x="21484" y="13443"/>
                  </a:lnTo>
                  <a:lnTo>
                    <a:pt x="21252" y="14048"/>
                  </a:lnTo>
                  <a:lnTo>
                    <a:pt x="21252" y="14954"/>
                  </a:lnTo>
                  <a:lnTo>
                    <a:pt x="21135" y="15256"/>
                  </a:lnTo>
                  <a:lnTo>
                    <a:pt x="21135" y="15558"/>
                  </a:lnTo>
                  <a:lnTo>
                    <a:pt x="21019" y="15860"/>
                  </a:lnTo>
                  <a:lnTo>
                    <a:pt x="21019" y="16162"/>
                  </a:lnTo>
                  <a:lnTo>
                    <a:pt x="20903" y="16464"/>
                  </a:lnTo>
                  <a:lnTo>
                    <a:pt x="20903" y="16766"/>
                  </a:lnTo>
                  <a:lnTo>
                    <a:pt x="20787" y="17069"/>
                  </a:lnTo>
                  <a:lnTo>
                    <a:pt x="20787" y="17673"/>
                  </a:lnTo>
                  <a:lnTo>
                    <a:pt x="20671" y="17975"/>
                  </a:lnTo>
                  <a:lnTo>
                    <a:pt x="20671" y="18277"/>
                  </a:lnTo>
                  <a:lnTo>
                    <a:pt x="20555" y="18579"/>
                  </a:lnTo>
                  <a:lnTo>
                    <a:pt x="20555" y="18881"/>
                  </a:lnTo>
                  <a:lnTo>
                    <a:pt x="20439" y="19183"/>
                  </a:lnTo>
                  <a:lnTo>
                    <a:pt x="20439" y="19485"/>
                  </a:lnTo>
                  <a:lnTo>
                    <a:pt x="20206" y="20090"/>
                  </a:lnTo>
                  <a:lnTo>
                    <a:pt x="20206" y="20392"/>
                  </a:lnTo>
                  <a:lnTo>
                    <a:pt x="19974" y="20996"/>
                  </a:lnTo>
                  <a:lnTo>
                    <a:pt x="19742" y="21147"/>
                  </a:lnTo>
                  <a:lnTo>
                    <a:pt x="19626" y="21449"/>
                  </a:lnTo>
                  <a:lnTo>
                    <a:pt x="19394" y="21600"/>
                  </a:lnTo>
                  <a:lnTo>
                    <a:pt x="19161" y="21449"/>
                  </a:lnTo>
                  <a:lnTo>
                    <a:pt x="18929" y="21449"/>
                  </a:lnTo>
                  <a:lnTo>
                    <a:pt x="18697" y="21298"/>
                  </a:lnTo>
                  <a:lnTo>
                    <a:pt x="18232" y="21298"/>
                  </a:lnTo>
                  <a:lnTo>
                    <a:pt x="18000" y="21147"/>
                  </a:lnTo>
                  <a:lnTo>
                    <a:pt x="17652" y="21147"/>
                  </a:lnTo>
                  <a:lnTo>
                    <a:pt x="17187" y="20845"/>
                  </a:lnTo>
                  <a:lnTo>
                    <a:pt x="16839" y="20694"/>
                  </a:lnTo>
                  <a:lnTo>
                    <a:pt x="16490" y="20392"/>
                  </a:lnTo>
                  <a:lnTo>
                    <a:pt x="16258" y="20241"/>
                  </a:lnTo>
                  <a:lnTo>
                    <a:pt x="15677" y="19485"/>
                  </a:lnTo>
                  <a:lnTo>
                    <a:pt x="15213" y="19032"/>
                  </a:lnTo>
                  <a:lnTo>
                    <a:pt x="14981" y="18579"/>
                  </a:lnTo>
                  <a:lnTo>
                    <a:pt x="14516" y="18428"/>
                  </a:lnTo>
                  <a:lnTo>
                    <a:pt x="14284" y="17975"/>
                  </a:lnTo>
                  <a:lnTo>
                    <a:pt x="13935" y="17673"/>
                  </a:lnTo>
                  <a:lnTo>
                    <a:pt x="13703" y="17371"/>
                  </a:lnTo>
                  <a:lnTo>
                    <a:pt x="13355" y="17069"/>
                  </a:lnTo>
                  <a:lnTo>
                    <a:pt x="13006" y="16917"/>
                  </a:lnTo>
                  <a:lnTo>
                    <a:pt x="12542" y="16615"/>
                  </a:lnTo>
                  <a:lnTo>
                    <a:pt x="11845" y="16313"/>
                  </a:lnTo>
                  <a:lnTo>
                    <a:pt x="11265" y="16162"/>
                  </a:lnTo>
                  <a:lnTo>
                    <a:pt x="10684" y="15860"/>
                  </a:lnTo>
                  <a:lnTo>
                    <a:pt x="9755" y="15558"/>
                  </a:lnTo>
                  <a:lnTo>
                    <a:pt x="9406" y="15407"/>
                  </a:lnTo>
                  <a:lnTo>
                    <a:pt x="8942" y="15407"/>
                  </a:lnTo>
                  <a:lnTo>
                    <a:pt x="8710" y="15256"/>
                  </a:lnTo>
                  <a:lnTo>
                    <a:pt x="7781" y="14803"/>
                  </a:lnTo>
                  <a:lnTo>
                    <a:pt x="5690" y="14350"/>
                  </a:lnTo>
                  <a:lnTo>
                    <a:pt x="5110" y="14199"/>
                  </a:lnTo>
                  <a:lnTo>
                    <a:pt x="4761" y="14199"/>
                  </a:lnTo>
                  <a:lnTo>
                    <a:pt x="3832" y="13594"/>
                  </a:lnTo>
                  <a:lnTo>
                    <a:pt x="3600" y="13292"/>
                  </a:lnTo>
                  <a:lnTo>
                    <a:pt x="3252" y="13141"/>
                  </a:lnTo>
                  <a:lnTo>
                    <a:pt x="2903" y="12688"/>
                  </a:lnTo>
                  <a:lnTo>
                    <a:pt x="2439" y="12235"/>
                  </a:lnTo>
                  <a:lnTo>
                    <a:pt x="1974" y="11933"/>
                  </a:lnTo>
                  <a:lnTo>
                    <a:pt x="1626" y="11480"/>
                  </a:lnTo>
                  <a:lnTo>
                    <a:pt x="1277" y="11178"/>
                  </a:lnTo>
                  <a:lnTo>
                    <a:pt x="1045" y="10876"/>
                  </a:lnTo>
                  <a:lnTo>
                    <a:pt x="929" y="10422"/>
                  </a:lnTo>
                  <a:lnTo>
                    <a:pt x="697" y="10120"/>
                  </a:lnTo>
                  <a:lnTo>
                    <a:pt x="581" y="9667"/>
                  </a:lnTo>
                  <a:lnTo>
                    <a:pt x="348" y="9214"/>
                  </a:lnTo>
                  <a:lnTo>
                    <a:pt x="232" y="8610"/>
                  </a:lnTo>
                  <a:lnTo>
                    <a:pt x="116" y="8157"/>
                  </a:lnTo>
                  <a:lnTo>
                    <a:pt x="116" y="6797"/>
                  </a:lnTo>
                  <a:lnTo>
                    <a:pt x="0" y="6344"/>
                  </a:lnTo>
                  <a:lnTo>
                    <a:pt x="0" y="4683"/>
                  </a:lnTo>
                  <a:lnTo>
                    <a:pt x="232" y="3776"/>
                  </a:lnTo>
                  <a:lnTo>
                    <a:pt x="232" y="3474"/>
                  </a:lnTo>
                  <a:lnTo>
                    <a:pt x="465" y="3172"/>
                  </a:lnTo>
                  <a:lnTo>
                    <a:pt x="581" y="2870"/>
                  </a:lnTo>
                  <a:lnTo>
                    <a:pt x="929" y="2568"/>
                  </a:lnTo>
                  <a:lnTo>
                    <a:pt x="1161" y="2568"/>
                  </a:lnTo>
                  <a:lnTo>
                    <a:pt x="1626" y="2266"/>
                  </a:lnTo>
                  <a:lnTo>
                    <a:pt x="3832" y="2266"/>
                  </a:lnTo>
                  <a:lnTo>
                    <a:pt x="4181" y="2417"/>
                  </a:lnTo>
                  <a:lnTo>
                    <a:pt x="5574" y="2417"/>
                  </a:lnTo>
                  <a:lnTo>
                    <a:pt x="5806" y="2266"/>
                  </a:lnTo>
                  <a:lnTo>
                    <a:pt x="6039" y="2266"/>
                  </a:lnTo>
                  <a:lnTo>
                    <a:pt x="6503" y="1964"/>
                  </a:lnTo>
                  <a:lnTo>
                    <a:pt x="6619" y="1662"/>
                  </a:lnTo>
                  <a:lnTo>
                    <a:pt x="6852" y="1510"/>
                  </a:lnTo>
                  <a:lnTo>
                    <a:pt x="6968" y="1208"/>
                  </a:lnTo>
                  <a:lnTo>
                    <a:pt x="7200" y="1057"/>
                  </a:lnTo>
                  <a:lnTo>
                    <a:pt x="7316" y="755"/>
                  </a:lnTo>
                  <a:lnTo>
                    <a:pt x="7548" y="604"/>
                  </a:lnTo>
                  <a:lnTo>
                    <a:pt x="7897" y="302"/>
                  </a:lnTo>
                  <a:lnTo>
                    <a:pt x="8129" y="151"/>
                  </a:lnTo>
                  <a:lnTo>
                    <a:pt x="8477" y="0"/>
                  </a:lnTo>
                  <a:lnTo>
                    <a:pt x="8710" y="0"/>
                  </a:lnTo>
                  <a:lnTo>
                    <a:pt x="8942" y="151"/>
                  </a:lnTo>
                  <a:lnTo>
                    <a:pt x="10219" y="151"/>
                  </a:lnTo>
                  <a:lnTo>
                    <a:pt x="10568" y="302"/>
                  </a:lnTo>
                  <a:lnTo>
                    <a:pt x="11032" y="302"/>
                  </a:lnTo>
                  <a:lnTo>
                    <a:pt x="11265" y="453"/>
                  </a:lnTo>
                  <a:lnTo>
                    <a:pt x="11381" y="453"/>
                  </a:lnTo>
                </a:path>
              </a:pathLst>
            </a:cu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96" name="Shape 696"/>
            <p:cNvSpPr/>
            <p:nvPr/>
          </p:nvSpPr>
          <p:spPr>
            <a:xfrm>
              <a:off x="1973262" y="4560887"/>
              <a:ext cx="142876" cy="209551"/>
            </a:xfrm>
            <a:custGeom>
              <a:avLst/>
              <a:gdLst/>
              <a:ahLst/>
              <a:cxnLst>
                <a:cxn ang="0">
                  <a:pos x="wd2" y="hd2"/>
                </a:cxn>
                <a:cxn ang="5400000">
                  <a:pos x="wd2" y="hd2"/>
                </a:cxn>
                <a:cxn ang="10800000">
                  <a:pos x="wd2" y="hd2"/>
                </a:cxn>
                <a:cxn ang="16200000">
                  <a:pos x="wd2" y="hd2"/>
                </a:cxn>
              </a:cxnLst>
              <a:rect l="0" t="0" r="r" b="b"/>
              <a:pathLst>
                <a:path w="21600" h="21600" extrusionOk="0">
                  <a:moveTo>
                    <a:pt x="21600" y="20945"/>
                  </a:moveTo>
                  <a:lnTo>
                    <a:pt x="20640" y="20945"/>
                  </a:lnTo>
                  <a:lnTo>
                    <a:pt x="19680" y="21273"/>
                  </a:lnTo>
                  <a:lnTo>
                    <a:pt x="18720" y="21273"/>
                  </a:lnTo>
                  <a:lnTo>
                    <a:pt x="17760" y="21600"/>
                  </a:lnTo>
                  <a:lnTo>
                    <a:pt x="12960" y="21600"/>
                  </a:lnTo>
                  <a:lnTo>
                    <a:pt x="12000" y="21273"/>
                  </a:lnTo>
                  <a:lnTo>
                    <a:pt x="4320" y="21273"/>
                  </a:lnTo>
                  <a:lnTo>
                    <a:pt x="3360" y="20945"/>
                  </a:lnTo>
                  <a:lnTo>
                    <a:pt x="480" y="20945"/>
                  </a:lnTo>
                  <a:lnTo>
                    <a:pt x="0" y="20291"/>
                  </a:lnTo>
                  <a:lnTo>
                    <a:pt x="0" y="17673"/>
                  </a:lnTo>
                  <a:lnTo>
                    <a:pt x="480" y="17018"/>
                  </a:lnTo>
                  <a:lnTo>
                    <a:pt x="480" y="16364"/>
                  </a:lnTo>
                  <a:lnTo>
                    <a:pt x="960" y="15709"/>
                  </a:lnTo>
                  <a:lnTo>
                    <a:pt x="960" y="15055"/>
                  </a:lnTo>
                  <a:lnTo>
                    <a:pt x="1440" y="14400"/>
                  </a:lnTo>
                  <a:lnTo>
                    <a:pt x="1440" y="12436"/>
                  </a:lnTo>
                  <a:lnTo>
                    <a:pt x="1920" y="11782"/>
                  </a:lnTo>
                  <a:lnTo>
                    <a:pt x="1920" y="8509"/>
                  </a:lnTo>
                  <a:lnTo>
                    <a:pt x="2400" y="7855"/>
                  </a:lnTo>
                  <a:lnTo>
                    <a:pt x="2400" y="5236"/>
                  </a:lnTo>
                  <a:lnTo>
                    <a:pt x="2880" y="4582"/>
                  </a:lnTo>
                  <a:lnTo>
                    <a:pt x="2880" y="3273"/>
                  </a:lnTo>
                  <a:lnTo>
                    <a:pt x="3360" y="2618"/>
                  </a:lnTo>
                  <a:lnTo>
                    <a:pt x="3360" y="1964"/>
                  </a:lnTo>
                  <a:lnTo>
                    <a:pt x="3840" y="1309"/>
                  </a:lnTo>
                  <a:lnTo>
                    <a:pt x="3840" y="0"/>
                  </a:lnTo>
                  <a:lnTo>
                    <a:pt x="5760" y="0"/>
                  </a:lnTo>
                  <a:lnTo>
                    <a:pt x="8640" y="982"/>
                  </a:lnTo>
                  <a:lnTo>
                    <a:pt x="10080" y="2945"/>
                  </a:lnTo>
                  <a:lnTo>
                    <a:pt x="10080" y="3600"/>
                  </a:lnTo>
                  <a:lnTo>
                    <a:pt x="10560" y="4255"/>
                  </a:lnTo>
                  <a:lnTo>
                    <a:pt x="10560" y="5564"/>
                  </a:lnTo>
                  <a:lnTo>
                    <a:pt x="12000" y="7527"/>
                  </a:lnTo>
                  <a:lnTo>
                    <a:pt x="12000" y="8182"/>
                  </a:lnTo>
                  <a:lnTo>
                    <a:pt x="12480" y="8836"/>
                  </a:lnTo>
                  <a:lnTo>
                    <a:pt x="12480" y="9491"/>
                  </a:lnTo>
                  <a:lnTo>
                    <a:pt x="13440" y="10145"/>
                  </a:lnTo>
                  <a:lnTo>
                    <a:pt x="13920" y="10800"/>
                  </a:lnTo>
                  <a:lnTo>
                    <a:pt x="13920" y="11455"/>
                  </a:lnTo>
                  <a:lnTo>
                    <a:pt x="15840" y="14073"/>
                  </a:lnTo>
                  <a:lnTo>
                    <a:pt x="16800" y="14727"/>
                  </a:lnTo>
                  <a:lnTo>
                    <a:pt x="19680" y="18655"/>
                  </a:lnTo>
                  <a:lnTo>
                    <a:pt x="19680" y="21273"/>
                  </a:lnTo>
                  <a:lnTo>
                    <a:pt x="18720" y="21600"/>
                  </a:lnTo>
                </a:path>
              </a:pathLst>
            </a:cu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97" name="Shape 697"/>
            <p:cNvSpPr/>
            <p:nvPr/>
          </p:nvSpPr>
          <p:spPr>
            <a:xfrm>
              <a:off x="1925637" y="4592637"/>
              <a:ext cx="50801" cy="177801"/>
            </a:xfrm>
            <a:custGeom>
              <a:avLst/>
              <a:gdLst/>
              <a:ahLst/>
              <a:cxnLst>
                <a:cxn ang="0">
                  <a:pos x="wd2" y="hd2"/>
                </a:cxn>
                <a:cxn ang="5400000">
                  <a:pos x="wd2" y="hd2"/>
                </a:cxn>
                <a:cxn ang="10800000">
                  <a:pos x="wd2" y="hd2"/>
                </a:cxn>
                <a:cxn ang="16200000">
                  <a:pos x="wd2" y="hd2"/>
                </a:cxn>
              </a:cxnLst>
              <a:rect l="0" t="0" r="r" b="b"/>
              <a:pathLst>
                <a:path w="21600" h="21600" extrusionOk="0">
                  <a:moveTo>
                    <a:pt x="8100" y="19671"/>
                  </a:moveTo>
                  <a:lnTo>
                    <a:pt x="10800" y="19671"/>
                  </a:lnTo>
                  <a:lnTo>
                    <a:pt x="12150" y="18900"/>
                  </a:lnTo>
                  <a:lnTo>
                    <a:pt x="10800" y="18129"/>
                  </a:lnTo>
                  <a:lnTo>
                    <a:pt x="12150" y="17357"/>
                  </a:lnTo>
                  <a:lnTo>
                    <a:pt x="12150" y="15814"/>
                  </a:lnTo>
                  <a:lnTo>
                    <a:pt x="13500" y="15043"/>
                  </a:lnTo>
                  <a:lnTo>
                    <a:pt x="13500" y="14271"/>
                  </a:lnTo>
                  <a:lnTo>
                    <a:pt x="14850" y="13500"/>
                  </a:lnTo>
                  <a:lnTo>
                    <a:pt x="14850" y="11186"/>
                  </a:lnTo>
                  <a:lnTo>
                    <a:pt x="16200" y="10414"/>
                  </a:lnTo>
                  <a:lnTo>
                    <a:pt x="16200" y="8871"/>
                  </a:lnTo>
                  <a:lnTo>
                    <a:pt x="18900" y="8100"/>
                  </a:lnTo>
                  <a:lnTo>
                    <a:pt x="18900" y="1929"/>
                  </a:lnTo>
                  <a:lnTo>
                    <a:pt x="21600" y="386"/>
                  </a:lnTo>
                  <a:lnTo>
                    <a:pt x="18900" y="0"/>
                  </a:lnTo>
                  <a:lnTo>
                    <a:pt x="16200" y="0"/>
                  </a:lnTo>
                  <a:lnTo>
                    <a:pt x="14850" y="771"/>
                  </a:lnTo>
                  <a:lnTo>
                    <a:pt x="6750" y="771"/>
                  </a:lnTo>
                  <a:lnTo>
                    <a:pt x="5400" y="1543"/>
                  </a:lnTo>
                  <a:lnTo>
                    <a:pt x="5400" y="2314"/>
                  </a:lnTo>
                  <a:lnTo>
                    <a:pt x="4050" y="3086"/>
                  </a:lnTo>
                  <a:lnTo>
                    <a:pt x="4050" y="3857"/>
                  </a:lnTo>
                  <a:lnTo>
                    <a:pt x="2700" y="4629"/>
                  </a:lnTo>
                  <a:lnTo>
                    <a:pt x="2700" y="8486"/>
                  </a:lnTo>
                  <a:lnTo>
                    <a:pt x="0" y="10029"/>
                  </a:lnTo>
                  <a:lnTo>
                    <a:pt x="0" y="13886"/>
                  </a:lnTo>
                  <a:lnTo>
                    <a:pt x="1350" y="14657"/>
                  </a:lnTo>
                  <a:lnTo>
                    <a:pt x="1350" y="15429"/>
                  </a:lnTo>
                  <a:lnTo>
                    <a:pt x="4050" y="16971"/>
                  </a:lnTo>
                  <a:lnTo>
                    <a:pt x="4050" y="18514"/>
                  </a:lnTo>
                  <a:lnTo>
                    <a:pt x="2700" y="19286"/>
                  </a:lnTo>
                  <a:lnTo>
                    <a:pt x="2700" y="20057"/>
                  </a:lnTo>
                  <a:lnTo>
                    <a:pt x="5400" y="21600"/>
                  </a:lnTo>
                  <a:lnTo>
                    <a:pt x="10800" y="20829"/>
                  </a:lnTo>
                  <a:lnTo>
                    <a:pt x="10800" y="20057"/>
                  </a:lnTo>
                  <a:lnTo>
                    <a:pt x="8100" y="19671"/>
                  </a:lnTo>
                </a:path>
              </a:pathLst>
            </a:cu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98" name="Shape 698"/>
            <p:cNvSpPr/>
            <p:nvPr/>
          </p:nvSpPr>
          <p:spPr>
            <a:xfrm>
              <a:off x="652462" y="5872162"/>
              <a:ext cx="269876" cy="161926"/>
            </a:xfrm>
            <a:custGeom>
              <a:avLst/>
              <a:gdLst/>
              <a:ahLst/>
              <a:cxnLst>
                <a:cxn ang="0">
                  <a:pos x="wd2" y="hd2"/>
                </a:cxn>
                <a:cxn ang="5400000">
                  <a:pos x="wd2" y="hd2"/>
                </a:cxn>
                <a:cxn ang="10800000">
                  <a:pos x="wd2" y="hd2"/>
                </a:cxn>
                <a:cxn ang="16200000">
                  <a:pos x="wd2" y="hd2"/>
                </a:cxn>
              </a:cxnLst>
              <a:rect l="0" t="0" r="r" b="b"/>
              <a:pathLst>
                <a:path w="21600" h="21600" extrusionOk="0">
                  <a:moveTo>
                    <a:pt x="508" y="4235"/>
                  </a:moveTo>
                  <a:lnTo>
                    <a:pt x="1525" y="3812"/>
                  </a:lnTo>
                  <a:lnTo>
                    <a:pt x="2033" y="3812"/>
                  </a:lnTo>
                  <a:lnTo>
                    <a:pt x="2541" y="2965"/>
                  </a:lnTo>
                  <a:lnTo>
                    <a:pt x="3304" y="2541"/>
                  </a:lnTo>
                  <a:lnTo>
                    <a:pt x="3812" y="2541"/>
                  </a:lnTo>
                  <a:lnTo>
                    <a:pt x="4574" y="2118"/>
                  </a:lnTo>
                  <a:lnTo>
                    <a:pt x="5336" y="1271"/>
                  </a:lnTo>
                  <a:lnTo>
                    <a:pt x="6607" y="1271"/>
                  </a:lnTo>
                  <a:lnTo>
                    <a:pt x="7624" y="847"/>
                  </a:lnTo>
                  <a:lnTo>
                    <a:pt x="9402" y="424"/>
                  </a:lnTo>
                  <a:lnTo>
                    <a:pt x="10673" y="0"/>
                  </a:lnTo>
                  <a:lnTo>
                    <a:pt x="15247" y="0"/>
                  </a:lnTo>
                  <a:lnTo>
                    <a:pt x="17534" y="1271"/>
                  </a:lnTo>
                  <a:lnTo>
                    <a:pt x="18042" y="2118"/>
                  </a:lnTo>
                  <a:lnTo>
                    <a:pt x="20329" y="4659"/>
                  </a:lnTo>
                  <a:lnTo>
                    <a:pt x="20838" y="5506"/>
                  </a:lnTo>
                  <a:lnTo>
                    <a:pt x="21346" y="5929"/>
                  </a:lnTo>
                  <a:lnTo>
                    <a:pt x="21600" y="7200"/>
                  </a:lnTo>
                  <a:lnTo>
                    <a:pt x="21600" y="13976"/>
                  </a:lnTo>
                  <a:lnTo>
                    <a:pt x="21092" y="16518"/>
                  </a:lnTo>
                  <a:lnTo>
                    <a:pt x="20584" y="18212"/>
                  </a:lnTo>
                  <a:lnTo>
                    <a:pt x="20584" y="19059"/>
                  </a:lnTo>
                  <a:lnTo>
                    <a:pt x="20075" y="19482"/>
                  </a:lnTo>
                  <a:lnTo>
                    <a:pt x="19567" y="20753"/>
                  </a:lnTo>
                  <a:lnTo>
                    <a:pt x="19059" y="21176"/>
                  </a:lnTo>
                  <a:lnTo>
                    <a:pt x="18042" y="21600"/>
                  </a:lnTo>
                  <a:lnTo>
                    <a:pt x="13976" y="21600"/>
                  </a:lnTo>
                  <a:lnTo>
                    <a:pt x="12452" y="20753"/>
                  </a:lnTo>
                  <a:lnTo>
                    <a:pt x="10927" y="19482"/>
                  </a:lnTo>
                  <a:lnTo>
                    <a:pt x="10165" y="19059"/>
                  </a:lnTo>
                  <a:lnTo>
                    <a:pt x="9656" y="18635"/>
                  </a:lnTo>
                  <a:lnTo>
                    <a:pt x="9148" y="17788"/>
                  </a:lnTo>
                  <a:lnTo>
                    <a:pt x="8640" y="17365"/>
                  </a:lnTo>
                  <a:lnTo>
                    <a:pt x="7878" y="16518"/>
                  </a:lnTo>
                  <a:lnTo>
                    <a:pt x="6353" y="15247"/>
                  </a:lnTo>
                  <a:lnTo>
                    <a:pt x="5591" y="14824"/>
                  </a:lnTo>
                  <a:lnTo>
                    <a:pt x="4828" y="13976"/>
                  </a:lnTo>
                  <a:lnTo>
                    <a:pt x="4320" y="13129"/>
                  </a:lnTo>
                  <a:lnTo>
                    <a:pt x="3812" y="12706"/>
                  </a:lnTo>
                  <a:lnTo>
                    <a:pt x="2795" y="11012"/>
                  </a:lnTo>
                  <a:lnTo>
                    <a:pt x="2033" y="10165"/>
                  </a:lnTo>
                  <a:lnTo>
                    <a:pt x="1271" y="9741"/>
                  </a:lnTo>
                  <a:lnTo>
                    <a:pt x="762" y="9318"/>
                  </a:lnTo>
                  <a:lnTo>
                    <a:pt x="254" y="9318"/>
                  </a:lnTo>
                  <a:lnTo>
                    <a:pt x="0" y="8471"/>
                  </a:lnTo>
                  <a:lnTo>
                    <a:pt x="0" y="7624"/>
                  </a:lnTo>
                  <a:lnTo>
                    <a:pt x="254" y="6776"/>
                  </a:lnTo>
                  <a:lnTo>
                    <a:pt x="762" y="6353"/>
                  </a:lnTo>
                  <a:lnTo>
                    <a:pt x="1271" y="5506"/>
                  </a:lnTo>
                  <a:lnTo>
                    <a:pt x="1779" y="5082"/>
                  </a:lnTo>
                  <a:lnTo>
                    <a:pt x="2287" y="4235"/>
                  </a:lnTo>
                  <a:lnTo>
                    <a:pt x="3304" y="3388"/>
                  </a:lnTo>
                  <a:lnTo>
                    <a:pt x="3558" y="2541"/>
                  </a:lnTo>
                  <a:lnTo>
                    <a:pt x="3558" y="1694"/>
                  </a:lnTo>
                  <a:lnTo>
                    <a:pt x="4574" y="2965"/>
                  </a:lnTo>
                  <a:lnTo>
                    <a:pt x="3558" y="2541"/>
                  </a:lnTo>
                  <a:lnTo>
                    <a:pt x="3304" y="424"/>
                  </a:lnTo>
                </a:path>
              </a:pathLst>
            </a:cu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699" name="Shape 699"/>
            <p:cNvSpPr/>
            <p:nvPr/>
          </p:nvSpPr>
          <p:spPr>
            <a:xfrm>
              <a:off x="2932112" y="4951412"/>
              <a:ext cx="31751" cy="47626"/>
            </a:xfrm>
            <a:custGeom>
              <a:avLst/>
              <a:gdLst/>
              <a:ahLst/>
              <a:cxnLst>
                <a:cxn ang="0">
                  <a:pos x="wd2" y="hd2"/>
                </a:cxn>
                <a:cxn ang="5400000">
                  <a:pos x="wd2" y="hd2"/>
                </a:cxn>
                <a:cxn ang="10800000">
                  <a:pos x="wd2" y="hd2"/>
                </a:cxn>
                <a:cxn ang="16200000">
                  <a:pos x="wd2" y="hd2"/>
                </a:cxn>
              </a:cxnLst>
              <a:rect l="0" t="0" r="r" b="b"/>
              <a:pathLst>
                <a:path w="21600" h="21600" extrusionOk="0">
                  <a:moveTo>
                    <a:pt x="19440" y="2880"/>
                  </a:moveTo>
                  <a:lnTo>
                    <a:pt x="17280" y="5760"/>
                  </a:lnTo>
                  <a:lnTo>
                    <a:pt x="17280" y="8640"/>
                  </a:lnTo>
                  <a:lnTo>
                    <a:pt x="12960" y="11520"/>
                  </a:lnTo>
                  <a:lnTo>
                    <a:pt x="12960" y="14400"/>
                  </a:lnTo>
                  <a:lnTo>
                    <a:pt x="17280" y="8640"/>
                  </a:lnTo>
                  <a:lnTo>
                    <a:pt x="17280" y="11520"/>
                  </a:lnTo>
                  <a:lnTo>
                    <a:pt x="15120" y="14400"/>
                  </a:lnTo>
                  <a:lnTo>
                    <a:pt x="17280" y="11520"/>
                  </a:lnTo>
                  <a:lnTo>
                    <a:pt x="17280" y="14400"/>
                  </a:lnTo>
                  <a:lnTo>
                    <a:pt x="19440" y="11520"/>
                  </a:lnTo>
                  <a:lnTo>
                    <a:pt x="15120" y="12960"/>
                  </a:lnTo>
                  <a:lnTo>
                    <a:pt x="12960" y="10080"/>
                  </a:lnTo>
                  <a:lnTo>
                    <a:pt x="8640" y="14400"/>
                  </a:lnTo>
                  <a:lnTo>
                    <a:pt x="6480" y="17280"/>
                  </a:lnTo>
                  <a:lnTo>
                    <a:pt x="2160" y="21600"/>
                  </a:lnTo>
                  <a:lnTo>
                    <a:pt x="2160" y="17280"/>
                  </a:lnTo>
                  <a:lnTo>
                    <a:pt x="4320" y="14400"/>
                  </a:lnTo>
                  <a:lnTo>
                    <a:pt x="4320" y="17280"/>
                  </a:lnTo>
                  <a:lnTo>
                    <a:pt x="8640" y="11520"/>
                  </a:lnTo>
                  <a:lnTo>
                    <a:pt x="12960" y="8640"/>
                  </a:lnTo>
                  <a:lnTo>
                    <a:pt x="15120" y="5760"/>
                  </a:lnTo>
                  <a:lnTo>
                    <a:pt x="12960" y="10080"/>
                  </a:lnTo>
                  <a:lnTo>
                    <a:pt x="10800" y="12960"/>
                  </a:lnTo>
                  <a:lnTo>
                    <a:pt x="10800" y="8640"/>
                  </a:lnTo>
                  <a:lnTo>
                    <a:pt x="12960" y="5760"/>
                  </a:lnTo>
                  <a:lnTo>
                    <a:pt x="6480" y="14400"/>
                  </a:lnTo>
                  <a:lnTo>
                    <a:pt x="6480" y="8640"/>
                  </a:lnTo>
                  <a:lnTo>
                    <a:pt x="10800" y="5760"/>
                  </a:lnTo>
                  <a:lnTo>
                    <a:pt x="10800" y="2880"/>
                  </a:lnTo>
                  <a:lnTo>
                    <a:pt x="10800" y="5760"/>
                  </a:lnTo>
                  <a:lnTo>
                    <a:pt x="6480" y="11520"/>
                  </a:lnTo>
                  <a:lnTo>
                    <a:pt x="6480" y="14400"/>
                  </a:lnTo>
                  <a:lnTo>
                    <a:pt x="10800" y="10080"/>
                  </a:lnTo>
                  <a:lnTo>
                    <a:pt x="12960" y="5760"/>
                  </a:lnTo>
                  <a:lnTo>
                    <a:pt x="17280" y="4320"/>
                  </a:lnTo>
                  <a:lnTo>
                    <a:pt x="17280" y="1440"/>
                  </a:lnTo>
                  <a:lnTo>
                    <a:pt x="21600" y="0"/>
                  </a:lnTo>
                  <a:lnTo>
                    <a:pt x="21600" y="5760"/>
                  </a:lnTo>
                  <a:lnTo>
                    <a:pt x="12960" y="17280"/>
                  </a:lnTo>
                  <a:lnTo>
                    <a:pt x="10800" y="14400"/>
                  </a:lnTo>
                  <a:lnTo>
                    <a:pt x="10800" y="11520"/>
                  </a:lnTo>
                  <a:lnTo>
                    <a:pt x="12960" y="8640"/>
                  </a:lnTo>
                  <a:lnTo>
                    <a:pt x="12960" y="5760"/>
                  </a:lnTo>
                  <a:lnTo>
                    <a:pt x="8640" y="7200"/>
                  </a:lnTo>
                  <a:lnTo>
                    <a:pt x="0" y="18720"/>
                  </a:lnTo>
                </a:path>
              </a:pathLst>
            </a:custGeom>
            <a:noFill/>
            <a:ln w="12700" cap="rnd">
              <a:solidFill>
                <a:srgbClr val="000000"/>
              </a:solidFill>
              <a:prstDash val="solid"/>
              <a:round/>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sp>
          <p:nvSpPr>
            <p:cNvPr id="700" name="Shape 700"/>
            <p:cNvSpPr/>
            <p:nvPr/>
          </p:nvSpPr>
          <p:spPr>
            <a:xfrm>
              <a:off x="2890837" y="4913312"/>
              <a:ext cx="34926" cy="60326"/>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19636" y="4547"/>
                  </a:lnTo>
                  <a:lnTo>
                    <a:pt x="9818" y="15916"/>
                  </a:lnTo>
                  <a:lnTo>
                    <a:pt x="9818" y="18189"/>
                  </a:lnTo>
                  <a:lnTo>
                    <a:pt x="7855" y="20463"/>
                  </a:lnTo>
                  <a:lnTo>
                    <a:pt x="3927" y="21600"/>
                  </a:lnTo>
                  <a:lnTo>
                    <a:pt x="0" y="17053"/>
                  </a:lnTo>
                  <a:lnTo>
                    <a:pt x="0" y="14779"/>
                  </a:lnTo>
                  <a:lnTo>
                    <a:pt x="3927" y="13642"/>
                  </a:lnTo>
                  <a:lnTo>
                    <a:pt x="7855" y="11368"/>
                  </a:lnTo>
                  <a:lnTo>
                    <a:pt x="11782" y="10232"/>
                  </a:lnTo>
                  <a:lnTo>
                    <a:pt x="11782" y="7958"/>
                  </a:lnTo>
                  <a:lnTo>
                    <a:pt x="7855" y="12505"/>
                  </a:lnTo>
                  <a:lnTo>
                    <a:pt x="7855" y="19326"/>
                  </a:lnTo>
                  <a:lnTo>
                    <a:pt x="3927" y="18189"/>
                  </a:lnTo>
                  <a:lnTo>
                    <a:pt x="5891" y="15916"/>
                  </a:lnTo>
                  <a:lnTo>
                    <a:pt x="9818" y="13642"/>
                  </a:lnTo>
                  <a:lnTo>
                    <a:pt x="13745" y="12505"/>
                  </a:lnTo>
                  <a:lnTo>
                    <a:pt x="15709" y="10232"/>
                  </a:lnTo>
                  <a:lnTo>
                    <a:pt x="19636" y="7958"/>
                  </a:lnTo>
                  <a:lnTo>
                    <a:pt x="21600" y="5684"/>
                  </a:lnTo>
                  <a:lnTo>
                    <a:pt x="17673" y="4547"/>
                  </a:lnTo>
                  <a:lnTo>
                    <a:pt x="17673" y="6821"/>
                  </a:lnTo>
                  <a:lnTo>
                    <a:pt x="13745" y="11368"/>
                  </a:lnTo>
                </a:path>
              </a:pathLst>
            </a:custGeom>
            <a:noFill/>
            <a:ln w="12700" cap="rnd">
              <a:solidFill>
                <a:srgbClr val="000000"/>
              </a:solidFill>
              <a:prstDash val="solid"/>
              <a:round/>
            </a:ln>
            <a:effectLst/>
          </p:spPr>
          <p:txBody>
            <a:bodyPr wrap="square" lIns="45719" tIns="45719" rIns="45719" bIns="45719" numCol="1" anchor="t">
              <a:noAutofit/>
            </a:bodyPr>
            <a:lstStyle/>
            <a:p>
              <a:pPr>
                <a:defRPr>
                  <a:latin typeface="Comic Sans MS"/>
                  <a:ea typeface="Comic Sans MS"/>
                  <a:cs typeface="Comic Sans MS"/>
                  <a:sym typeface="Comic Sans MS"/>
                </a:defRPr>
              </a:pPr>
              <a:endParaRPr/>
            </a:p>
          </p:txBody>
        </p:sp>
        <p:grpSp>
          <p:nvGrpSpPr>
            <p:cNvPr id="708" name="Group 708"/>
            <p:cNvGrpSpPr/>
            <p:nvPr/>
          </p:nvGrpSpPr>
          <p:grpSpPr>
            <a:xfrm>
              <a:off x="3763962" y="5168572"/>
              <a:ext cx="478182" cy="655965"/>
              <a:chOff x="0" y="0"/>
              <a:chExt cx="478181" cy="655963"/>
            </a:xfrm>
          </p:grpSpPr>
          <p:sp>
            <p:nvSpPr>
              <p:cNvPr id="701" name="Shape 701"/>
              <p:cNvSpPr/>
              <p:nvPr/>
            </p:nvSpPr>
            <p:spPr>
              <a:xfrm>
                <a:off x="233372" y="65073"/>
                <a:ext cx="215880" cy="391206"/>
              </a:xfrm>
              <a:custGeom>
                <a:avLst/>
                <a:gdLst/>
                <a:ahLst/>
                <a:cxnLst>
                  <a:cxn ang="0">
                    <a:pos x="wd2" y="hd2"/>
                  </a:cxn>
                  <a:cxn ang="5400000">
                    <a:pos x="wd2" y="hd2"/>
                  </a:cxn>
                  <a:cxn ang="10800000">
                    <a:pos x="wd2" y="hd2"/>
                  </a:cxn>
                  <a:cxn ang="16200000">
                    <a:pos x="wd2" y="hd2"/>
                  </a:cxn>
                </a:cxnLst>
                <a:rect l="0" t="0" r="r" b="b"/>
                <a:pathLst>
                  <a:path w="21600" h="21600" extrusionOk="0">
                    <a:moveTo>
                      <a:pt x="13889" y="0"/>
                    </a:moveTo>
                    <a:lnTo>
                      <a:pt x="21600" y="1633"/>
                    </a:lnTo>
                    <a:lnTo>
                      <a:pt x="7711" y="21600"/>
                    </a:lnTo>
                    <a:lnTo>
                      <a:pt x="0" y="19967"/>
                    </a:lnTo>
                    <a:close/>
                  </a:path>
                </a:pathLst>
              </a:custGeom>
              <a:gradFill flip="none" rotWithShape="1">
                <a:gsLst>
                  <a:gs pos="0">
                    <a:srgbClr val="1D2B4B"/>
                  </a:gs>
                  <a:gs pos="100000">
                    <a:schemeClr val="accent1"/>
                  </a:gs>
                </a:gsLst>
                <a:path path="circle">
                  <a:fillToRect l="37721" t="-19636" r="62278" b="119636"/>
                </a:path>
              </a:gra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702" name="Shape 702"/>
              <p:cNvSpPr/>
              <p:nvPr/>
            </p:nvSpPr>
            <p:spPr>
              <a:xfrm>
                <a:off x="0" y="614689"/>
                <a:ext cx="463549" cy="41275"/>
              </a:xfrm>
              <a:prstGeom prst="rect">
                <a:avLst/>
              </a:prstGeom>
              <a:gradFill flip="none" rotWithShape="1">
                <a:gsLst>
                  <a:gs pos="0">
                    <a:schemeClr val="accent1"/>
                  </a:gs>
                  <a:gs pos="50000">
                    <a:srgbClr val="1D2B4B"/>
                  </a:gs>
                  <a:gs pos="100000">
                    <a:schemeClr val="accent1"/>
                  </a:gs>
                </a:gsLst>
                <a:lin ang="5400000" scaled="0"/>
              </a:gra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703" name="Shape 703"/>
              <p:cNvSpPr/>
              <p:nvPr/>
            </p:nvSpPr>
            <p:spPr>
              <a:xfrm>
                <a:off x="412749" y="322589"/>
                <a:ext cx="50800" cy="279400"/>
              </a:xfrm>
              <a:prstGeom prst="rect">
                <a:avLst/>
              </a:prstGeom>
              <a:gradFill flip="none" rotWithShape="1">
                <a:gsLst>
                  <a:gs pos="0">
                    <a:schemeClr val="accent1"/>
                  </a:gs>
                  <a:gs pos="100000">
                    <a:srgbClr val="1D2B4B"/>
                  </a:gs>
                </a:gsLst>
                <a:lin ang="5400000" scaled="0"/>
              </a:gra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704" name="Shape 704"/>
              <p:cNvSpPr/>
              <p:nvPr/>
            </p:nvSpPr>
            <p:spPr>
              <a:xfrm>
                <a:off x="317499" y="268614"/>
                <a:ext cx="114301" cy="93663"/>
              </a:xfrm>
              <a:prstGeom prst="ellipse">
                <a:avLst/>
              </a:prstGeom>
              <a:gradFill flip="none" rotWithShape="1">
                <a:gsLst>
                  <a:gs pos="0">
                    <a:schemeClr val="accent1"/>
                  </a:gs>
                  <a:gs pos="100000">
                    <a:srgbClr val="1D2B4B"/>
                  </a:gs>
                </a:gsLst>
                <a:path path="circle">
                  <a:fillToRect l="37721" t="-19636" r="62278" b="119636"/>
                </a:path>
              </a:gradFill>
              <a:ln w="12700"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705" name="Shape 705"/>
              <p:cNvSpPr/>
              <p:nvPr/>
            </p:nvSpPr>
            <p:spPr>
              <a:xfrm>
                <a:off x="129920" y="454074"/>
                <a:ext cx="203709" cy="78343"/>
              </a:xfrm>
              <a:custGeom>
                <a:avLst/>
                <a:gdLst/>
                <a:ahLst/>
                <a:cxnLst>
                  <a:cxn ang="0">
                    <a:pos x="wd2" y="hd2"/>
                  </a:cxn>
                  <a:cxn ang="5400000">
                    <a:pos x="wd2" y="hd2"/>
                  </a:cxn>
                  <a:cxn ang="10800000">
                    <a:pos x="wd2" y="hd2"/>
                  </a:cxn>
                  <a:cxn ang="16200000">
                    <a:pos x="wd2" y="hd2"/>
                  </a:cxn>
                </a:cxnLst>
                <a:rect l="0" t="0" r="r" b="b"/>
                <a:pathLst>
                  <a:path w="21600" h="21600" extrusionOk="0">
                    <a:moveTo>
                      <a:pt x="468" y="0"/>
                    </a:moveTo>
                    <a:lnTo>
                      <a:pt x="21600" y="17854"/>
                    </a:lnTo>
                    <a:lnTo>
                      <a:pt x="21132" y="21600"/>
                    </a:lnTo>
                    <a:lnTo>
                      <a:pt x="0" y="3746"/>
                    </a:lnTo>
                    <a:close/>
                  </a:path>
                </a:pathLst>
              </a:custGeom>
              <a:gradFill flip="none" rotWithShape="1">
                <a:gsLst>
                  <a:gs pos="0">
                    <a:schemeClr val="accent1"/>
                  </a:gs>
                  <a:gs pos="50000">
                    <a:srgbClr val="1D2B4B"/>
                  </a:gs>
                  <a:gs pos="100000">
                    <a:schemeClr val="accent1"/>
                  </a:gs>
                </a:gsLst>
                <a:lin ang="5400000" scaled="0"/>
              </a:gra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706" name="Shape 706"/>
              <p:cNvSpPr/>
              <p:nvPr/>
            </p:nvSpPr>
            <p:spPr>
              <a:xfrm>
                <a:off x="222249" y="508326"/>
                <a:ext cx="19050" cy="120650"/>
              </a:xfrm>
              <a:prstGeom prst="rect">
                <a:avLst/>
              </a:prstGeom>
              <a:gradFill flip="none" rotWithShape="1">
                <a:gsLst>
                  <a:gs pos="0">
                    <a:schemeClr val="accent1"/>
                  </a:gs>
                  <a:gs pos="100000">
                    <a:srgbClr val="1D2B4B"/>
                  </a:gs>
                </a:gsLst>
                <a:lin ang="5400000" scaled="0"/>
              </a:gra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707" name="Shape 707"/>
              <p:cNvSpPr/>
              <p:nvPr/>
            </p:nvSpPr>
            <p:spPr>
              <a:xfrm>
                <a:off x="407642" y="0"/>
                <a:ext cx="70540" cy="80028"/>
              </a:xfrm>
              <a:custGeom>
                <a:avLst/>
                <a:gdLst/>
                <a:ahLst/>
                <a:cxnLst>
                  <a:cxn ang="0">
                    <a:pos x="wd2" y="hd2"/>
                  </a:cxn>
                  <a:cxn ang="5400000">
                    <a:pos x="wd2" y="hd2"/>
                  </a:cxn>
                  <a:cxn ang="10800000">
                    <a:pos x="wd2" y="hd2"/>
                  </a:cxn>
                  <a:cxn ang="16200000">
                    <a:pos x="wd2" y="hd2"/>
                  </a:cxn>
                </a:cxnLst>
                <a:rect l="0" t="0" r="r" b="b"/>
                <a:pathLst>
                  <a:path w="21600" h="21600" extrusionOk="0">
                    <a:moveTo>
                      <a:pt x="6983" y="0"/>
                    </a:moveTo>
                    <a:lnTo>
                      <a:pt x="21600" y="4689"/>
                    </a:lnTo>
                    <a:lnTo>
                      <a:pt x="14617" y="21600"/>
                    </a:lnTo>
                    <a:lnTo>
                      <a:pt x="0" y="16911"/>
                    </a:lnTo>
                    <a:close/>
                  </a:path>
                </a:pathLst>
              </a:custGeom>
              <a:gradFill flip="none" rotWithShape="1">
                <a:gsLst>
                  <a:gs pos="0">
                    <a:schemeClr val="accent1"/>
                  </a:gs>
                  <a:gs pos="100000">
                    <a:srgbClr val="1D2B4B"/>
                  </a:gs>
                </a:gsLst>
                <a:path path="circle">
                  <a:fillToRect l="62278" t="119636" r="37721" b="-19636"/>
                </a:path>
              </a:gra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709" name="Shape 709"/>
            <p:cNvSpPr/>
            <p:nvPr/>
          </p:nvSpPr>
          <p:spPr>
            <a:xfrm>
              <a:off x="1063624" y="2665412"/>
              <a:ext cx="214512"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defRPr sz="3200" b="1"/>
              </a:lvl1pPr>
            </a:lstStyle>
            <a:p>
              <a:r>
                <a:t>/</a:t>
              </a:r>
            </a:p>
          </p:txBody>
        </p:sp>
        <p:sp>
          <p:nvSpPr>
            <p:cNvPr id="710" name="Shape 710"/>
            <p:cNvSpPr/>
            <p:nvPr/>
          </p:nvSpPr>
          <p:spPr>
            <a:xfrm>
              <a:off x="161924" y="5705474"/>
              <a:ext cx="1589088"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711" name="Shape 711"/>
            <p:cNvSpPr/>
            <p:nvPr/>
          </p:nvSpPr>
          <p:spPr>
            <a:xfrm>
              <a:off x="6972299" y="5822949"/>
              <a:ext cx="1817688"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712" name="Shape 712"/>
            <p:cNvSpPr/>
            <p:nvPr/>
          </p:nvSpPr>
          <p:spPr>
            <a:xfrm>
              <a:off x="7416799" y="6175374"/>
              <a:ext cx="1406525" cy="25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600"/>
                </a:spcBef>
                <a:defRPr sz="1000"/>
              </a:lvl1pPr>
            </a:lstStyle>
            <a:p>
              <a:r>
                <a:t>©TBBBI</a:t>
              </a:r>
            </a:p>
          </p:txBody>
        </p:sp>
        <p:sp>
          <p:nvSpPr>
            <p:cNvPr id="713" name="Shape 713"/>
            <p:cNvSpPr/>
            <p:nvPr/>
          </p:nvSpPr>
          <p:spPr>
            <a:xfrm>
              <a:off x="5051424" y="5530849"/>
              <a:ext cx="1409700"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714" name="Shape 714"/>
            <p:cNvSpPr/>
            <p:nvPr/>
          </p:nvSpPr>
          <p:spPr>
            <a:xfrm>
              <a:off x="5051424" y="5784849"/>
              <a:ext cx="1409700"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715" name="Shape 715"/>
            <p:cNvSpPr/>
            <p:nvPr/>
          </p:nvSpPr>
          <p:spPr>
            <a:xfrm>
              <a:off x="4772024" y="5291137"/>
              <a:ext cx="2044700" cy="720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p>
              <a:pPr>
                <a:defRPr sz="1600">
                  <a:latin typeface="Lucida Handwriting"/>
                  <a:ea typeface="Lucida Handwriting"/>
                  <a:cs typeface="Lucida Handwriting"/>
                  <a:sym typeface="Lucida Handwriting"/>
                </a:defRPr>
              </a:pPr>
              <a:r>
                <a:t>2 </a:t>
              </a:r>
              <a:endParaRPr u="sng"/>
            </a:p>
            <a:p>
              <a:pPr>
                <a:defRPr sz="1600">
                  <a:latin typeface="Lucida Handwriting"/>
                  <a:ea typeface="Lucida Handwriting"/>
                  <a:cs typeface="Lucida Handwriting"/>
                  <a:sym typeface="Lucida Handwriting"/>
                </a:defRPr>
              </a:pPr>
              <a:r>
                <a:t>1</a:t>
              </a:r>
            </a:p>
          </p:txBody>
        </p:sp>
        <p:sp>
          <p:nvSpPr>
            <p:cNvPr id="716" name="Shape 716"/>
            <p:cNvSpPr/>
            <p:nvPr/>
          </p:nvSpPr>
          <p:spPr>
            <a:xfrm>
              <a:off x="4494212" y="1284287"/>
              <a:ext cx="787400" cy="228600"/>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717" name="Shape 717"/>
            <p:cNvSpPr/>
            <p:nvPr/>
          </p:nvSpPr>
          <p:spPr>
            <a:xfrm>
              <a:off x="7219949" y="958849"/>
              <a:ext cx="635000" cy="320675"/>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718" name="Shape 718"/>
            <p:cNvSpPr/>
            <p:nvPr/>
          </p:nvSpPr>
          <p:spPr>
            <a:xfrm>
              <a:off x="3441699" y="219074"/>
              <a:ext cx="1817688" cy="1"/>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719" name="Shape 719"/>
            <p:cNvSpPr/>
            <p:nvPr/>
          </p:nvSpPr>
          <p:spPr>
            <a:xfrm>
              <a:off x="8216899" y="5918199"/>
              <a:ext cx="925513"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800"/>
                </a:spcBef>
                <a:defRPr sz="1400" b="1">
                  <a:latin typeface="Comic Sans MS"/>
                  <a:ea typeface="Comic Sans MS"/>
                  <a:cs typeface="Comic Sans MS"/>
                  <a:sym typeface="Comic Sans MS"/>
                </a:defRPr>
              </a:lvl1pPr>
            </a:lstStyle>
            <a:p>
              <a:r>
                <a:t>06-06</a:t>
              </a:r>
            </a:p>
          </p:txBody>
        </p:sp>
      </p:grpSp>
      <p:sp>
        <p:nvSpPr>
          <p:cNvPr id="721" name="Shape 721"/>
          <p:cNvSpPr/>
          <p:nvPr/>
        </p:nvSpPr>
        <p:spPr>
          <a:xfrm>
            <a:off x="6940550" y="6289675"/>
            <a:ext cx="2203450" cy="644525"/>
          </a:xfrm>
          <a:prstGeom prst="rect">
            <a:avLst/>
          </a:prstGeom>
          <a:solidFill>
            <a:schemeClr val="accent3">
              <a:lumOff val="44000"/>
            </a:schemeClr>
          </a:solidFill>
          <a:ln w="12700">
            <a:miter lim="400000"/>
          </a:ln>
        </p:spPr>
        <p:txBody>
          <a:bodyPr lIns="45719" rIns="45719" anchor="ctr"/>
          <a:lstStyle/>
          <a:p>
            <a:pPr>
              <a:defRPr>
                <a:latin typeface="Comic Sans MS"/>
                <a:ea typeface="Comic Sans MS"/>
                <a:cs typeface="Comic Sans MS"/>
                <a:sym typeface="Comic Sans MS"/>
              </a:defRPr>
            </a:pPr>
            <a:endParaRPr/>
          </a:p>
        </p:txBody>
      </p:sp>
      <p:sp>
        <p:nvSpPr>
          <p:cNvPr id="722" name="Shape 722"/>
          <p:cNvSpPr/>
          <p:nvPr/>
        </p:nvSpPr>
        <p:spPr>
          <a:xfrm>
            <a:off x="195245" y="6446057"/>
            <a:ext cx="917610"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600"/>
              </a:spcBef>
              <a:defRPr sz="1000" b="1">
                <a:solidFill>
                  <a:schemeClr val="accent3">
                    <a:lumOff val="44000"/>
                  </a:schemeClr>
                </a:solidFill>
                <a:latin typeface="Arial"/>
                <a:ea typeface="Arial"/>
                <a:cs typeface="Arial"/>
                <a:sym typeface="Arial"/>
              </a:defRPr>
            </a:lvl1pPr>
          </a:lstStyle>
          <a:p>
            <a:r>
              <a:t>©2006 TBBMI</a:t>
            </a:r>
          </a:p>
        </p:txBody>
      </p:sp>
      <p:sp>
        <p:nvSpPr>
          <p:cNvPr id="723" name="Shape 723"/>
          <p:cNvSpPr/>
          <p:nvPr/>
        </p:nvSpPr>
        <p:spPr>
          <a:xfrm>
            <a:off x="8106390" y="6447644"/>
            <a:ext cx="287696"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600"/>
              </a:spcBef>
              <a:defRPr sz="1000" b="1">
                <a:solidFill>
                  <a:schemeClr val="accent3">
                    <a:lumOff val="44000"/>
                  </a:schemeClr>
                </a:solidFill>
                <a:latin typeface="Arial"/>
                <a:ea typeface="Arial"/>
                <a:cs typeface="Arial"/>
                <a:sym typeface="Arial"/>
              </a:defRPr>
            </a:lvl1pPr>
          </a:lstStyle>
          <a:p>
            <a:r>
              <a:t>06-</a:t>
            </a:r>
          </a:p>
        </p:txBody>
      </p:sp>
      <p:sp>
        <p:nvSpPr>
          <p:cNvPr id="724" name="Shape 724"/>
          <p:cNvSpPr/>
          <p:nvPr/>
        </p:nvSpPr>
        <p:spPr>
          <a:xfrm>
            <a:off x="519287" y="6418862"/>
            <a:ext cx="836264" cy="2147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500"/>
              </a:spcBef>
              <a:defRPr sz="900" b="1">
                <a:latin typeface="Arial"/>
                <a:ea typeface="Arial"/>
                <a:cs typeface="Arial"/>
                <a:sym typeface="Arial"/>
              </a:defRPr>
            </a:lvl1pPr>
          </a:lstStyle>
          <a:p>
            <a:r>
              <a:t>©2006 TBBMI</a:t>
            </a:r>
          </a:p>
        </p:txBody>
      </p:sp>
      <p:sp>
        <p:nvSpPr>
          <p:cNvPr id="725" name="Shape 725"/>
          <p:cNvSpPr/>
          <p:nvPr/>
        </p:nvSpPr>
        <p:spPr>
          <a:xfrm>
            <a:off x="7574118" y="6428105"/>
            <a:ext cx="656914"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effectLst>
                  <a:outerShdw blurRad="38100" dist="38100" dir="2700000" rotWithShape="0">
                    <a:srgbClr val="DDDDDD"/>
                  </a:outerShdw>
                </a:effectLst>
                <a:latin typeface="Comic Sans MS"/>
                <a:ea typeface="Comic Sans MS"/>
                <a:cs typeface="Comic Sans MS"/>
                <a:sym typeface="Comic Sans MS"/>
              </a:defRPr>
            </a:lvl1pPr>
          </a:lstStyle>
          <a:p>
            <a:r>
              <a:t>9.65.06.</a:t>
            </a:r>
          </a:p>
        </p:txBody>
      </p:sp>
      <p:sp>
        <p:nvSpPr>
          <p:cNvPr id="726" name="Shape 726"/>
          <p:cNvSpPr/>
          <p:nvPr/>
        </p:nvSpPr>
        <p:spPr>
          <a:xfrm>
            <a:off x="8131766" y="6429692"/>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effectLst>
                  <a:outerShdw blurRad="38100" dist="38100" dir="2700000" rotWithShape="0">
                    <a:srgbClr val="DDDDDD"/>
                  </a:outerShdw>
                </a:effectLst>
                <a:latin typeface="Comic Sans MS"/>
                <a:ea typeface="Comic Sans MS"/>
                <a:cs typeface="Comic Sans MS"/>
                <a:sym typeface="Comic Sans MS"/>
              </a:defRPr>
            </a:lvl1pPr>
          </a:lstStyle>
          <a:p>
            <a:r>
              <a:t>05</a:t>
            </a:r>
          </a:p>
        </p:txBody>
      </p:sp>
      <p:sp>
        <p:nvSpPr>
          <p:cNvPr id="727" name="Shape 727"/>
          <p:cNvSpPr/>
          <p:nvPr/>
        </p:nvSpPr>
        <p:spPr>
          <a:xfrm>
            <a:off x="271462" y="3718242"/>
            <a:ext cx="3271839" cy="986791"/>
          </a:xfrm>
          <a:prstGeom prst="rect">
            <a:avLst/>
          </a:prstGeom>
          <a:solidFill>
            <a:srgbClr val="023CCC"/>
          </a:solidFill>
          <a:ln w="57150">
            <a:solidFill>
              <a:srgbClr val="FFFF00"/>
            </a:solidFill>
            <a:miter/>
          </a:ln>
          <a:effectLst>
            <a:outerShdw blurRad="63500" dist="71842" dir="2700000" rotWithShape="0">
              <a:srgbClr val="000000">
                <a:alpha val="74998"/>
              </a:srgbClr>
            </a:outerShdw>
          </a:effectLst>
          <a:extLst>
            <a:ext uri="{C572A759-6A51-4108-AA02-DFA0A04FC94B}">
              <ma14:wrappingTextBoxFlag xmlns:ma14="http://schemas.microsoft.com/office/mac/drawingml/2011/main" val="1"/>
            </a:ext>
          </a:extLst>
        </p:spPr>
        <p:txBody>
          <a:bodyPr lIns="45719" rIns="45719" anchor="ctr">
            <a:spAutoFit/>
          </a:bodyPr>
          <a:lstStyle>
            <a:lvl1pPr algn="ctr">
              <a:spcBef>
                <a:spcPts val="1400"/>
              </a:spcBef>
              <a:defRPr sz="2400" b="1">
                <a:solidFill>
                  <a:srgbClr val="FFFF00"/>
                </a:solidFill>
                <a:latin typeface="Comic Sans MS"/>
                <a:ea typeface="Comic Sans MS"/>
                <a:cs typeface="Comic Sans MS"/>
                <a:sym typeface="Comic Sans MS"/>
              </a:defRPr>
            </a:lvl1pPr>
          </a:lstStyle>
          <a:p>
            <a:r>
              <a:t>KEPHRÜ KEKHRUOHI #18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727"/>
                                        </p:tgtEl>
                                        <p:attrNameLst>
                                          <p:attrName>style.visibility</p:attrName>
                                        </p:attrNameLst>
                                      </p:cBhvr>
                                      <p:to>
                                        <p:strVal val="visible"/>
                                      </p:to>
                                    </p:set>
                                    <p:anim calcmode="lin" valueType="num">
                                      <p:cBhvr>
                                        <p:cTn id="7" dur="500" fill="hold"/>
                                        <p:tgtEl>
                                          <p:spTgt spid="727"/>
                                        </p:tgtEl>
                                        <p:attrNameLst>
                                          <p:attrName>ppt_w</p:attrName>
                                        </p:attrNameLst>
                                      </p:cBhvr>
                                      <p:tavLst>
                                        <p:tav tm="0" fmla="#ppt_w*sin(2.5*pi*$)">
                                          <p:val>
                                            <p:fltVal val="0"/>
                                          </p:val>
                                        </p:tav>
                                        <p:tav tm="100000">
                                          <p:val>
                                            <p:fltVal val="1"/>
                                          </p:val>
                                        </p:tav>
                                      </p:tavLst>
                                    </p:anim>
                                    <p:anim calcmode="lin" valueType="num">
                                      <p:cBhvr>
                                        <p:cTn id="8" dur="500" fill="hold"/>
                                        <p:tgtEl>
                                          <p:spTgt spid="7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Shape 731"/>
          <p:cNvSpPr/>
          <p:nvPr/>
        </p:nvSpPr>
        <p:spPr>
          <a:xfrm>
            <a:off x="2032000" y="4578350"/>
            <a:ext cx="817563" cy="4572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400"/>
              </a:spcBef>
              <a:defRPr sz="2400" b="1">
                <a:solidFill>
                  <a:srgbClr val="FFFF00"/>
                </a:solidFill>
              </a:defRPr>
            </a:lvl1pPr>
          </a:lstStyle>
          <a:p>
            <a:r>
              <a:t>1</a:t>
            </a:r>
          </a:p>
        </p:txBody>
      </p:sp>
      <p:sp>
        <p:nvSpPr>
          <p:cNvPr id="732" name="Shape 732"/>
          <p:cNvSpPr/>
          <p:nvPr/>
        </p:nvSpPr>
        <p:spPr>
          <a:xfrm>
            <a:off x="2387600" y="3652837"/>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2</a:t>
            </a:r>
          </a:p>
        </p:txBody>
      </p:sp>
      <p:sp>
        <p:nvSpPr>
          <p:cNvPr id="733" name="Shape 733"/>
          <p:cNvSpPr/>
          <p:nvPr/>
        </p:nvSpPr>
        <p:spPr>
          <a:xfrm>
            <a:off x="3259137" y="2897188"/>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3</a:t>
            </a:r>
          </a:p>
        </p:txBody>
      </p:sp>
      <p:sp>
        <p:nvSpPr>
          <p:cNvPr id="734" name="Shape 734"/>
          <p:cNvSpPr/>
          <p:nvPr/>
        </p:nvSpPr>
        <p:spPr>
          <a:xfrm>
            <a:off x="4597400" y="26320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4</a:t>
            </a:r>
          </a:p>
        </p:txBody>
      </p:sp>
      <p:sp>
        <p:nvSpPr>
          <p:cNvPr id="735" name="Shape 735"/>
          <p:cNvSpPr/>
          <p:nvPr/>
        </p:nvSpPr>
        <p:spPr>
          <a:xfrm>
            <a:off x="5557837" y="29368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5</a:t>
            </a:r>
          </a:p>
        </p:txBody>
      </p:sp>
      <p:sp>
        <p:nvSpPr>
          <p:cNvPr id="736" name="Shape 736"/>
          <p:cNvSpPr/>
          <p:nvPr/>
        </p:nvSpPr>
        <p:spPr>
          <a:xfrm>
            <a:off x="6086475" y="3384550"/>
            <a:ext cx="817563" cy="520700"/>
          </a:xfrm>
          <a:prstGeom prst="rect">
            <a:avLst/>
          </a:prstGeom>
          <a:ln w="12700">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6</a:t>
            </a:r>
          </a:p>
        </p:txBody>
      </p:sp>
      <p:sp>
        <p:nvSpPr>
          <p:cNvPr id="737" name="Shape 737"/>
          <p:cNvSpPr/>
          <p:nvPr/>
        </p:nvSpPr>
        <p:spPr>
          <a:xfrm>
            <a:off x="6523038" y="408940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7</a:t>
            </a:r>
          </a:p>
        </p:txBody>
      </p:sp>
      <p:sp>
        <p:nvSpPr>
          <p:cNvPr id="738" name="Shape 738"/>
          <p:cNvSpPr/>
          <p:nvPr/>
        </p:nvSpPr>
        <p:spPr>
          <a:xfrm>
            <a:off x="7196138" y="481965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8</a:t>
            </a:r>
          </a:p>
        </p:txBody>
      </p:sp>
      <p:sp>
        <p:nvSpPr>
          <p:cNvPr id="739" name="Shape 739"/>
          <p:cNvSpPr/>
          <p:nvPr/>
        </p:nvSpPr>
        <p:spPr>
          <a:xfrm>
            <a:off x="4967287" y="1203325"/>
            <a:ext cx="1050927" cy="1787526"/>
          </a:xfrm>
          <a:prstGeom prst="ellipse">
            <a:avLst/>
          </a:prstGeom>
          <a:ln w="76200">
            <a:solidFill>
              <a:srgbClr val="0BFF0B"/>
            </a:solidFill>
          </a:ln>
          <a:effectLst>
            <a:outerShdw blurRad="63500" dist="10776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grpSp>
        <p:nvGrpSpPr>
          <p:cNvPr id="746" name="Group 746"/>
          <p:cNvGrpSpPr/>
          <p:nvPr/>
        </p:nvGrpSpPr>
        <p:grpSpPr>
          <a:xfrm>
            <a:off x="1555750" y="3711575"/>
            <a:ext cx="5578475" cy="1619251"/>
            <a:chOff x="0" y="0"/>
            <a:chExt cx="5578475" cy="1619250"/>
          </a:xfrm>
        </p:grpSpPr>
        <p:grpSp>
          <p:nvGrpSpPr>
            <p:cNvPr id="744" name="Group 744"/>
            <p:cNvGrpSpPr/>
            <p:nvPr/>
          </p:nvGrpSpPr>
          <p:grpSpPr>
            <a:xfrm>
              <a:off x="0" y="0"/>
              <a:ext cx="5578475" cy="1268413"/>
              <a:chOff x="0" y="0"/>
              <a:chExt cx="5578475" cy="1268412"/>
            </a:xfrm>
          </p:grpSpPr>
          <p:grpSp>
            <p:nvGrpSpPr>
              <p:cNvPr id="742" name="Group 742"/>
              <p:cNvGrpSpPr/>
              <p:nvPr/>
            </p:nvGrpSpPr>
            <p:grpSpPr>
              <a:xfrm>
                <a:off x="0" y="339725"/>
                <a:ext cx="5578475" cy="928688"/>
                <a:chOff x="0" y="0"/>
                <a:chExt cx="5578475" cy="928687"/>
              </a:xfrm>
            </p:grpSpPr>
            <p:sp>
              <p:nvSpPr>
                <p:cNvPr id="740" name="Shape 740"/>
                <p:cNvSpPr/>
                <p:nvPr/>
              </p:nvSpPr>
              <p:spPr>
                <a:xfrm>
                  <a:off x="3295650" y="500062"/>
                  <a:ext cx="2282825" cy="428626"/>
                </a:xfrm>
                <a:prstGeom prst="rightArrow">
                  <a:avLst>
                    <a:gd name="adj1" fmla="val 50000"/>
                    <a:gd name="adj2" fmla="val 133148"/>
                  </a:avLst>
                </a:prstGeom>
                <a:solidFill>
                  <a:srgbClr val="E81034"/>
                </a:soli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741" name="Shape 741"/>
                <p:cNvSpPr/>
                <p:nvPr/>
              </p:nvSpPr>
              <p:spPr>
                <a:xfrm>
                  <a:off x="0" y="-1"/>
                  <a:ext cx="3040063" cy="498477"/>
                </a:xfrm>
                <a:prstGeom prst="leftArrow">
                  <a:avLst>
                    <a:gd name="adj1" fmla="val 50000"/>
                    <a:gd name="adj2" fmla="val 152468"/>
                  </a:avLst>
                </a:prstGeom>
                <a:solidFill>
                  <a:srgbClr val="28FD53"/>
                </a:solidFill>
                <a:ln w="12700" cap="flat">
                  <a:solidFill>
                    <a:srgbClr val="000000"/>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743" name="Shape 743"/>
              <p:cNvSpPr/>
              <p:nvPr/>
            </p:nvSpPr>
            <p:spPr>
              <a:xfrm>
                <a:off x="1782762" y="0"/>
                <a:ext cx="817563" cy="1181101"/>
              </a:xfrm>
              <a:prstGeom prst="rect">
                <a:avLst/>
              </a:prstGeom>
              <a:noFill/>
              <a:ln w="12700" cap="flat">
                <a:noFill/>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4300"/>
                  </a:spcBef>
                  <a:defRPr sz="7200" b="1">
                    <a:solidFill>
                      <a:srgbClr val="FFFF00"/>
                    </a:solidFill>
                  </a:defRPr>
                </a:lvl1pPr>
              </a:lstStyle>
              <a:p>
                <a:r>
                  <a:t>4</a:t>
                </a:r>
              </a:p>
            </p:txBody>
          </p:sp>
        </p:grpSp>
        <p:sp>
          <p:nvSpPr>
            <p:cNvPr id="745" name="Shape 745"/>
            <p:cNvSpPr/>
            <p:nvPr/>
          </p:nvSpPr>
          <p:spPr>
            <a:xfrm>
              <a:off x="3919537" y="438150"/>
              <a:ext cx="817563" cy="1181101"/>
            </a:xfrm>
            <a:prstGeom prst="rect">
              <a:avLst/>
            </a:prstGeom>
            <a:noFill/>
            <a:ln w="12700" cap="flat">
              <a:noFill/>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spcBef>
                  <a:spcPts val="4300"/>
                </a:spcBef>
                <a:defRPr sz="7200" b="1">
                  <a:solidFill>
                    <a:srgbClr val="FFFF00"/>
                  </a:solidFill>
                </a:defRPr>
              </a:lvl1pPr>
            </a:lstStyle>
            <a:p>
              <a:r>
                <a:t>4</a:t>
              </a:r>
            </a:p>
          </p:txBody>
        </p:sp>
      </p:grpSp>
      <p:sp>
        <p:nvSpPr>
          <p:cNvPr id="747" name="Shape 747" descr="Dark horizontal"/>
          <p:cNvSpPr/>
          <p:nvPr/>
        </p:nvSpPr>
        <p:spPr>
          <a:xfrm rot="1518301">
            <a:off x="4810125" y="2973388"/>
            <a:ext cx="184150" cy="2347912"/>
          </a:xfrm>
          <a:prstGeom prst="rect">
            <a:avLst/>
          </a:prstGeom>
          <a:blipFill>
            <a:blip r:embed="rId3"/>
          </a:blipFill>
          <a:ln w="57150">
            <a:solidFill>
              <a:srgbClr val="E81034"/>
            </a:solidFill>
            <a:miter/>
          </a:ln>
        </p:spPr>
        <p:txBody>
          <a:bodyPr lIns="45719" rIns="45719" anchor="ctr"/>
          <a:lstStyle/>
          <a:p>
            <a:pPr>
              <a:defRPr>
                <a:latin typeface="Comic Sans MS"/>
                <a:ea typeface="Comic Sans MS"/>
                <a:cs typeface="Comic Sans MS"/>
                <a:sym typeface="Comic Sans MS"/>
              </a:defRPr>
            </a:pPr>
            <a:endParaRPr/>
          </a:p>
        </p:txBody>
      </p:sp>
      <p:grpSp>
        <p:nvGrpSpPr>
          <p:cNvPr id="751" name="Group 751"/>
          <p:cNvGrpSpPr/>
          <p:nvPr/>
        </p:nvGrpSpPr>
        <p:grpSpPr>
          <a:xfrm>
            <a:off x="5470524" y="588962"/>
            <a:ext cx="687390" cy="958851"/>
            <a:chOff x="0" y="0"/>
            <a:chExt cx="687388" cy="958850"/>
          </a:xfrm>
        </p:grpSpPr>
        <p:sp>
          <p:nvSpPr>
            <p:cNvPr id="748" name="Shape 748"/>
            <p:cNvSpPr/>
            <p:nvPr/>
          </p:nvSpPr>
          <p:spPr>
            <a:xfrm>
              <a:off x="250825" y="0"/>
              <a:ext cx="182563" cy="958850"/>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749" name="Shape 749"/>
            <p:cNvSpPr/>
            <p:nvPr/>
          </p:nvSpPr>
          <p:spPr>
            <a:xfrm>
              <a:off x="-1" y="165100"/>
              <a:ext cx="687390" cy="174625"/>
            </a:xfrm>
            <a:prstGeom prst="rect">
              <a:avLst/>
            </a:prstGeom>
            <a:solidFill>
              <a:schemeClr val="accent3">
                <a:lumOff val="44000"/>
              </a:schemeClr>
            </a:solidFill>
            <a:ln w="38100" cap="flat">
              <a:solidFill>
                <a:srgbClr val="E81034"/>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750" name="Shape 750"/>
            <p:cNvSpPr/>
            <p:nvPr/>
          </p:nvSpPr>
          <p:spPr>
            <a:xfrm>
              <a:off x="274637" y="103187"/>
              <a:ext cx="134938" cy="336551"/>
            </a:xfrm>
            <a:prstGeom prst="rect">
              <a:avLst/>
            </a:prstGeom>
            <a:solidFill>
              <a:schemeClr val="accent3">
                <a:lumOff val="44000"/>
              </a:schemeClr>
            </a:solidFill>
            <a:ln w="12700" cap="flat">
              <a:solidFill>
                <a:schemeClr val="accent3">
                  <a:lumOff val="44000"/>
                </a:schemeClr>
              </a:solidFill>
              <a:prstDash val="solid"/>
              <a:miter lim="8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752" name="Shape 752"/>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753" name="Shape 753"/>
          <p:cNvSpPr/>
          <p:nvPr/>
        </p:nvSpPr>
        <p:spPr>
          <a:xfrm>
            <a:off x="127000" y="731837"/>
            <a:ext cx="3330575"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KEWEU</a:t>
            </a:r>
            <a:r>
              <a:t>    </a:t>
            </a:r>
          </a:p>
        </p:txBody>
      </p:sp>
      <p:sp>
        <p:nvSpPr>
          <p:cNvPr id="754" name="Shape 754"/>
          <p:cNvSpPr/>
          <p:nvPr/>
        </p:nvSpPr>
        <p:spPr>
          <a:xfrm>
            <a:off x="5875337" y="687387"/>
            <a:ext cx="3217863"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KESAU</a:t>
            </a:r>
            <a:r>
              <a:t>  </a:t>
            </a:r>
          </a:p>
        </p:txBody>
      </p:sp>
      <p:sp>
        <p:nvSpPr>
          <p:cNvPr id="755" name="Shape 755"/>
          <p:cNvSpPr/>
          <p:nvPr/>
        </p:nvSpPr>
        <p:spPr>
          <a:xfrm>
            <a:off x="8574305" y="6369367"/>
            <a:ext cx="228165"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5</a:t>
            </a:r>
          </a:p>
        </p:txBody>
      </p:sp>
      <p:sp>
        <p:nvSpPr>
          <p:cNvPr id="756" name="Shape 756"/>
          <p:cNvSpPr/>
          <p:nvPr/>
        </p:nvSpPr>
        <p:spPr>
          <a:xfrm>
            <a:off x="8131766" y="6426517"/>
            <a:ext cx="25917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06</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731"/>
                                        </p:tgtEl>
                                        <p:attrNameLst>
                                          <p:attrName>style.visibility</p:attrName>
                                        </p:attrNameLst>
                                      </p:cBhvr>
                                      <p:to>
                                        <p:strVal val="visible"/>
                                      </p:to>
                                    </p:set>
                                    <p:anim calcmode="lin" valueType="num">
                                      <p:cBhvr>
                                        <p:cTn id="7" dur="500" fill="hold"/>
                                        <p:tgtEl>
                                          <p:spTgt spid="731"/>
                                        </p:tgtEl>
                                        <p:attrNameLst>
                                          <p:attrName>ppt_w</p:attrName>
                                        </p:attrNameLst>
                                      </p:cBhvr>
                                      <p:tavLst>
                                        <p:tav tm="0">
                                          <p:val>
                                            <p:strVal val="4*#ppt_w"/>
                                          </p:val>
                                        </p:tav>
                                        <p:tav tm="100000">
                                          <p:val>
                                            <p:strVal val="#ppt_w"/>
                                          </p:val>
                                        </p:tav>
                                      </p:tavLst>
                                    </p:anim>
                                    <p:anim calcmode="lin" valueType="num">
                                      <p:cBhvr>
                                        <p:cTn id="8" dur="500" fill="hold"/>
                                        <p:tgtEl>
                                          <p:spTgt spid="731"/>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2" nodeType="afterEffect">
                                  <p:stCondLst>
                                    <p:cond delay="0"/>
                                  </p:stCondLst>
                                  <p:iterate>
                                    <p:tmAbs val="0"/>
                                  </p:iterate>
                                  <p:childTnLst>
                                    <p:set>
                                      <p:cBhvr>
                                        <p:cTn id="11" fill="hold"/>
                                        <p:tgtEl>
                                          <p:spTgt spid="732"/>
                                        </p:tgtEl>
                                        <p:attrNameLst>
                                          <p:attrName>style.visibility</p:attrName>
                                        </p:attrNameLst>
                                      </p:cBhvr>
                                      <p:to>
                                        <p:strVal val="visible"/>
                                      </p:to>
                                    </p:set>
                                    <p:anim calcmode="lin" valueType="num">
                                      <p:cBhvr>
                                        <p:cTn id="12" dur="500" fill="hold"/>
                                        <p:tgtEl>
                                          <p:spTgt spid="732"/>
                                        </p:tgtEl>
                                        <p:attrNameLst>
                                          <p:attrName>ppt_w</p:attrName>
                                        </p:attrNameLst>
                                      </p:cBhvr>
                                      <p:tavLst>
                                        <p:tav tm="0">
                                          <p:val>
                                            <p:strVal val="4*#ppt_w"/>
                                          </p:val>
                                        </p:tav>
                                        <p:tav tm="100000">
                                          <p:val>
                                            <p:strVal val="#ppt_w"/>
                                          </p:val>
                                        </p:tav>
                                      </p:tavLst>
                                    </p:anim>
                                    <p:anim calcmode="lin" valueType="num">
                                      <p:cBhvr>
                                        <p:cTn id="13" dur="500" fill="hold"/>
                                        <p:tgtEl>
                                          <p:spTgt spid="732"/>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3" nodeType="afterEffect">
                                  <p:stCondLst>
                                    <p:cond delay="0"/>
                                  </p:stCondLst>
                                  <p:iterate>
                                    <p:tmAbs val="0"/>
                                  </p:iterate>
                                  <p:childTnLst>
                                    <p:set>
                                      <p:cBhvr>
                                        <p:cTn id="16" fill="hold"/>
                                        <p:tgtEl>
                                          <p:spTgt spid="733"/>
                                        </p:tgtEl>
                                        <p:attrNameLst>
                                          <p:attrName>style.visibility</p:attrName>
                                        </p:attrNameLst>
                                      </p:cBhvr>
                                      <p:to>
                                        <p:strVal val="visible"/>
                                      </p:to>
                                    </p:set>
                                    <p:anim calcmode="lin" valueType="num">
                                      <p:cBhvr>
                                        <p:cTn id="17" dur="500" fill="hold"/>
                                        <p:tgtEl>
                                          <p:spTgt spid="733"/>
                                        </p:tgtEl>
                                        <p:attrNameLst>
                                          <p:attrName>ppt_w</p:attrName>
                                        </p:attrNameLst>
                                      </p:cBhvr>
                                      <p:tavLst>
                                        <p:tav tm="0">
                                          <p:val>
                                            <p:strVal val="4*#ppt_w"/>
                                          </p:val>
                                        </p:tav>
                                        <p:tav tm="100000">
                                          <p:val>
                                            <p:strVal val="#ppt_w"/>
                                          </p:val>
                                        </p:tav>
                                      </p:tavLst>
                                    </p:anim>
                                    <p:anim calcmode="lin" valueType="num">
                                      <p:cBhvr>
                                        <p:cTn id="18" dur="500" fill="hold"/>
                                        <p:tgtEl>
                                          <p:spTgt spid="733"/>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3" presetClass="entr" presetSubtype="32" fill="hold" grpId="4" nodeType="afterEffect">
                                  <p:stCondLst>
                                    <p:cond delay="0"/>
                                  </p:stCondLst>
                                  <p:iterate>
                                    <p:tmAbs val="0"/>
                                  </p:iterate>
                                  <p:childTnLst>
                                    <p:set>
                                      <p:cBhvr>
                                        <p:cTn id="21" fill="hold"/>
                                        <p:tgtEl>
                                          <p:spTgt spid="734"/>
                                        </p:tgtEl>
                                        <p:attrNameLst>
                                          <p:attrName>style.visibility</p:attrName>
                                        </p:attrNameLst>
                                      </p:cBhvr>
                                      <p:to>
                                        <p:strVal val="visible"/>
                                      </p:to>
                                    </p:set>
                                    <p:anim calcmode="lin" valueType="num">
                                      <p:cBhvr>
                                        <p:cTn id="22" dur="500" fill="hold"/>
                                        <p:tgtEl>
                                          <p:spTgt spid="734"/>
                                        </p:tgtEl>
                                        <p:attrNameLst>
                                          <p:attrName>ppt_w</p:attrName>
                                        </p:attrNameLst>
                                      </p:cBhvr>
                                      <p:tavLst>
                                        <p:tav tm="0">
                                          <p:val>
                                            <p:strVal val="4*#ppt_w"/>
                                          </p:val>
                                        </p:tav>
                                        <p:tav tm="100000">
                                          <p:val>
                                            <p:strVal val="#ppt_w"/>
                                          </p:val>
                                        </p:tav>
                                      </p:tavLst>
                                    </p:anim>
                                    <p:anim calcmode="lin" valueType="num">
                                      <p:cBhvr>
                                        <p:cTn id="23" dur="500" fill="hold"/>
                                        <p:tgtEl>
                                          <p:spTgt spid="734"/>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23" presetClass="entr" presetSubtype="32" fill="hold" grpId="5" nodeType="afterEffect">
                                  <p:stCondLst>
                                    <p:cond delay="0"/>
                                  </p:stCondLst>
                                  <p:iterate>
                                    <p:tmAbs val="0"/>
                                  </p:iterate>
                                  <p:childTnLst>
                                    <p:set>
                                      <p:cBhvr>
                                        <p:cTn id="26" fill="hold"/>
                                        <p:tgtEl>
                                          <p:spTgt spid="735"/>
                                        </p:tgtEl>
                                        <p:attrNameLst>
                                          <p:attrName>style.visibility</p:attrName>
                                        </p:attrNameLst>
                                      </p:cBhvr>
                                      <p:to>
                                        <p:strVal val="visible"/>
                                      </p:to>
                                    </p:set>
                                    <p:anim calcmode="lin" valueType="num">
                                      <p:cBhvr>
                                        <p:cTn id="27" dur="500" fill="hold"/>
                                        <p:tgtEl>
                                          <p:spTgt spid="735"/>
                                        </p:tgtEl>
                                        <p:attrNameLst>
                                          <p:attrName>ppt_w</p:attrName>
                                        </p:attrNameLst>
                                      </p:cBhvr>
                                      <p:tavLst>
                                        <p:tav tm="0">
                                          <p:val>
                                            <p:strVal val="4*#ppt_w"/>
                                          </p:val>
                                        </p:tav>
                                        <p:tav tm="100000">
                                          <p:val>
                                            <p:strVal val="#ppt_w"/>
                                          </p:val>
                                        </p:tav>
                                      </p:tavLst>
                                    </p:anim>
                                    <p:anim calcmode="lin" valueType="num">
                                      <p:cBhvr>
                                        <p:cTn id="28" dur="500" fill="hold"/>
                                        <p:tgtEl>
                                          <p:spTgt spid="735"/>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3" presetClass="entr" presetSubtype="32" fill="hold" grpId="6" nodeType="afterEffect">
                                  <p:stCondLst>
                                    <p:cond delay="0"/>
                                  </p:stCondLst>
                                  <p:iterate>
                                    <p:tmAbs val="0"/>
                                  </p:iterate>
                                  <p:childTnLst>
                                    <p:set>
                                      <p:cBhvr>
                                        <p:cTn id="31" fill="hold"/>
                                        <p:tgtEl>
                                          <p:spTgt spid="736"/>
                                        </p:tgtEl>
                                        <p:attrNameLst>
                                          <p:attrName>style.visibility</p:attrName>
                                        </p:attrNameLst>
                                      </p:cBhvr>
                                      <p:to>
                                        <p:strVal val="visible"/>
                                      </p:to>
                                    </p:set>
                                    <p:anim calcmode="lin" valueType="num">
                                      <p:cBhvr>
                                        <p:cTn id="32" dur="500" fill="hold"/>
                                        <p:tgtEl>
                                          <p:spTgt spid="736"/>
                                        </p:tgtEl>
                                        <p:attrNameLst>
                                          <p:attrName>ppt_w</p:attrName>
                                        </p:attrNameLst>
                                      </p:cBhvr>
                                      <p:tavLst>
                                        <p:tav tm="0">
                                          <p:val>
                                            <p:strVal val="4*#ppt_w"/>
                                          </p:val>
                                        </p:tav>
                                        <p:tav tm="100000">
                                          <p:val>
                                            <p:strVal val="#ppt_w"/>
                                          </p:val>
                                        </p:tav>
                                      </p:tavLst>
                                    </p:anim>
                                    <p:anim calcmode="lin" valueType="num">
                                      <p:cBhvr>
                                        <p:cTn id="33" dur="500" fill="hold"/>
                                        <p:tgtEl>
                                          <p:spTgt spid="736"/>
                                        </p:tgtEl>
                                        <p:attrNameLst>
                                          <p:attrName>ppt_h</p:attrName>
                                        </p:attrNameLst>
                                      </p:cBhvr>
                                      <p:tavLst>
                                        <p:tav tm="0">
                                          <p:val>
                                            <p:strVal val="4*#ppt_h"/>
                                          </p:val>
                                        </p:tav>
                                        <p:tav tm="100000">
                                          <p:val>
                                            <p:strVal val="#ppt_h"/>
                                          </p:val>
                                        </p:tav>
                                      </p:tavLst>
                                    </p:anim>
                                  </p:childTnLst>
                                </p:cTn>
                              </p:par>
                            </p:childTnLst>
                          </p:cTn>
                        </p:par>
                        <p:par>
                          <p:cTn id="34" fill="hold">
                            <p:stCondLst>
                              <p:cond delay="3000"/>
                            </p:stCondLst>
                            <p:childTnLst>
                              <p:par>
                                <p:cTn id="35" presetID="23" presetClass="entr" presetSubtype="32" fill="hold" grpId="7" nodeType="afterEffect">
                                  <p:stCondLst>
                                    <p:cond delay="0"/>
                                  </p:stCondLst>
                                  <p:iterate>
                                    <p:tmAbs val="0"/>
                                  </p:iterate>
                                  <p:childTnLst>
                                    <p:set>
                                      <p:cBhvr>
                                        <p:cTn id="36" fill="hold"/>
                                        <p:tgtEl>
                                          <p:spTgt spid="737"/>
                                        </p:tgtEl>
                                        <p:attrNameLst>
                                          <p:attrName>style.visibility</p:attrName>
                                        </p:attrNameLst>
                                      </p:cBhvr>
                                      <p:to>
                                        <p:strVal val="visible"/>
                                      </p:to>
                                    </p:set>
                                    <p:anim calcmode="lin" valueType="num">
                                      <p:cBhvr>
                                        <p:cTn id="37" dur="500" fill="hold"/>
                                        <p:tgtEl>
                                          <p:spTgt spid="737"/>
                                        </p:tgtEl>
                                        <p:attrNameLst>
                                          <p:attrName>ppt_w</p:attrName>
                                        </p:attrNameLst>
                                      </p:cBhvr>
                                      <p:tavLst>
                                        <p:tav tm="0">
                                          <p:val>
                                            <p:strVal val="4*#ppt_w"/>
                                          </p:val>
                                        </p:tav>
                                        <p:tav tm="100000">
                                          <p:val>
                                            <p:strVal val="#ppt_w"/>
                                          </p:val>
                                        </p:tav>
                                      </p:tavLst>
                                    </p:anim>
                                    <p:anim calcmode="lin" valueType="num">
                                      <p:cBhvr>
                                        <p:cTn id="38" dur="500" fill="hold"/>
                                        <p:tgtEl>
                                          <p:spTgt spid="737"/>
                                        </p:tgtEl>
                                        <p:attrNameLst>
                                          <p:attrName>ppt_h</p:attrName>
                                        </p:attrNameLst>
                                      </p:cBhvr>
                                      <p:tavLst>
                                        <p:tav tm="0">
                                          <p:val>
                                            <p:strVal val="4*#ppt_h"/>
                                          </p:val>
                                        </p:tav>
                                        <p:tav tm="100000">
                                          <p:val>
                                            <p:strVal val="#ppt_h"/>
                                          </p:val>
                                        </p:tav>
                                      </p:tavLst>
                                    </p:anim>
                                  </p:childTnLst>
                                </p:cTn>
                              </p:par>
                            </p:childTnLst>
                          </p:cTn>
                        </p:par>
                        <p:par>
                          <p:cTn id="39" fill="hold">
                            <p:stCondLst>
                              <p:cond delay="3500"/>
                            </p:stCondLst>
                            <p:childTnLst>
                              <p:par>
                                <p:cTn id="40" presetID="23" presetClass="entr" presetSubtype="32" fill="hold" grpId="8" nodeType="afterEffect">
                                  <p:stCondLst>
                                    <p:cond delay="0"/>
                                  </p:stCondLst>
                                  <p:iterate>
                                    <p:tmAbs val="0"/>
                                  </p:iterate>
                                  <p:childTnLst>
                                    <p:set>
                                      <p:cBhvr>
                                        <p:cTn id="41" fill="hold"/>
                                        <p:tgtEl>
                                          <p:spTgt spid="738"/>
                                        </p:tgtEl>
                                        <p:attrNameLst>
                                          <p:attrName>style.visibility</p:attrName>
                                        </p:attrNameLst>
                                      </p:cBhvr>
                                      <p:to>
                                        <p:strVal val="visible"/>
                                      </p:to>
                                    </p:set>
                                    <p:anim calcmode="lin" valueType="num">
                                      <p:cBhvr>
                                        <p:cTn id="42" dur="500" fill="hold"/>
                                        <p:tgtEl>
                                          <p:spTgt spid="738"/>
                                        </p:tgtEl>
                                        <p:attrNameLst>
                                          <p:attrName>ppt_w</p:attrName>
                                        </p:attrNameLst>
                                      </p:cBhvr>
                                      <p:tavLst>
                                        <p:tav tm="0">
                                          <p:val>
                                            <p:strVal val="4*#ppt_w"/>
                                          </p:val>
                                        </p:tav>
                                        <p:tav tm="100000">
                                          <p:val>
                                            <p:strVal val="#ppt_w"/>
                                          </p:val>
                                        </p:tav>
                                      </p:tavLst>
                                    </p:anim>
                                    <p:anim calcmode="lin" valueType="num">
                                      <p:cBhvr>
                                        <p:cTn id="43" dur="500" fill="hold"/>
                                        <p:tgtEl>
                                          <p:spTgt spid="738"/>
                                        </p:tgtEl>
                                        <p:attrNameLst>
                                          <p:attrName>ppt_h</p:attrName>
                                        </p:attrNameLst>
                                      </p:cBhvr>
                                      <p:tavLst>
                                        <p:tav tm="0">
                                          <p:val>
                                            <p:strVal val="4*#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9" nodeType="clickEffect">
                                  <p:stCondLst>
                                    <p:cond delay="0"/>
                                  </p:stCondLst>
                                  <p:iterate>
                                    <p:tmAbs val="0"/>
                                  </p:iterate>
                                  <p:childTnLst>
                                    <p:set>
                                      <p:cBhvr>
                                        <p:cTn id="47" fill="hold"/>
                                        <p:tgtEl>
                                          <p:spTgt spid="747"/>
                                        </p:tgtEl>
                                        <p:attrNameLst>
                                          <p:attrName>style.visibility</p:attrName>
                                        </p:attrNameLst>
                                      </p:cBhvr>
                                      <p:to>
                                        <p:strVal val="visible"/>
                                      </p:to>
                                    </p:set>
                                    <p:animEffect transition="in" filter="wipe(up)">
                                      <p:cBhvr>
                                        <p:cTn id="48" dur="500"/>
                                        <p:tgtEl>
                                          <p:spTgt spid="747"/>
                                        </p:tgtEl>
                                      </p:cBhvr>
                                    </p:animEffect>
                                  </p:childTnLst>
                                </p:cTn>
                              </p:par>
                            </p:childTnLst>
                          </p:cTn>
                        </p:par>
                        <p:par>
                          <p:cTn id="49" fill="hold">
                            <p:stCondLst>
                              <p:cond delay="500"/>
                            </p:stCondLst>
                            <p:childTnLst>
                              <p:par>
                                <p:cTn id="50" presetID="2" presetClass="entr" presetSubtype="4" fill="hold" grpId="10" nodeType="afterEffect">
                                  <p:stCondLst>
                                    <p:cond delay="0"/>
                                  </p:stCondLst>
                                  <p:iterate>
                                    <p:tmAbs val="0"/>
                                  </p:iterate>
                                  <p:childTnLst>
                                    <p:set>
                                      <p:cBhvr>
                                        <p:cTn id="51" fill="hold"/>
                                        <p:tgtEl>
                                          <p:spTgt spid="739"/>
                                        </p:tgtEl>
                                        <p:attrNameLst>
                                          <p:attrName>style.visibility</p:attrName>
                                        </p:attrNameLst>
                                      </p:cBhvr>
                                      <p:to>
                                        <p:strVal val="visible"/>
                                      </p:to>
                                    </p:set>
                                    <p:anim calcmode="lin" valueType="num">
                                      <p:cBhvr>
                                        <p:cTn id="52" dur="500" fill="hold"/>
                                        <p:tgtEl>
                                          <p:spTgt spid="739"/>
                                        </p:tgtEl>
                                        <p:attrNameLst>
                                          <p:attrName>ppt_x</p:attrName>
                                        </p:attrNameLst>
                                      </p:cBhvr>
                                      <p:tavLst>
                                        <p:tav tm="0">
                                          <p:val>
                                            <p:strVal val="#ppt_x"/>
                                          </p:val>
                                        </p:tav>
                                        <p:tav tm="100000">
                                          <p:val>
                                            <p:strVal val="#ppt_x"/>
                                          </p:val>
                                        </p:tav>
                                      </p:tavLst>
                                    </p:anim>
                                    <p:anim calcmode="lin" valueType="num">
                                      <p:cBhvr>
                                        <p:cTn id="53" dur="500" fill="hold"/>
                                        <p:tgtEl>
                                          <p:spTgt spid="73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11" nodeType="clickEffect">
                                  <p:stCondLst>
                                    <p:cond delay="0"/>
                                  </p:stCondLst>
                                  <p:iterate>
                                    <p:tmAbs val="0"/>
                                  </p:iterate>
                                  <p:childTnLst>
                                    <p:set>
                                      <p:cBhvr>
                                        <p:cTn id="57" fill="hold"/>
                                        <p:tgtEl>
                                          <p:spTgt spid="746"/>
                                        </p:tgtEl>
                                        <p:attrNameLst>
                                          <p:attrName>style.visibility</p:attrName>
                                        </p:attrNameLst>
                                      </p:cBhvr>
                                      <p:to>
                                        <p:strVal val="visible"/>
                                      </p:to>
                                    </p:set>
                                    <p:anim calcmode="lin" valueType="num">
                                      <p:cBhvr>
                                        <p:cTn id="58" dur="500" fill="hold"/>
                                        <p:tgtEl>
                                          <p:spTgt spid="746"/>
                                        </p:tgtEl>
                                        <p:attrNameLst>
                                          <p:attrName>ppt_x</p:attrName>
                                        </p:attrNameLst>
                                      </p:cBhvr>
                                      <p:tavLst>
                                        <p:tav tm="0">
                                          <p:val>
                                            <p:strVal val="#ppt_x"/>
                                          </p:val>
                                        </p:tav>
                                        <p:tav tm="100000">
                                          <p:val>
                                            <p:strVal val="#ppt_x"/>
                                          </p:val>
                                        </p:tav>
                                      </p:tavLst>
                                    </p:anim>
                                    <p:anim calcmode="lin" valueType="num">
                                      <p:cBhvr>
                                        <p:cTn id="59" dur="500" fill="hold"/>
                                        <p:tgtEl>
                                          <p:spTgt spid="74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32" fill="hold" grpId="12" nodeType="clickEffect">
                                  <p:stCondLst>
                                    <p:cond delay="0"/>
                                  </p:stCondLst>
                                  <p:iterate>
                                    <p:tmAbs val="0"/>
                                  </p:iterate>
                                  <p:childTnLst>
                                    <p:set>
                                      <p:cBhvr>
                                        <p:cTn id="63" fill="hold"/>
                                        <p:tgtEl>
                                          <p:spTgt spid="751"/>
                                        </p:tgtEl>
                                        <p:attrNameLst>
                                          <p:attrName>style.visibility</p:attrName>
                                        </p:attrNameLst>
                                      </p:cBhvr>
                                      <p:to>
                                        <p:strVal val="visible"/>
                                      </p:to>
                                    </p:set>
                                    <p:anim calcmode="lin" valueType="num">
                                      <p:cBhvr>
                                        <p:cTn id="64" dur="500" fill="hold"/>
                                        <p:tgtEl>
                                          <p:spTgt spid="751"/>
                                        </p:tgtEl>
                                        <p:attrNameLst>
                                          <p:attrName>ppt_w</p:attrName>
                                        </p:attrNameLst>
                                      </p:cBhvr>
                                      <p:tavLst>
                                        <p:tav tm="0">
                                          <p:val>
                                            <p:strVal val="4*#ppt_w"/>
                                          </p:val>
                                        </p:tav>
                                        <p:tav tm="100000">
                                          <p:val>
                                            <p:strVal val="#ppt_w"/>
                                          </p:val>
                                        </p:tav>
                                      </p:tavLst>
                                    </p:anim>
                                    <p:anim calcmode="lin" valueType="num">
                                      <p:cBhvr>
                                        <p:cTn id="65" dur="500" fill="hold"/>
                                        <p:tgtEl>
                                          <p:spTgt spid="751"/>
                                        </p:tgtEl>
                                        <p:attrNameLst>
                                          <p:attrName>ppt_h</p:attrName>
                                        </p:attrNameLst>
                                      </p:cBhvr>
                                      <p:tavLst>
                                        <p:tav tm="0">
                                          <p:val>
                                            <p:strVal val="4*#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32" fill="hold" grpId="13" nodeType="clickEffect">
                                  <p:stCondLst>
                                    <p:cond delay="0"/>
                                  </p:stCondLst>
                                  <p:iterate>
                                    <p:tmAbs val="0"/>
                                  </p:iterate>
                                  <p:childTnLst>
                                    <p:set>
                                      <p:cBhvr>
                                        <p:cTn id="69" fill="hold"/>
                                        <p:tgtEl>
                                          <p:spTgt spid="753"/>
                                        </p:tgtEl>
                                        <p:attrNameLst>
                                          <p:attrName>style.visibility</p:attrName>
                                        </p:attrNameLst>
                                      </p:cBhvr>
                                      <p:to>
                                        <p:strVal val="visible"/>
                                      </p:to>
                                    </p:set>
                                    <p:anim calcmode="lin" valueType="num">
                                      <p:cBhvr>
                                        <p:cTn id="70" dur="500" fill="hold"/>
                                        <p:tgtEl>
                                          <p:spTgt spid="753"/>
                                        </p:tgtEl>
                                        <p:attrNameLst>
                                          <p:attrName>ppt_w</p:attrName>
                                        </p:attrNameLst>
                                      </p:cBhvr>
                                      <p:tavLst>
                                        <p:tav tm="0">
                                          <p:val>
                                            <p:strVal val="4*#ppt_w"/>
                                          </p:val>
                                        </p:tav>
                                        <p:tav tm="100000">
                                          <p:val>
                                            <p:strVal val="#ppt_w"/>
                                          </p:val>
                                        </p:tav>
                                      </p:tavLst>
                                    </p:anim>
                                    <p:anim calcmode="lin" valueType="num">
                                      <p:cBhvr>
                                        <p:cTn id="71" dur="500" fill="hold"/>
                                        <p:tgtEl>
                                          <p:spTgt spid="753"/>
                                        </p:tgtEl>
                                        <p:attrNameLst>
                                          <p:attrName>ppt_h</p:attrName>
                                        </p:attrNameLst>
                                      </p:cBhvr>
                                      <p:tavLst>
                                        <p:tav tm="0">
                                          <p:val>
                                            <p:strVal val="4*#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32" fill="hold" grpId="14" nodeType="clickEffect">
                                  <p:stCondLst>
                                    <p:cond delay="0"/>
                                  </p:stCondLst>
                                  <p:iterate>
                                    <p:tmAbs val="0"/>
                                  </p:iterate>
                                  <p:childTnLst>
                                    <p:set>
                                      <p:cBhvr>
                                        <p:cTn id="75" fill="hold"/>
                                        <p:tgtEl>
                                          <p:spTgt spid="754"/>
                                        </p:tgtEl>
                                        <p:attrNameLst>
                                          <p:attrName>style.visibility</p:attrName>
                                        </p:attrNameLst>
                                      </p:cBhvr>
                                      <p:to>
                                        <p:strVal val="visible"/>
                                      </p:to>
                                    </p:set>
                                    <p:anim calcmode="lin" valueType="num">
                                      <p:cBhvr>
                                        <p:cTn id="76" dur="500" fill="hold"/>
                                        <p:tgtEl>
                                          <p:spTgt spid="754"/>
                                        </p:tgtEl>
                                        <p:attrNameLst>
                                          <p:attrName>ppt_w</p:attrName>
                                        </p:attrNameLst>
                                      </p:cBhvr>
                                      <p:tavLst>
                                        <p:tav tm="0">
                                          <p:val>
                                            <p:strVal val="4*#ppt_w"/>
                                          </p:val>
                                        </p:tav>
                                        <p:tav tm="100000">
                                          <p:val>
                                            <p:strVal val="#ppt_w"/>
                                          </p:val>
                                        </p:tav>
                                      </p:tavLst>
                                    </p:anim>
                                    <p:anim calcmode="lin" valueType="num">
                                      <p:cBhvr>
                                        <p:cTn id="77" dur="500" fill="hold"/>
                                        <p:tgtEl>
                                          <p:spTgt spid="75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 grpId="1" animBg="1" advAuto="0"/>
      <p:bldP spid="732" grpId="2" animBg="1" advAuto="0"/>
      <p:bldP spid="733" grpId="3" animBg="1" advAuto="0"/>
      <p:bldP spid="734" grpId="4" animBg="1" advAuto="0"/>
      <p:bldP spid="735" grpId="5" animBg="1" advAuto="0"/>
      <p:bldP spid="736" grpId="6" animBg="1" advAuto="0"/>
      <p:bldP spid="737" grpId="7" animBg="1" advAuto="0"/>
      <p:bldP spid="738" grpId="8" animBg="1" advAuto="0"/>
      <p:bldP spid="739" grpId="10" animBg="1" advAuto="0"/>
      <p:bldP spid="746" grpId="11" animBg="1" advAuto="0"/>
      <p:bldP spid="747" grpId="9" animBg="1" advAuto="0"/>
      <p:bldP spid="751" grpId="12" animBg="1" advAuto="0"/>
      <p:bldP spid="753" grpId="13" animBg="1" advAuto="0"/>
      <p:bldP spid="754" grpId="14"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Shape 760"/>
          <p:cNvSpPr/>
          <p:nvPr/>
        </p:nvSpPr>
        <p:spPr>
          <a:xfrm>
            <a:off x="2032000" y="4578350"/>
            <a:ext cx="817563" cy="4572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400"/>
              </a:spcBef>
              <a:defRPr sz="2400" b="1">
                <a:solidFill>
                  <a:srgbClr val="FFFF00"/>
                </a:solidFill>
              </a:defRPr>
            </a:lvl1pPr>
          </a:lstStyle>
          <a:p>
            <a:r>
              <a:t>1</a:t>
            </a:r>
          </a:p>
        </p:txBody>
      </p:sp>
      <p:sp>
        <p:nvSpPr>
          <p:cNvPr id="761" name="Shape 761"/>
          <p:cNvSpPr/>
          <p:nvPr/>
        </p:nvSpPr>
        <p:spPr>
          <a:xfrm>
            <a:off x="2387600" y="3652837"/>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2</a:t>
            </a:r>
          </a:p>
        </p:txBody>
      </p:sp>
      <p:sp>
        <p:nvSpPr>
          <p:cNvPr id="762" name="Shape 762"/>
          <p:cNvSpPr/>
          <p:nvPr/>
        </p:nvSpPr>
        <p:spPr>
          <a:xfrm>
            <a:off x="3259137" y="2897188"/>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3</a:t>
            </a:r>
          </a:p>
        </p:txBody>
      </p:sp>
      <p:sp>
        <p:nvSpPr>
          <p:cNvPr id="763" name="Shape 763"/>
          <p:cNvSpPr/>
          <p:nvPr/>
        </p:nvSpPr>
        <p:spPr>
          <a:xfrm>
            <a:off x="4597400" y="26320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4</a:t>
            </a:r>
          </a:p>
        </p:txBody>
      </p:sp>
      <p:sp>
        <p:nvSpPr>
          <p:cNvPr id="764" name="Shape 764"/>
          <p:cNvSpPr/>
          <p:nvPr/>
        </p:nvSpPr>
        <p:spPr>
          <a:xfrm>
            <a:off x="5557837" y="29368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5</a:t>
            </a:r>
          </a:p>
        </p:txBody>
      </p:sp>
      <p:sp>
        <p:nvSpPr>
          <p:cNvPr id="765" name="Shape 765"/>
          <p:cNvSpPr/>
          <p:nvPr/>
        </p:nvSpPr>
        <p:spPr>
          <a:xfrm>
            <a:off x="6086475" y="3384550"/>
            <a:ext cx="817563" cy="520700"/>
          </a:xfrm>
          <a:prstGeom prst="rect">
            <a:avLst/>
          </a:prstGeom>
          <a:ln w="12700">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6</a:t>
            </a:r>
          </a:p>
        </p:txBody>
      </p:sp>
      <p:sp>
        <p:nvSpPr>
          <p:cNvPr id="766" name="Shape 766"/>
          <p:cNvSpPr/>
          <p:nvPr/>
        </p:nvSpPr>
        <p:spPr>
          <a:xfrm>
            <a:off x="6523038" y="408940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7</a:t>
            </a:r>
          </a:p>
        </p:txBody>
      </p:sp>
      <p:sp>
        <p:nvSpPr>
          <p:cNvPr id="767" name="Shape 767"/>
          <p:cNvSpPr/>
          <p:nvPr/>
        </p:nvSpPr>
        <p:spPr>
          <a:xfrm>
            <a:off x="7196138" y="481965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8</a:t>
            </a:r>
          </a:p>
        </p:txBody>
      </p:sp>
      <p:sp>
        <p:nvSpPr>
          <p:cNvPr id="768" name="Shape 768"/>
          <p:cNvSpPr/>
          <p:nvPr/>
        </p:nvSpPr>
        <p:spPr>
          <a:xfrm>
            <a:off x="1884363" y="4521200"/>
            <a:ext cx="571501" cy="533400"/>
          </a:xfrm>
          <a:prstGeom prst="ellipse">
            <a:avLst/>
          </a:prstGeom>
          <a:ln w="50800">
            <a:solidFill>
              <a:srgbClr val="FC0128"/>
            </a:solidFill>
          </a:ln>
          <a:effectLst>
            <a:outerShdw blurRad="63500" dist="5388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769" name="Shape 769"/>
          <p:cNvSpPr/>
          <p:nvPr/>
        </p:nvSpPr>
        <p:spPr>
          <a:xfrm>
            <a:off x="2290763" y="3632200"/>
            <a:ext cx="571501" cy="533400"/>
          </a:xfrm>
          <a:prstGeom prst="ellipse">
            <a:avLst/>
          </a:prstGeom>
          <a:ln w="50800">
            <a:solidFill>
              <a:srgbClr val="FC0128"/>
            </a:solidFill>
          </a:ln>
          <a:effectLst>
            <a:outerShdw blurRad="63500" dist="5388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770" name="Shape 770"/>
          <p:cNvSpPr/>
          <p:nvPr/>
        </p:nvSpPr>
        <p:spPr>
          <a:xfrm>
            <a:off x="3154363" y="2870200"/>
            <a:ext cx="571501" cy="533400"/>
          </a:xfrm>
          <a:prstGeom prst="ellipse">
            <a:avLst/>
          </a:prstGeom>
          <a:ln w="50800">
            <a:solidFill>
              <a:srgbClr val="FC0128"/>
            </a:solidFill>
          </a:ln>
          <a:effectLst>
            <a:outerShdw blurRad="63500" dist="5388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771" name="Shape 771"/>
          <p:cNvSpPr/>
          <p:nvPr/>
        </p:nvSpPr>
        <p:spPr>
          <a:xfrm>
            <a:off x="4500562" y="2616200"/>
            <a:ext cx="571501" cy="533400"/>
          </a:xfrm>
          <a:prstGeom prst="ellipse">
            <a:avLst/>
          </a:prstGeom>
          <a:ln w="50800">
            <a:solidFill>
              <a:srgbClr val="FC0128"/>
            </a:solidFill>
          </a:ln>
          <a:effectLst>
            <a:outerShdw blurRad="63500" dist="5388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772" name="Shape 772"/>
          <p:cNvSpPr/>
          <p:nvPr/>
        </p:nvSpPr>
        <p:spPr>
          <a:xfrm>
            <a:off x="5453062" y="2895600"/>
            <a:ext cx="571501" cy="533400"/>
          </a:xfrm>
          <a:prstGeom prst="ellipse">
            <a:avLst/>
          </a:prstGeom>
          <a:ln w="50800">
            <a:solidFill>
              <a:srgbClr val="FC0128"/>
            </a:solidFill>
          </a:ln>
          <a:effectLst>
            <a:outerShdw blurRad="63500" dist="5388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773" name="Shape 773"/>
          <p:cNvSpPr/>
          <p:nvPr/>
        </p:nvSpPr>
        <p:spPr>
          <a:xfrm>
            <a:off x="5986462" y="3365500"/>
            <a:ext cx="571501" cy="533400"/>
          </a:xfrm>
          <a:prstGeom prst="ellipse">
            <a:avLst/>
          </a:prstGeom>
          <a:ln w="50800">
            <a:solidFill>
              <a:srgbClr val="FC0128"/>
            </a:solidFill>
          </a:ln>
          <a:effectLst>
            <a:outerShdw blurRad="63500" dist="5388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774" name="Shape 774"/>
          <p:cNvSpPr/>
          <p:nvPr/>
        </p:nvSpPr>
        <p:spPr>
          <a:xfrm>
            <a:off x="6418262" y="4051300"/>
            <a:ext cx="571501" cy="533400"/>
          </a:xfrm>
          <a:prstGeom prst="ellipse">
            <a:avLst/>
          </a:prstGeom>
          <a:ln w="50800">
            <a:solidFill>
              <a:srgbClr val="FC0128"/>
            </a:solidFill>
          </a:ln>
          <a:effectLst>
            <a:outerShdw blurRad="63500" dist="5388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775" name="Shape 775"/>
          <p:cNvSpPr/>
          <p:nvPr/>
        </p:nvSpPr>
        <p:spPr>
          <a:xfrm>
            <a:off x="7065963" y="4787900"/>
            <a:ext cx="571501" cy="533400"/>
          </a:xfrm>
          <a:prstGeom prst="ellipse">
            <a:avLst/>
          </a:prstGeom>
          <a:ln w="50800">
            <a:solidFill>
              <a:srgbClr val="FC0128"/>
            </a:solidFill>
          </a:ln>
          <a:effectLst>
            <a:outerShdw blurRad="63500" dist="53882" dir="2700000" rotWithShape="0">
              <a:srgbClr val="000000">
                <a:alpha val="74998"/>
              </a:srgbClr>
            </a:outerShdw>
          </a:effectLst>
        </p:spPr>
        <p:txBody>
          <a:bodyPr lIns="45719" rIns="45719" anchor="ctr"/>
          <a:lstStyle/>
          <a:p>
            <a:pPr>
              <a:defRPr>
                <a:latin typeface="Comic Sans MS"/>
                <a:ea typeface="Comic Sans MS"/>
                <a:cs typeface="Comic Sans MS"/>
                <a:sym typeface="Comic Sans MS"/>
              </a:defRPr>
            </a:pPr>
            <a:endParaRPr/>
          </a:p>
        </p:txBody>
      </p:sp>
      <p:sp>
        <p:nvSpPr>
          <p:cNvPr id="776" name="Shape 776"/>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777" name="Shape 777"/>
          <p:cNvSpPr/>
          <p:nvPr/>
        </p:nvSpPr>
        <p:spPr>
          <a:xfrm>
            <a:off x="127000" y="731837"/>
            <a:ext cx="3330575"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KEWEU</a:t>
            </a:r>
            <a:r>
              <a:t>    </a:t>
            </a:r>
          </a:p>
        </p:txBody>
      </p:sp>
      <p:sp>
        <p:nvSpPr>
          <p:cNvPr id="778" name="Shape 778"/>
          <p:cNvSpPr/>
          <p:nvPr/>
        </p:nvSpPr>
        <p:spPr>
          <a:xfrm>
            <a:off x="5875337" y="687387"/>
            <a:ext cx="3217863"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KESAU</a:t>
            </a:r>
            <a:r>
              <a:t>  </a:t>
            </a:r>
          </a:p>
        </p:txBody>
      </p:sp>
      <p:sp>
        <p:nvSpPr>
          <p:cNvPr id="779" name="Shape 779"/>
          <p:cNvSpPr/>
          <p:nvPr/>
        </p:nvSpPr>
        <p:spPr>
          <a:xfrm>
            <a:off x="8142877" y="6426517"/>
            <a:ext cx="259171"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07</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768"/>
                                        </p:tgtEl>
                                        <p:attrNameLst>
                                          <p:attrName>style.visibility</p:attrName>
                                        </p:attrNameLst>
                                      </p:cBhvr>
                                      <p:to>
                                        <p:strVal val="visible"/>
                                      </p:to>
                                    </p:set>
                                    <p:anim calcmode="lin" valueType="num">
                                      <p:cBhvr>
                                        <p:cTn id="7" dur="500" fill="hold"/>
                                        <p:tgtEl>
                                          <p:spTgt spid="768"/>
                                        </p:tgtEl>
                                        <p:attrNameLst>
                                          <p:attrName>ppt_w</p:attrName>
                                        </p:attrNameLst>
                                      </p:cBhvr>
                                      <p:tavLst>
                                        <p:tav tm="0">
                                          <p:val>
                                            <p:fltVal val="0"/>
                                          </p:val>
                                        </p:tav>
                                        <p:tav tm="100000">
                                          <p:val>
                                            <p:strVal val="#ppt_w"/>
                                          </p:val>
                                        </p:tav>
                                      </p:tavLst>
                                    </p:anim>
                                    <p:anim calcmode="lin" valueType="num">
                                      <p:cBhvr>
                                        <p:cTn id="8" dur="500" fill="hold"/>
                                        <p:tgtEl>
                                          <p:spTgt spid="76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500"/>
                                  </p:stCondLst>
                                  <p:iterate>
                                    <p:tmAbs val="0"/>
                                  </p:iterate>
                                  <p:childTnLst>
                                    <p:set>
                                      <p:cBhvr>
                                        <p:cTn id="11" fill="hold"/>
                                        <p:tgtEl>
                                          <p:spTgt spid="769"/>
                                        </p:tgtEl>
                                        <p:attrNameLst>
                                          <p:attrName>style.visibility</p:attrName>
                                        </p:attrNameLst>
                                      </p:cBhvr>
                                      <p:to>
                                        <p:strVal val="visible"/>
                                      </p:to>
                                    </p:set>
                                    <p:anim calcmode="lin" valueType="num">
                                      <p:cBhvr>
                                        <p:cTn id="12" dur="500" fill="hold"/>
                                        <p:tgtEl>
                                          <p:spTgt spid="769"/>
                                        </p:tgtEl>
                                        <p:attrNameLst>
                                          <p:attrName>ppt_w</p:attrName>
                                        </p:attrNameLst>
                                      </p:cBhvr>
                                      <p:tavLst>
                                        <p:tav tm="0">
                                          <p:val>
                                            <p:fltVal val="0"/>
                                          </p:val>
                                        </p:tav>
                                        <p:tav tm="100000">
                                          <p:val>
                                            <p:strVal val="#ppt_w"/>
                                          </p:val>
                                        </p:tav>
                                      </p:tavLst>
                                    </p:anim>
                                    <p:anim calcmode="lin" valueType="num">
                                      <p:cBhvr>
                                        <p:cTn id="13" dur="500" fill="hold"/>
                                        <p:tgtEl>
                                          <p:spTgt spid="769"/>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3" nodeType="afterEffect">
                                  <p:stCondLst>
                                    <p:cond delay="500"/>
                                  </p:stCondLst>
                                  <p:iterate>
                                    <p:tmAbs val="0"/>
                                  </p:iterate>
                                  <p:childTnLst>
                                    <p:set>
                                      <p:cBhvr>
                                        <p:cTn id="16" fill="hold"/>
                                        <p:tgtEl>
                                          <p:spTgt spid="770"/>
                                        </p:tgtEl>
                                        <p:attrNameLst>
                                          <p:attrName>style.visibility</p:attrName>
                                        </p:attrNameLst>
                                      </p:cBhvr>
                                      <p:to>
                                        <p:strVal val="visible"/>
                                      </p:to>
                                    </p:set>
                                    <p:anim calcmode="lin" valueType="num">
                                      <p:cBhvr>
                                        <p:cTn id="17" dur="500" fill="hold"/>
                                        <p:tgtEl>
                                          <p:spTgt spid="770"/>
                                        </p:tgtEl>
                                        <p:attrNameLst>
                                          <p:attrName>ppt_w</p:attrName>
                                        </p:attrNameLst>
                                      </p:cBhvr>
                                      <p:tavLst>
                                        <p:tav tm="0">
                                          <p:val>
                                            <p:fltVal val="0"/>
                                          </p:val>
                                        </p:tav>
                                        <p:tav tm="100000">
                                          <p:val>
                                            <p:strVal val="#ppt_w"/>
                                          </p:val>
                                        </p:tav>
                                      </p:tavLst>
                                    </p:anim>
                                    <p:anim calcmode="lin" valueType="num">
                                      <p:cBhvr>
                                        <p:cTn id="18" dur="500" fill="hold"/>
                                        <p:tgtEl>
                                          <p:spTgt spid="770"/>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4" nodeType="afterEffect">
                                  <p:stCondLst>
                                    <p:cond delay="500"/>
                                  </p:stCondLst>
                                  <p:iterate>
                                    <p:tmAbs val="0"/>
                                  </p:iterate>
                                  <p:childTnLst>
                                    <p:set>
                                      <p:cBhvr>
                                        <p:cTn id="21" fill="hold"/>
                                        <p:tgtEl>
                                          <p:spTgt spid="771"/>
                                        </p:tgtEl>
                                        <p:attrNameLst>
                                          <p:attrName>style.visibility</p:attrName>
                                        </p:attrNameLst>
                                      </p:cBhvr>
                                      <p:to>
                                        <p:strVal val="visible"/>
                                      </p:to>
                                    </p:set>
                                    <p:anim calcmode="lin" valueType="num">
                                      <p:cBhvr>
                                        <p:cTn id="22" dur="500" fill="hold"/>
                                        <p:tgtEl>
                                          <p:spTgt spid="771"/>
                                        </p:tgtEl>
                                        <p:attrNameLst>
                                          <p:attrName>ppt_w</p:attrName>
                                        </p:attrNameLst>
                                      </p:cBhvr>
                                      <p:tavLst>
                                        <p:tav tm="0">
                                          <p:val>
                                            <p:fltVal val="0"/>
                                          </p:val>
                                        </p:tav>
                                        <p:tav tm="100000">
                                          <p:val>
                                            <p:strVal val="#ppt_w"/>
                                          </p:val>
                                        </p:tav>
                                      </p:tavLst>
                                    </p:anim>
                                    <p:anim calcmode="lin" valueType="num">
                                      <p:cBhvr>
                                        <p:cTn id="23" dur="500" fill="hold"/>
                                        <p:tgtEl>
                                          <p:spTgt spid="771"/>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5" nodeType="afterEffect">
                                  <p:stCondLst>
                                    <p:cond delay="500"/>
                                  </p:stCondLst>
                                  <p:iterate>
                                    <p:tmAbs val="0"/>
                                  </p:iterate>
                                  <p:childTnLst>
                                    <p:set>
                                      <p:cBhvr>
                                        <p:cTn id="26" fill="hold"/>
                                        <p:tgtEl>
                                          <p:spTgt spid="772"/>
                                        </p:tgtEl>
                                        <p:attrNameLst>
                                          <p:attrName>style.visibility</p:attrName>
                                        </p:attrNameLst>
                                      </p:cBhvr>
                                      <p:to>
                                        <p:strVal val="visible"/>
                                      </p:to>
                                    </p:set>
                                    <p:anim calcmode="lin" valueType="num">
                                      <p:cBhvr>
                                        <p:cTn id="27" dur="500" fill="hold"/>
                                        <p:tgtEl>
                                          <p:spTgt spid="772"/>
                                        </p:tgtEl>
                                        <p:attrNameLst>
                                          <p:attrName>ppt_w</p:attrName>
                                        </p:attrNameLst>
                                      </p:cBhvr>
                                      <p:tavLst>
                                        <p:tav tm="0">
                                          <p:val>
                                            <p:fltVal val="0"/>
                                          </p:val>
                                        </p:tav>
                                        <p:tav tm="100000">
                                          <p:val>
                                            <p:strVal val="#ppt_w"/>
                                          </p:val>
                                        </p:tav>
                                      </p:tavLst>
                                    </p:anim>
                                    <p:anim calcmode="lin" valueType="num">
                                      <p:cBhvr>
                                        <p:cTn id="28" dur="500" fill="hold"/>
                                        <p:tgtEl>
                                          <p:spTgt spid="772"/>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6" nodeType="afterEffect">
                                  <p:stCondLst>
                                    <p:cond delay="500"/>
                                  </p:stCondLst>
                                  <p:iterate>
                                    <p:tmAbs val="0"/>
                                  </p:iterate>
                                  <p:childTnLst>
                                    <p:set>
                                      <p:cBhvr>
                                        <p:cTn id="31" fill="hold"/>
                                        <p:tgtEl>
                                          <p:spTgt spid="773"/>
                                        </p:tgtEl>
                                        <p:attrNameLst>
                                          <p:attrName>style.visibility</p:attrName>
                                        </p:attrNameLst>
                                      </p:cBhvr>
                                      <p:to>
                                        <p:strVal val="visible"/>
                                      </p:to>
                                    </p:set>
                                    <p:anim calcmode="lin" valueType="num">
                                      <p:cBhvr>
                                        <p:cTn id="32" dur="500" fill="hold"/>
                                        <p:tgtEl>
                                          <p:spTgt spid="773"/>
                                        </p:tgtEl>
                                        <p:attrNameLst>
                                          <p:attrName>ppt_w</p:attrName>
                                        </p:attrNameLst>
                                      </p:cBhvr>
                                      <p:tavLst>
                                        <p:tav tm="0">
                                          <p:val>
                                            <p:fltVal val="0"/>
                                          </p:val>
                                        </p:tav>
                                        <p:tav tm="100000">
                                          <p:val>
                                            <p:strVal val="#ppt_w"/>
                                          </p:val>
                                        </p:tav>
                                      </p:tavLst>
                                    </p:anim>
                                    <p:anim calcmode="lin" valueType="num">
                                      <p:cBhvr>
                                        <p:cTn id="33" dur="500" fill="hold"/>
                                        <p:tgtEl>
                                          <p:spTgt spid="773"/>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7" nodeType="afterEffect">
                                  <p:stCondLst>
                                    <p:cond delay="500"/>
                                  </p:stCondLst>
                                  <p:iterate>
                                    <p:tmAbs val="0"/>
                                  </p:iterate>
                                  <p:childTnLst>
                                    <p:set>
                                      <p:cBhvr>
                                        <p:cTn id="36" fill="hold"/>
                                        <p:tgtEl>
                                          <p:spTgt spid="774"/>
                                        </p:tgtEl>
                                        <p:attrNameLst>
                                          <p:attrName>style.visibility</p:attrName>
                                        </p:attrNameLst>
                                      </p:cBhvr>
                                      <p:to>
                                        <p:strVal val="visible"/>
                                      </p:to>
                                    </p:set>
                                    <p:anim calcmode="lin" valueType="num">
                                      <p:cBhvr>
                                        <p:cTn id="37" dur="500" fill="hold"/>
                                        <p:tgtEl>
                                          <p:spTgt spid="774"/>
                                        </p:tgtEl>
                                        <p:attrNameLst>
                                          <p:attrName>ppt_w</p:attrName>
                                        </p:attrNameLst>
                                      </p:cBhvr>
                                      <p:tavLst>
                                        <p:tav tm="0">
                                          <p:val>
                                            <p:fltVal val="0"/>
                                          </p:val>
                                        </p:tav>
                                        <p:tav tm="100000">
                                          <p:val>
                                            <p:strVal val="#ppt_w"/>
                                          </p:val>
                                        </p:tav>
                                      </p:tavLst>
                                    </p:anim>
                                    <p:anim calcmode="lin" valueType="num">
                                      <p:cBhvr>
                                        <p:cTn id="38" dur="500" fill="hold"/>
                                        <p:tgtEl>
                                          <p:spTgt spid="774"/>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8" nodeType="afterEffect">
                                  <p:stCondLst>
                                    <p:cond delay="500"/>
                                  </p:stCondLst>
                                  <p:iterate>
                                    <p:tmAbs val="0"/>
                                  </p:iterate>
                                  <p:childTnLst>
                                    <p:set>
                                      <p:cBhvr>
                                        <p:cTn id="41" fill="hold"/>
                                        <p:tgtEl>
                                          <p:spTgt spid="775"/>
                                        </p:tgtEl>
                                        <p:attrNameLst>
                                          <p:attrName>style.visibility</p:attrName>
                                        </p:attrNameLst>
                                      </p:cBhvr>
                                      <p:to>
                                        <p:strVal val="visible"/>
                                      </p:to>
                                    </p:set>
                                    <p:anim calcmode="lin" valueType="num">
                                      <p:cBhvr>
                                        <p:cTn id="42" dur="500" fill="hold"/>
                                        <p:tgtEl>
                                          <p:spTgt spid="775"/>
                                        </p:tgtEl>
                                        <p:attrNameLst>
                                          <p:attrName>ppt_w</p:attrName>
                                        </p:attrNameLst>
                                      </p:cBhvr>
                                      <p:tavLst>
                                        <p:tav tm="0">
                                          <p:val>
                                            <p:fltVal val="0"/>
                                          </p:val>
                                        </p:tav>
                                        <p:tav tm="100000">
                                          <p:val>
                                            <p:strVal val="#ppt_w"/>
                                          </p:val>
                                        </p:tav>
                                      </p:tavLst>
                                    </p:anim>
                                    <p:anim calcmode="lin" valueType="num">
                                      <p:cBhvr>
                                        <p:cTn id="43" dur="500" fill="hold"/>
                                        <p:tgtEl>
                                          <p:spTgt spid="7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 grpId="1" animBg="1" advAuto="0"/>
      <p:bldP spid="769" grpId="2" animBg="1" advAuto="0"/>
      <p:bldP spid="770" grpId="3" animBg="1" advAuto="0"/>
      <p:bldP spid="771" grpId="4" animBg="1" advAuto="0"/>
      <p:bldP spid="772" grpId="5" animBg="1" advAuto="0"/>
      <p:bldP spid="773" grpId="6" animBg="1" advAuto="0"/>
      <p:bldP spid="774" grpId="7" animBg="1" advAuto="0"/>
      <p:bldP spid="775" grpId="8"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p:nvPr/>
        </p:nvSpPr>
        <p:spPr>
          <a:xfrm>
            <a:off x="2032000" y="4578350"/>
            <a:ext cx="817563" cy="4572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400"/>
              </a:spcBef>
              <a:defRPr sz="2400" b="1">
                <a:solidFill>
                  <a:srgbClr val="FFFF00"/>
                </a:solidFill>
              </a:defRPr>
            </a:lvl1pPr>
          </a:lstStyle>
          <a:p>
            <a:r>
              <a:t>1</a:t>
            </a:r>
          </a:p>
        </p:txBody>
      </p:sp>
      <p:sp>
        <p:nvSpPr>
          <p:cNvPr id="784" name="Shape 784"/>
          <p:cNvSpPr/>
          <p:nvPr/>
        </p:nvSpPr>
        <p:spPr>
          <a:xfrm>
            <a:off x="2387600" y="3652837"/>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2</a:t>
            </a:r>
          </a:p>
        </p:txBody>
      </p:sp>
      <p:sp>
        <p:nvSpPr>
          <p:cNvPr id="785" name="Shape 785"/>
          <p:cNvSpPr/>
          <p:nvPr/>
        </p:nvSpPr>
        <p:spPr>
          <a:xfrm>
            <a:off x="3259137" y="2897188"/>
            <a:ext cx="817563" cy="520701"/>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3</a:t>
            </a:r>
          </a:p>
        </p:txBody>
      </p:sp>
      <p:sp>
        <p:nvSpPr>
          <p:cNvPr id="786" name="Shape 786"/>
          <p:cNvSpPr/>
          <p:nvPr/>
        </p:nvSpPr>
        <p:spPr>
          <a:xfrm>
            <a:off x="4597400" y="26320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4</a:t>
            </a:r>
          </a:p>
        </p:txBody>
      </p:sp>
      <p:sp>
        <p:nvSpPr>
          <p:cNvPr id="787" name="Shape 787"/>
          <p:cNvSpPr/>
          <p:nvPr/>
        </p:nvSpPr>
        <p:spPr>
          <a:xfrm>
            <a:off x="5557837" y="2936875"/>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5</a:t>
            </a:r>
          </a:p>
        </p:txBody>
      </p:sp>
      <p:sp>
        <p:nvSpPr>
          <p:cNvPr id="788" name="Shape 788"/>
          <p:cNvSpPr/>
          <p:nvPr/>
        </p:nvSpPr>
        <p:spPr>
          <a:xfrm>
            <a:off x="6086475" y="3384550"/>
            <a:ext cx="817563" cy="520700"/>
          </a:xfrm>
          <a:prstGeom prst="rect">
            <a:avLst/>
          </a:prstGeom>
          <a:ln w="12700">
            <a:miter lim="400000"/>
          </a:ln>
          <a:effectLst>
            <a:outerShdw blurRad="63500" dist="46662" dir="3284183"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6</a:t>
            </a:r>
          </a:p>
        </p:txBody>
      </p:sp>
      <p:sp>
        <p:nvSpPr>
          <p:cNvPr id="789" name="Shape 789"/>
          <p:cNvSpPr/>
          <p:nvPr/>
        </p:nvSpPr>
        <p:spPr>
          <a:xfrm>
            <a:off x="6523038" y="408940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7</a:t>
            </a:r>
          </a:p>
        </p:txBody>
      </p:sp>
      <p:sp>
        <p:nvSpPr>
          <p:cNvPr id="790" name="Shape 790"/>
          <p:cNvSpPr/>
          <p:nvPr/>
        </p:nvSpPr>
        <p:spPr>
          <a:xfrm>
            <a:off x="7196138" y="4819650"/>
            <a:ext cx="817563" cy="520700"/>
          </a:xfrm>
          <a:prstGeom prst="rect">
            <a:avLst/>
          </a:prstGeom>
          <a:ln w="12700">
            <a:miter lim="400000"/>
          </a:ln>
          <a:effectLst>
            <a:outerShdw blurRad="63500" dist="46662" dir="2115817" rotWithShape="0">
              <a:srgbClr val="000000">
                <a:alpha val="74998"/>
              </a:srgbClr>
            </a:outerShdw>
          </a:effectLst>
          <a:extLst>
            <a:ext uri="{C572A759-6A51-4108-AA02-DFA0A04FC94B}">
              <ma14:wrappingTextBoxFlag xmlns:ma14="http://schemas.microsoft.com/office/mac/drawingml/2011/main" val="1"/>
            </a:ext>
          </a:extLst>
        </p:spPr>
        <p:txBody>
          <a:bodyPr lIns="44450" tIns="44450" rIns="44450" bIns="44450">
            <a:spAutoFit/>
          </a:bodyPr>
          <a:lstStyle>
            <a:lvl1pPr>
              <a:spcBef>
                <a:spcPts val="1600"/>
              </a:spcBef>
              <a:defRPr sz="2800" b="1">
                <a:solidFill>
                  <a:srgbClr val="FFFF00"/>
                </a:solidFill>
              </a:defRPr>
            </a:lvl1pPr>
          </a:lstStyle>
          <a:p>
            <a:r>
              <a:t>8</a:t>
            </a:r>
          </a:p>
        </p:txBody>
      </p:sp>
      <p:sp>
        <p:nvSpPr>
          <p:cNvPr id="791" name="Shape 791"/>
          <p:cNvSpPr/>
          <p:nvPr/>
        </p:nvSpPr>
        <p:spPr>
          <a:xfrm flipV="1">
            <a:off x="2212975" y="3271837"/>
            <a:ext cx="3417888" cy="1576388"/>
          </a:xfrm>
          <a:prstGeom prst="line">
            <a:avLst/>
          </a:prstGeom>
          <a:ln w="76200">
            <a:solidFill>
              <a:srgbClr val="F9A9B6"/>
            </a:solidFill>
            <a:headEnd type="triangle"/>
            <a:tailEnd type="triangle"/>
          </a:ln>
          <a:effectLst>
            <a:outerShdw blurRad="63500" dist="71842" dir="2700000" rotWithShape="0">
              <a:srgbClr val="000000">
                <a:alpha val="74998"/>
              </a:srgbClr>
            </a:outerShdw>
          </a:effectLst>
        </p:spPr>
        <p:txBody>
          <a:bodyPr lIns="45719" rIns="45719"/>
          <a:lstStyle/>
          <a:p>
            <a:endParaRPr/>
          </a:p>
        </p:txBody>
      </p:sp>
      <p:sp>
        <p:nvSpPr>
          <p:cNvPr id="792" name="Shape 792"/>
          <p:cNvSpPr/>
          <p:nvPr/>
        </p:nvSpPr>
        <p:spPr>
          <a:xfrm flipV="1">
            <a:off x="2684463" y="3632199"/>
            <a:ext cx="3467101" cy="266702"/>
          </a:xfrm>
          <a:prstGeom prst="line">
            <a:avLst/>
          </a:prstGeom>
          <a:ln w="76200">
            <a:solidFill>
              <a:srgbClr val="FFFF00"/>
            </a:solidFill>
            <a:headEnd type="triangle"/>
            <a:tailEnd type="triangle"/>
          </a:ln>
          <a:effectLst>
            <a:outerShdw blurRad="63500" dist="71842" dir="2700000" rotWithShape="0">
              <a:srgbClr val="000000">
                <a:alpha val="74998"/>
              </a:srgbClr>
            </a:outerShdw>
          </a:effectLst>
        </p:spPr>
        <p:txBody>
          <a:bodyPr lIns="45719" rIns="45719"/>
          <a:lstStyle/>
          <a:p>
            <a:endParaRPr/>
          </a:p>
        </p:txBody>
      </p:sp>
      <p:sp>
        <p:nvSpPr>
          <p:cNvPr id="793" name="Shape 793"/>
          <p:cNvSpPr/>
          <p:nvPr/>
        </p:nvSpPr>
        <p:spPr>
          <a:xfrm>
            <a:off x="3581400" y="3189287"/>
            <a:ext cx="2997200" cy="1092202"/>
          </a:xfrm>
          <a:prstGeom prst="line">
            <a:avLst/>
          </a:prstGeom>
          <a:ln w="76200">
            <a:solidFill>
              <a:srgbClr val="21ED11"/>
            </a:solidFill>
            <a:headEnd type="triangle"/>
            <a:tailEnd type="triangle"/>
          </a:ln>
          <a:effectLst>
            <a:outerShdw blurRad="63500" dist="71842" dir="2700000" rotWithShape="0">
              <a:srgbClr val="000000">
                <a:alpha val="74998"/>
              </a:srgbClr>
            </a:outerShdw>
          </a:effectLst>
        </p:spPr>
        <p:txBody>
          <a:bodyPr lIns="45719" rIns="45719"/>
          <a:lstStyle/>
          <a:p>
            <a:endParaRPr/>
          </a:p>
        </p:txBody>
      </p:sp>
      <p:sp>
        <p:nvSpPr>
          <p:cNvPr id="794" name="Shape 794"/>
          <p:cNvSpPr/>
          <p:nvPr/>
        </p:nvSpPr>
        <p:spPr>
          <a:xfrm>
            <a:off x="4924424" y="3009899"/>
            <a:ext cx="2327276" cy="1978027"/>
          </a:xfrm>
          <a:prstGeom prst="line">
            <a:avLst/>
          </a:prstGeom>
          <a:ln w="76200">
            <a:solidFill>
              <a:schemeClr val="accent1"/>
            </a:solidFill>
            <a:headEnd type="triangle"/>
            <a:tailEnd type="triangle"/>
          </a:ln>
          <a:effectLst>
            <a:outerShdw blurRad="63500" dist="71842" dir="2700000" rotWithShape="0">
              <a:srgbClr val="000000">
                <a:alpha val="74998"/>
              </a:srgbClr>
            </a:outerShdw>
          </a:effectLst>
        </p:spPr>
        <p:txBody>
          <a:bodyPr lIns="45719" rIns="45719"/>
          <a:lstStyle/>
          <a:p>
            <a:endParaRPr/>
          </a:p>
        </p:txBody>
      </p:sp>
      <p:sp>
        <p:nvSpPr>
          <p:cNvPr id="795" name="Shape 795"/>
          <p:cNvSpPr/>
          <p:nvPr/>
        </p:nvSpPr>
        <p:spPr>
          <a:xfrm>
            <a:off x="8760292" y="79692"/>
            <a:ext cx="1800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1200"/>
              </a:spcBef>
              <a:defRPr sz="2000">
                <a:solidFill>
                  <a:srgbClr val="FFA27C"/>
                </a:solidFill>
                <a:latin typeface="Comic Sans MS"/>
                <a:ea typeface="Comic Sans MS"/>
                <a:cs typeface="Comic Sans MS"/>
                <a:sym typeface="Comic Sans MS"/>
              </a:defRPr>
            </a:lvl1pPr>
          </a:lstStyle>
          <a:p>
            <a:r>
              <a:t> </a:t>
            </a:r>
          </a:p>
        </p:txBody>
      </p:sp>
      <p:sp>
        <p:nvSpPr>
          <p:cNvPr id="796" name="Shape 796"/>
          <p:cNvSpPr/>
          <p:nvPr/>
        </p:nvSpPr>
        <p:spPr>
          <a:xfrm>
            <a:off x="127000" y="731837"/>
            <a:ext cx="3330575"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KEWEU</a:t>
            </a:r>
            <a:r>
              <a:t>    </a:t>
            </a:r>
          </a:p>
        </p:txBody>
      </p:sp>
      <p:sp>
        <p:nvSpPr>
          <p:cNvPr id="797" name="Shape 797"/>
          <p:cNvSpPr/>
          <p:nvPr/>
        </p:nvSpPr>
        <p:spPr>
          <a:xfrm>
            <a:off x="5875337" y="687387"/>
            <a:ext cx="3217863" cy="1056641"/>
          </a:xfrm>
          <a:prstGeom prst="rect">
            <a:avLst/>
          </a:prstGeom>
          <a:ln w="12700">
            <a:miter lim="400000"/>
          </a:ln>
          <a:effectLst>
            <a:outerShdw blurRad="63500" dist="71842" dir="2700000" rotWithShape="0">
              <a:srgbClr val="000000">
                <a:alpha val="50000"/>
              </a:srgbClr>
            </a:outerShdw>
          </a:effectLst>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b="1">
                <a:solidFill>
                  <a:srgbClr val="FFFF00"/>
                </a:solidFill>
                <a:latin typeface="+mj-lt"/>
                <a:ea typeface="+mj-ea"/>
                <a:cs typeface="+mj-cs"/>
                <a:sym typeface="Helvetica"/>
              </a:defRPr>
            </a:pPr>
            <a:r>
              <a:t>THEDZE        </a:t>
            </a:r>
            <a:r>
              <a:rPr i="1">
                <a:solidFill>
                  <a:srgbClr val="62D6AC"/>
                </a:solidFill>
              </a:rPr>
              <a:t>KESAU</a:t>
            </a:r>
            <a:r>
              <a:t>  </a:t>
            </a:r>
          </a:p>
        </p:txBody>
      </p:sp>
      <p:sp>
        <p:nvSpPr>
          <p:cNvPr id="798" name="Shape 798"/>
          <p:cNvSpPr/>
          <p:nvPr/>
        </p:nvSpPr>
        <p:spPr>
          <a:xfrm>
            <a:off x="8142877" y="6426517"/>
            <a:ext cx="259171"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sz="1000" b="1">
                <a:solidFill>
                  <a:schemeClr val="accent3">
                    <a:lumOff val="44000"/>
                  </a:schemeClr>
                </a:solidFill>
                <a:effectLst>
                  <a:outerShdw blurRad="38100" dist="38100" dir="2700000" rotWithShape="0">
                    <a:srgbClr val="000000"/>
                  </a:outerShdw>
                </a:effectLst>
                <a:latin typeface="Comic Sans MS"/>
                <a:ea typeface="Comic Sans MS"/>
                <a:cs typeface="Comic Sans MS"/>
                <a:sym typeface="Comic Sans MS"/>
              </a:defRPr>
            </a:lvl1pPr>
          </a:lstStyle>
          <a:p>
            <a:r>
              <a:t>08</a:t>
            </a:r>
          </a:p>
        </p:txBody>
      </p:sp>
      <p:sp>
        <p:nvSpPr>
          <p:cNvPr id="799" name="Shape 799"/>
          <p:cNvSpPr/>
          <p:nvPr/>
        </p:nvSpPr>
        <p:spPr>
          <a:xfrm>
            <a:off x="8572719" y="6375717"/>
            <a:ext cx="228164"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spcBef>
                <a:spcPts val="900"/>
              </a:spcBef>
              <a:defRPr sz="1600" b="1">
                <a:solidFill>
                  <a:schemeClr val="accent3">
                    <a:lumOff val="44000"/>
                  </a:schemeClr>
                </a:solidFill>
                <a:latin typeface="Comic Sans MS"/>
                <a:ea typeface="Comic Sans MS"/>
                <a:cs typeface="Comic Sans MS"/>
                <a:sym typeface="Comic Sans MS"/>
              </a:defRPr>
            </a:lvl1pPr>
          </a:lstStyle>
          <a:p>
            <a:r>
              <a:t>4</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791"/>
                                        </p:tgtEl>
                                        <p:attrNameLst>
                                          <p:attrName>style.visibility</p:attrName>
                                        </p:attrNameLst>
                                      </p:cBhvr>
                                      <p:to>
                                        <p:strVal val="visible"/>
                                      </p:to>
                                    </p:set>
                                    <p:anim calcmode="lin" valueType="num">
                                      <p:cBhvr>
                                        <p:cTn id="7" dur="500" fill="hold"/>
                                        <p:tgtEl>
                                          <p:spTgt spid="791"/>
                                        </p:tgtEl>
                                        <p:attrNameLst>
                                          <p:attrName>ppt_x</p:attrName>
                                        </p:attrNameLst>
                                      </p:cBhvr>
                                      <p:tavLst>
                                        <p:tav tm="0">
                                          <p:val>
                                            <p:strVal val="#ppt_x"/>
                                          </p:val>
                                        </p:tav>
                                        <p:tav tm="100000">
                                          <p:val>
                                            <p:strVal val="#ppt_x"/>
                                          </p:val>
                                        </p:tav>
                                      </p:tavLst>
                                    </p:anim>
                                    <p:anim calcmode="lin" valueType="num">
                                      <p:cBhvr>
                                        <p:cTn id="8" dur="500" fill="hold"/>
                                        <p:tgtEl>
                                          <p:spTgt spid="79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792"/>
                                        </p:tgtEl>
                                        <p:attrNameLst>
                                          <p:attrName>style.visibility</p:attrName>
                                        </p:attrNameLst>
                                      </p:cBhvr>
                                      <p:to>
                                        <p:strVal val="visible"/>
                                      </p:to>
                                    </p:set>
                                    <p:anim calcmode="lin" valueType="num">
                                      <p:cBhvr>
                                        <p:cTn id="13" dur="500" fill="hold"/>
                                        <p:tgtEl>
                                          <p:spTgt spid="792"/>
                                        </p:tgtEl>
                                        <p:attrNameLst>
                                          <p:attrName>ppt_x</p:attrName>
                                        </p:attrNameLst>
                                      </p:cBhvr>
                                      <p:tavLst>
                                        <p:tav tm="0">
                                          <p:val>
                                            <p:strVal val="#ppt_x"/>
                                          </p:val>
                                        </p:tav>
                                        <p:tav tm="100000">
                                          <p:val>
                                            <p:strVal val="#ppt_x"/>
                                          </p:val>
                                        </p:tav>
                                      </p:tavLst>
                                    </p:anim>
                                    <p:anim calcmode="lin" valueType="num">
                                      <p:cBhvr>
                                        <p:cTn id="14" dur="500" fill="hold"/>
                                        <p:tgtEl>
                                          <p:spTgt spid="79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p:tmAbs val="0"/>
                                  </p:iterate>
                                  <p:childTnLst>
                                    <p:set>
                                      <p:cBhvr>
                                        <p:cTn id="18" fill="hold"/>
                                        <p:tgtEl>
                                          <p:spTgt spid="793"/>
                                        </p:tgtEl>
                                        <p:attrNameLst>
                                          <p:attrName>style.visibility</p:attrName>
                                        </p:attrNameLst>
                                      </p:cBhvr>
                                      <p:to>
                                        <p:strVal val="visible"/>
                                      </p:to>
                                    </p:set>
                                    <p:anim calcmode="lin" valueType="num">
                                      <p:cBhvr>
                                        <p:cTn id="19" dur="500" fill="hold"/>
                                        <p:tgtEl>
                                          <p:spTgt spid="793"/>
                                        </p:tgtEl>
                                        <p:attrNameLst>
                                          <p:attrName>ppt_x</p:attrName>
                                        </p:attrNameLst>
                                      </p:cBhvr>
                                      <p:tavLst>
                                        <p:tav tm="0">
                                          <p:val>
                                            <p:strVal val="#ppt_x"/>
                                          </p:val>
                                        </p:tav>
                                        <p:tav tm="100000">
                                          <p:val>
                                            <p:strVal val="#ppt_x"/>
                                          </p:val>
                                        </p:tav>
                                      </p:tavLst>
                                    </p:anim>
                                    <p:anim calcmode="lin" valueType="num">
                                      <p:cBhvr>
                                        <p:cTn id="20" dur="500" fill="hold"/>
                                        <p:tgtEl>
                                          <p:spTgt spid="79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4" nodeType="clickEffect">
                                  <p:stCondLst>
                                    <p:cond delay="0"/>
                                  </p:stCondLst>
                                  <p:iterate>
                                    <p:tmAbs val="0"/>
                                  </p:iterate>
                                  <p:childTnLst>
                                    <p:set>
                                      <p:cBhvr>
                                        <p:cTn id="24" fill="hold"/>
                                        <p:tgtEl>
                                          <p:spTgt spid="794"/>
                                        </p:tgtEl>
                                        <p:attrNameLst>
                                          <p:attrName>style.visibility</p:attrName>
                                        </p:attrNameLst>
                                      </p:cBhvr>
                                      <p:to>
                                        <p:strVal val="visible"/>
                                      </p:to>
                                    </p:set>
                                    <p:anim calcmode="lin" valueType="num">
                                      <p:cBhvr>
                                        <p:cTn id="25" dur="500" fill="hold"/>
                                        <p:tgtEl>
                                          <p:spTgt spid="794"/>
                                        </p:tgtEl>
                                        <p:attrNameLst>
                                          <p:attrName>ppt_x</p:attrName>
                                        </p:attrNameLst>
                                      </p:cBhvr>
                                      <p:tavLst>
                                        <p:tav tm="0">
                                          <p:val>
                                            <p:strVal val="#ppt_x"/>
                                          </p:val>
                                        </p:tav>
                                        <p:tav tm="100000">
                                          <p:val>
                                            <p:strVal val="#ppt_x"/>
                                          </p:val>
                                        </p:tav>
                                      </p:tavLst>
                                    </p:anim>
                                    <p:anim calcmode="lin" valueType="num">
                                      <p:cBhvr>
                                        <p:cTn id="26" dur="500" fill="hold"/>
                                        <p:tgtEl>
                                          <p:spTgt spid="7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 grpId="1" animBg="1" advAuto="0"/>
      <p:bldP spid="792" grpId="2" animBg="1" advAuto="0"/>
      <p:bldP spid="793" grpId="3" animBg="1" advAuto="0"/>
      <p:bldP spid="794" grpId="4" animBg="1" advAuto="0"/>
    </p:bldLst>
  </p:timing>
</p:sld>
</file>

<file path=ppt/theme/theme1.xml><?xml version="1.0" encoding="utf-8"?>
<a:theme xmlns:a="http://schemas.openxmlformats.org/drawingml/2006/main" name="untitled 1">
  <a:themeElements>
    <a:clrScheme name="untitled 1">
      <a:dk1>
        <a:srgbClr val="000000"/>
      </a:dk1>
      <a:lt1>
        <a:srgbClr val="FFFFFF"/>
      </a:lt1>
      <a:dk2>
        <a:srgbClr val="A7A7A7"/>
      </a:dk2>
      <a:lt2>
        <a:srgbClr val="535353"/>
      </a:lt2>
      <a:accent1>
        <a:srgbClr val="618FFD"/>
      </a:accent1>
      <a:accent2>
        <a:srgbClr val="00AE00"/>
      </a:accent2>
      <a:accent3>
        <a:srgbClr val="8F8F8F"/>
      </a:accent3>
      <a:accent4>
        <a:srgbClr val="707070"/>
      </a:accent4>
      <a:accent5>
        <a:srgbClr val="B7C6FE"/>
      </a:accent5>
      <a:accent6>
        <a:srgbClr val="009D00"/>
      </a:accent6>
      <a:hlink>
        <a:srgbClr val="0000FF"/>
      </a:hlink>
      <a:folHlink>
        <a:srgbClr val="FF00FF"/>
      </a:folHlink>
    </a:clrScheme>
    <a:fontScheme name="untitled 1">
      <a:majorFont>
        <a:latin typeface="Helvetica"/>
        <a:ea typeface="Helvetica"/>
        <a:cs typeface="Helvetica"/>
      </a:majorFont>
      <a:minorFont>
        <a:latin typeface="Times"/>
        <a:ea typeface="Times"/>
        <a:cs typeface="Times"/>
      </a:minorFont>
    </a:fontScheme>
    <a:fmtScheme name="untitled 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ntitled 1">
  <a:themeElements>
    <a:clrScheme name="untitled 1">
      <a:dk1>
        <a:srgbClr val="000000"/>
      </a:dk1>
      <a:lt1>
        <a:srgbClr val="FFFFFF"/>
      </a:lt1>
      <a:dk2>
        <a:srgbClr val="A7A7A7"/>
      </a:dk2>
      <a:lt2>
        <a:srgbClr val="535353"/>
      </a:lt2>
      <a:accent1>
        <a:srgbClr val="618FFD"/>
      </a:accent1>
      <a:accent2>
        <a:srgbClr val="00AE00"/>
      </a:accent2>
      <a:accent3>
        <a:srgbClr val="8F8F8F"/>
      </a:accent3>
      <a:accent4>
        <a:srgbClr val="707070"/>
      </a:accent4>
      <a:accent5>
        <a:srgbClr val="B7C6FE"/>
      </a:accent5>
      <a:accent6>
        <a:srgbClr val="009D00"/>
      </a:accent6>
      <a:hlink>
        <a:srgbClr val="0000FF"/>
      </a:hlink>
      <a:folHlink>
        <a:srgbClr val="FF00FF"/>
      </a:folHlink>
    </a:clrScheme>
    <a:fontScheme name="untitled 1">
      <a:majorFont>
        <a:latin typeface="Helvetica"/>
        <a:ea typeface="Helvetica"/>
        <a:cs typeface="Helvetica"/>
      </a:majorFont>
      <a:minorFont>
        <a:latin typeface="Times"/>
        <a:ea typeface="Times"/>
        <a:cs typeface="Times"/>
      </a:minorFont>
    </a:fontScheme>
    <a:fmtScheme name="untitled 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TotalTime>
  <Words>4165</Words>
  <Application>Microsoft Macintosh PowerPoint</Application>
  <PresentationFormat>On-screen Show (4:3)</PresentationFormat>
  <Paragraphs>1371</Paragraphs>
  <Slides>44</Slides>
  <Notes>41</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untitled 1</vt:lpstr>
      <vt:lpstr>Orbit</vt:lpstr>
      <vt:lpstr>1_untitled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Bible Dietherieko BibleStudyDownloads.org nu ngulietuo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6</cp:revision>
  <dcterms:modified xsi:type="dcterms:W3CDTF">2016-03-29T09:25:51Z</dcterms:modified>
</cp:coreProperties>
</file>