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7.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3.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49" r:id="rId3"/>
    <p:sldMasterId id="2147483651" r:id="rId4"/>
    <p:sldMasterId id="2147483655" r:id="rId5"/>
    <p:sldMasterId id="2147484011" r:id="rId6"/>
    <p:sldMasterId id="2147484013" r:id="rId7"/>
    <p:sldMasterId id="2147484398" r:id="rId8"/>
    <p:sldMasterId id="2147484410" r:id="rId9"/>
    <p:sldMasterId id="2147484557" r:id="rId10"/>
    <p:sldMasterId id="2147485007" r:id="rId11"/>
    <p:sldMasterId id="2147485019" r:id="rId12"/>
    <p:sldMasterId id="2147485031" r:id="rId13"/>
    <p:sldMasterId id="2147485055" r:id="rId14"/>
    <p:sldMasterId id="2147485079" r:id="rId15"/>
    <p:sldMasterId id="2147485091" r:id="rId16"/>
    <p:sldMasterId id="2147485103" r:id="rId17"/>
    <p:sldMasterId id="2147485115" r:id="rId18"/>
    <p:sldMasterId id="2147485127" r:id="rId19"/>
    <p:sldMasterId id="2147485151" r:id="rId20"/>
    <p:sldMasterId id="2147485163" r:id="rId21"/>
    <p:sldMasterId id="2147485187" r:id="rId22"/>
    <p:sldMasterId id="2147485199" r:id="rId23"/>
    <p:sldMasterId id="2147486872" r:id="rId24"/>
  </p:sldMasterIdLst>
  <p:notesMasterIdLst>
    <p:notesMasterId r:id="rId96"/>
  </p:notesMasterIdLst>
  <p:sldIdLst>
    <p:sldId id="270" r:id="rId25"/>
    <p:sldId id="287" r:id="rId26"/>
    <p:sldId id="377" r:id="rId27"/>
    <p:sldId id="283" r:id="rId28"/>
    <p:sldId id="285" r:id="rId29"/>
    <p:sldId id="284" r:id="rId30"/>
    <p:sldId id="288" r:id="rId31"/>
    <p:sldId id="369" r:id="rId32"/>
    <p:sldId id="328" r:id="rId33"/>
    <p:sldId id="326" r:id="rId34"/>
    <p:sldId id="327" r:id="rId35"/>
    <p:sldId id="331" r:id="rId36"/>
    <p:sldId id="378" r:id="rId37"/>
    <p:sldId id="335" r:id="rId38"/>
    <p:sldId id="336" r:id="rId39"/>
    <p:sldId id="337" r:id="rId40"/>
    <p:sldId id="338" r:id="rId41"/>
    <p:sldId id="339" r:id="rId42"/>
    <p:sldId id="340" r:id="rId43"/>
    <p:sldId id="341" r:id="rId44"/>
    <p:sldId id="393" r:id="rId45"/>
    <p:sldId id="344" r:id="rId46"/>
    <p:sldId id="395" r:id="rId47"/>
    <p:sldId id="347" r:id="rId48"/>
    <p:sldId id="380" r:id="rId49"/>
    <p:sldId id="349" r:id="rId50"/>
    <p:sldId id="350" r:id="rId51"/>
    <p:sldId id="352" r:id="rId52"/>
    <p:sldId id="353" r:id="rId53"/>
    <p:sldId id="354" r:id="rId54"/>
    <p:sldId id="355" r:id="rId55"/>
    <p:sldId id="356" r:id="rId56"/>
    <p:sldId id="357" r:id="rId57"/>
    <p:sldId id="381" r:id="rId58"/>
    <p:sldId id="359" r:id="rId59"/>
    <p:sldId id="382" r:id="rId60"/>
    <p:sldId id="361" r:id="rId61"/>
    <p:sldId id="362" r:id="rId62"/>
    <p:sldId id="363" r:id="rId63"/>
    <p:sldId id="364" r:id="rId64"/>
    <p:sldId id="371" r:id="rId65"/>
    <p:sldId id="366" r:id="rId66"/>
    <p:sldId id="367" r:id="rId67"/>
    <p:sldId id="368" r:id="rId68"/>
    <p:sldId id="289" r:id="rId69"/>
    <p:sldId id="320" r:id="rId70"/>
    <p:sldId id="321" r:id="rId71"/>
    <p:sldId id="322" r:id="rId72"/>
    <p:sldId id="323" r:id="rId73"/>
    <p:sldId id="268" r:id="rId74"/>
    <p:sldId id="318" r:id="rId75"/>
    <p:sldId id="319" r:id="rId76"/>
    <p:sldId id="383" r:id="rId77"/>
    <p:sldId id="264" r:id="rId78"/>
    <p:sldId id="271" r:id="rId79"/>
    <p:sldId id="266" r:id="rId80"/>
    <p:sldId id="277" r:id="rId81"/>
    <p:sldId id="278" r:id="rId82"/>
    <p:sldId id="385" r:id="rId83"/>
    <p:sldId id="386" r:id="rId84"/>
    <p:sldId id="274" r:id="rId85"/>
    <p:sldId id="387" r:id="rId86"/>
    <p:sldId id="388" r:id="rId87"/>
    <p:sldId id="375" r:id="rId88"/>
    <p:sldId id="389" r:id="rId89"/>
    <p:sldId id="390" r:id="rId90"/>
    <p:sldId id="391" r:id="rId91"/>
    <p:sldId id="392" r:id="rId92"/>
    <p:sldId id="384" r:id="rId93"/>
    <p:sldId id="257" r:id="rId94"/>
    <p:sldId id="334" r:id="rId9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500"/>
    <a:srgbClr val="FFCC66"/>
    <a:srgbClr val="031A3C"/>
    <a:srgbClr val="FFB7F6"/>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5"/>
    <p:restoredTop sz="85952" autoAdjust="0"/>
  </p:normalViewPr>
  <p:slideViewPr>
    <p:cSldViewPr>
      <p:cViewPr varScale="1">
        <p:scale>
          <a:sx n="107" d="100"/>
          <a:sy n="107" d="100"/>
        </p:scale>
        <p:origin x="28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6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50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6E294F-28F6-F04E-8C1F-59C59D5801F9}" type="slidenum">
              <a:rPr lang="en-US"/>
              <a:pPr>
                <a:defRPr/>
              </a:pPr>
              <a:t>‹#›</a:t>
            </a:fld>
            <a:endParaRPr lang="en-US"/>
          </a:p>
        </p:txBody>
      </p:sp>
    </p:spTree>
    <p:extLst>
      <p:ext uri="{BB962C8B-B14F-4D97-AF65-F5344CB8AC3E}">
        <p14:creationId xmlns:p14="http://schemas.microsoft.com/office/powerpoint/2010/main" val="3583917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DCD2255-0E49-4448-A594-2E29BE648AD0}" type="slidenum">
              <a:rPr lang="en-US" sz="1200"/>
              <a:pPr/>
              <a:t>1</a:t>
            </a:fld>
            <a:endParaRPr lang="en-US" sz="120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9A301B8-0F3F-F049-963A-3305E1FEE1C7}" type="slidenum">
              <a:rPr lang="en-US" sz="1200">
                <a:solidFill>
                  <a:srgbClr val="000000"/>
                </a:solidFill>
                <a:latin typeface="Arial" charset="0"/>
              </a:rPr>
              <a:pPr/>
              <a:t>14</a:t>
            </a:fld>
            <a:endParaRPr lang="en-US" sz="1200">
              <a:solidFill>
                <a:srgbClr val="000000"/>
              </a:solidFill>
              <a:latin typeface="Arial" charset="0"/>
            </a:endParaRPr>
          </a:p>
        </p:txBody>
      </p:sp>
      <p:sp>
        <p:nvSpPr>
          <p:cNvPr id="274434" name="Rectangle 2"/>
          <p:cNvSpPr>
            <a:spLocks noGrp="1" noRot="1" noChangeAspect="1" noChangeArrowheads="1"/>
          </p:cNvSpPr>
          <p:nvPr>
            <p:ph type="sldImg"/>
          </p:nvPr>
        </p:nvSpPr>
        <p:spPr>
          <a:solidFill>
            <a:srgbClr val="FFFFFF"/>
          </a:solidFill>
          <a:ln/>
        </p:spPr>
      </p:sp>
      <p:sp>
        <p:nvSpPr>
          <p:cNvPr id="274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Context: The value of one child (1-9), one sheep (10-14), one sinner (15-20), one debtor (21-35). </a:t>
            </a:r>
          </a:p>
          <a:p>
            <a:pPr eaLnBrk="1" hangingPunct="1"/>
            <a:r>
              <a:rPr lang="en-US"/>
              <a:t>15-20 at the heart (advance slide to read)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07E49A4-818E-B744-8E7A-35E90FC18715}" type="slidenum">
              <a:rPr lang="en-US" sz="1200">
                <a:solidFill>
                  <a:srgbClr val="000000"/>
                </a:solidFill>
                <a:latin typeface="Arial" charset="0"/>
              </a:rPr>
              <a:pPr/>
              <a:t>15</a:t>
            </a:fld>
            <a:endParaRPr lang="en-US" sz="1200">
              <a:solidFill>
                <a:srgbClr val="000000"/>
              </a:solidFill>
              <a:latin typeface="Arial" charset="0"/>
            </a:endParaRPr>
          </a:p>
        </p:txBody>
      </p:sp>
      <p:sp>
        <p:nvSpPr>
          <p:cNvPr id="276482" name="Rectangle 2"/>
          <p:cNvSpPr>
            <a:spLocks noGrp="1" noRot="1" noChangeAspect="1" noChangeArrowheads="1"/>
          </p:cNvSpPr>
          <p:nvPr>
            <p:ph type="sldImg"/>
          </p:nvPr>
        </p:nvSpPr>
        <p:spPr>
          <a:solidFill>
            <a:srgbClr val="FFFFFF"/>
          </a:solidFill>
          <a:ln/>
        </p:spPr>
      </p:sp>
      <p:sp>
        <p:nvSpPr>
          <p:cNvPr id="2764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0"/>
                <a:cs typeface="ＭＳ Ｐゴシック" charset="0"/>
              </a:rPr>
              <a:t>HOM 08.15; 09.32</a:t>
            </a:r>
          </a:p>
          <a:p>
            <a:pPr eaLnBrk="1" hangingPunct="1"/>
            <a:r>
              <a:rPr lang="en-US" dirty="0">
                <a:latin typeface="Times New Roman" charset="0"/>
                <a:ea typeface="ＭＳ Ｐゴシック" charset="0"/>
                <a:cs typeface="ＭＳ Ｐゴシック" charset="0"/>
              </a:rPr>
              <a:t>HOM 16.12 focuses only on verses 15-17</a:t>
            </a:r>
          </a:p>
          <a:p>
            <a:pPr eaLnBrk="1" hangingPunct="1"/>
            <a:r>
              <a:rPr lang="en-US" dirty="0">
                <a:latin typeface="Times New Roman" charset="0"/>
                <a:ea typeface="MS PGothic" charset="0"/>
                <a:cs typeface="MS PGothic" charset="0"/>
              </a:rPr>
              <a:t>HSB 20.32</a:t>
            </a:r>
          </a:p>
          <a:p>
            <a:pPr eaLnBrk="1" hangingPunct="1"/>
            <a:r>
              <a:rPr lang="en-US" dirty="0">
                <a:latin typeface="Times New Roman" charset="0"/>
                <a:ea typeface="MS PGothic" charset="0"/>
                <a:cs typeface="MS PGothic" charset="0"/>
              </a:rPr>
              <a:t>HSB 25.08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426EBDD-CECB-FA4B-9131-F2316F00CCBF}" type="slidenum">
              <a:rPr lang="en-US" sz="1200">
                <a:solidFill>
                  <a:srgbClr val="000000"/>
                </a:solidFill>
                <a:latin typeface="Arial" charset="0"/>
              </a:rPr>
              <a:pPr/>
              <a:t>16</a:t>
            </a:fld>
            <a:endParaRPr lang="en-US" sz="1200">
              <a:solidFill>
                <a:srgbClr val="000000"/>
              </a:solidFill>
              <a:latin typeface="Arial" charset="0"/>
            </a:endParaRPr>
          </a:p>
        </p:txBody>
      </p:sp>
      <p:sp>
        <p:nvSpPr>
          <p:cNvPr id="278530" name="Rectangle 2"/>
          <p:cNvSpPr>
            <a:spLocks noGrp="1" noRot="1" noChangeAspect="1" noChangeArrowheads="1"/>
          </p:cNvSpPr>
          <p:nvPr>
            <p:ph type="sldImg"/>
          </p:nvPr>
        </p:nvSpPr>
        <p:spPr>
          <a:solidFill>
            <a:srgbClr val="FFFFFF"/>
          </a:solidFill>
          <a:ln/>
        </p:spPr>
      </p:sp>
      <p:sp>
        <p:nvSpPr>
          <p:cNvPr id="278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08.16</a:t>
            </a:r>
          </a:p>
          <a:p>
            <a:pPr eaLnBrk="1" hangingPunct="1"/>
            <a:r>
              <a:rPr lang="en-US" dirty="0"/>
              <a:t>11.26</a:t>
            </a:r>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F5CEACA-B48C-D14E-A6F1-639A3563FCA4}" type="slidenum">
              <a:rPr lang="en-US" sz="1200">
                <a:solidFill>
                  <a:srgbClr val="000000"/>
                </a:solidFill>
                <a:latin typeface="Arial" charset="0"/>
              </a:rPr>
              <a:pPr/>
              <a:t>17</a:t>
            </a:fld>
            <a:endParaRPr lang="en-US" sz="1200">
              <a:solidFill>
                <a:srgbClr val="000000"/>
              </a:solidFill>
              <a:latin typeface="Arial" charset="0"/>
            </a:endParaRP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t>08.17</a:t>
            </a:r>
          </a:p>
          <a:p>
            <a:pPr eaLnBrk="1" hangingPunct="1"/>
            <a:r>
              <a:rPr lang="en-US" dirty="0"/>
              <a:t>11.27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BB2767F-DF25-2049-A9A8-A4E1530BC7B1}" type="slidenum">
              <a:rPr lang="en-US" sz="1200">
                <a:solidFill>
                  <a:srgbClr val="000000"/>
                </a:solidFill>
                <a:latin typeface="Arial" charset="0"/>
              </a:rPr>
              <a:pPr/>
              <a:t>18</a:t>
            </a:fld>
            <a:endParaRPr lang="en-US" sz="1200">
              <a:solidFill>
                <a:srgbClr val="000000"/>
              </a:solidFill>
              <a:latin typeface="Arial" charset="0"/>
            </a:endParaRPr>
          </a:p>
        </p:txBody>
      </p:sp>
      <p:sp>
        <p:nvSpPr>
          <p:cNvPr id="282626" name="Rectangle 2"/>
          <p:cNvSpPr>
            <a:spLocks noGrp="1" noRot="1" noChangeAspect="1" noChangeArrowheads="1"/>
          </p:cNvSpPr>
          <p:nvPr>
            <p:ph type="sldImg"/>
          </p:nvPr>
        </p:nvSpPr>
        <p:spPr>
          <a:solidFill>
            <a:srgbClr val="FFFFFF"/>
          </a:solidFill>
          <a:ln/>
        </p:spPr>
      </p:sp>
      <p:sp>
        <p:nvSpPr>
          <p:cNvPr id="282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90C7D5A-EADC-5444-9911-DDD706CDF2DC}" type="slidenum">
              <a:rPr lang="en-US" sz="1200">
                <a:solidFill>
                  <a:srgbClr val="000000"/>
                </a:solidFill>
                <a:latin typeface="Arial" charset="0"/>
              </a:rPr>
              <a:pPr/>
              <a:t>19</a:t>
            </a:fld>
            <a:endParaRPr lang="en-US" sz="1200">
              <a:solidFill>
                <a:srgbClr val="000000"/>
              </a:solidFill>
              <a:latin typeface="Arial" charset="0"/>
            </a:endParaRPr>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FB8FEE-6C80-B544-A587-43BD25C8FA66}" type="slidenum">
              <a:rPr lang="en-US" sz="1200">
                <a:solidFill>
                  <a:srgbClr val="000000"/>
                </a:solidFill>
                <a:latin typeface="Arial" charset="0"/>
              </a:rPr>
              <a:pPr/>
              <a:t>20</a:t>
            </a:fld>
            <a:endParaRPr lang="en-US" sz="1200">
              <a:solidFill>
                <a:srgbClr val="000000"/>
              </a:solidFill>
              <a:latin typeface="Arial" charset="0"/>
            </a:endParaRPr>
          </a:p>
        </p:txBody>
      </p:sp>
      <p:sp>
        <p:nvSpPr>
          <p:cNvPr id="286722" name="Rectangle 2"/>
          <p:cNvSpPr>
            <a:spLocks noGrp="1" noRot="1" noChangeAspect="1" noChangeArrowheads="1"/>
          </p:cNvSpPr>
          <p:nvPr>
            <p:ph type="sldImg"/>
          </p:nvPr>
        </p:nvSpPr>
        <p:spPr>
          <a:solidFill>
            <a:srgbClr val="FFFFFF"/>
          </a:solidFill>
          <a:ln/>
        </p:spPr>
      </p:sp>
      <p:sp>
        <p:nvSpPr>
          <p:cNvPr id="286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5AAD14E-66F1-B249-BF15-02EB4077AFF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Have you ever had a problem with another believer?  (If you say </a:t>
            </a:r>
            <a:r>
              <a:rPr lang="ru-RU" altLang="ja-JP"/>
              <a:t>"</a:t>
            </a:r>
            <a:r>
              <a:rPr lang="en-US" altLang="ja-JP"/>
              <a:t>no,</a:t>
            </a:r>
            <a:r>
              <a:rPr lang="ru-RU" altLang="ja-JP"/>
              <a:t>"</a:t>
            </a:r>
            <a:r>
              <a:rPr lang="en-US" altLang="ja-JP"/>
              <a:t> then I wonder which planet you have been living on!)  Are you in fellowship with every Christian that you know now—your family members, your work colleagues, your neighbors and friends?  If you</a:t>
            </a:r>
            <a:r>
              <a:rPr lang="fr-FR" altLang="ja-JP"/>
              <a:t>'</a:t>
            </a:r>
            <a:r>
              <a:rPr lang="en-US" altLang="ja-JP"/>
              <a:t>re not in harmony, what should you do?</a:t>
            </a:r>
            <a:endParaRPr lang="en-US"/>
          </a:p>
        </p:txBody>
      </p:sp>
    </p:spTree>
    <p:extLst>
      <p:ext uri="{BB962C8B-B14F-4D97-AF65-F5344CB8AC3E}">
        <p14:creationId xmlns:p14="http://schemas.microsoft.com/office/powerpoint/2010/main" val="2351188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58ABA0-83BD-064B-A71B-B5FA46B0AB9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0338" name="Rectangle 2"/>
          <p:cNvSpPr>
            <a:spLocks noGrp="1" noRot="1" noChangeAspect="1" noChangeArrowheads="1"/>
          </p:cNvSpPr>
          <p:nvPr>
            <p:ph type="sldImg"/>
          </p:nvPr>
        </p:nvSpPr>
        <p:spPr>
          <a:solidFill>
            <a:srgbClr val="FFFFFF"/>
          </a:solidFill>
          <a:ln/>
        </p:spPr>
      </p:sp>
      <p:sp>
        <p:nvSpPr>
          <p:cNvPr id="2703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66147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9747D2F-7182-8044-B94D-2814237F393F}" type="slidenum">
              <a:rPr lang="en-US" sz="1200">
                <a:solidFill>
                  <a:srgbClr val="000000"/>
                </a:solidFill>
                <a:latin typeface="Arial" charset="0"/>
              </a:rPr>
              <a:pPr/>
              <a:t>24</a:t>
            </a:fld>
            <a:endParaRPr lang="en-US" sz="1200">
              <a:solidFill>
                <a:srgbClr val="000000"/>
              </a:solidFill>
              <a:latin typeface="Arial" charset="0"/>
            </a:endParaRPr>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933684-0F3A-FC46-BA1A-04D7DA5D0AF4}" type="slidenum">
              <a:rPr lang="en-US" sz="1200"/>
              <a:pPr/>
              <a:t>3</a:t>
            </a:fld>
            <a:endParaRPr lang="en-US" sz="1200"/>
          </a:p>
        </p:txBody>
      </p:sp>
      <p:sp>
        <p:nvSpPr>
          <p:cNvPr id="101378" name="Rectangle 2"/>
          <p:cNvSpPr>
            <a:spLocks noGrp="1" noRot="1" noChangeAspect="1" noChangeArrowheads="1"/>
          </p:cNvSpPr>
          <p:nvPr>
            <p:ph type="sldImg"/>
          </p:nvPr>
        </p:nvSpPr>
        <p:spPr>
          <a:xfrm>
            <a:off x="1150938" y="692150"/>
            <a:ext cx="4556125"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r>
              <a:rPr lang="en-US" sz="2400" dirty="0">
                <a:latin typeface="Arial" charset="0"/>
                <a:ea typeface="ＭＳ Ｐゴシック" charset="0"/>
                <a:cs typeface="ＭＳ Ｐゴシック" charset="0"/>
              </a:rPr>
              <a:t>07.04; 07.13; 29.01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FB8FEE-6C80-B544-A587-43BD25C8FA66}" type="slidenum">
              <a:rPr lang="en-US" sz="1200">
                <a:solidFill>
                  <a:srgbClr val="000000"/>
                </a:solidFill>
                <a:latin typeface="Arial" charset="0"/>
              </a:rPr>
              <a:pPr/>
              <a:t>25</a:t>
            </a:fld>
            <a:endParaRPr lang="en-US" sz="1200">
              <a:solidFill>
                <a:srgbClr val="000000"/>
              </a:solidFill>
              <a:latin typeface="Arial" charset="0"/>
            </a:endParaRPr>
          </a:p>
        </p:txBody>
      </p:sp>
      <p:sp>
        <p:nvSpPr>
          <p:cNvPr id="286722" name="Rectangle 2"/>
          <p:cNvSpPr>
            <a:spLocks noGrp="1" noRot="1" noChangeAspect="1" noChangeArrowheads="1"/>
          </p:cNvSpPr>
          <p:nvPr>
            <p:ph type="sldImg"/>
          </p:nvPr>
        </p:nvSpPr>
        <p:spPr>
          <a:solidFill>
            <a:srgbClr val="FFFFFF"/>
          </a:solidFill>
          <a:ln/>
        </p:spPr>
      </p:sp>
      <p:sp>
        <p:nvSpPr>
          <p:cNvPr id="286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80120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FC2FC14-B2FD-0E4A-88A3-A3F4E6FC36CD}" type="slidenum">
              <a:rPr lang="en-US" sz="1200">
                <a:solidFill>
                  <a:srgbClr val="000000"/>
                </a:solidFill>
                <a:latin typeface="Arial" charset="0"/>
              </a:rPr>
              <a:pPr/>
              <a:t>26</a:t>
            </a:fld>
            <a:endParaRPr lang="en-US" sz="1200">
              <a:solidFill>
                <a:srgbClr val="000000"/>
              </a:solidFill>
              <a:latin typeface="Arial" charset="0"/>
            </a:endParaRPr>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D2ABA95-D0EE-474D-941D-D6095B27F2B7}" type="slidenum">
              <a:rPr lang="en-US" sz="1200">
                <a:solidFill>
                  <a:srgbClr val="000000"/>
                </a:solidFill>
                <a:latin typeface="Arial" charset="0"/>
              </a:rPr>
              <a:pPr/>
              <a:t>27</a:t>
            </a:fld>
            <a:endParaRPr lang="en-US" sz="1200">
              <a:solidFill>
                <a:srgbClr val="000000"/>
              </a:solidFill>
              <a:latin typeface="Arial" charset="0"/>
            </a:endParaRPr>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Instead of restoring nets, share about a genuine reconciliation between people.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t>08.27</a:t>
            </a:r>
            <a:r>
              <a:rPr lang="en-US" baseline="0"/>
              <a:t> adapted in 16.20</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CC882C8-46F4-354C-86EF-702E42502597}" type="slidenum">
              <a:rPr lang="en-US" sz="1200">
                <a:solidFill>
                  <a:srgbClr val="000000"/>
                </a:solidFill>
                <a:latin typeface="Arial" charset="0"/>
              </a:rPr>
              <a:pPr/>
              <a:t>29</a:t>
            </a:fld>
            <a:endParaRPr lang="en-US" sz="1200">
              <a:solidFill>
                <a:srgbClr val="000000"/>
              </a:solidFill>
              <a:latin typeface="Arial" charset="0"/>
            </a:endParaRPr>
          </a:p>
        </p:txBody>
      </p:sp>
      <p:sp>
        <p:nvSpPr>
          <p:cNvPr id="303106" name="Rectangle 2"/>
          <p:cNvSpPr>
            <a:spLocks noGrp="1" noRot="1" noChangeAspect="1" noChangeArrowheads="1"/>
          </p:cNvSpPr>
          <p:nvPr>
            <p:ph type="sldImg"/>
          </p:nvPr>
        </p:nvSpPr>
        <p:spPr>
          <a:solidFill>
            <a:srgbClr val="FFFFFF"/>
          </a:solidFill>
          <a:ln/>
        </p:spPr>
      </p:sp>
      <p:sp>
        <p:nvSpPr>
          <p:cNvPr id="303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B3A1F6B-FEB4-494A-9AC5-00156C17A3E9}" type="slidenum">
              <a:rPr lang="en-US" sz="1200">
                <a:solidFill>
                  <a:srgbClr val="000000"/>
                </a:solidFill>
                <a:latin typeface="Arial" charset="0"/>
              </a:rPr>
              <a:pPr/>
              <a:t>31</a:t>
            </a:fld>
            <a:endParaRPr lang="en-US" sz="1200">
              <a:solidFill>
                <a:srgbClr val="000000"/>
              </a:solidFill>
              <a:latin typeface="Arial" charset="0"/>
            </a:endParaRPr>
          </a:p>
        </p:txBody>
      </p:sp>
      <p:sp>
        <p:nvSpPr>
          <p:cNvPr id="306178" name="Rectangle 2"/>
          <p:cNvSpPr>
            <a:spLocks noGrp="1" noRot="1" noChangeAspect="1" noChangeArrowheads="1"/>
          </p:cNvSpPr>
          <p:nvPr>
            <p:ph type="sldImg"/>
          </p:nvPr>
        </p:nvSpPr>
        <p:spPr>
          <a:solidFill>
            <a:srgbClr val="FFFFFF"/>
          </a:solidFill>
          <a:ln/>
        </p:spPr>
      </p:sp>
      <p:sp>
        <p:nvSpPr>
          <p:cNvPr id="306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A96C93E-D5F7-574D-984F-651C7EC43BA3}" type="slidenum">
              <a:rPr lang="en-US" sz="1200">
                <a:solidFill>
                  <a:srgbClr val="000000"/>
                </a:solidFill>
                <a:latin typeface="Arial" charset="0"/>
              </a:rPr>
              <a:pPr/>
              <a:t>32</a:t>
            </a:fld>
            <a:endParaRPr lang="en-US" sz="1200">
              <a:solidFill>
                <a:srgbClr val="000000"/>
              </a:solidFill>
              <a:latin typeface="Arial" charset="0"/>
            </a:endParaRPr>
          </a:p>
        </p:txBody>
      </p:sp>
      <p:sp>
        <p:nvSpPr>
          <p:cNvPr id="308226" name="Rectangle 2"/>
          <p:cNvSpPr>
            <a:spLocks noGrp="1" noRot="1" noChangeAspect="1" noChangeArrowheads="1"/>
          </p:cNvSpPr>
          <p:nvPr>
            <p:ph type="sldImg"/>
          </p:nvPr>
        </p:nvSpPr>
        <p:spPr>
          <a:solidFill>
            <a:srgbClr val="FFFFFF"/>
          </a:solidFill>
          <a:ln/>
        </p:spPr>
      </p:sp>
      <p:sp>
        <p:nvSpPr>
          <p:cNvPr id="308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Sometimes we can show what to do by also telling first what NOT to do…</a:t>
            </a:r>
          </a:p>
          <a:p>
            <a:pPr eaLnBrk="1" hangingPunct="1"/>
            <a:r>
              <a:rPr lang="en-US" dirty="0">
                <a:ea typeface="ＭＳ Ｐゴシック" charset="0"/>
                <a:cs typeface="ＭＳ Ｐゴシック" charset="0"/>
              </a:rPr>
              <a:t>08.32</a:t>
            </a:r>
          </a:p>
          <a:p>
            <a:pPr eaLnBrk="1" hangingPunct="1"/>
            <a:r>
              <a:rPr lang="en-US" dirty="0">
                <a:ea typeface="ＭＳ Ｐゴシック" charset="0"/>
                <a:cs typeface="ＭＳ Ｐゴシック" charset="0"/>
              </a:rPr>
              <a:t>16.14</a:t>
            </a:r>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B77E7A7-0809-134B-986B-3762BDFF91C8}" type="slidenum">
              <a:rPr lang="en-US" sz="1200">
                <a:solidFill>
                  <a:srgbClr val="000000"/>
                </a:solidFill>
                <a:latin typeface="Arial" charset="0"/>
              </a:rPr>
              <a:pPr/>
              <a:t>33</a:t>
            </a:fld>
            <a:endParaRPr lang="en-US" sz="1200">
              <a:solidFill>
                <a:srgbClr val="000000"/>
              </a:solidFill>
              <a:latin typeface="Arial" charset="0"/>
            </a:endParaRPr>
          </a:p>
        </p:txBody>
      </p:sp>
      <p:sp>
        <p:nvSpPr>
          <p:cNvPr id="310274" name="Rectangle 2"/>
          <p:cNvSpPr>
            <a:spLocks noGrp="1" noRot="1" noChangeAspect="1" noChangeArrowheads="1"/>
          </p:cNvSpPr>
          <p:nvPr>
            <p:ph type="sldImg"/>
          </p:nvPr>
        </p:nvSpPr>
        <p:spPr>
          <a:solidFill>
            <a:srgbClr val="FFFFFF"/>
          </a:solidFill>
          <a:ln/>
        </p:spPr>
      </p:sp>
      <p:sp>
        <p:nvSpPr>
          <p:cNvPr id="310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08.33</a:t>
            </a:r>
          </a:p>
          <a:p>
            <a:pPr eaLnBrk="1" hangingPunct="1"/>
            <a:r>
              <a:rPr lang="en-US" dirty="0">
                <a:ea typeface="ＭＳ Ｐゴシック" charset="0"/>
                <a:cs typeface="ＭＳ Ｐゴシック" charset="0"/>
              </a:rPr>
              <a:t>16.15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426EBDD-CECB-FA4B-9131-F2316F00CCBF}" type="slidenum">
              <a:rPr lang="en-US" sz="1200">
                <a:solidFill>
                  <a:srgbClr val="000000"/>
                </a:solidFill>
                <a:latin typeface="Arial" charset="0"/>
              </a:rPr>
              <a:pPr/>
              <a:t>34</a:t>
            </a:fld>
            <a:endParaRPr lang="en-US" sz="1200">
              <a:solidFill>
                <a:srgbClr val="000000"/>
              </a:solidFill>
              <a:latin typeface="Arial" charset="0"/>
            </a:endParaRPr>
          </a:p>
        </p:txBody>
      </p:sp>
      <p:sp>
        <p:nvSpPr>
          <p:cNvPr id="278530" name="Rectangle 2"/>
          <p:cNvSpPr>
            <a:spLocks noGrp="1" noRot="1" noChangeAspect="1" noChangeArrowheads="1"/>
          </p:cNvSpPr>
          <p:nvPr>
            <p:ph type="sldImg"/>
          </p:nvPr>
        </p:nvSpPr>
        <p:spPr>
          <a:solidFill>
            <a:srgbClr val="FFFFFF"/>
          </a:solidFill>
          <a:ln/>
        </p:spPr>
      </p:sp>
      <p:sp>
        <p:nvSpPr>
          <p:cNvPr id="278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08.16</a:t>
            </a:r>
          </a:p>
          <a:p>
            <a:pPr eaLnBrk="1" hangingPunct="1"/>
            <a:r>
              <a:rPr lang="en-US" dirty="0"/>
              <a:t>11.26</a:t>
            </a:r>
          </a:p>
          <a:p>
            <a:pPr eaLnBrk="1" hangingPunct="1"/>
            <a:endParaRPr lang="en-US" dirty="0"/>
          </a:p>
        </p:txBody>
      </p:sp>
    </p:spTree>
    <p:extLst>
      <p:ext uri="{BB962C8B-B14F-4D97-AF65-F5344CB8AC3E}">
        <p14:creationId xmlns:p14="http://schemas.microsoft.com/office/powerpoint/2010/main" val="828383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4B4E5A0-82F1-B64B-899D-653BDF680F58}" type="slidenum">
              <a:rPr lang="en-US" sz="1200">
                <a:solidFill>
                  <a:srgbClr val="000000"/>
                </a:solidFill>
                <a:latin typeface="Arial" charset="0"/>
              </a:rPr>
              <a:pPr/>
              <a:t>35</a:t>
            </a:fld>
            <a:endParaRPr lang="en-US" sz="1200">
              <a:solidFill>
                <a:srgbClr val="000000"/>
              </a:solidFill>
              <a:latin typeface="Arial" charset="0"/>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t>08.35</a:t>
            </a:r>
          </a:p>
          <a:p>
            <a:pPr eaLnBrk="1" hangingPunct="1"/>
            <a:r>
              <a:rPr lang="en-US" dirty="0"/>
              <a:t>11.28</a:t>
            </a:r>
          </a:p>
          <a:p>
            <a:pPr eaLnBrk="1" hangingPunct="1"/>
            <a:endParaRPr lang="en-US" dirty="0"/>
          </a:p>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5559E3-72EE-D94D-9524-03C7C7C55DAF}" type="slidenum">
              <a:rPr lang="en-US" sz="1200"/>
              <a:pPr/>
              <a:t>36</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6E294F-28F6-F04E-8C1F-59C59D5801F9}" type="slidenum">
              <a:rPr lang="en-US" smtClean="0"/>
              <a:pPr>
                <a:defRPr/>
              </a:pPr>
              <a:t>4</a:t>
            </a:fld>
            <a:endParaRPr lang="en-US"/>
          </a:p>
        </p:txBody>
      </p:sp>
    </p:spTree>
    <p:extLst>
      <p:ext uri="{BB962C8B-B14F-4D97-AF65-F5344CB8AC3E}">
        <p14:creationId xmlns:p14="http://schemas.microsoft.com/office/powerpoint/2010/main" val="767661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6426794-EED2-C944-B2B5-3F05D38008DC}" type="slidenum">
              <a:rPr lang="en-US" sz="1200">
                <a:solidFill>
                  <a:srgbClr val="000000"/>
                </a:solidFill>
                <a:latin typeface="Arial" charset="0"/>
              </a:rPr>
              <a:pPr/>
              <a:t>37</a:t>
            </a:fld>
            <a:endParaRPr lang="en-US" sz="1200">
              <a:solidFill>
                <a:srgbClr val="000000"/>
              </a:solidFill>
              <a:latin typeface="Arial" charset="0"/>
            </a:endParaRPr>
          </a:p>
        </p:txBody>
      </p:sp>
      <p:sp>
        <p:nvSpPr>
          <p:cNvPr id="318466" name="Rectangle 2"/>
          <p:cNvSpPr>
            <a:spLocks noGrp="1" noRot="1" noChangeAspect="1" noChangeArrowheads="1"/>
          </p:cNvSpPr>
          <p:nvPr>
            <p:ph type="sldImg"/>
          </p:nvPr>
        </p:nvSpPr>
        <p:spPr>
          <a:solidFill>
            <a:srgbClr val="FFFFFF"/>
          </a:solidFill>
          <a:ln/>
        </p:spPr>
      </p:sp>
      <p:sp>
        <p:nvSpPr>
          <p:cNvPr id="318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08.37 but changed to HO SP in:</a:t>
            </a:r>
          </a:p>
          <a:p>
            <a:pPr eaLnBrk="1" hangingPunct="1"/>
            <a:r>
              <a:rPr lang="en-US" dirty="0"/>
              <a:t>11.30</a:t>
            </a:r>
          </a:p>
          <a:p>
            <a:pPr eaLnBrk="1" hangingPunct="1"/>
            <a:r>
              <a:rPr lang="en-US" dirty="0"/>
              <a:t>12.21</a:t>
            </a:r>
          </a:p>
          <a:p>
            <a:pPr eaLnBrk="1" hangingPunct="1"/>
            <a:endParaRPr lang="en-US" dirty="0"/>
          </a:p>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7F918FE-294F-2744-A47F-54C44C640D45}" type="slidenum">
              <a:rPr lang="en-US" sz="1200">
                <a:solidFill>
                  <a:srgbClr val="000000"/>
                </a:solidFill>
                <a:latin typeface="Arial" charset="0"/>
              </a:rPr>
              <a:pPr/>
              <a:t>38</a:t>
            </a:fld>
            <a:endParaRPr lang="en-US" sz="1200">
              <a:solidFill>
                <a:srgbClr val="000000"/>
              </a:solidFill>
              <a:latin typeface="Arial" charset="0"/>
            </a:endParaRPr>
          </a:p>
        </p:txBody>
      </p:sp>
      <p:sp>
        <p:nvSpPr>
          <p:cNvPr id="320514" name="Rectangle 2"/>
          <p:cNvSpPr>
            <a:spLocks noGrp="1" noRot="1" noChangeAspect="1" noChangeArrowheads="1"/>
          </p:cNvSpPr>
          <p:nvPr>
            <p:ph type="sldImg"/>
          </p:nvPr>
        </p:nvSpPr>
        <p:spPr>
          <a:solidFill>
            <a:srgbClr val="FFFFFF"/>
          </a:solidFill>
          <a:ln/>
        </p:spPr>
      </p:sp>
      <p:sp>
        <p:nvSpPr>
          <p:cNvPr id="320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D48CAF2-8534-E647-ACA3-4233FABB5044}" type="slidenum">
              <a:rPr lang="en-US" sz="1200">
                <a:solidFill>
                  <a:srgbClr val="000000"/>
                </a:solidFill>
                <a:latin typeface="Arial" charset="0"/>
              </a:rPr>
              <a:pPr/>
              <a:t>39</a:t>
            </a:fld>
            <a:endParaRPr lang="en-US" sz="1200">
              <a:solidFill>
                <a:srgbClr val="000000"/>
              </a:solidFill>
              <a:latin typeface="Arial" charset="0"/>
            </a:endParaRPr>
          </a:p>
        </p:txBody>
      </p:sp>
      <p:sp>
        <p:nvSpPr>
          <p:cNvPr id="322562" name="Rectangle 2"/>
          <p:cNvSpPr>
            <a:spLocks noGrp="1" noRot="1" noChangeAspect="1" noChangeArrowheads="1"/>
          </p:cNvSpPr>
          <p:nvPr>
            <p:ph type="sldImg"/>
          </p:nvPr>
        </p:nvSpPr>
        <p:spPr>
          <a:solidFill>
            <a:srgbClr val="FFFFFF"/>
          </a:solidFill>
          <a:ln/>
        </p:spPr>
      </p:sp>
      <p:sp>
        <p:nvSpPr>
          <p:cNvPr id="322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9AFC21C-EEA5-E548-82A2-16B841EEBB5E}" type="slidenum">
              <a:rPr lang="en-US" sz="1200">
                <a:solidFill>
                  <a:srgbClr val="000000"/>
                </a:solidFill>
                <a:latin typeface="Arial" charset="0"/>
              </a:rPr>
              <a:pPr/>
              <a:t>40</a:t>
            </a:fld>
            <a:endParaRPr lang="en-US" sz="1200">
              <a:solidFill>
                <a:srgbClr val="000000"/>
              </a:solidFill>
              <a:latin typeface="Arial" charset="0"/>
            </a:endParaRPr>
          </a:p>
        </p:txBody>
      </p:sp>
      <p:sp>
        <p:nvSpPr>
          <p:cNvPr id="324610" name="Rectangle 2"/>
          <p:cNvSpPr>
            <a:spLocks noGrp="1" noRot="1" noChangeAspect="1" noChangeArrowheads="1"/>
          </p:cNvSpPr>
          <p:nvPr>
            <p:ph type="sldImg"/>
          </p:nvPr>
        </p:nvSpPr>
        <p:spPr>
          <a:solidFill>
            <a:srgbClr val="FFFFFF"/>
          </a:solidFill>
          <a:ln/>
        </p:spPr>
      </p:sp>
      <p:sp>
        <p:nvSpPr>
          <p:cNvPr id="324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cs typeface="Arial" panose="020B0604020202020204" pitchFamily="34" charset="0"/>
              </a:rPr>
              <a:t>Who are the “two of you”? Are these people in prayer?</a:t>
            </a:r>
          </a:p>
          <a:p>
            <a:pPr eaLnBrk="1" hangingPunct="1"/>
            <a:r>
              <a:rPr lang="en-US" dirty="0">
                <a:latin typeface="Arial" panose="020B0604020202020204" pitchFamily="34" charset="0"/>
                <a:cs typeface="Arial" panose="020B0604020202020204" pitchFamily="34" charset="0"/>
              </a:rPr>
              <a:t>No. The immediate context in verse 16 refers to the two witnesses of the sinner’s lack of repentance.</a:t>
            </a:r>
          </a:p>
          <a:p>
            <a:pPr eaLnBrk="1" hangingPunct="1"/>
            <a:r>
              <a:rPr lang="en-US" dirty="0">
                <a:latin typeface="Arial" panose="020B0604020202020204" pitchFamily="34" charset="0"/>
                <a:cs typeface="Arial" panose="020B0604020202020204" pitchFamily="34" charset="0"/>
              </a:rPr>
              <a:t>So when these witnesses—some undoubtedly in church leadership–agree as they prayerfully consider God’s will about one in sin, then God the Father is with them in this difficult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Slide Image Placeholder 1"/>
          <p:cNvSpPr>
            <a:spLocks noGrp="1" noRot="1" noChangeAspect="1" noTextEdit="1"/>
          </p:cNvSpPr>
          <p:nvPr>
            <p:ph type="sldImg"/>
          </p:nvPr>
        </p:nvSpPr>
        <p:spPr>
          <a:xfrm>
            <a:off x="1150938" y="692150"/>
            <a:ext cx="4556125" cy="3416300"/>
          </a:xfrm>
          <a:ln/>
        </p:spPr>
      </p:sp>
      <p:sp>
        <p:nvSpPr>
          <p:cNvPr id="440322"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08.41</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God extended his authority to Israel’s rulers in the OT where they acted in the place of God as little ”gods.”</a:t>
            </a:r>
          </a:p>
          <a:p>
            <a:r>
              <a:rPr lang="en-US" dirty="0">
                <a:latin typeface="Arial" panose="020B0604020202020204" pitchFamily="34" charset="0"/>
                <a:cs typeface="Arial" panose="020B0604020202020204" pitchFamily="34" charset="0"/>
              </a:rPr>
              <a:t>In like manner, he has appointed church leaders as his human representatives to act for him.</a:t>
            </a:r>
          </a:p>
          <a:p>
            <a:r>
              <a:rPr lang="en-US" dirty="0">
                <a:latin typeface="Arial" panose="020B0604020202020204" pitchFamily="34" charset="0"/>
                <a:cs typeface="Arial" panose="020B0604020202020204" pitchFamily="34" charset="0"/>
              </a:rPr>
              <a:t>In both cases, heaven does not follow us—but rather, we follow heaven’s dictates in the Bible.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259D33E-BB51-0040-8C1E-CAD94AF862D7}" type="slidenum">
              <a:rPr lang="en-US" sz="1200">
                <a:solidFill>
                  <a:srgbClr val="000000"/>
                </a:solidFill>
                <a:latin typeface="Arial" charset="0"/>
              </a:rPr>
              <a:pPr/>
              <a:t>42</a:t>
            </a:fld>
            <a:endParaRPr lang="en-US" sz="1200">
              <a:solidFill>
                <a:srgbClr val="000000"/>
              </a:solidFill>
              <a:latin typeface="Arial" charset="0"/>
            </a:endParaRPr>
          </a:p>
        </p:txBody>
      </p:sp>
      <p:sp>
        <p:nvSpPr>
          <p:cNvPr id="326658" name="Rectangle 2"/>
          <p:cNvSpPr>
            <a:spLocks noGrp="1" noRot="1" noChangeAspect="1" noChangeArrowheads="1"/>
          </p:cNvSpPr>
          <p:nvPr>
            <p:ph type="sldImg"/>
          </p:nvPr>
        </p:nvSpPr>
        <p:spPr>
          <a:solidFill>
            <a:srgbClr val="FFFFFF"/>
          </a:solidFill>
          <a:ln/>
        </p:spPr>
      </p:sp>
      <p:sp>
        <p:nvSpPr>
          <p:cNvPr id="326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FCCC862-BFB1-5C49-882A-1D230760571D}" type="slidenum">
              <a:rPr lang="en-US" sz="1200">
                <a:solidFill>
                  <a:srgbClr val="000000"/>
                </a:solidFill>
                <a:latin typeface="Arial" charset="0"/>
              </a:rPr>
              <a:pPr/>
              <a:t>43</a:t>
            </a:fld>
            <a:endParaRPr lang="en-US" sz="1200">
              <a:solidFill>
                <a:srgbClr val="000000"/>
              </a:solidFill>
              <a:latin typeface="Arial"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cs typeface="Arial" panose="020B0604020202020204" pitchFamily="34" charset="0"/>
              </a:rPr>
              <a:t>As in verses 16 and 19, these two or three relate not to prayer but to the church discipline case in the context. </a:t>
            </a:r>
          </a:p>
          <a:p>
            <a:pPr eaLnBrk="1" hangingPunct="1"/>
            <a:r>
              <a:rPr lang="en-US" dirty="0">
                <a:latin typeface="Arial" panose="020B0604020202020204" pitchFamily="34" charset="0"/>
                <a:cs typeface="Arial" panose="020B0604020202020204" pitchFamily="34" charset="0"/>
              </a:rPr>
              <a:t>They may and certainly should pray, but this verse speaks not of prayer in general but the fact that Jesus is present in the difficult decision they must make about the person in sin.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08.44 but changed to HO in:</a:t>
            </a:r>
          </a:p>
          <a:p>
            <a:pPr eaLnBrk="1" hangingPunct="1"/>
            <a:r>
              <a:rPr lang="en-US" dirty="0"/>
              <a:t>11.31</a:t>
            </a:r>
          </a:p>
          <a:p>
            <a:pPr eaLnBrk="1" hangingPunct="1"/>
            <a:r>
              <a:rPr lang="en-US" dirty="0"/>
              <a:t>12.22</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B96E294F-28F6-F04E-8C1F-59C59D5801F9}" type="slidenum">
              <a:rPr lang="en-US" smtClean="0"/>
              <a:pPr>
                <a:defRPr/>
              </a:pPr>
              <a:t>44</a:t>
            </a:fld>
            <a:endParaRPr lang="en-US"/>
          </a:p>
        </p:txBody>
      </p:sp>
    </p:spTree>
    <p:extLst>
      <p:ext uri="{BB962C8B-B14F-4D97-AF65-F5344CB8AC3E}">
        <p14:creationId xmlns:p14="http://schemas.microsoft.com/office/powerpoint/2010/main" val="2909297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C36C70-E447-0842-94B3-5441E9152399}" type="slidenum">
              <a:rPr lang="en-US" sz="1200">
                <a:solidFill>
                  <a:srgbClr val="000000"/>
                </a:solidFill>
              </a:rPr>
              <a:pPr/>
              <a:t>46</a:t>
            </a:fld>
            <a:endParaRPr lang="en-US" sz="1200">
              <a:solidFill>
                <a:srgbClr val="000000"/>
              </a:solidFill>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B922E16-6754-8042-BE63-53814761A448}" type="slidenum">
              <a:rPr lang="en-US" sz="1200">
                <a:solidFill>
                  <a:srgbClr val="000000"/>
                </a:solidFill>
              </a:rPr>
              <a:pPr/>
              <a:t>47</a:t>
            </a:fld>
            <a:endParaRPr lang="en-US" sz="1200">
              <a:solidFill>
                <a:srgbClr val="000000"/>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9CC31EC-135C-B24C-856C-2C31DAC6E8C6}" type="slidenum">
              <a:rPr lang="en-US" sz="1200">
                <a:solidFill>
                  <a:srgbClr val="000000"/>
                </a:solidFill>
                <a:latin typeface="Arial" charset="0"/>
              </a:rPr>
              <a:pPr/>
              <a:t>8</a:t>
            </a:fld>
            <a:endParaRPr lang="en-US" sz="1200">
              <a:solidFill>
                <a:srgbClr val="000000"/>
              </a:solidFill>
              <a:latin typeface="Arial"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two main teachings on restoring Christians in sin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431A74-6CBD-0340-95A3-4A2B6A504555}" type="slidenum">
              <a:rPr lang="en-US" sz="1200">
                <a:solidFill>
                  <a:srgbClr val="000000"/>
                </a:solidFill>
              </a:rPr>
              <a:pPr/>
              <a:t>48</a:t>
            </a:fld>
            <a:endParaRPr lang="en-US" sz="1200">
              <a:solidFill>
                <a:srgbClr val="000000"/>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3FD172C-9D26-6245-9394-A3E7C2F1CD10}" type="slidenum">
              <a:rPr lang="en-US" sz="1200">
                <a:solidFill>
                  <a:srgbClr val="000000"/>
                </a:solidFill>
              </a:rPr>
              <a:pPr/>
              <a:t>49</a:t>
            </a:fld>
            <a:endParaRPr lang="en-US" sz="1200">
              <a:solidFill>
                <a:srgbClr val="000000"/>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EBC7ED-3896-7142-B80F-4718F2C317C9}" type="slidenum">
              <a:rPr lang="en-US" sz="1200"/>
              <a:pPr/>
              <a:t>50</a:t>
            </a:fld>
            <a:endParaRPr lang="en-US" sz="1200"/>
          </a:p>
        </p:txBody>
      </p:sp>
      <p:sp>
        <p:nvSpPr>
          <p:cNvPr id="340994" name="Rectangle 1026"/>
          <p:cNvSpPr>
            <a:spLocks noGrp="1" noRot="1" noChangeAspect="1" noChangeArrowheads="1" noTextEdit="1"/>
          </p:cNvSpPr>
          <p:nvPr>
            <p:ph type="sldImg"/>
          </p:nvPr>
        </p:nvSpPr>
        <p:spPr>
          <a:ln/>
        </p:spPr>
      </p:sp>
      <p:sp>
        <p:nvSpPr>
          <p:cNvPr id="34099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2C852C7-21B6-194A-8D64-7066FD6E4F3C}" type="slidenum">
              <a:rPr lang="en-US" sz="1200">
                <a:solidFill>
                  <a:srgbClr val="000000"/>
                </a:solidFill>
                <a:latin typeface="Arial" charset="0"/>
              </a:rPr>
              <a:pPr/>
              <a:t>51</a:t>
            </a:fld>
            <a:endParaRPr lang="en-US" sz="1200">
              <a:solidFill>
                <a:srgbClr val="000000"/>
              </a:solidFill>
              <a:latin typeface="Arial" charset="0"/>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DFA1113-9B8B-9D44-B692-C91D51B97592}" type="slidenum">
              <a:rPr lang="en-US" sz="1200">
                <a:solidFill>
                  <a:srgbClr val="000000"/>
                </a:solidFill>
                <a:latin typeface="Arial" charset="0"/>
              </a:rPr>
              <a:pPr/>
              <a:t>52</a:t>
            </a:fld>
            <a:endParaRPr lang="en-US" sz="1200">
              <a:solidFill>
                <a:srgbClr val="000000"/>
              </a:solidFill>
              <a:latin typeface="Arial" charset="0"/>
            </a:endParaRPr>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933684-0F3A-FC46-BA1A-04D7DA5D0AF4}" type="slidenum">
              <a:rPr lang="en-US" sz="1200"/>
              <a:pPr/>
              <a:t>53</a:t>
            </a:fld>
            <a:endParaRPr lang="en-US" sz="1200"/>
          </a:p>
        </p:txBody>
      </p:sp>
      <p:sp>
        <p:nvSpPr>
          <p:cNvPr id="101378" name="Rectangle 2"/>
          <p:cNvSpPr>
            <a:spLocks noGrp="1" noRot="1" noChangeAspect="1" noChangeArrowheads="1"/>
          </p:cNvSpPr>
          <p:nvPr>
            <p:ph type="sldImg"/>
          </p:nvPr>
        </p:nvSpPr>
        <p:spPr>
          <a:xfrm>
            <a:off x="1150938" y="692150"/>
            <a:ext cx="4556125"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r>
              <a:rPr lang="en-US" sz="2400" dirty="0">
                <a:latin typeface="Arial" charset="0"/>
                <a:ea typeface="ＭＳ Ｐゴシック" charset="0"/>
                <a:cs typeface="ＭＳ Ｐゴシック" charset="0"/>
              </a:rPr>
              <a:t>07.04; 07.13; 29.01</a:t>
            </a:r>
          </a:p>
        </p:txBody>
      </p:sp>
    </p:spTree>
    <p:extLst>
      <p:ext uri="{BB962C8B-B14F-4D97-AF65-F5344CB8AC3E}">
        <p14:creationId xmlns:p14="http://schemas.microsoft.com/office/powerpoint/2010/main" val="2080693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28460B8-3DB2-C84B-8B55-D22DC2749EAE}" type="slidenum">
              <a:rPr lang="en-US" sz="1200"/>
              <a:pPr/>
              <a:t>54</a:t>
            </a:fld>
            <a:endParaRPr lang="en-US" sz="1200"/>
          </a:p>
        </p:txBody>
      </p:sp>
      <p:sp>
        <p:nvSpPr>
          <p:cNvPr id="349186" name="Rectangle 1026"/>
          <p:cNvSpPr>
            <a:spLocks noGrp="1" noRot="1" noChangeAspect="1" noChangeArrowheads="1" noTextEdit="1"/>
          </p:cNvSpPr>
          <p:nvPr>
            <p:ph type="sldImg"/>
          </p:nvPr>
        </p:nvSpPr>
        <p:spPr>
          <a:ln/>
        </p:spPr>
      </p:sp>
      <p:sp>
        <p:nvSpPr>
          <p:cNvPr id="349187"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A50361-E61B-8F49-A6BB-2CDD79524AA6}" type="slidenum">
              <a:rPr lang="en-US" sz="1200"/>
              <a:pPr/>
              <a:t>55</a:t>
            </a:fld>
            <a:endParaRPr lang="en-US" sz="1200"/>
          </a:p>
        </p:txBody>
      </p:sp>
      <p:sp>
        <p:nvSpPr>
          <p:cNvPr id="351234" name="Rectangle 1026"/>
          <p:cNvSpPr>
            <a:spLocks noGrp="1" noRot="1" noChangeAspect="1" noChangeArrowheads="1" noTextEdit="1"/>
          </p:cNvSpPr>
          <p:nvPr>
            <p:ph type="sldImg"/>
          </p:nvPr>
        </p:nvSpPr>
        <p:spPr>
          <a:ln/>
        </p:spPr>
      </p:sp>
      <p:sp>
        <p:nvSpPr>
          <p:cNvPr id="35123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E523CD-9F71-C449-83C9-B152190D647E}" type="slidenum">
              <a:rPr lang="en-US" sz="1200"/>
              <a:pPr/>
              <a:t>56</a:t>
            </a:fld>
            <a:endParaRPr lang="en-US" sz="1200"/>
          </a:p>
        </p:txBody>
      </p:sp>
      <p:sp>
        <p:nvSpPr>
          <p:cNvPr id="353282" name="Rectangle 1026"/>
          <p:cNvSpPr>
            <a:spLocks noGrp="1" noRot="1" noChangeAspect="1" noChangeArrowheads="1" noTextEdit="1"/>
          </p:cNvSpPr>
          <p:nvPr>
            <p:ph type="sldImg"/>
          </p:nvPr>
        </p:nvSpPr>
        <p:spPr>
          <a:ln/>
        </p:spPr>
      </p:sp>
      <p:sp>
        <p:nvSpPr>
          <p:cNvPr id="35328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C36C70-E447-0842-94B3-5441E9152399}" type="slidenum">
              <a:rPr lang="en-US" sz="1200">
                <a:solidFill>
                  <a:srgbClr val="000000"/>
                </a:solidFill>
              </a:rPr>
              <a:pPr/>
              <a:t>59</a:t>
            </a:fld>
            <a:endParaRPr lang="en-US" sz="1200">
              <a:solidFill>
                <a:srgbClr val="000000"/>
              </a:solidFill>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77648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01F7D04-D778-9442-8C15-DFEF7C01A128}" type="slidenum">
              <a:rPr lang="en-US" sz="1200">
                <a:solidFill>
                  <a:srgbClr val="000000"/>
                </a:solidFill>
                <a:latin typeface="Arial" charset="0"/>
              </a:rPr>
              <a:pPr/>
              <a:t>9</a:t>
            </a:fld>
            <a:endParaRPr lang="en-US" sz="1200">
              <a:solidFill>
                <a:srgbClr val="000000"/>
              </a:solidFill>
              <a:latin typeface="Arial"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B922E16-6754-8042-BE63-53814761A448}" type="slidenum">
              <a:rPr lang="en-US" sz="1200">
                <a:solidFill>
                  <a:srgbClr val="000000"/>
                </a:solidFill>
              </a:rPr>
              <a:pPr/>
              <a:t>60</a:t>
            </a:fld>
            <a:endParaRPr lang="en-US" sz="1200">
              <a:solidFill>
                <a:srgbClr val="000000"/>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8757097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5B3D8AE-839D-FE47-972C-55C78F4C6B11}" type="slidenum">
              <a:rPr lang="en-US" sz="1200"/>
              <a:pPr/>
              <a:t>61</a:t>
            </a:fld>
            <a:endParaRPr lang="en-US" sz="1200"/>
          </a:p>
        </p:txBody>
      </p:sp>
      <p:sp>
        <p:nvSpPr>
          <p:cNvPr id="361474" name="Rectangle 1026"/>
          <p:cNvSpPr>
            <a:spLocks noGrp="1" noRot="1" noChangeAspect="1" noChangeArrowheads="1" noTextEdit="1"/>
          </p:cNvSpPr>
          <p:nvPr>
            <p:ph type="sldImg"/>
          </p:nvPr>
        </p:nvSpPr>
        <p:spPr>
          <a:ln/>
        </p:spPr>
      </p:sp>
      <p:sp>
        <p:nvSpPr>
          <p:cNvPr id="36147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431A74-6CBD-0340-95A3-4A2B6A504555}" type="slidenum">
              <a:rPr lang="en-US" sz="1200">
                <a:solidFill>
                  <a:srgbClr val="000000"/>
                </a:solidFill>
              </a:rPr>
              <a:pPr/>
              <a:t>62</a:t>
            </a:fld>
            <a:endParaRPr lang="en-US" sz="1200">
              <a:solidFill>
                <a:srgbClr val="000000"/>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245513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3FD172C-9D26-6245-9394-A3E7C2F1CD10}" type="slidenum">
              <a:rPr lang="en-US" sz="1200">
                <a:solidFill>
                  <a:srgbClr val="000000"/>
                </a:solidFill>
              </a:rPr>
              <a:pPr/>
              <a:t>63</a:t>
            </a:fld>
            <a:endParaRPr lang="en-US" sz="1200">
              <a:solidFill>
                <a:srgbClr val="000000"/>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531534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F75143A-BB81-D74B-A692-2366D2400E7A}" type="slidenum">
              <a:rPr lang="en-US" sz="1200"/>
              <a:pPr/>
              <a:t>64</a:t>
            </a:fld>
            <a:endParaRPr lang="en-US" sz="1200"/>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God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full</a:t>
            </a:r>
            <a:r>
              <a:rPr lang="en-US" baseline="0" dirty="0">
                <a:latin typeface="Arial" panose="020B0604020202020204" pitchFamily="34" charset="0"/>
                <a:cs typeface="Arial" panose="020B0604020202020204" pitchFamily="34" charset="0"/>
              </a:rPr>
              <a:t> credit for </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Father</a:t>
            </a:r>
            <a:r>
              <a:rPr lang="ru-RU"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Satan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stated as</a:t>
            </a:r>
            <a:r>
              <a:rPr lang="en-US" baseline="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Trouble/Trials/Sufferings/Battle/World/Evil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darkness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enemies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enemy</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Christ/Lord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 also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Savior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salvation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defender</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Victory/Triumph</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well as granting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Deliver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Refuge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Rule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Never</a:t>
            </a:r>
            <a:r>
              <a:rPr lang="en-US" baseline="0" dirty="0">
                <a:latin typeface="Arial" panose="020B0604020202020204" pitchFamily="34" charset="0"/>
                <a:cs typeface="Arial" panose="020B0604020202020204" pitchFamily="34" charset="0"/>
              </a:rPr>
              <a:t> Fails</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Strength"</a:t>
            </a:r>
            <a:r>
              <a:rPr lang="en-US" baseline="0" dirty="0">
                <a:latin typeface="Arial" panose="020B0604020202020204" pitchFamily="34" charset="0"/>
                <a:cs typeface="Arial" panose="020B0604020202020204" pitchFamily="34" charset="0"/>
              </a:rPr>
              <a:t> or "P</a:t>
            </a:r>
            <a:r>
              <a:rPr lang="en-US" dirty="0">
                <a:latin typeface="Arial" panose="020B0604020202020204" pitchFamily="34" charset="0"/>
                <a:cs typeface="Arial" panose="020B0604020202020204" pitchFamily="34" charset="0"/>
              </a:rPr>
              <a:t>rotection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"Defense" or "Security"; Also</a:t>
            </a:r>
            <a:r>
              <a:rPr lang="en-US" baseline="0" dirty="0">
                <a:latin typeface="Arial" panose="020B0604020202020204" pitchFamily="34" charset="0"/>
                <a:cs typeface="Arial" panose="020B0604020202020204" pitchFamily="34" charset="0"/>
              </a:rPr>
              <a:t> partial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Help/Protect</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Power/ful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"only one" (-5%)</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Word/Truth</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Affirmation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granted full credit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Faith/Trust/Depend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a:t>
            </a:r>
            <a:r>
              <a:rPr lang="en-US" baseline="0" dirty="0">
                <a:latin typeface="Arial" panose="020B0604020202020204" pitchFamily="34" charset="0"/>
                <a:cs typeface="Arial" panose="020B0604020202020204" pitchFamily="34" charset="0"/>
              </a:rPr>
              <a:t> as well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not fear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assurance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security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rely 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confidence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"hope"</a:t>
            </a:r>
          </a:p>
          <a:p>
            <a:r>
              <a:rPr lang="en-US" dirty="0">
                <a:latin typeface="Arial" panose="020B0604020202020204" pitchFamily="34" charset="0"/>
                <a:cs typeface="Arial" panose="020B0604020202020204" pitchFamily="34" charset="0"/>
              </a:rPr>
              <a:t> Mentioning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Mighty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Fortress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r>
              <a:rPr lang="en-US" dirty="0">
                <a:latin typeface="Arial" panose="020B0604020202020204" pitchFamily="34" charset="0"/>
                <a:cs typeface="Arial" panose="020B0604020202020204" pitchFamily="34" charset="0"/>
              </a:rPr>
              <a:t>Subject or Complement not one</a:t>
            </a:r>
            <a:r>
              <a:rPr lang="en-US" baseline="0" dirty="0">
                <a:latin typeface="Arial" panose="020B0604020202020204" pitchFamily="34" charset="0"/>
                <a:cs typeface="Arial" panose="020B0604020202020204" pitchFamily="34" charset="0"/>
              </a:rPr>
              <a:t> sentence but a list of sentences (-5%)</a:t>
            </a:r>
          </a:p>
          <a:p>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C36C70-E447-0842-94B3-5441E9152399}" type="slidenum">
              <a:rPr lang="en-US" sz="1200">
                <a:solidFill>
                  <a:srgbClr val="000000"/>
                </a:solidFill>
              </a:rPr>
              <a:pPr/>
              <a:t>65</a:t>
            </a:fld>
            <a:endParaRPr lang="en-US" sz="1200">
              <a:solidFill>
                <a:srgbClr val="000000"/>
              </a:solidFill>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18371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B922E16-6754-8042-BE63-53814761A448}" type="slidenum">
              <a:rPr lang="en-US" sz="1200">
                <a:solidFill>
                  <a:srgbClr val="000000"/>
                </a:solidFill>
              </a:rPr>
              <a:pPr/>
              <a:t>66</a:t>
            </a:fld>
            <a:endParaRPr lang="en-US" sz="1200">
              <a:solidFill>
                <a:srgbClr val="000000"/>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00744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431A74-6CBD-0340-95A3-4A2B6A504555}" type="slidenum">
              <a:rPr lang="en-US" sz="1200">
                <a:solidFill>
                  <a:srgbClr val="000000"/>
                </a:solidFill>
              </a:rPr>
              <a:pPr/>
              <a:t>67</a:t>
            </a:fld>
            <a:endParaRPr lang="en-US" sz="1200">
              <a:solidFill>
                <a:srgbClr val="000000"/>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9021304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3FD172C-9D26-6245-9394-A3E7C2F1CD10}" type="slidenum">
              <a:rPr lang="en-US" sz="1200">
                <a:solidFill>
                  <a:srgbClr val="000000"/>
                </a:solidFill>
              </a:rPr>
              <a:pPr/>
              <a:t>68</a:t>
            </a:fld>
            <a:endParaRPr lang="en-US" sz="1200">
              <a:solidFill>
                <a:srgbClr val="000000"/>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592635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F75143A-BB81-D74B-A692-2366D2400E7A}" type="slidenum">
              <a:rPr lang="en-US" sz="1200"/>
              <a:pPr/>
              <a:t>69</a:t>
            </a:fld>
            <a:endParaRPr lang="en-US" sz="1200"/>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God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full</a:t>
            </a:r>
            <a:r>
              <a:rPr lang="en-US" baseline="0" dirty="0">
                <a:latin typeface="Arial" panose="020B0604020202020204" pitchFamily="34" charset="0"/>
                <a:cs typeface="Arial" panose="020B0604020202020204" pitchFamily="34" charset="0"/>
              </a:rPr>
              <a:t> credit for </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Father</a:t>
            </a:r>
            <a:r>
              <a:rPr lang="ru-RU"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Satan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stated as</a:t>
            </a:r>
            <a:r>
              <a:rPr lang="en-US" baseline="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Trouble/Trials/Sufferings/Battle/World/Evil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darkness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enemies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enemy</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Christ/Lord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 also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Savior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salvation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defender</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Victory/Triumph</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well as granting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Deliver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Refuge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Rule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Never</a:t>
            </a:r>
            <a:r>
              <a:rPr lang="en-US" baseline="0" dirty="0">
                <a:latin typeface="Arial" panose="020B0604020202020204" pitchFamily="34" charset="0"/>
                <a:cs typeface="Arial" panose="020B0604020202020204" pitchFamily="34" charset="0"/>
              </a:rPr>
              <a:t> Fails</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Strength"</a:t>
            </a:r>
            <a:r>
              <a:rPr lang="en-US" baseline="0" dirty="0">
                <a:latin typeface="Arial" panose="020B0604020202020204" pitchFamily="34" charset="0"/>
                <a:cs typeface="Arial" panose="020B0604020202020204" pitchFamily="34" charset="0"/>
              </a:rPr>
              <a:t> or "P</a:t>
            </a:r>
            <a:r>
              <a:rPr lang="en-US" dirty="0">
                <a:latin typeface="Arial" panose="020B0604020202020204" pitchFamily="34" charset="0"/>
                <a:cs typeface="Arial" panose="020B0604020202020204" pitchFamily="34" charset="0"/>
              </a:rPr>
              <a:t>rotection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"Defense" or "Security"; Also</a:t>
            </a:r>
            <a:r>
              <a:rPr lang="en-US" baseline="0" dirty="0">
                <a:latin typeface="Arial" panose="020B0604020202020204" pitchFamily="34" charset="0"/>
                <a:cs typeface="Arial" panose="020B0604020202020204" pitchFamily="34" charset="0"/>
              </a:rPr>
              <a:t> partial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Help/Protect</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Power/ful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"only one" (-5%)</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Word/Truth</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Affirmation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granted full credit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Faith/Trust/Depend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a:t>
            </a:r>
            <a:r>
              <a:rPr lang="en-US" baseline="0" dirty="0">
                <a:latin typeface="Arial" panose="020B0604020202020204" pitchFamily="34" charset="0"/>
                <a:cs typeface="Arial" panose="020B0604020202020204" pitchFamily="34" charset="0"/>
              </a:rPr>
              <a:t> as well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not fear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assurance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security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rely 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confidence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"hope"</a:t>
            </a:r>
          </a:p>
          <a:p>
            <a:r>
              <a:rPr lang="en-US" dirty="0">
                <a:latin typeface="Arial" panose="020B0604020202020204" pitchFamily="34" charset="0"/>
                <a:cs typeface="Arial" panose="020B0604020202020204" pitchFamily="34" charset="0"/>
              </a:rPr>
              <a:t> Mentioning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Mighty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Fortress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r>
              <a:rPr lang="en-US" dirty="0">
                <a:latin typeface="Arial" panose="020B0604020202020204" pitchFamily="34" charset="0"/>
                <a:cs typeface="Arial" panose="020B0604020202020204" pitchFamily="34" charset="0"/>
              </a:rPr>
              <a:t>Subject or Complement not one</a:t>
            </a:r>
            <a:r>
              <a:rPr lang="en-US" baseline="0" dirty="0">
                <a:latin typeface="Arial" panose="020B0604020202020204" pitchFamily="34" charset="0"/>
                <a:cs typeface="Arial" panose="020B0604020202020204" pitchFamily="34" charset="0"/>
              </a:rPr>
              <a:t> sentence but a list of sentences (-5%)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1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5AAD14E-66F1-B249-BF15-02EB4077AFFF}" type="slidenum">
              <a:rPr lang="en-US" sz="1200">
                <a:solidFill>
                  <a:srgbClr val="000000"/>
                </a:solidFill>
                <a:latin typeface="Arial" charset="0"/>
              </a:rPr>
              <a:pPr/>
              <a:t>10</a:t>
            </a:fld>
            <a:endParaRPr lang="en-US" sz="1200">
              <a:solidFill>
                <a:srgbClr val="000000"/>
              </a:solidFill>
              <a:latin typeface="Arial"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Have you ever had a problem with another believer?  (If you say </a:t>
            </a:r>
            <a:r>
              <a:rPr lang="ru-RU" altLang="ja-JP"/>
              <a:t>"</a:t>
            </a:r>
            <a:r>
              <a:rPr lang="en-US" altLang="ja-JP"/>
              <a:t>no,</a:t>
            </a:r>
            <a:r>
              <a:rPr lang="ru-RU" altLang="ja-JP"/>
              <a:t>"</a:t>
            </a:r>
            <a:r>
              <a:rPr lang="en-US" altLang="ja-JP"/>
              <a:t> then I wonder which planet you have been living on!)  Are you in fellowship with every Christian that you know now—your family members, your work colleagues, your neighbors and friends?  If you</a:t>
            </a:r>
            <a:r>
              <a:rPr lang="fr-FR" altLang="ja-JP"/>
              <a:t>'</a:t>
            </a:r>
            <a:r>
              <a:rPr lang="en-US" altLang="ja-JP"/>
              <a:t>re not in harmony, what should you do?</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D1115E-E9C9-E843-8E00-180C57224B05}" type="slidenum">
              <a:rPr lang="en-US" sz="1200"/>
              <a:pPr/>
              <a:t>70</a:t>
            </a:fld>
            <a:endParaRPr lang="en-US" sz="120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4E2B20-CF55-BF49-A00C-A15C44111039}" type="slidenum">
              <a:rPr lang="en-US" sz="1200">
                <a:solidFill>
                  <a:srgbClr val="000000"/>
                </a:solidFill>
                <a:latin typeface="Arial" charset="0"/>
              </a:rPr>
              <a:pPr/>
              <a:t>11</a:t>
            </a:fld>
            <a:endParaRPr lang="en-US" sz="1200">
              <a:solidFill>
                <a:srgbClr val="000000"/>
              </a:solidFill>
              <a:latin typeface="Arial"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E58ABA0-83BD-064B-A71B-B5FA46B0AB95}" type="slidenum">
              <a:rPr lang="en-US" sz="1200">
                <a:solidFill>
                  <a:srgbClr val="000000"/>
                </a:solidFill>
                <a:latin typeface="Arial" charset="0"/>
              </a:rPr>
              <a:pPr/>
              <a:t>12</a:t>
            </a:fld>
            <a:endParaRPr lang="en-US" sz="1200">
              <a:solidFill>
                <a:srgbClr val="000000"/>
              </a:solidFill>
              <a:latin typeface="Arial" charset="0"/>
            </a:endParaRPr>
          </a:p>
        </p:txBody>
      </p:sp>
      <p:sp>
        <p:nvSpPr>
          <p:cNvPr id="270338" name="Rectangle 2"/>
          <p:cNvSpPr>
            <a:spLocks noGrp="1" noRot="1" noChangeAspect="1" noChangeArrowheads="1"/>
          </p:cNvSpPr>
          <p:nvPr>
            <p:ph type="sldImg"/>
          </p:nvPr>
        </p:nvSpPr>
        <p:spPr>
          <a:solidFill>
            <a:srgbClr val="FFFFFF"/>
          </a:solidFill>
          <a:ln/>
        </p:spPr>
      </p:sp>
      <p:sp>
        <p:nvSpPr>
          <p:cNvPr id="2703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55AA77-2D89-E046-9499-3720ECCF0274}" type="slidenum">
              <a:rPr lang="en-US" sz="1200">
                <a:solidFill>
                  <a:srgbClr val="000000"/>
                </a:solidFill>
              </a:rPr>
              <a:pPr/>
              <a:t>13</a:t>
            </a:fld>
            <a:endParaRPr lang="en-US" sz="1200">
              <a:solidFill>
                <a:srgbClr val="000000"/>
              </a:solidFill>
            </a:endParaRPr>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Fill in your bulletin outline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63557C-CEE0-C748-A106-C5AEA2E21F33}" type="slidenum">
              <a:rPr lang="en-US"/>
              <a:pPr>
                <a:defRPr/>
              </a:pPr>
              <a:t>‹#›</a:t>
            </a:fld>
            <a:endParaRPr lang="en-US"/>
          </a:p>
        </p:txBody>
      </p:sp>
    </p:spTree>
    <p:extLst>
      <p:ext uri="{BB962C8B-B14F-4D97-AF65-F5344CB8AC3E}">
        <p14:creationId xmlns:p14="http://schemas.microsoft.com/office/powerpoint/2010/main" val="386324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9EE0B-D6F3-2E42-BD82-CEEBF4B8EF02}" type="slidenum">
              <a:rPr lang="en-US"/>
              <a:pPr>
                <a:defRPr/>
              </a:pPr>
              <a:t>‹#›</a:t>
            </a:fld>
            <a:endParaRPr lang="en-US"/>
          </a:p>
        </p:txBody>
      </p:sp>
    </p:spTree>
    <p:extLst>
      <p:ext uri="{BB962C8B-B14F-4D97-AF65-F5344CB8AC3E}">
        <p14:creationId xmlns:p14="http://schemas.microsoft.com/office/powerpoint/2010/main" val="22224474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8DDC8468-C5E1-6546-8126-556EB7331D64}" type="slidenum">
              <a:rPr lang="en-GB"/>
              <a:pPr>
                <a:defRPr/>
              </a:pPr>
              <a:t>‹#›</a:t>
            </a:fld>
            <a:endParaRPr lang="en-GB"/>
          </a:p>
        </p:txBody>
      </p:sp>
    </p:spTree>
    <p:extLst>
      <p:ext uri="{BB962C8B-B14F-4D97-AF65-F5344CB8AC3E}">
        <p14:creationId xmlns:p14="http://schemas.microsoft.com/office/powerpoint/2010/main" val="1828889961"/>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2CE1D75-1491-4D4C-8DE7-76B82A4C4581}" type="slidenum">
              <a:rPr lang="en-GB"/>
              <a:pPr>
                <a:defRPr/>
              </a:pPr>
              <a:t>‹#›</a:t>
            </a:fld>
            <a:endParaRPr lang="en-GB"/>
          </a:p>
        </p:txBody>
      </p:sp>
    </p:spTree>
    <p:extLst>
      <p:ext uri="{BB962C8B-B14F-4D97-AF65-F5344CB8AC3E}">
        <p14:creationId xmlns:p14="http://schemas.microsoft.com/office/powerpoint/2010/main" val="2214529786"/>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latin typeface="Arial"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2167F88D-98AE-FE47-BB5A-32128F3D2BF1}" type="slidenum">
              <a:rPr lang="en-US"/>
              <a:pPr>
                <a:defRPr/>
              </a:pPr>
              <a:t>‹#›</a:t>
            </a:fld>
            <a:endParaRPr lang="en-US"/>
          </a:p>
        </p:txBody>
      </p:sp>
    </p:spTree>
    <p:extLst>
      <p:ext uri="{BB962C8B-B14F-4D97-AF65-F5344CB8AC3E}">
        <p14:creationId xmlns:p14="http://schemas.microsoft.com/office/powerpoint/2010/main" val="7442265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C756D80-A8F8-6742-8B19-EFCDE24F296A}" type="slidenum">
              <a:rPr lang="en-US"/>
              <a:pPr>
                <a:defRPr/>
              </a:pPr>
              <a:t>‹#›</a:t>
            </a:fld>
            <a:endParaRPr lang="en-US"/>
          </a:p>
        </p:txBody>
      </p:sp>
    </p:spTree>
    <p:extLst>
      <p:ext uri="{BB962C8B-B14F-4D97-AF65-F5344CB8AC3E}">
        <p14:creationId xmlns:p14="http://schemas.microsoft.com/office/powerpoint/2010/main" val="800152172"/>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D9038528-F679-5047-9084-75584BDC77C9}" type="slidenum">
              <a:rPr lang="en-US"/>
              <a:pPr>
                <a:defRPr/>
              </a:pPr>
              <a:t>‹#›</a:t>
            </a:fld>
            <a:endParaRPr lang="en-US"/>
          </a:p>
        </p:txBody>
      </p:sp>
    </p:spTree>
    <p:extLst>
      <p:ext uri="{BB962C8B-B14F-4D97-AF65-F5344CB8AC3E}">
        <p14:creationId xmlns:p14="http://schemas.microsoft.com/office/powerpoint/2010/main" val="3176290274"/>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10AB00CA-6149-F444-93D4-14270A02323F}" type="slidenum">
              <a:rPr lang="en-US"/>
              <a:pPr>
                <a:defRPr/>
              </a:pPr>
              <a:t>‹#›</a:t>
            </a:fld>
            <a:endParaRPr lang="en-US"/>
          </a:p>
        </p:txBody>
      </p:sp>
    </p:spTree>
    <p:extLst>
      <p:ext uri="{BB962C8B-B14F-4D97-AF65-F5344CB8AC3E}">
        <p14:creationId xmlns:p14="http://schemas.microsoft.com/office/powerpoint/2010/main" val="243112468"/>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5BE08A37-012E-B943-AB2D-965380AE6667}" type="slidenum">
              <a:rPr lang="en-US"/>
              <a:pPr>
                <a:defRPr/>
              </a:pPr>
              <a:t>‹#›</a:t>
            </a:fld>
            <a:endParaRPr lang="en-US"/>
          </a:p>
        </p:txBody>
      </p:sp>
    </p:spTree>
    <p:extLst>
      <p:ext uri="{BB962C8B-B14F-4D97-AF65-F5344CB8AC3E}">
        <p14:creationId xmlns:p14="http://schemas.microsoft.com/office/powerpoint/2010/main" val="317289247"/>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4F7875AC-2378-984F-89BE-3D687287EB8D}" type="slidenum">
              <a:rPr lang="en-US"/>
              <a:pPr>
                <a:defRPr/>
              </a:pPr>
              <a:t>‹#›</a:t>
            </a:fld>
            <a:endParaRPr lang="en-US"/>
          </a:p>
        </p:txBody>
      </p:sp>
    </p:spTree>
    <p:extLst>
      <p:ext uri="{BB962C8B-B14F-4D97-AF65-F5344CB8AC3E}">
        <p14:creationId xmlns:p14="http://schemas.microsoft.com/office/powerpoint/2010/main" val="2004794946"/>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FB1AABBE-0773-B740-BD25-914863B995DA}" type="slidenum">
              <a:rPr lang="en-US"/>
              <a:pPr>
                <a:defRPr/>
              </a:pPr>
              <a:t>‹#›</a:t>
            </a:fld>
            <a:endParaRPr lang="en-US"/>
          </a:p>
        </p:txBody>
      </p:sp>
    </p:spTree>
    <p:extLst>
      <p:ext uri="{BB962C8B-B14F-4D97-AF65-F5344CB8AC3E}">
        <p14:creationId xmlns:p14="http://schemas.microsoft.com/office/powerpoint/2010/main" val="2896535750"/>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674A650B-CA29-6941-94B2-042B4B44912F}" type="slidenum">
              <a:rPr lang="en-US"/>
              <a:pPr>
                <a:defRPr/>
              </a:pPr>
              <a:t>‹#›</a:t>
            </a:fld>
            <a:endParaRPr lang="en-US"/>
          </a:p>
        </p:txBody>
      </p:sp>
    </p:spTree>
    <p:extLst>
      <p:ext uri="{BB962C8B-B14F-4D97-AF65-F5344CB8AC3E}">
        <p14:creationId xmlns:p14="http://schemas.microsoft.com/office/powerpoint/2010/main" val="81722601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FA76C-5DB2-2744-B64B-A0A4272D4442}" type="slidenum">
              <a:rPr lang="en-US"/>
              <a:pPr>
                <a:defRPr/>
              </a:pPr>
              <a:t>‹#›</a:t>
            </a:fld>
            <a:endParaRPr lang="en-US"/>
          </a:p>
        </p:txBody>
      </p:sp>
    </p:spTree>
    <p:extLst>
      <p:ext uri="{BB962C8B-B14F-4D97-AF65-F5344CB8AC3E}">
        <p14:creationId xmlns:p14="http://schemas.microsoft.com/office/powerpoint/2010/main" val="19965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A8453A10-7890-CC4A-BFC9-B0B6EAD9E2D9}" type="slidenum">
              <a:rPr lang="en-US"/>
              <a:pPr>
                <a:defRPr/>
              </a:pPr>
              <a:t>‹#›</a:t>
            </a:fld>
            <a:endParaRPr lang="en-US"/>
          </a:p>
        </p:txBody>
      </p:sp>
    </p:spTree>
    <p:extLst>
      <p:ext uri="{BB962C8B-B14F-4D97-AF65-F5344CB8AC3E}">
        <p14:creationId xmlns:p14="http://schemas.microsoft.com/office/powerpoint/2010/main" val="3095947952"/>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2F23751-2F09-E741-864F-678EFF97B012}" type="slidenum">
              <a:rPr lang="en-US"/>
              <a:pPr>
                <a:defRPr/>
              </a:pPr>
              <a:t>‹#›</a:t>
            </a:fld>
            <a:endParaRPr lang="en-US"/>
          </a:p>
        </p:txBody>
      </p:sp>
    </p:spTree>
    <p:extLst>
      <p:ext uri="{BB962C8B-B14F-4D97-AF65-F5344CB8AC3E}">
        <p14:creationId xmlns:p14="http://schemas.microsoft.com/office/powerpoint/2010/main" val="2823507905"/>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946D0BC-A9C7-6444-BA6C-8FC74FE1C966}" type="slidenum">
              <a:rPr lang="en-US"/>
              <a:pPr>
                <a:defRPr/>
              </a:pPr>
              <a:t>‹#›</a:t>
            </a:fld>
            <a:endParaRPr lang="en-US"/>
          </a:p>
        </p:txBody>
      </p:sp>
    </p:spTree>
    <p:extLst>
      <p:ext uri="{BB962C8B-B14F-4D97-AF65-F5344CB8AC3E}">
        <p14:creationId xmlns:p14="http://schemas.microsoft.com/office/powerpoint/2010/main" val="4054386316"/>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4A34D8A-775C-C847-B7BA-B2CA5CA15F43}" type="slidenum">
              <a:rPr lang="en-US"/>
              <a:pPr>
                <a:defRPr/>
              </a:pPr>
              <a:t>‹#›</a:t>
            </a:fld>
            <a:endParaRPr lang="en-US"/>
          </a:p>
        </p:txBody>
      </p:sp>
    </p:spTree>
    <p:extLst>
      <p:ext uri="{BB962C8B-B14F-4D97-AF65-F5344CB8AC3E}">
        <p14:creationId xmlns:p14="http://schemas.microsoft.com/office/powerpoint/2010/main" val="2794873626"/>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F86C3-ABE2-C94D-BFBA-F518A048011D}" type="slidenum">
              <a:rPr lang="en-US"/>
              <a:pPr>
                <a:defRPr/>
              </a:pPr>
              <a:t>‹#›</a:t>
            </a:fld>
            <a:endParaRPr lang="en-US"/>
          </a:p>
        </p:txBody>
      </p:sp>
    </p:spTree>
    <p:extLst>
      <p:ext uri="{BB962C8B-B14F-4D97-AF65-F5344CB8AC3E}">
        <p14:creationId xmlns:p14="http://schemas.microsoft.com/office/powerpoint/2010/main" val="2027528505"/>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D89D4-60F9-3E48-B3D6-539BBEE3D6EB}" type="slidenum">
              <a:rPr lang="en-US"/>
              <a:pPr>
                <a:defRPr/>
              </a:pPr>
              <a:t>‹#›</a:t>
            </a:fld>
            <a:endParaRPr lang="en-US"/>
          </a:p>
        </p:txBody>
      </p:sp>
    </p:spTree>
    <p:extLst>
      <p:ext uri="{BB962C8B-B14F-4D97-AF65-F5344CB8AC3E}">
        <p14:creationId xmlns:p14="http://schemas.microsoft.com/office/powerpoint/2010/main" val="253381967"/>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734A7A-42CD-7342-A1BE-0BCEE7CAB752}" type="slidenum">
              <a:rPr lang="en-US"/>
              <a:pPr>
                <a:defRPr/>
              </a:pPr>
              <a:t>‹#›</a:t>
            </a:fld>
            <a:endParaRPr lang="en-US"/>
          </a:p>
        </p:txBody>
      </p:sp>
    </p:spTree>
    <p:extLst>
      <p:ext uri="{BB962C8B-B14F-4D97-AF65-F5344CB8AC3E}">
        <p14:creationId xmlns:p14="http://schemas.microsoft.com/office/powerpoint/2010/main" val="1356969280"/>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358453-FF94-D146-A447-4DFB2DB04D12}" type="slidenum">
              <a:rPr lang="en-US"/>
              <a:pPr>
                <a:defRPr/>
              </a:pPr>
              <a:t>‹#›</a:t>
            </a:fld>
            <a:endParaRPr lang="en-US"/>
          </a:p>
        </p:txBody>
      </p:sp>
    </p:spTree>
    <p:extLst>
      <p:ext uri="{BB962C8B-B14F-4D97-AF65-F5344CB8AC3E}">
        <p14:creationId xmlns:p14="http://schemas.microsoft.com/office/powerpoint/2010/main" val="2372135933"/>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781CDF-E83C-4046-80A5-6B8AE83003A5}" type="slidenum">
              <a:rPr lang="en-US"/>
              <a:pPr>
                <a:defRPr/>
              </a:pPr>
              <a:t>‹#›</a:t>
            </a:fld>
            <a:endParaRPr lang="en-US"/>
          </a:p>
        </p:txBody>
      </p:sp>
    </p:spTree>
    <p:extLst>
      <p:ext uri="{BB962C8B-B14F-4D97-AF65-F5344CB8AC3E}">
        <p14:creationId xmlns:p14="http://schemas.microsoft.com/office/powerpoint/2010/main" val="2319805087"/>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CAE1C5-F118-AC4F-BC84-58AF3F6A5474}" type="slidenum">
              <a:rPr lang="en-US"/>
              <a:pPr>
                <a:defRPr/>
              </a:pPr>
              <a:t>‹#›</a:t>
            </a:fld>
            <a:endParaRPr lang="en-US"/>
          </a:p>
        </p:txBody>
      </p:sp>
    </p:spTree>
    <p:extLst>
      <p:ext uri="{BB962C8B-B14F-4D97-AF65-F5344CB8AC3E}">
        <p14:creationId xmlns:p14="http://schemas.microsoft.com/office/powerpoint/2010/main" val="125750392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754071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A39C59-3CAD-CA40-920F-07E5B7A87FD4}" type="slidenum">
              <a:rPr lang="en-US"/>
              <a:pPr>
                <a:defRPr/>
              </a:pPr>
              <a:t>‹#›</a:t>
            </a:fld>
            <a:endParaRPr lang="en-US"/>
          </a:p>
        </p:txBody>
      </p:sp>
    </p:spTree>
    <p:extLst>
      <p:ext uri="{BB962C8B-B14F-4D97-AF65-F5344CB8AC3E}">
        <p14:creationId xmlns:p14="http://schemas.microsoft.com/office/powerpoint/2010/main" val="344005709"/>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47FD7-45E8-7642-A4B9-FF3C34A1FFF3}" type="slidenum">
              <a:rPr lang="en-US"/>
              <a:pPr>
                <a:defRPr/>
              </a:pPr>
              <a:t>‹#›</a:t>
            </a:fld>
            <a:endParaRPr lang="en-US"/>
          </a:p>
        </p:txBody>
      </p:sp>
    </p:spTree>
    <p:extLst>
      <p:ext uri="{BB962C8B-B14F-4D97-AF65-F5344CB8AC3E}">
        <p14:creationId xmlns:p14="http://schemas.microsoft.com/office/powerpoint/2010/main" val="3924664579"/>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6FF2A-A491-DD43-9820-E8F12A82F98E}" type="slidenum">
              <a:rPr lang="en-US"/>
              <a:pPr>
                <a:defRPr/>
              </a:pPr>
              <a:t>‹#›</a:t>
            </a:fld>
            <a:endParaRPr lang="en-US"/>
          </a:p>
        </p:txBody>
      </p:sp>
    </p:spTree>
    <p:extLst>
      <p:ext uri="{BB962C8B-B14F-4D97-AF65-F5344CB8AC3E}">
        <p14:creationId xmlns:p14="http://schemas.microsoft.com/office/powerpoint/2010/main" val="1283054819"/>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629AA9-8112-1F4E-8893-DAB86E181FF9}" type="slidenum">
              <a:rPr lang="en-US"/>
              <a:pPr>
                <a:defRPr/>
              </a:pPr>
              <a:t>‹#›</a:t>
            </a:fld>
            <a:endParaRPr lang="en-US"/>
          </a:p>
        </p:txBody>
      </p:sp>
    </p:spTree>
    <p:extLst>
      <p:ext uri="{BB962C8B-B14F-4D97-AF65-F5344CB8AC3E}">
        <p14:creationId xmlns:p14="http://schemas.microsoft.com/office/powerpoint/2010/main" val="1090877933"/>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3450E0E1-903D-E940-B51F-C6D33077AF1F}" type="slidenum">
              <a:rPr lang="en-GB"/>
              <a:pPr>
                <a:defRPr/>
              </a:pPr>
              <a:t>‹#›</a:t>
            </a:fld>
            <a:endParaRPr lang="en-GB"/>
          </a:p>
        </p:txBody>
      </p:sp>
    </p:spTree>
    <p:extLst>
      <p:ext uri="{BB962C8B-B14F-4D97-AF65-F5344CB8AC3E}">
        <p14:creationId xmlns:p14="http://schemas.microsoft.com/office/powerpoint/2010/main" val="2610339857"/>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612CF4C5-CC4C-D24F-9A3A-D3A9C341AA49}" type="slidenum">
              <a:rPr lang="en-GB"/>
              <a:pPr>
                <a:defRPr/>
              </a:pPr>
              <a:t>‹#›</a:t>
            </a:fld>
            <a:endParaRPr lang="en-GB"/>
          </a:p>
        </p:txBody>
      </p:sp>
    </p:spTree>
    <p:extLst>
      <p:ext uri="{BB962C8B-B14F-4D97-AF65-F5344CB8AC3E}">
        <p14:creationId xmlns:p14="http://schemas.microsoft.com/office/powerpoint/2010/main" val="1668359182"/>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C012F7D-F423-7A48-AA17-086D9B86FC4A}" type="slidenum">
              <a:rPr lang="en-GB"/>
              <a:pPr>
                <a:defRPr/>
              </a:pPr>
              <a:t>‹#›</a:t>
            </a:fld>
            <a:endParaRPr lang="en-GB"/>
          </a:p>
        </p:txBody>
      </p:sp>
    </p:spTree>
    <p:extLst>
      <p:ext uri="{BB962C8B-B14F-4D97-AF65-F5344CB8AC3E}">
        <p14:creationId xmlns:p14="http://schemas.microsoft.com/office/powerpoint/2010/main" val="1903352649"/>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F1F7AD80-DB7A-5346-9DAB-66EAB961AC5B}" type="slidenum">
              <a:rPr lang="en-GB"/>
              <a:pPr>
                <a:defRPr/>
              </a:pPr>
              <a:t>‹#›</a:t>
            </a:fld>
            <a:endParaRPr lang="en-GB"/>
          </a:p>
        </p:txBody>
      </p:sp>
    </p:spTree>
    <p:extLst>
      <p:ext uri="{BB962C8B-B14F-4D97-AF65-F5344CB8AC3E}">
        <p14:creationId xmlns:p14="http://schemas.microsoft.com/office/powerpoint/2010/main" val="3552188464"/>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5DD63776-8A69-DD49-828F-824B9B2BE3C4}" type="slidenum">
              <a:rPr lang="en-GB"/>
              <a:pPr>
                <a:defRPr/>
              </a:pPr>
              <a:t>‹#›</a:t>
            </a:fld>
            <a:endParaRPr lang="en-GB"/>
          </a:p>
        </p:txBody>
      </p:sp>
    </p:spTree>
    <p:extLst>
      <p:ext uri="{BB962C8B-B14F-4D97-AF65-F5344CB8AC3E}">
        <p14:creationId xmlns:p14="http://schemas.microsoft.com/office/powerpoint/2010/main" val="1892670663"/>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21B2AC0B-CE93-AE40-BF27-F8EF5E267185}" type="slidenum">
              <a:rPr lang="en-GB"/>
              <a:pPr>
                <a:defRPr/>
              </a:pPr>
              <a:t>‹#›</a:t>
            </a:fld>
            <a:endParaRPr lang="en-GB"/>
          </a:p>
        </p:txBody>
      </p:sp>
    </p:spTree>
    <p:extLst>
      <p:ext uri="{BB962C8B-B14F-4D97-AF65-F5344CB8AC3E}">
        <p14:creationId xmlns:p14="http://schemas.microsoft.com/office/powerpoint/2010/main" val="22025022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8636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79BADAF0-B9D1-D04F-B933-B46D45ED6321}" type="slidenum">
              <a:rPr lang="en-GB"/>
              <a:pPr>
                <a:defRPr/>
              </a:pPr>
              <a:t>‹#›</a:t>
            </a:fld>
            <a:endParaRPr lang="en-GB"/>
          </a:p>
        </p:txBody>
      </p:sp>
    </p:spTree>
    <p:extLst>
      <p:ext uri="{BB962C8B-B14F-4D97-AF65-F5344CB8AC3E}">
        <p14:creationId xmlns:p14="http://schemas.microsoft.com/office/powerpoint/2010/main" val="1942780305"/>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8F27001B-B477-DF44-8C9D-5DB2CFF4D1B4}" type="slidenum">
              <a:rPr lang="en-GB"/>
              <a:pPr>
                <a:defRPr/>
              </a:pPr>
              <a:t>‹#›</a:t>
            </a:fld>
            <a:endParaRPr lang="en-GB"/>
          </a:p>
        </p:txBody>
      </p:sp>
    </p:spTree>
    <p:extLst>
      <p:ext uri="{BB962C8B-B14F-4D97-AF65-F5344CB8AC3E}">
        <p14:creationId xmlns:p14="http://schemas.microsoft.com/office/powerpoint/2010/main" val="392043511"/>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5FCC696-581D-A846-80A2-C7B7FEEF42CB}" type="slidenum">
              <a:rPr lang="en-GB"/>
              <a:pPr>
                <a:defRPr/>
              </a:pPr>
              <a:t>‹#›</a:t>
            </a:fld>
            <a:endParaRPr lang="en-GB"/>
          </a:p>
        </p:txBody>
      </p:sp>
    </p:spTree>
    <p:extLst>
      <p:ext uri="{BB962C8B-B14F-4D97-AF65-F5344CB8AC3E}">
        <p14:creationId xmlns:p14="http://schemas.microsoft.com/office/powerpoint/2010/main" val="1554683958"/>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82E3F0F-5F67-A341-8BEB-32AC443B991F}" type="slidenum">
              <a:rPr lang="en-GB"/>
              <a:pPr>
                <a:defRPr/>
              </a:pPr>
              <a:t>‹#›</a:t>
            </a:fld>
            <a:endParaRPr lang="en-GB"/>
          </a:p>
        </p:txBody>
      </p:sp>
    </p:spTree>
    <p:extLst>
      <p:ext uri="{BB962C8B-B14F-4D97-AF65-F5344CB8AC3E}">
        <p14:creationId xmlns:p14="http://schemas.microsoft.com/office/powerpoint/2010/main" val="3976338669"/>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E6D4DA5-B3FC-5743-9BEF-F3CEF7DDB0F1}" type="slidenum">
              <a:rPr lang="en-GB"/>
              <a:pPr>
                <a:defRPr/>
              </a:pPr>
              <a:t>‹#›</a:t>
            </a:fld>
            <a:endParaRPr lang="en-GB"/>
          </a:p>
        </p:txBody>
      </p:sp>
    </p:spTree>
    <p:extLst>
      <p:ext uri="{BB962C8B-B14F-4D97-AF65-F5344CB8AC3E}">
        <p14:creationId xmlns:p14="http://schemas.microsoft.com/office/powerpoint/2010/main" val="2199187367"/>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8942DEE9-6A69-0E48-B599-64F570F169D0}" type="slidenum">
              <a:rPr lang="en-US"/>
              <a:pPr>
                <a:defRPr/>
              </a:pPr>
              <a:t>‹#›</a:t>
            </a:fld>
            <a:endParaRPr lang="en-US"/>
          </a:p>
        </p:txBody>
      </p:sp>
    </p:spTree>
    <p:extLst>
      <p:ext uri="{BB962C8B-B14F-4D97-AF65-F5344CB8AC3E}">
        <p14:creationId xmlns:p14="http://schemas.microsoft.com/office/powerpoint/2010/main" val="2536688441"/>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88472C4-5244-7D41-B46C-ACDD01C2C4A9}" type="slidenum">
              <a:rPr lang="en-US"/>
              <a:pPr>
                <a:defRPr/>
              </a:pPr>
              <a:t>‹#›</a:t>
            </a:fld>
            <a:endParaRPr lang="en-US"/>
          </a:p>
        </p:txBody>
      </p:sp>
    </p:spTree>
    <p:extLst>
      <p:ext uri="{BB962C8B-B14F-4D97-AF65-F5344CB8AC3E}">
        <p14:creationId xmlns:p14="http://schemas.microsoft.com/office/powerpoint/2010/main" val="1874686675"/>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4224892-9327-874C-9365-F9A08936782A}" type="slidenum">
              <a:rPr lang="en-US"/>
              <a:pPr>
                <a:defRPr/>
              </a:pPr>
              <a:t>‹#›</a:t>
            </a:fld>
            <a:endParaRPr lang="en-US"/>
          </a:p>
        </p:txBody>
      </p:sp>
    </p:spTree>
    <p:extLst>
      <p:ext uri="{BB962C8B-B14F-4D97-AF65-F5344CB8AC3E}">
        <p14:creationId xmlns:p14="http://schemas.microsoft.com/office/powerpoint/2010/main" val="1851500480"/>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C023C4E-89A6-5445-A97F-F3B686046E1C}" type="slidenum">
              <a:rPr lang="en-US"/>
              <a:pPr>
                <a:defRPr/>
              </a:pPr>
              <a:t>‹#›</a:t>
            </a:fld>
            <a:endParaRPr lang="en-US"/>
          </a:p>
        </p:txBody>
      </p:sp>
    </p:spTree>
    <p:extLst>
      <p:ext uri="{BB962C8B-B14F-4D97-AF65-F5344CB8AC3E}">
        <p14:creationId xmlns:p14="http://schemas.microsoft.com/office/powerpoint/2010/main" val="3369567861"/>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CAA5DBD-FAD8-6E4F-9EA6-A312B421DDD6}" type="slidenum">
              <a:rPr lang="en-US"/>
              <a:pPr>
                <a:defRPr/>
              </a:pPr>
              <a:t>‹#›</a:t>
            </a:fld>
            <a:endParaRPr lang="en-US"/>
          </a:p>
        </p:txBody>
      </p:sp>
    </p:spTree>
    <p:extLst>
      <p:ext uri="{BB962C8B-B14F-4D97-AF65-F5344CB8AC3E}">
        <p14:creationId xmlns:p14="http://schemas.microsoft.com/office/powerpoint/2010/main" val="223894450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05668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491D111-A06C-EB4D-A092-E3DA5C87876A}" type="slidenum">
              <a:rPr lang="en-US"/>
              <a:pPr>
                <a:defRPr/>
              </a:pPr>
              <a:t>‹#›</a:t>
            </a:fld>
            <a:endParaRPr lang="en-US"/>
          </a:p>
        </p:txBody>
      </p:sp>
    </p:spTree>
    <p:extLst>
      <p:ext uri="{BB962C8B-B14F-4D97-AF65-F5344CB8AC3E}">
        <p14:creationId xmlns:p14="http://schemas.microsoft.com/office/powerpoint/2010/main" val="3966455036"/>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F8530F1-8382-BF4E-BE26-175918561AB7}" type="slidenum">
              <a:rPr lang="en-US"/>
              <a:pPr>
                <a:defRPr/>
              </a:pPr>
              <a:t>‹#›</a:t>
            </a:fld>
            <a:endParaRPr lang="en-US"/>
          </a:p>
        </p:txBody>
      </p:sp>
    </p:spTree>
    <p:extLst>
      <p:ext uri="{BB962C8B-B14F-4D97-AF65-F5344CB8AC3E}">
        <p14:creationId xmlns:p14="http://schemas.microsoft.com/office/powerpoint/2010/main" val="862606396"/>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4C2F5E2-D910-3C48-995F-2E743D65626F}" type="slidenum">
              <a:rPr lang="en-US"/>
              <a:pPr>
                <a:defRPr/>
              </a:pPr>
              <a:t>‹#›</a:t>
            </a:fld>
            <a:endParaRPr lang="en-US"/>
          </a:p>
        </p:txBody>
      </p:sp>
    </p:spTree>
    <p:extLst>
      <p:ext uri="{BB962C8B-B14F-4D97-AF65-F5344CB8AC3E}">
        <p14:creationId xmlns:p14="http://schemas.microsoft.com/office/powerpoint/2010/main" val="2899386468"/>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EDB104F-633B-4E46-8A62-037D7BF7E578}" type="slidenum">
              <a:rPr lang="en-US"/>
              <a:pPr>
                <a:defRPr/>
              </a:pPr>
              <a:t>‹#›</a:t>
            </a:fld>
            <a:endParaRPr lang="en-US"/>
          </a:p>
        </p:txBody>
      </p:sp>
    </p:spTree>
    <p:extLst>
      <p:ext uri="{BB962C8B-B14F-4D97-AF65-F5344CB8AC3E}">
        <p14:creationId xmlns:p14="http://schemas.microsoft.com/office/powerpoint/2010/main" val="2485347896"/>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77F949A-E841-EF49-B1BD-1F722EDDFA54}" type="slidenum">
              <a:rPr lang="en-US"/>
              <a:pPr>
                <a:defRPr/>
              </a:pPr>
              <a:t>‹#›</a:t>
            </a:fld>
            <a:endParaRPr lang="en-US"/>
          </a:p>
        </p:txBody>
      </p:sp>
    </p:spTree>
    <p:extLst>
      <p:ext uri="{BB962C8B-B14F-4D97-AF65-F5344CB8AC3E}">
        <p14:creationId xmlns:p14="http://schemas.microsoft.com/office/powerpoint/2010/main" val="569680031"/>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7102B74-2A3D-0648-BB06-2C053EA764D5}" type="slidenum">
              <a:rPr lang="en-US"/>
              <a:pPr>
                <a:defRPr/>
              </a:pPr>
              <a:t>‹#›</a:t>
            </a:fld>
            <a:endParaRPr lang="en-US"/>
          </a:p>
        </p:txBody>
      </p:sp>
    </p:spTree>
    <p:extLst>
      <p:ext uri="{BB962C8B-B14F-4D97-AF65-F5344CB8AC3E}">
        <p14:creationId xmlns:p14="http://schemas.microsoft.com/office/powerpoint/2010/main" val="1726906386"/>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atin typeface="Times New Roman" charset="0"/>
              </a:defRPr>
            </a:lvl1pPr>
          </a:lstStyle>
          <a:p>
            <a:pPr>
              <a:defRPr/>
            </a:pPr>
            <a:fld id="{E2FF4BA9-6936-3F45-8F7B-3E6E09BA9328}" type="slidenum">
              <a:rPr lang="en-US"/>
              <a:pPr>
                <a:defRPr/>
              </a:pPr>
              <a:t>‹#›</a:t>
            </a:fld>
            <a:endParaRPr lang="en-US"/>
          </a:p>
        </p:txBody>
      </p:sp>
    </p:spTree>
    <p:extLst>
      <p:ext uri="{BB962C8B-B14F-4D97-AF65-F5344CB8AC3E}">
        <p14:creationId xmlns:p14="http://schemas.microsoft.com/office/powerpoint/2010/main" val="3471518628"/>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C54524B-24D2-3B48-BF36-FFCD1B8817EA}" type="slidenum">
              <a:rPr lang="en-US"/>
              <a:pPr>
                <a:defRPr/>
              </a:pPr>
              <a:t>‹#›</a:t>
            </a:fld>
            <a:endParaRPr lang="en-US"/>
          </a:p>
        </p:txBody>
      </p:sp>
    </p:spTree>
    <p:extLst>
      <p:ext uri="{BB962C8B-B14F-4D97-AF65-F5344CB8AC3E}">
        <p14:creationId xmlns:p14="http://schemas.microsoft.com/office/powerpoint/2010/main" val="4065038649"/>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14B3F11-654B-5C42-BF85-1DF767CEF70A}" type="slidenum">
              <a:rPr lang="en-US"/>
              <a:pPr>
                <a:defRPr/>
              </a:pPr>
              <a:t>‹#›</a:t>
            </a:fld>
            <a:endParaRPr lang="en-US"/>
          </a:p>
        </p:txBody>
      </p:sp>
    </p:spTree>
    <p:extLst>
      <p:ext uri="{BB962C8B-B14F-4D97-AF65-F5344CB8AC3E}">
        <p14:creationId xmlns:p14="http://schemas.microsoft.com/office/powerpoint/2010/main" val="2654093962"/>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4B22FBE-DD25-014B-8ACA-928AC2E2C804}" type="slidenum">
              <a:rPr lang="en-US"/>
              <a:pPr>
                <a:defRPr/>
              </a:pPr>
              <a:t>‹#›</a:t>
            </a:fld>
            <a:endParaRPr lang="en-US"/>
          </a:p>
        </p:txBody>
      </p:sp>
    </p:spTree>
    <p:extLst>
      <p:ext uri="{BB962C8B-B14F-4D97-AF65-F5344CB8AC3E}">
        <p14:creationId xmlns:p14="http://schemas.microsoft.com/office/powerpoint/2010/main" val="366406903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6191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B9EB70B8-DC57-1948-B6E1-B6C1D79EDC72}" type="slidenum">
              <a:rPr lang="en-US"/>
              <a:pPr>
                <a:defRPr/>
              </a:pPr>
              <a:t>‹#›</a:t>
            </a:fld>
            <a:endParaRPr lang="en-US"/>
          </a:p>
        </p:txBody>
      </p:sp>
    </p:spTree>
    <p:extLst>
      <p:ext uri="{BB962C8B-B14F-4D97-AF65-F5344CB8AC3E}">
        <p14:creationId xmlns:p14="http://schemas.microsoft.com/office/powerpoint/2010/main" val="2773281820"/>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2FB703BB-823E-5040-B863-C04F15B4F6C0}" type="slidenum">
              <a:rPr lang="en-US"/>
              <a:pPr>
                <a:defRPr/>
              </a:pPr>
              <a:t>‹#›</a:t>
            </a:fld>
            <a:endParaRPr lang="en-US"/>
          </a:p>
        </p:txBody>
      </p:sp>
    </p:spTree>
    <p:extLst>
      <p:ext uri="{BB962C8B-B14F-4D97-AF65-F5344CB8AC3E}">
        <p14:creationId xmlns:p14="http://schemas.microsoft.com/office/powerpoint/2010/main" val="3141333811"/>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31D9F9BC-BC50-AD49-9908-4B6B4CAE2332}" type="slidenum">
              <a:rPr lang="en-US"/>
              <a:pPr>
                <a:defRPr/>
              </a:pPr>
              <a:t>‹#›</a:t>
            </a:fld>
            <a:endParaRPr lang="en-US"/>
          </a:p>
        </p:txBody>
      </p:sp>
    </p:spTree>
    <p:extLst>
      <p:ext uri="{BB962C8B-B14F-4D97-AF65-F5344CB8AC3E}">
        <p14:creationId xmlns:p14="http://schemas.microsoft.com/office/powerpoint/2010/main" val="1753537141"/>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4D427FBF-8169-3946-BC48-D2F88E1639A1}" type="slidenum">
              <a:rPr lang="en-US"/>
              <a:pPr>
                <a:defRPr/>
              </a:pPr>
              <a:t>‹#›</a:t>
            </a:fld>
            <a:endParaRPr lang="en-US"/>
          </a:p>
        </p:txBody>
      </p:sp>
    </p:spTree>
    <p:extLst>
      <p:ext uri="{BB962C8B-B14F-4D97-AF65-F5344CB8AC3E}">
        <p14:creationId xmlns:p14="http://schemas.microsoft.com/office/powerpoint/2010/main" val="828306352"/>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AF205EF5-678E-8741-94AD-303FC2D7046F}" type="slidenum">
              <a:rPr lang="en-US"/>
              <a:pPr>
                <a:defRPr/>
              </a:pPr>
              <a:t>‹#›</a:t>
            </a:fld>
            <a:endParaRPr lang="en-US"/>
          </a:p>
        </p:txBody>
      </p:sp>
    </p:spTree>
    <p:extLst>
      <p:ext uri="{BB962C8B-B14F-4D97-AF65-F5344CB8AC3E}">
        <p14:creationId xmlns:p14="http://schemas.microsoft.com/office/powerpoint/2010/main" val="2843848058"/>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677B8675-A45A-7F4D-9F04-0380E751F825}" type="slidenum">
              <a:rPr lang="en-US"/>
              <a:pPr>
                <a:defRPr/>
              </a:pPr>
              <a:t>‹#›</a:t>
            </a:fld>
            <a:endParaRPr lang="en-US"/>
          </a:p>
        </p:txBody>
      </p:sp>
    </p:spTree>
    <p:extLst>
      <p:ext uri="{BB962C8B-B14F-4D97-AF65-F5344CB8AC3E}">
        <p14:creationId xmlns:p14="http://schemas.microsoft.com/office/powerpoint/2010/main" val="2788785052"/>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E4B40758-CE08-5147-8046-84E95F482303}" type="slidenum">
              <a:rPr lang="en-US"/>
              <a:pPr>
                <a:defRPr/>
              </a:pPr>
              <a:t>‹#›</a:t>
            </a:fld>
            <a:endParaRPr lang="en-US"/>
          </a:p>
        </p:txBody>
      </p:sp>
    </p:spTree>
    <p:extLst>
      <p:ext uri="{BB962C8B-B14F-4D97-AF65-F5344CB8AC3E}">
        <p14:creationId xmlns:p14="http://schemas.microsoft.com/office/powerpoint/2010/main" val="3387267436"/>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CCAB8D2-D04A-AD44-9FBE-C77B02F2B5E3}" type="slidenum">
              <a:rPr lang="en-US"/>
              <a:pPr>
                <a:defRPr/>
              </a:pPr>
              <a:t>‹#›</a:t>
            </a:fld>
            <a:endParaRPr lang="en-US"/>
          </a:p>
        </p:txBody>
      </p:sp>
    </p:spTree>
    <p:extLst>
      <p:ext uri="{BB962C8B-B14F-4D97-AF65-F5344CB8AC3E}">
        <p14:creationId xmlns:p14="http://schemas.microsoft.com/office/powerpoint/2010/main" val="18013609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C2BE0-6C8F-9344-8FB2-C71C8051AE04}" type="slidenum">
              <a:rPr lang="en-US"/>
              <a:pPr>
                <a:defRPr/>
              </a:pPr>
              <a:t>‹#›</a:t>
            </a:fld>
            <a:endParaRPr lang="en-US"/>
          </a:p>
        </p:txBody>
      </p:sp>
    </p:spTree>
    <p:extLst>
      <p:ext uri="{BB962C8B-B14F-4D97-AF65-F5344CB8AC3E}">
        <p14:creationId xmlns:p14="http://schemas.microsoft.com/office/powerpoint/2010/main" val="11991361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CBFE23-124B-2741-B728-524367F53C80}" type="slidenum">
              <a:rPr lang="en-US"/>
              <a:pPr>
                <a:defRPr/>
              </a:pPr>
              <a:t>‹#›</a:t>
            </a:fld>
            <a:endParaRPr lang="en-US"/>
          </a:p>
        </p:txBody>
      </p:sp>
    </p:spTree>
    <p:extLst>
      <p:ext uri="{BB962C8B-B14F-4D97-AF65-F5344CB8AC3E}">
        <p14:creationId xmlns:p14="http://schemas.microsoft.com/office/powerpoint/2010/main" val="371662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5398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A0B492-F3AC-D84E-B136-2AD998EB6CDB}" type="slidenum">
              <a:rPr lang="en-US"/>
              <a:pPr>
                <a:defRPr/>
              </a:pPr>
              <a:t>‹#›</a:t>
            </a:fld>
            <a:endParaRPr lang="en-US"/>
          </a:p>
        </p:txBody>
      </p:sp>
    </p:spTree>
    <p:extLst>
      <p:ext uri="{BB962C8B-B14F-4D97-AF65-F5344CB8AC3E}">
        <p14:creationId xmlns:p14="http://schemas.microsoft.com/office/powerpoint/2010/main" val="5057560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CA94DC-968D-E547-8E68-FC935D8D5D61}" type="slidenum">
              <a:rPr lang="en-US"/>
              <a:pPr>
                <a:defRPr/>
              </a:pPr>
              <a:t>‹#›</a:t>
            </a:fld>
            <a:endParaRPr lang="en-US"/>
          </a:p>
        </p:txBody>
      </p:sp>
    </p:spTree>
    <p:extLst>
      <p:ext uri="{BB962C8B-B14F-4D97-AF65-F5344CB8AC3E}">
        <p14:creationId xmlns:p14="http://schemas.microsoft.com/office/powerpoint/2010/main" val="29013640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B72C59-66F8-C847-8650-834E3FE0876F}" type="slidenum">
              <a:rPr lang="en-US"/>
              <a:pPr>
                <a:defRPr/>
              </a:pPr>
              <a:t>‹#›</a:t>
            </a:fld>
            <a:endParaRPr lang="en-US"/>
          </a:p>
        </p:txBody>
      </p:sp>
    </p:spTree>
    <p:extLst>
      <p:ext uri="{BB962C8B-B14F-4D97-AF65-F5344CB8AC3E}">
        <p14:creationId xmlns:p14="http://schemas.microsoft.com/office/powerpoint/2010/main" val="25596257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328555-DEF2-CA49-8C37-0CB4396E47F7}" type="slidenum">
              <a:rPr lang="en-US"/>
              <a:pPr>
                <a:defRPr/>
              </a:pPr>
              <a:t>‹#›</a:t>
            </a:fld>
            <a:endParaRPr lang="en-US"/>
          </a:p>
        </p:txBody>
      </p:sp>
    </p:spTree>
    <p:extLst>
      <p:ext uri="{BB962C8B-B14F-4D97-AF65-F5344CB8AC3E}">
        <p14:creationId xmlns:p14="http://schemas.microsoft.com/office/powerpoint/2010/main" val="34967872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F0203-45EA-A848-B0CD-CEF6B1BD92ED}" type="slidenum">
              <a:rPr lang="en-US"/>
              <a:pPr>
                <a:defRPr/>
              </a:pPr>
              <a:t>‹#›</a:t>
            </a:fld>
            <a:endParaRPr lang="en-US"/>
          </a:p>
        </p:txBody>
      </p:sp>
    </p:spTree>
    <p:extLst>
      <p:ext uri="{BB962C8B-B14F-4D97-AF65-F5344CB8AC3E}">
        <p14:creationId xmlns:p14="http://schemas.microsoft.com/office/powerpoint/2010/main" val="7613398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49F241-3F18-5740-813F-07DA54883839}" type="slidenum">
              <a:rPr lang="en-US"/>
              <a:pPr>
                <a:defRPr/>
              </a:pPr>
              <a:t>‹#›</a:t>
            </a:fld>
            <a:endParaRPr lang="en-US"/>
          </a:p>
        </p:txBody>
      </p:sp>
    </p:spTree>
    <p:extLst>
      <p:ext uri="{BB962C8B-B14F-4D97-AF65-F5344CB8AC3E}">
        <p14:creationId xmlns:p14="http://schemas.microsoft.com/office/powerpoint/2010/main" val="17413329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B229E-4290-494A-916B-EA874E8E7817}" type="slidenum">
              <a:rPr lang="en-US"/>
              <a:pPr>
                <a:defRPr/>
              </a:pPr>
              <a:t>‹#›</a:t>
            </a:fld>
            <a:endParaRPr lang="en-US"/>
          </a:p>
        </p:txBody>
      </p:sp>
    </p:spTree>
    <p:extLst>
      <p:ext uri="{BB962C8B-B14F-4D97-AF65-F5344CB8AC3E}">
        <p14:creationId xmlns:p14="http://schemas.microsoft.com/office/powerpoint/2010/main" val="1086052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2D62C-E29C-9D4C-A839-D5F624C98E64}" type="slidenum">
              <a:rPr lang="en-US"/>
              <a:pPr>
                <a:defRPr/>
              </a:pPr>
              <a:t>‹#›</a:t>
            </a:fld>
            <a:endParaRPr lang="en-US"/>
          </a:p>
        </p:txBody>
      </p:sp>
    </p:spTree>
    <p:extLst>
      <p:ext uri="{BB962C8B-B14F-4D97-AF65-F5344CB8AC3E}">
        <p14:creationId xmlns:p14="http://schemas.microsoft.com/office/powerpoint/2010/main" val="15364368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latin typeface="Arial" charset="0"/>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latin typeface="Times New Roman" charset="0"/>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latin typeface="Times New Roman" charset="0"/>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rgbClr val="1C1C1C"/>
                </a:solidFill>
                <a:latin typeface="Times New Roman" charset="0"/>
              </a:defRPr>
            </a:lvl1pPr>
          </a:lstStyle>
          <a:p>
            <a:pPr>
              <a:defRPr/>
            </a:pPr>
            <a:fld id="{6DAB6357-D1EA-8B49-AB56-7D3396C35EE3}" type="slidenum">
              <a:rPr lang="en-US"/>
              <a:pPr>
                <a:defRPr/>
              </a:pPr>
              <a:t>‹#›</a:t>
            </a:fld>
            <a:endParaRPr lang="en-US"/>
          </a:p>
        </p:txBody>
      </p:sp>
    </p:spTree>
    <p:extLst>
      <p:ext uri="{BB962C8B-B14F-4D97-AF65-F5344CB8AC3E}">
        <p14:creationId xmlns:p14="http://schemas.microsoft.com/office/powerpoint/2010/main" val="16887765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947B2C24-EE53-7742-9402-D397852CC1A9}" type="slidenum">
              <a:rPr lang="en-US"/>
              <a:pPr>
                <a:defRPr/>
              </a:pPr>
              <a:t>‹#›</a:t>
            </a:fld>
            <a:endParaRPr lang="en-US"/>
          </a:p>
        </p:txBody>
      </p:sp>
    </p:spTree>
    <p:extLst>
      <p:ext uri="{BB962C8B-B14F-4D97-AF65-F5344CB8AC3E}">
        <p14:creationId xmlns:p14="http://schemas.microsoft.com/office/powerpoint/2010/main" val="3562171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59624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097C3147-602D-384A-8535-66FF36127733}" type="slidenum">
              <a:rPr lang="en-US"/>
              <a:pPr>
                <a:defRPr/>
              </a:pPr>
              <a:t>‹#›</a:t>
            </a:fld>
            <a:endParaRPr lang="en-US"/>
          </a:p>
        </p:txBody>
      </p:sp>
    </p:spTree>
    <p:extLst>
      <p:ext uri="{BB962C8B-B14F-4D97-AF65-F5344CB8AC3E}">
        <p14:creationId xmlns:p14="http://schemas.microsoft.com/office/powerpoint/2010/main" val="271388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2A755DAB-E9CD-7648-8324-7F5BC51C16F0}" type="slidenum">
              <a:rPr lang="en-US"/>
              <a:pPr>
                <a:defRPr/>
              </a:pPr>
              <a:t>‹#›</a:t>
            </a:fld>
            <a:endParaRPr lang="en-US"/>
          </a:p>
        </p:txBody>
      </p:sp>
    </p:spTree>
    <p:extLst>
      <p:ext uri="{BB962C8B-B14F-4D97-AF65-F5344CB8AC3E}">
        <p14:creationId xmlns:p14="http://schemas.microsoft.com/office/powerpoint/2010/main" val="39765095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3"/>
          <p:cNvSpPr>
            <a:spLocks noGrp="1" noChangeArrowheads="1"/>
          </p:cNvSpPr>
          <p:nvPr>
            <p:ph type="sldNum" sz="quarter" idx="12"/>
          </p:nvPr>
        </p:nvSpPr>
        <p:spPr/>
        <p:txBody>
          <a:bodyPr/>
          <a:lstStyle>
            <a:lvl1pPr>
              <a:defRPr>
                <a:latin typeface="Times New Roman" charset="0"/>
              </a:defRPr>
            </a:lvl1pPr>
          </a:lstStyle>
          <a:p>
            <a:pPr>
              <a:defRPr/>
            </a:pPr>
            <a:fld id="{A36F28A2-D8C9-9D47-917D-91D178648B06}" type="slidenum">
              <a:rPr lang="en-US"/>
              <a:pPr>
                <a:defRPr/>
              </a:pPr>
              <a:t>‹#›</a:t>
            </a:fld>
            <a:endParaRPr lang="en-US"/>
          </a:p>
        </p:txBody>
      </p:sp>
    </p:spTree>
    <p:extLst>
      <p:ext uri="{BB962C8B-B14F-4D97-AF65-F5344CB8AC3E}">
        <p14:creationId xmlns:p14="http://schemas.microsoft.com/office/powerpoint/2010/main" val="6990722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atin typeface="Times New Roman" charset="0"/>
              </a:defRPr>
            </a:lvl1pPr>
          </a:lstStyle>
          <a:p>
            <a:pPr>
              <a:defRPr/>
            </a:pPr>
            <a:fld id="{6AB0F65E-74B3-3346-B650-FCC3721A0BBD}" type="slidenum">
              <a:rPr lang="en-US"/>
              <a:pPr>
                <a:defRPr/>
              </a:pPr>
              <a:t>‹#›</a:t>
            </a:fld>
            <a:endParaRPr lang="en-US"/>
          </a:p>
        </p:txBody>
      </p:sp>
    </p:spTree>
    <p:extLst>
      <p:ext uri="{BB962C8B-B14F-4D97-AF65-F5344CB8AC3E}">
        <p14:creationId xmlns:p14="http://schemas.microsoft.com/office/powerpoint/2010/main" val="22854282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3"/>
          <p:cNvSpPr>
            <a:spLocks noGrp="1" noChangeArrowheads="1"/>
          </p:cNvSpPr>
          <p:nvPr>
            <p:ph type="sldNum" sz="quarter" idx="12"/>
          </p:nvPr>
        </p:nvSpPr>
        <p:spPr/>
        <p:txBody>
          <a:bodyPr/>
          <a:lstStyle>
            <a:lvl1pPr>
              <a:defRPr>
                <a:latin typeface="Times New Roman" charset="0"/>
              </a:defRPr>
            </a:lvl1pPr>
          </a:lstStyle>
          <a:p>
            <a:pPr>
              <a:defRPr/>
            </a:pPr>
            <a:fld id="{9EA32718-FBEE-4149-9938-250B9C8409F3}" type="slidenum">
              <a:rPr lang="en-US"/>
              <a:pPr>
                <a:defRPr/>
              </a:pPr>
              <a:t>‹#›</a:t>
            </a:fld>
            <a:endParaRPr lang="en-US"/>
          </a:p>
        </p:txBody>
      </p:sp>
    </p:spTree>
    <p:extLst>
      <p:ext uri="{BB962C8B-B14F-4D97-AF65-F5344CB8AC3E}">
        <p14:creationId xmlns:p14="http://schemas.microsoft.com/office/powerpoint/2010/main" val="21533489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07355043-1B6D-BD43-A82C-C63574676E03}" type="slidenum">
              <a:rPr lang="en-US"/>
              <a:pPr>
                <a:defRPr/>
              </a:pPr>
              <a:t>‹#›</a:t>
            </a:fld>
            <a:endParaRPr lang="en-US"/>
          </a:p>
        </p:txBody>
      </p:sp>
    </p:spTree>
    <p:extLst>
      <p:ext uri="{BB962C8B-B14F-4D97-AF65-F5344CB8AC3E}">
        <p14:creationId xmlns:p14="http://schemas.microsoft.com/office/powerpoint/2010/main" val="24208655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7D82B087-AAA4-984B-B547-B1C271377C0E}" type="slidenum">
              <a:rPr lang="en-US"/>
              <a:pPr>
                <a:defRPr/>
              </a:pPr>
              <a:t>‹#›</a:t>
            </a:fld>
            <a:endParaRPr lang="en-US"/>
          </a:p>
        </p:txBody>
      </p:sp>
    </p:spTree>
    <p:extLst>
      <p:ext uri="{BB962C8B-B14F-4D97-AF65-F5344CB8AC3E}">
        <p14:creationId xmlns:p14="http://schemas.microsoft.com/office/powerpoint/2010/main" val="4322022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5B1B786E-F3B5-F140-A352-C988EFF1AA20}" type="slidenum">
              <a:rPr lang="en-US"/>
              <a:pPr>
                <a:defRPr/>
              </a:pPr>
              <a:t>‹#›</a:t>
            </a:fld>
            <a:endParaRPr lang="en-US"/>
          </a:p>
        </p:txBody>
      </p:sp>
    </p:spTree>
    <p:extLst>
      <p:ext uri="{BB962C8B-B14F-4D97-AF65-F5344CB8AC3E}">
        <p14:creationId xmlns:p14="http://schemas.microsoft.com/office/powerpoint/2010/main" val="644058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537DA06E-B7A9-1044-AAEB-015E0106A96C}" type="slidenum">
              <a:rPr lang="en-US"/>
              <a:pPr>
                <a:defRPr/>
              </a:pPr>
              <a:t>‹#›</a:t>
            </a:fld>
            <a:endParaRPr lang="en-US"/>
          </a:p>
        </p:txBody>
      </p:sp>
    </p:spTree>
    <p:extLst>
      <p:ext uri="{BB962C8B-B14F-4D97-AF65-F5344CB8AC3E}">
        <p14:creationId xmlns:p14="http://schemas.microsoft.com/office/powerpoint/2010/main" val="22581778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9941EA9-30CA-6F42-BE85-002EFD826B7A}" type="slidenum">
              <a:rPr lang="en-US"/>
              <a:pPr>
                <a:defRPr/>
              </a:pPr>
              <a:t>‹#›</a:t>
            </a:fld>
            <a:endParaRPr lang="en-US"/>
          </a:p>
        </p:txBody>
      </p:sp>
    </p:spTree>
    <p:extLst>
      <p:ext uri="{BB962C8B-B14F-4D97-AF65-F5344CB8AC3E}">
        <p14:creationId xmlns:p14="http://schemas.microsoft.com/office/powerpoint/2010/main" val="293604976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2715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41636DD-060C-1E43-87AD-769AB4D5678C}" type="slidenum">
              <a:rPr lang="en-US"/>
              <a:pPr>
                <a:defRPr/>
              </a:pPr>
              <a:t>‹#›</a:t>
            </a:fld>
            <a:endParaRPr lang="en-US"/>
          </a:p>
        </p:txBody>
      </p:sp>
    </p:spTree>
    <p:extLst>
      <p:ext uri="{BB962C8B-B14F-4D97-AF65-F5344CB8AC3E}">
        <p14:creationId xmlns:p14="http://schemas.microsoft.com/office/powerpoint/2010/main" val="2529758058"/>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C691DF4-B87A-914C-BA69-B5CE94AD7C37}" type="slidenum">
              <a:rPr lang="en-US"/>
              <a:pPr>
                <a:defRPr/>
              </a:pPr>
              <a:t>‹#›</a:t>
            </a:fld>
            <a:endParaRPr lang="en-US"/>
          </a:p>
        </p:txBody>
      </p:sp>
    </p:spTree>
    <p:extLst>
      <p:ext uri="{BB962C8B-B14F-4D97-AF65-F5344CB8AC3E}">
        <p14:creationId xmlns:p14="http://schemas.microsoft.com/office/powerpoint/2010/main" val="2674114386"/>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52D9ACA-63A8-764F-9FAB-4F987EEAB5ED}" type="slidenum">
              <a:rPr lang="en-US"/>
              <a:pPr>
                <a:defRPr/>
              </a:pPr>
              <a:t>‹#›</a:t>
            </a:fld>
            <a:endParaRPr lang="en-US"/>
          </a:p>
        </p:txBody>
      </p:sp>
    </p:spTree>
    <p:extLst>
      <p:ext uri="{BB962C8B-B14F-4D97-AF65-F5344CB8AC3E}">
        <p14:creationId xmlns:p14="http://schemas.microsoft.com/office/powerpoint/2010/main" val="1199687310"/>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E4AB8285-81F8-F846-997C-0FEBCA6B8EE9}" type="slidenum">
              <a:rPr lang="en-US"/>
              <a:pPr>
                <a:defRPr/>
              </a:pPr>
              <a:t>‹#›</a:t>
            </a:fld>
            <a:endParaRPr lang="en-US"/>
          </a:p>
        </p:txBody>
      </p:sp>
    </p:spTree>
    <p:extLst>
      <p:ext uri="{BB962C8B-B14F-4D97-AF65-F5344CB8AC3E}">
        <p14:creationId xmlns:p14="http://schemas.microsoft.com/office/powerpoint/2010/main" val="2213038873"/>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1D0267E6-CDA8-4D42-91E6-3B8D683B887E}" type="slidenum">
              <a:rPr lang="en-US"/>
              <a:pPr>
                <a:defRPr/>
              </a:pPr>
              <a:t>‹#›</a:t>
            </a:fld>
            <a:endParaRPr lang="en-US"/>
          </a:p>
        </p:txBody>
      </p:sp>
    </p:spTree>
    <p:extLst>
      <p:ext uri="{BB962C8B-B14F-4D97-AF65-F5344CB8AC3E}">
        <p14:creationId xmlns:p14="http://schemas.microsoft.com/office/powerpoint/2010/main" val="1904545368"/>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46B53672-C5A7-3C4B-9B41-775185F41F2E}" type="slidenum">
              <a:rPr lang="en-US"/>
              <a:pPr>
                <a:defRPr/>
              </a:pPr>
              <a:t>‹#›</a:t>
            </a:fld>
            <a:endParaRPr lang="en-US"/>
          </a:p>
        </p:txBody>
      </p:sp>
    </p:spTree>
    <p:extLst>
      <p:ext uri="{BB962C8B-B14F-4D97-AF65-F5344CB8AC3E}">
        <p14:creationId xmlns:p14="http://schemas.microsoft.com/office/powerpoint/2010/main" val="465089556"/>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4BD82402-6AD3-EE42-AD3B-1C10FA4422D4}" type="slidenum">
              <a:rPr lang="en-US"/>
              <a:pPr>
                <a:defRPr/>
              </a:pPr>
              <a:t>‹#›</a:t>
            </a:fld>
            <a:endParaRPr lang="en-US"/>
          </a:p>
        </p:txBody>
      </p:sp>
    </p:spTree>
    <p:extLst>
      <p:ext uri="{BB962C8B-B14F-4D97-AF65-F5344CB8AC3E}">
        <p14:creationId xmlns:p14="http://schemas.microsoft.com/office/powerpoint/2010/main" val="132564625"/>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F1228C5-C2E5-6A4A-8B26-9657EB9EDED9}" type="slidenum">
              <a:rPr lang="en-US"/>
              <a:pPr>
                <a:defRPr/>
              </a:pPr>
              <a:t>‹#›</a:t>
            </a:fld>
            <a:endParaRPr lang="en-US"/>
          </a:p>
        </p:txBody>
      </p:sp>
    </p:spTree>
    <p:extLst>
      <p:ext uri="{BB962C8B-B14F-4D97-AF65-F5344CB8AC3E}">
        <p14:creationId xmlns:p14="http://schemas.microsoft.com/office/powerpoint/2010/main" val="1709736825"/>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4F3C9B3-1DF1-E244-8CC5-F63CDA137858}" type="slidenum">
              <a:rPr lang="en-US"/>
              <a:pPr>
                <a:defRPr/>
              </a:pPr>
              <a:t>‹#›</a:t>
            </a:fld>
            <a:endParaRPr lang="en-US"/>
          </a:p>
        </p:txBody>
      </p:sp>
    </p:spTree>
    <p:extLst>
      <p:ext uri="{BB962C8B-B14F-4D97-AF65-F5344CB8AC3E}">
        <p14:creationId xmlns:p14="http://schemas.microsoft.com/office/powerpoint/2010/main" val="3607872354"/>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7348378-868E-3F43-BE7B-308A00609144}" type="slidenum">
              <a:rPr lang="en-US"/>
              <a:pPr>
                <a:defRPr/>
              </a:pPr>
              <a:t>‹#›</a:t>
            </a:fld>
            <a:endParaRPr lang="en-US"/>
          </a:p>
        </p:txBody>
      </p:sp>
    </p:spTree>
    <p:extLst>
      <p:ext uri="{BB962C8B-B14F-4D97-AF65-F5344CB8AC3E}">
        <p14:creationId xmlns:p14="http://schemas.microsoft.com/office/powerpoint/2010/main" val="346485577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14558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EFEBA2B-DFCD-824D-A895-364E21EC8E77}" type="slidenum">
              <a:rPr lang="en-US"/>
              <a:pPr>
                <a:defRPr/>
              </a:pPr>
              <a:t>‹#›</a:t>
            </a:fld>
            <a:endParaRPr lang="en-US"/>
          </a:p>
        </p:txBody>
      </p:sp>
    </p:spTree>
    <p:extLst>
      <p:ext uri="{BB962C8B-B14F-4D97-AF65-F5344CB8AC3E}">
        <p14:creationId xmlns:p14="http://schemas.microsoft.com/office/powerpoint/2010/main" val="1506328231"/>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F300CF7-00A3-D34F-9418-B6972F69870D}" type="slidenum">
              <a:rPr lang="en-US"/>
              <a:pPr>
                <a:defRPr/>
              </a:pPr>
              <a:t>‹#›</a:t>
            </a:fld>
            <a:endParaRPr lang="en-US"/>
          </a:p>
        </p:txBody>
      </p:sp>
    </p:spTree>
    <p:extLst>
      <p:ext uri="{BB962C8B-B14F-4D97-AF65-F5344CB8AC3E}">
        <p14:creationId xmlns:p14="http://schemas.microsoft.com/office/powerpoint/2010/main" val="567453290"/>
      </p:ext>
    </p:extLst>
  </p:cSld>
  <p:clrMapOvr>
    <a:masterClrMapping/>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5F65DE5-8283-FC49-B0A0-FA55C8D5447B}" type="slidenum">
              <a:rPr lang="en-US"/>
              <a:pPr>
                <a:defRPr/>
              </a:pPr>
              <a:t>‹#›</a:t>
            </a:fld>
            <a:endParaRPr lang="en-US"/>
          </a:p>
        </p:txBody>
      </p:sp>
    </p:spTree>
    <p:extLst>
      <p:ext uri="{BB962C8B-B14F-4D97-AF65-F5344CB8AC3E}">
        <p14:creationId xmlns:p14="http://schemas.microsoft.com/office/powerpoint/2010/main" val="1968282024"/>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A441106-83D8-FA4E-8B14-3E77D040185A}" type="slidenum">
              <a:rPr lang="en-US"/>
              <a:pPr>
                <a:defRPr/>
              </a:pPr>
              <a:t>‹#›</a:t>
            </a:fld>
            <a:endParaRPr lang="en-US"/>
          </a:p>
        </p:txBody>
      </p:sp>
    </p:spTree>
    <p:extLst>
      <p:ext uri="{BB962C8B-B14F-4D97-AF65-F5344CB8AC3E}">
        <p14:creationId xmlns:p14="http://schemas.microsoft.com/office/powerpoint/2010/main" val="953654973"/>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A6CDEEE-E473-A94D-BC98-68C49CCE0C6B}" type="slidenum">
              <a:rPr lang="en-US"/>
              <a:pPr>
                <a:defRPr/>
              </a:pPr>
              <a:t>‹#›</a:t>
            </a:fld>
            <a:endParaRPr lang="en-US"/>
          </a:p>
        </p:txBody>
      </p:sp>
    </p:spTree>
    <p:extLst>
      <p:ext uri="{BB962C8B-B14F-4D97-AF65-F5344CB8AC3E}">
        <p14:creationId xmlns:p14="http://schemas.microsoft.com/office/powerpoint/2010/main" val="2140098532"/>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F8868FE-1F32-CB48-9AE6-7994150237E3}" type="slidenum">
              <a:rPr lang="en-US"/>
              <a:pPr>
                <a:defRPr/>
              </a:pPr>
              <a:t>‹#›</a:t>
            </a:fld>
            <a:endParaRPr lang="en-US"/>
          </a:p>
        </p:txBody>
      </p:sp>
    </p:spTree>
    <p:extLst>
      <p:ext uri="{BB962C8B-B14F-4D97-AF65-F5344CB8AC3E}">
        <p14:creationId xmlns:p14="http://schemas.microsoft.com/office/powerpoint/2010/main" val="3055678320"/>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243D9CC-B644-484D-847D-D4E031EACADE}" type="slidenum">
              <a:rPr lang="en-US"/>
              <a:pPr>
                <a:defRPr/>
              </a:pPr>
              <a:t>‹#›</a:t>
            </a:fld>
            <a:endParaRPr lang="en-US"/>
          </a:p>
        </p:txBody>
      </p:sp>
    </p:spTree>
    <p:extLst>
      <p:ext uri="{BB962C8B-B14F-4D97-AF65-F5344CB8AC3E}">
        <p14:creationId xmlns:p14="http://schemas.microsoft.com/office/powerpoint/2010/main" val="1226198447"/>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8874681-DF78-1C42-8DD3-AB7C679ADF0A}" type="slidenum">
              <a:rPr lang="en-US"/>
              <a:pPr>
                <a:defRPr/>
              </a:pPr>
              <a:t>‹#›</a:t>
            </a:fld>
            <a:endParaRPr lang="en-US"/>
          </a:p>
        </p:txBody>
      </p:sp>
    </p:spTree>
    <p:extLst>
      <p:ext uri="{BB962C8B-B14F-4D97-AF65-F5344CB8AC3E}">
        <p14:creationId xmlns:p14="http://schemas.microsoft.com/office/powerpoint/2010/main" val="1085406639"/>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49D9281-710E-4948-AEFC-6157EFEDE5B5}" type="slidenum">
              <a:rPr lang="en-US"/>
              <a:pPr>
                <a:defRPr/>
              </a:pPr>
              <a:t>‹#›</a:t>
            </a:fld>
            <a:endParaRPr lang="en-US"/>
          </a:p>
        </p:txBody>
      </p:sp>
    </p:spTree>
    <p:extLst>
      <p:ext uri="{BB962C8B-B14F-4D97-AF65-F5344CB8AC3E}">
        <p14:creationId xmlns:p14="http://schemas.microsoft.com/office/powerpoint/2010/main" val="3418646585"/>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722533-945C-9948-B559-3463643AEEAA}" type="slidenum">
              <a:rPr lang="en-US"/>
              <a:pPr>
                <a:defRPr/>
              </a:pPr>
              <a:t>‹#›</a:t>
            </a:fld>
            <a:endParaRPr lang="en-US"/>
          </a:p>
        </p:txBody>
      </p:sp>
    </p:spTree>
    <p:extLst>
      <p:ext uri="{BB962C8B-B14F-4D97-AF65-F5344CB8AC3E}">
        <p14:creationId xmlns:p14="http://schemas.microsoft.com/office/powerpoint/2010/main" val="414481956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D7BE4-5825-F64A-9B4D-8C5F4E20A7E0}" type="slidenum">
              <a:rPr lang="en-US"/>
              <a:pPr>
                <a:defRPr/>
              </a:pPr>
              <a:t>‹#›</a:t>
            </a:fld>
            <a:endParaRPr lang="en-US"/>
          </a:p>
        </p:txBody>
      </p:sp>
    </p:spTree>
    <p:extLst>
      <p:ext uri="{BB962C8B-B14F-4D97-AF65-F5344CB8AC3E}">
        <p14:creationId xmlns:p14="http://schemas.microsoft.com/office/powerpoint/2010/main" val="492003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936901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D477112-D1DF-5A4F-804C-11D49718B2BE}" type="slidenum">
              <a:rPr lang="en-US"/>
              <a:pPr>
                <a:defRPr/>
              </a:pPr>
              <a:t>‹#›</a:t>
            </a:fld>
            <a:endParaRPr lang="en-US"/>
          </a:p>
        </p:txBody>
      </p:sp>
    </p:spTree>
    <p:extLst>
      <p:ext uri="{BB962C8B-B14F-4D97-AF65-F5344CB8AC3E}">
        <p14:creationId xmlns:p14="http://schemas.microsoft.com/office/powerpoint/2010/main" val="2607848378"/>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a:t>Click to edit Master title style</a:t>
            </a:r>
          </a:p>
        </p:txBody>
      </p:sp>
      <p:sp>
        <p:nvSpPr>
          <p:cNvPr id="1098755" name="Rectangle 3"/>
          <p:cNvSpPr>
            <a:spLocks noGrp="1" noChangeArrowheads="1"/>
          </p:cNvSpPr>
          <p:nvPr>
            <p:ph type="subTitle" idx="1"/>
          </p:nvPr>
        </p:nvSpPr>
        <p:spPr>
          <a:xfrm>
            <a:off x="2133600" y="3886200"/>
            <a:ext cx="4267200" cy="2057400"/>
          </a:xfrm>
          <a:effectLst/>
        </p:spPr>
        <p:txBody>
          <a:bodyPr/>
          <a:lstStyle>
            <a:lvl1pPr marL="0" indent="0">
              <a:buFont typeface="Wingdings" charset="0"/>
              <a:buNone/>
              <a:defRPr i="1"/>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3493F5F2-6B69-0F46-AF94-5D5428D7CF2A}" type="slidenum">
              <a:rPr lang="en-US"/>
              <a:pPr>
                <a:defRPr/>
              </a:pPr>
              <a:t>‹#›</a:t>
            </a:fld>
            <a:endParaRPr lang="en-US"/>
          </a:p>
        </p:txBody>
      </p:sp>
    </p:spTree>
    <p:extLst>
      <p:ext uri="{BB962C8B-B14F-4D97-AF65-F5344CB8AC3E}">
        <p14:creationId xmlns:p14="http://schemas.microsoft.com/office/powerpoint/2010/main" val="37978830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DABDF4-A7A7-4E4F-B385-8DDA8DB7F615}" type="slidenum">
              <a:rPr lang="en-US"/>
              <a:pPr>
                <a:defRPr/>
              </a:pPr>
              <a:t>‹#›</a:t>
            </a:fld>
            <a:endParaRPr lang="en-US"/>
          </a:p>
        </p:txBody>
      </p:sp>
    </p:spTree>
    <p:extLst>
      <p:ext uri="{BB962C8B-B14F-4D97-AF65-F5344CB8AC3E}">
        <p14:creationId xmlns:p14="http://schemas.microsoft.com/office/powerpoint/2010/main" val="7434902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21C944-1E2B-604D-B61E-845C0E9371CB}" type="slidenum">
              <a:rPr lang="en-US"/>
              <a:pPr>
                <a:defRPr/>
              </a:pPr>
              <a:t>‹#›</a:t>
            </a:fld>
            <a:endParaRPr lang="en-US"/>
          </a:p>
        </p:txBody>
      </p:sp>
    </p:spTree>
    <p:extLst>
      <p:ext uri="{BB962C8B-B14F-4D97-AF65-F5344CB8AC3E}">
        <p14:creationId xmlns:p14="http://schemas.microsoft.com/office/powerpoint/2010/main" val="38975030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C34C8-B905-D245-95F4-B6B5F22A2EFB}" type="slidenum">
              <a:rPr lang="en-US"/>
              <a:pPr>
                <a:defRPr/>
              </a:pPr>
              <a:t>‹#›</a:t>
            </a:fld>
            <a:endParaRPr lang="en-US"/>
          </a:p>
        </p:txBody>
      </p:sp>
    </p:spTree>
    <p:extLst>
      <p:ext uri="{BB962C8B-B14F-4D97-AF65-F5344CB8AC3E}">
        <p14:creationId xmlns:p14="http://schemas.microsoft.com/office/powerpoint/2010/main" val="28373628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D49BC-57C7-C940-994B-B411A87A399C}" type="slidenum">
              <a:rPr lang="en-US"/>
              <a:pPr>
                <a:defRPr/>
              </a:pPr>
              <a:t>‹#›</a:t>
            </a:fld>
            <a:endParaRPr lang="en-US"/>
          </a:p>
        </p:txBody>
      </p:sp>
    </p:spTree>
    <p:extLst>
      <p:ext uri="{BB962C8B-B14F-4D97-AF65-F5344CB8AC3E}">
        <p14:creationId xmlns:p14="http://schemas.microsoft.com/office/powerpoint/2010/main" val="7724205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70A6BE-3D43-CB45-95B1-63991B317204}" type="slidenum">
              <a:rPr lang="en-US"/>
              <a:pPr>
                <a:defRPr/>
              </a:pPr>
              <a:t>‹#›</a:t>
            </a:fld>
            <a:endParaRPr lang="en-US"/>
          </a:p>
        </p:txBody>
      </p:sp>
    </p:spTree>
    <p:extLst>
      <p:ext uri="{BB962C8B-B14F-4D97-AF65-F5344CB8AC3E}">
        <p14:creationId xmlns:p14="http://schemas.microsoft.com/office/powerpoint/2010/main" val="3818887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B8067F-E6F3-1646-862F-ADAE783FC3BA}" type="slidenum">
              <a:rPr lang="en-US"/>
              <a:pPr>
                <a:defRPr/>
              </a:pPr>
              <a:t>‹#›</a:t>
            </a:fld>
            <a:endParaRPr lang="en-US"/>
          </a:p>
        </p:txBody>
      </p:sp>
    </p:spTree>
    <p:extLst>
      <p:ext uri="{BB962C8B-B14F-4D97-AF65-F5344CB8AC3E}">
        <p14:creationId xmlns:p14="http://schemas.microsoft.com/office/powerpoint/2010/main" val="31818046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928866-82FD-EB42-861E-9A784AF2B54B}" type="slidenum">
              <a:rPr lang="en-US"/>
              <a:pPr>
                <a:defRPr/>
              </a:pPr>
              <a:t>‹#›</a:t>
            </a:fld>
            <a:endParaRPr lang="en-US"/>
          </a:p>
        </p:txBody>
      </p:sp>
    </p:spTree>
    <p:extLst>
      <p:ext uri="{BB962C8B-B14F-4D97-AF65-F5344CB8AC3E}">
        <p14:creationId xmlns:p14="http://schemas.microsoft.com/office/powerpoint/2010/main" val="22805214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045FFD-181F-9546-9844-152A32BDBEA2}" type="slidenum">
              <a:rPr lang="en-US"/>
              <a:pPr>
                <a:defRPr/>
              </a:pPr>
              <a:t>‹#›</a:t>
            </a:fld>
            <a:endParaRPr lang="en-US"/>
          </a:p>
        </p:txBody>
      </p:sp>
    </p:spTree>
    <p:extLst>
      <p:ext uri="{BB962C8B-B14F-4D97-AF65-F5344CB8AC3E}">
        <p14:creationId xmlns:p14="http://schemas.microsoft.com/office/powerpoint/2010/main" val="3097326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5836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9D39B1-D199-CF4C-9064-CE08259A64B0}" type="slidenum">
              <a:rPr lang="en-US"/>
              <a:pPr>
                <a:defRPr/>
              </a:pPr>
              <a:t>‹#›</a:t>
            </a:fld>
            <a:endParaRPr lang="en-US"/>
          </a:p>
        </p:txBody>
      </p:sp>
    </p:spTree>
    <p:extLst>
      <p:ext uri="{BB962C8B-B14F-4D97-AF65-F5344CB8AC3E}">
        <p14:creationId xmlns:p14="http://schemas.microsoft.com/office/powerpoint/2010/main" val="7027566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CE11D-0453-464A-91CB-3F5C89ADB1B4}" type="slidenum">
              <a:rPr lang="en-US"/>
              <a:pPr>
                <a:defRPr/>
              </a:pPr>
              <a:t>‹#›</a:t>
            </a:fld>
            <a:endParaRPr lang="en-US"/>
          </a:p>
        </p:txBody>
      </p:sp>
    </p:spTree>
    <p:extLst>
      <p:ext uri="{BB962C8B-B14F-4D97-AF65-F5344CB8AC3E}">
        <p14:creationId xmlns:p14="http://schemas.microsoft.com/office/powerpoint/2010/main" val="19391109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latin typeface="Arial" charset="0"/>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latin typeface="Times New Roman" charset="0"/>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latin typeface="Times New Roman" charset="0"/>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rgbClr val="1C1C1C"/>
                </a:solidFill>
                <a:latin typeface="Times New Roman" charset="0"/>
              </a:defRPr>
            </a:lvl1pPr>
          </a:lstStyle>
          <a:p>
            <a:pPr>
              <a:defRPr/>
            </a:pPr>
            <a:fld id="{5CEC8167-FC3A-E142-8AE9-B67CC50B86AD}" type="slidenum">
              <a:rPr lang="en-US"/>
              <a:pPr>
                <a:defRPr/>
              </a:pPr>
              <a:t>‹#›</a:t>
            </a:fld>
            <a:endParaRPr lang="en-US"/>
          </a:p>
        </p:txBody>
      </p:sp>
    </p:spTree>
    <p:extLst>
      <p:ext uri="{BB962C8B-B14F-4D97-AF65-F5344CB8AC3E}">
        <p14:creationId xmlns:p14="http://schemas.microsoft.com/office/powerpoint/2010/main" val="30977545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ED0AE422-F7E6-DE4B-B1F2-35A28658B67F}" type="slidenum">
              <a:rPr lang="en-US"/>
              <a:pPr>
                <a:defRPr/>
              </a:pPr>
              <a:t>‹#›</a:t>
            </a:fld>
            <a:endParaRPr lang="en-US"/>
          </a:p>
        </p:txBody>
      </p:sp>
    </p:spTree>
    <p:extLst>
      <p:ext uri="{BB962C8B-B14F-4D97-AF65-F5344CB8AC3E}">
        <p14:creationId xmlns:p14="http://schemas.microsoft.com/office/powerpoint/2010/main" val="3102321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534DBD55-67C6-114D-95C4-49C0204949E4}" type="slidenum">
              <a:rPr lang="en-US"/>
              <a:pPr>
                <a:defRPr/>
              </a:pPr>
              <a:t>‹#›</a:t>
            </a:fld>
            <a:endParaRPr lang="en-US"/>
          </a:p>
        </p:txBody>
      </p:sp>
    </p:spTree>
    <p:extLst>
      <p:ext uri="{BB962C8B-B14F-4D97-AF65-F5344CB8AC3E}">
        <p14:creationId xmlns:p14="http://schemas.microsoft.com/office/powerpoint/2010/main" val="23961093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CBF4E3AA-C92D-974C-95FE-5BFC277E973A}" type="slidenum">
              <a:rPr lang="en-US"/>
              <a:pPr>
                <a:defRPr/>
              </a:pPr>
              <a:t>‹#›</a:t>
            </a:fld>
            <a:endParaRPr lang="en-US"/>
          </a:p>
        </p:txBody>
      </p:sp>
    </p:spTree>
    <p:extLst>
      <p:ext uri="{BB962C8B-B14F-4D97-AF65-F5344CB8AC3E}">
        <p14:creationId xmlns:p14="http://schemas.microsoft.com/office/powerpoint/2010/main" val="10859231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3"/>
          <p:cNvSpPr>
            <a:spLocks noGrp="1" noChangeArrowheads="1"/>
          </p:cNvSpPr>
          <p:nvPr>
            <p:ph type="sldNum" sz="quarter" idx="12"/>
          </p:nvPr>
        </p:nvSpPr>
        <p:spPr/>
        <p:txBody>
          <a:bodyPr/>
          <a:lstStyle>
            <a:lvl1pPr>
              <a:defRPr>
                <a:latin typeface="Times New Roman" charset="0"/>
              </a:defRPr>
            </a:lvl1pPr>
          </a:lstStyle>
          <a:p>
            <a:pPr>
              <a:defRPr/>
            </a:pPr>
            <a:fld id="{6B12AD7F-B645-B749-8EBB-8ABA09606A7E}" type="slidenum">
              <a:rPr lang="en-US"/>
              <a:pPr>
                <a:defRPr/>
              </a:pPr>
              <a:t>‹#›</a:t>
            </a:fld>
            <a:endParaRPr lang="en-US"/>
          </a:p>
        </p:txBody>
      </p:sp>
    </p:spTree>
    <p:extLst>
      <p:ext uri="{BB962C8B-B14F-4D97-AF65-F5344CB8AC3E}">
        <p14:creationId xmlns:p14="http://schemas.microsoft.com/office/powerpoint/2010/main" val="23012151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atin typeface="Times New Roman" charset="0"/>
              </a:defRPr>
            </a:lvl1pPr>
          </a:lstStyle>
          <a:p>
            <a:pPr>
              <a:defRPr/>
            </a:pPr>
            <a:fld id="{4FEBB80A-8F08-7449-9480-8154C649522A}" type="slidenum">
              <a:rPr lang="en-US"/>
              <a:pPr>
                <a:defRPr/>
              </a:pPr>
              <a:t>‹#›</a:t>
            </a:fld>
            <a:endParaRPr lang="en-US"/>
          </a:p>
        </p:txBody>
      </p:sp>
    </p:spTree>
    <p:extLst>
      <p:ext uri="{BB962C8B-B14F-4D97-AF65-F5344CB8AC3E}">
        <p14:creationId xmlns:p14="http://schemas.microsoft.com/office/powerpoint/2010/main" val="32455783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3"/>
          <p:cNvSpPr>
            <a:spLocks noGrp="1" noChangeArrowheads="1"/>
          </p:cNvSpPr>
          <p:nvPr>
            <p:ph type="sldNum" sz="quarter" idx="12"/>
          </p:nvPr>
        </p:nvSpPr>
        <p:spPr/>
        <p:txBody>
          <a:bodyPr/>
          <a:lstStyle>
            <a:lvl1pPr>
              <a:defRPr>
                <a:latin typeface="Times New Roman" charset="0"/>
              </a:defRPr>
            </a:lvl1pPr>
          </a:lstStyle>
          <a:p>
            <a:pPr>
              <a:defRPr/>
            </a:pPr>
            <a:fld id="{A89E6078-8A8A-3B43-858D-01AA1542B17F}" type="slidenum">
              <a:rPr lang="en-US"/>
              <a:pPr>
                <a:defRPr/>
              </a:pPr>
              <a:t>‹#›</a:t>
            </a:fld>
            <a:endParaRPr lang="en-US"/>
          </a:p>
        </p:txBody>
      </p:sp>
    </p:spTree>
    <p:extLst>
      <p:ext uri="{BB962C8B-B14F-4D97-AF65-F5344CB8AC3E}">
        <p14:creationId xmlns:p14="http://schemas.microsoft.com/office/powerpoint/2010/main" val="36795971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9C236F6F-282D-C14B-B8B7-88524B4D6847}" type="slidenum">
              <a:rPr lang="en-US"/>
              <a:pPr>
                <a:defRPr/>
              </a:pPr>
              <a:t>‹#›</a:t>
            </a:fld>
            <a:endParaRPr lang="en-US"/>
          </a:p>
        </p:txBody>
      </p:sp>
    </p:spTree>
    <p:extLst>
      <p:ext uri="{BB962C8B-B14F-4D97-AF65-F5344CB8AC3E}">
        <p14:creationId xmlns:p14="http://schemas.microsoft.com/office/powerpoint/2010/main" val="405752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1653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atin typeface="Times New Roman" charset="0"/>
              </a:defRPr>
            </a:lvl1pPr>
          </a:lstStyle>
          <a:p>
            <a:pPr>
              <a:defRPr/>
            </a:pPr>
            <a:fld id="{65702E8E-E3F3-5D45-8912-1F1E1452B104}" type="slidenum">
              <a:rPr lang="en-US"/>
              <a:pPr>
                <a:defRPr/>
              </a:pPr>
              <a:t>‹#›</a:t>
            </a:fld>
            <a:endParaRPr lang="en-US"/>
          </a:p>
        </p:txBody>
      </p:sp>
    </p:spTree>
    <p:extLst>
      <p:ext uri="{BB962C8B-B14F-4D97-AF65-F5344CB8AC3E}">
        <p14:creationId xmlns:p14="http://schemas.microsoft.com/office/powerpoint/2010/main" val="319391031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17C95B1F-A88F-6449-A89E-771DEF019163}" type="slidenum">
              <a:rPr lang="en-US"/>
              <a:pPr>
                <a:defRPr/>
              </a:pPr>
              <a:t>‹#›</a:t>
            </a:fld>
            <a:endParaRPr lang="en-US"/>
          </a:p>
        </p:txBody>
      </p:sp>
    </p:spTree>
    <p:extLst>
      <p:ext uri="{BB962C8B-B14F-4D97-AF65-F5344CB8AC3E}">
        <p14:creationId xmlns:p14="http://schemas.microsoft.com/office/powerpoint/2010/main" val="36191711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atin typeface="Times New Roman" charset="0"/>
              </a:defRPr>
            </a:lvl1pPr>
          </a:lstStyle>
          <a:p>
            <a:pPr>
              <a:defRPr/>
            </a:pPr>
            <a:fld id="{2AF718C2-6D98-954F-94DB-6D4F22F14AAD}" type="slidenum">
              <a:rPr lang="en-US"/>
              <a:pPr>
                <a:defRPr/>
              </a:pPr>
              <a:t>‹#›</a:t>
            </a:fld>
            <a:endParaRPr lang="en-US"/>
          </a:p>
        </p:txBody>
      </p:sp>
    </p:spTree>
    <p:extLst>
      <p:ext uri="{BB962C8B-B14F-4D97-AF65-F5344CB8AC3E}">
        <p14:creationId xmlns:p14="http://schemas.microsoft.com/office/powerpoint/2010/main" val="6923186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a:t>Click to edit Master subtitle style</a:t>
            </a:r>
          </a:p>
        </p:txBody>
      </p:sp>
      <p:sp>
        <p:nvSpPr>
          <p:cNvPr id="38"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9"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0" name="Rectangle 1031"/>
          <p:cNvSpPr>
            <a:spLocks noGrp="1" noChangeArrowheads="1"/>
          </p:cNvSpPr>
          <p:nvPr>
            <p:ph type="sldNum" sz="quarter" idx="12"/>
          </p:nvPr>
        </p:nvSpPr>
        <p:spPr/>
        <p:txBody>
          <a:bodyPr/>
          <a:lstStyle>
            <a:lvl1pPr>
              <a:defRPr>
                <a:latin typeface="Times New Roman" charset="0"/>
              </a:defRPr>
            </a:lvl1pPr>
          </a:lstStyle>
          <a:p>
            <a:pPr>
              <a:defRPr/>
            </a:pPr>
            <a:fld id="{9F3505A4-D653-8C47-8C2E-3748ADEF95B6}" type="slidenum">
              <a:rPr lang="en-US"/>
              <a:pPr>
                <a:defRPr/>
              </a:pPr>
              <a:t>‹#›</a:t>
            </a:fld>
            <a:endParaRPr lang="en-US"/>
          </a:p>
        </p:txBody>
      </p:sp>
    </p:spTree>
    <p:extLst>
      <p:ext uri="{BB962C8B-B14F-4D97-AF65-F5344CB8AC3E}">
        <p14:creationId xmlns:p14="http://schemas.microsoft.com/office/powerpoint/2010/main" val="9387691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charset="0"/>
              </a:defRPr>
            </a:lvl1pPr>
          </a:lstStyle>
          <a:p>
            <a:pPr>
              <a:defRPr/>
            </a:pPr>
            <a:fld id="{FE1B6374-8E02-674C-8CB5-63FB38D2C5A9}" type="slidenum">
              <a:rPr lang="en-US"/>
              <a:pPr>
                <a:defRPr/>
              </a:pPr>
              <a:t>‹#›</a:t>
            </a:fld>
            <a:endParaRPr lang="en-US"/>
          </a:p>
        </p:txBody>
      </p:sp>
    </p:spTree>
    <p:extLst>
      <p:ext uri="{BB962C8B-B14F-4D97-AF65-F5344CB8AC3E}">
        <p14:creationId xmlns:p14="http://schemas.microsoft.com/office/powerpoint/2010/main" val="38868320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charset="0"/>
              </a:defRPr>
            </a:lvl1pPr>
          </a:lstStyle>
          <a:p>
            <a:pPr>
              <a:defRPr/>
            </a:pPr>
            <a:fld id="{E376A865-F25E-D249-A51D-C09E6B948D1F}" type="slidenum">
              <a:rPr lang="en-US"/>
              <a:pPr>
                <a:defRPr/>
              </a:pPr>
              <a:t>‹#›</a:t>
            </a:fld>
            <a:endParaRPr lang="en-US"/>
          </a:p>
        </p:txBody>
      </p:sp>
    </p:spTree>
    <p:extLst>
      <p:ext uri="{BB962C8B-B14F-4D97-AF65-F5344CB8AC3E}">
        <p14:creationId xmlns:p14="http://schemas.microsoft.com/office/powerpoint/2010/main" val="19704111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charset="0"/>
              </a:defRPr>
            </a:lvl1pPr>
          </a:lstStyle>
          <a:p>
            <a:pPr>
              <a:defRPr/>
            </a:pPr>
            <a:fld id="{E4A8691E-F794-814C-8A2A-63A55E45D3F8}" type="slidenum">
              <a:rPr lang="en-US"/>
              <a:pPr>
                <a:defRPr/>
              </a:pPr>
              <a:t>‹#›</a:t>
            </a:fld>
            <a:endParaRPr lang="en-US"/>
          </a:p>
        </p:txBody>
      </p:sp>
    </p:spTree>
    <p:extLst>
      <p:ext uri="{BB962C8B-B14F-4D97-AF65-F5344CB8AC3E}">
        <p14:creationId xmlns:p14="http://schemas.microsoft.com/office/powerpoint/2010/main" val="287073137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031"/>
          <p:cNvSpPr>
            <a:spLocks noGrp="1" noChangeArrowheads="1"/>
          </p:cNvSpPr>
          <p:nvPr>
            <p:ph type="sldNum" sz="quarter" idx="12"/>
          </p:nvPr>
        </p:nvSpPr>
        <p:spPr/>
        <p:txBody>
          <a:bodyPr/>
          <a:lstStyle>
            <a:lvl1pPr>
              <a:defRPr>
                <a:latin typeface="Times New Roman" charset="0"/>
              </a:defRPr>
            </a:lvl1pPr>
          </a:lstStyle>
          <a:p>
            <a:pPr>
              <a:defRPr/>
            </a:pPr>
            <a:fld id="{A0F30945-9615-664F-85DF-4F47FD408A8F}" type="slidenum">
              <a:rPr lang="en-US"/>
              <a:pPr>
                <a:defRPr/>
              </a:pPr>
              <a:t>‹#›</a:t>
            </a:fld>
            <a:endParaRPr lang="en-US"/>
          </a:p>
        </p:txBody>
      </p:sp>
    </p:spTree>
    <p:extLst>
      <p:ext uri="{BB962C8B-B14F-4D97-AF65-F5344CB8AC3E}">
        <p14:creationId xmlns:p14="http://schemas.microsoft.com/office/powerpoint/2010/main" val="28177325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031"/>
          <p:cNvSpPr>
            <a:spLocks noGrp="1" noChangeArrowheads="1"/>
          </p:cNvSpPr>
          <p:nvPr>
            <p:ph type="sldNum" sz="quarter" idx="12"/>
          </p:nvPr>
        </p:nvSpPr>
        <p:spPr/>
        <p:txBody>
          <a:bodyPr/>
          <a:lstStyle>
            <a:lvl1pPr>
              <a:defRPr>
                <a:latin typeface="Times New Roman" charset="0"/>
              </a:defRPr>
            </a:lvl1pPr>
          </a:lstStyle>
          <a:p>
            <a:pPr>
              <a:defRPr/>
            </a:pPr>
            <a:fld id="{4F3CA9E9-B919-2C4C-8842-7B2685E90858}" type="slidenum">
              <a:rPr lang="en-US"/>
              <a:pPr>
                <a:defRPr/>
              </a:pPr>
              <a:t>‹#›</a:t>
            </a:fld>
            <a:endParaRPr lang="en-US"/>
          </a:p>
        </p:txBody>
      </p:sp>
    </p:spTree>
    <p:extLst>
      <p:ext uri="{BB962C8B-B14F-4D97-AF65-F5344CB8AC3E}">
        <p14:creationId xmlns:p14="http://schemas.microsoft.com/office/powerpoint/2010/main" val="27610695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031"/>
          <p:cNvSpPr>
            <a:spLocks noGrp="1" noChangeArrowheads="1"/>
          </p:cNvSpPr>
          <p:nvPr>
            <p:ph type="sldNum" sz="quarter" idx="12"/>
          </p:nvPr>
        </p:nvSpPr>
        <p:spPr/>
        <p:txBody>
          <a:bodyPr/>
          <a:lstStyle>
            <a:lvl1pPr>
              <a:defRPr>
                <a:latin typeface="Times New Roman" charset="0"/>
              </a:defRPr>
            </a:lvl1pPr>
          </a:lstStyle>
          <a:p>
            <a:pPr>
              <a:defRPr/>
            </a:pPr>
            <a:fld id="{30D41D8C-93C3-3448-9D61-C9875B7B24A9}" type="slidenum">
              <a:rPr lang="en-US"/>
              <a:pPr>
                <a:defRPr/>
              </a:pPr>
              <a:t>‹#›</a:t>
            </a:fld>
            <a:endParaRPr lang="en-US"/>
          </a:p>
        </p:txBody>
      </p:sp>
    </p:spTree>
    <p:extLst>
      <p:ext uri="{BB962C8B-B14F-4D97-AF65-F5344CB8AC3E}">
        <p14:creationId xmlns:p14="http://schemas.microsoft.com/office/powerpoint/2010/main" val="854996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235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06C38380-A8AF-904C-B644-488A62B17693}" type="slidenum">
              <a:rPr lang="en-US" altLang="ja-JP"/>
              <a:pPr>
                <a:defRPr/>
              </a:pPr>
              <a:t>‹#›</a:t>
            </a:fld>
            <a:endParaRPr lang="en-US" altLang="ja-JP"/>
          </a:p>
        </p:txBody>
      </p:sp>
    </p:spTree>
    <p:extLst>
      <p:ext uri="{BB962C8B-B14F-4D97-AF65-F5344CB8AC3E}">
        <p14:creationId xmlns:p14="http://schemas.microsoft.com/office/powerpoint/2010/main" val="42004964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charset="0"/>
              </a:defRPr>
            </a:lvl1pPr>
          </a:lstStyle>
          <a:p>
            <a:pPr>
              <a:defRPr/>
            </a:pPr>
            <a:fld id="{D6F13F3E-DA4E-1744-9140-20CD05BCB266}" type="slidenum">
              <a:rPr lang="en-US"/>
              <a:pPr>
                <a:defRPr/>
              </a:pPr>
              <a:t>‹#›</a:t>
            </a:fld>
            <a:endParaRPr lang="en-US"/>
          </a:p>
        </p:txBody>
      </p:sp>
    </p:spTree>
    <p:extLst>
      <p:ext uri="{BB962C8B-B14F-4D97-AF65-F5344CB8AC3E}">
        <p14:creationId xmlns:p14="http://schemas.microsoft.com/office/powerpoint/2010/main" val="179356864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charset="0"/>
              </a:defRPr>
            </a:lvl1pPr>
          </a:lstStyle>
          <a:p>
            <a:pPr>
              <a:defRPr/>
            </a:pPr>
            <a:fld id="{6CC360EE-77B3-5F41-AF54-1F7E2029F20E}" type="slidenum">
              <a:rPr lang="en-US"/>
              <a:pPr>
                <a:defRPr/>
              </a:pPr>
              <a:t>‹#›</a:t>
            </a:fld>
            <a:endParaRPr lang="en-US"/>
          </a:p>
        </p:txBody>
      </p:sp>
    </p:spTree>
    <p:extLst>
      <p:ext uri="{BB962C8B-B14F-4D97-AF65-F5344CB8AC3E}">
        <p14:creationId xmlns:p14="http://schemas.microsoft.com/office/powerpoint/2010/main" val="89283018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charset="0"/>
              </a:defRPr>
            </a:lvl1pPr>
          </a:lstStyle>
          <a:p>
            <a:pPr>
              <a:defRPr/>
            </a:pPr>
            <a:fld id="{1795D794-6E4F-744F-9AF8-DC74AA2BBD47}" type="slidenum">
              <a:rPr lang="en-US"/>
              <a:pPr>
                <a:defRPr/>
              </a:pPr>
              <a:t>‹#›</a:t>
            </a:fld>
            <a:endParaRPr lang="en-US"/>
          </a:p>
        </p:txBody>
      </p:sp>
    </p:spTree>
    <p:extLst>
      <p:ext uri="{BB962C8B-B14F-4D97-AF65-F5344CB8AC3E}">
        <p14:creationId xmlns:p14="http://schemas.microsoft.com/office/powerpoint/2010/main" val="8098393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charset="0"/>
              </a:defRPr>
            </a:lvl1pPr>
          </a:lstStyle>
          <a:p>
            <a:pPr>
              <a:defRPr/>
            </a:pPr>
            <a:fld id="{9A18C4F5-321B-A74B-8F4B-550F93FF8777}" type="slidenum">
              <a:rPr lang="en-US"/>
              <a:pPr>
                <a:defRPr/>
              </a:pPr>
              <a:t>‹#›</a:t>
            </a:fld>
            <a:endParaRPr lang="en-US"/>
          </a:p>
        </p:txBody>
      </p:sp>
    </p:spTree>
    <p:extLst>
      <p:ext uri="{BB962C8B-B14F-4D97-AF65-F5344CB8AC3E}">
        <p14:creationId xmlns:p14="http://schemas.microsoft.com/office/powerpoint/2010/main" val="1981231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89248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5791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62151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24685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238623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231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15BDDA47-412D-5743-A70F-05D935EC22D2}" type="slidenum">
              <a:rPr lang="en-US" altLang="ja-JP"/>
              <a:pPr>
                <a:defRPr/>
              </a:pPr>
              <a:t>‹#›</a:t>
            </a:fld>
            <a:endParaRPr lang="en-US" altLang="ja-JP"/>
          </a:p>
        </p:txBody>
      </p:sp>
    </p:spTree>
    <p:extLst>
      <p:ext uri="{BB962C8B-B14F-4D97-AF65-F5344CB8AC3E}">
        <p14:creationId xmlns:p14="http://schemas.microsoft.com/office/powerpoint/2010/main" val="15748395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594691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75521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16605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65061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236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7663BFC-D34B-4B45-B267-07A7C2AF6840}" type="slidenum">
              <a:rPr lang="en-US" altLang="ja-JP"/>
              <a:pPr>
                <a:defRPr/>
              </a:pPr>
              <a:t>‹#›</a:t>
            </a:fld>
            <a:endParaRPr lang="en-US" altLang="ja-JP"/>
          </a:p>
        </p:txBody>
      </p:sp>
    </p:spTree>
    <p:extLst>
      <p:ext uri="{BB962C8B-B14F-4D97-AF65-F5344CB8AC3E}">
        <p14:creationId xmlns:p14="http://schemas.microsoft.com/office/powerpoint/2010/main" val="28393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C8E0F13-CDC3-7A4B-B079-B769914748AD}" type="slidenum">
              <a:rPr lang="en-US" altLang="ja-JP"/>
              <a:pPr>
                <a:defRPr/>
              </a:pPr>
              <a:t>‹#›</a:t>
            </a:fld>
            <a:endParaRPr lang="en-US" altLang="ja-JP"/>
          </a:p>
        </p:txBody>
      </p:sp>
    </p:spTree>
    <p:extLst>
      <p:ext uri="{BB962C8B-B14F-4D97-AF65-F5344CB8AC3E}">
        <p14:creationId xmlns:p14="http://schemas.microsoft.com/office/powerpoint/2010/main" val="2696531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C8830FF4-3C91-124A-A763-662BF807FA92}" type="slidenum">
              <a:rPr lang="en-US" altLang="ja-JP"/>
              <a:pPr>
                <a:defRPr/>
              </a:pPr>
              <a:t>‹#›</a:t>
            </a:fld>
            <a:endParaRPr lang="en-US" altLang="ja-JP"/>
          </a:p>
        </p:txBody>
      </p:sp>
    </p:spTree>
    <p:extLst>
      <p:ext uri="{BB962C8B-B14F-4D97-AF65-F5344CB8AC3E}">
        <p14:creationId xmlns:p14="http://schemas.microsoft.com/office/powerpoint/2010/main" val="3486812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9EC8752F-84CE-794A-9580-AB0C84EE1867}" type="slidenum">
              <a:rPr lang="en-US" altLang="ja-JP"/>
              <a:pPr>
                <a:defRPr/>
              </a:pPr>
              <a:t>‹#›</a:t>
            </a:fld>
            <a:endParaRPr lang="en-US" altLang="ja-JP"/>
          </a:p>
        </p:txBody>
      </p:sp>
    </p:spTree>
    <p:extLst>
      <p:ext uri="{BB962C8B-B14F-4D97-AF65-F5344CB8AC3E}">
        <p14:creationId xmlns:p14="http://schemas.microsoft.com/office/powerpoint/2010/main" val="1233462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E5EA1DE6-FBAA-1140-8FA1-26BC08064538}" type="slidenum">
              <a:rPr lang="en-US" altLang="ja-JP"/>
              <a:pPr>
                <a:defRPr/>
              </a:pPr>
              <a:t>‹#›</a:t>
            </a:fld>
            <a:endParaRPr lang="en-US" altLang="ja-JP"/>
          </a:p>
        </p:txBody>
      </p:sp>
    </p:spTree>
    <p:extLst>
      <p:ext uri="{BB962C8B-B14F-4D97-AF65-F5344CB8AC3E}">
        <p14:creationId xmlns:p14="http://schemas.microsoft.com/office/powerpoint/2010/main" val="190043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10A23-DDCB-FF4E-A942-4795D3BCEDA1}" type="slidenum">
              <a:rPr lang="en-US"/>
              <a:pPr>
                <a:defRPr/>
              </a:pPr>
              <a:t>‹#›</a:t>
            </a:fld>
            <a:endParaRPr lang="en-US"/>
          </a:p>
        </p:txBody>
      </p:sp>
    </p:spTree>
    <p:extLst>
      <p:ext uri="{BB962C8B-B14F-4D97-AF65-F5344CB8AC3E}">
        <p14:creationId xmlns:p14="http://schemas.microsoft.com/office/powerpoint/2010/main" val="847457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E1CF47DD-F970-FF45-926F-5A953C6FBAC3}" type="slidenum">
              <a:rPr lang="en-US" altLang="ja-JP"/>
              <a:pPr>
                <a:defRPr/>
              </a:pPr>
              <a:t>‹#›</a:t>
            </a:fld>
            <a:endParaRPr lang="en-US" altLang="ja-JP"/>
          </a:p>
        </p:txBody>
      </p:sp>
    </p:spTree>
    <p:extLst>
      <p:ext uri="{BB962C8B-B14F-4D97-AF65-F5344CB8AC3E}">
        <p14:creationId xmlns:p14="http://schemas.microsoft.com/office/powerpoint/2010/main" val="2366259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E570C216-74E2-D445-BA57-79F4A713E4EE}" type="slidenum">
              <a:rPr lang="en-US" altLang="ja-JP"/>
              <a:pPr>
                <a:defRPr/>
              </a:pPr>
              <a:t>‹#›</a:t>
            </a:fld>
            <a:endParaRPr lang="en-US" altLang="ja-JP"/>
          </a:p>
        </p:txBody>
      </p:sp>
    </p:spTree>
    <p:extLst>
      <p:ext uri="{BB962C8B-B14F-4D97-AF65-F5344CB8AC3E}">
        <p14:creationId xmlns:p14="http://schemas.microsoft.com/office/powerpoint/2010/main" val="849041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84EEA90D-AC41-3741-838B-FFB2895DA2CB}" type="slidenum">
              <a:rPr lang="en-US" altLang="ja-JP"/>
              <a:pPr>
                <a:defRPr/>
              </a:pPr>
              <a:t>‹#›</a:t>
            </a:fld>
            <a:endParaRPr lang="en-US" altLang="ja-JP"/>
          </a:p>
        </p:txBody>
      </p:sp>
    </p:spTree>
    <p:extLst>
      <p:ext uri="{BB962C8B-B14F-4D97-AF65-F5344CB8AC3E}">
        <p14:creationId xmlns:p14="http://schemas.microsoft.com/office/powerpoint/2010/main" val="2649117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C2B57A67-BC8C-3342-AE85-CAEC35C2DD1F}" type="slidenum">
              <a:rPr lang="en-US" altLang="ja-JP"/>
              <a:pPr>
                <a:defRPr/>
              </a:pPr>
              <a:t>‹#›</a:t>
            </a:fld>
            <a:endParaRPr lang="en-US" altLang="ja-JP"/>
          </a:p>
        </p:txBody>
      </p:sp>
    </p:spTree>
    <p:extLst>
      <p:ext uri="{BB962C8B-B14F-4D97-AF65-F5344CB8AC3E}">
        <p14:creationId xmlns:p14="http://schemas.microsoft.com/office/powerpoint/2010/main" val="2214953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457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CD26F5D-AC3F-9F40-9E19-7BFDD13E9D7A}" type="slidenum">
              <a:rPr lang="en-US"/>
              <a:pPr>
                <a:defRPr/>
              </a:pPr>
              <a:t>‹#›</a:t>
            </a:fld>
            <a:endParaRPr lang="en-US"/>
          </a:p>
        </p:txBody>
      </p:sp>
    </p:spTree>
    <p:extLst>
      <p:ext uri="{BB962C8B-B14F-4D97-AF65-F5344CB8AC3E}">
        <p14:creationId xmlns:p14="http://schemas.microsoft.com/office/powerpoint/2010/main" val="373687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99F9DBB-E238-064A-B861-D40D82D63034}" type="slidenum">
              <a:rPr lang="en-US"/>
              <a:pPr>
                <a:defRPr/>
              </a:pPr>
              <a:t>‹#›</a:t>
            </a:fld>
            <a:endParaRPr lang="en-US"/>
          </a:p>
        </p:txBody>
      </p:sp>
    </p:spTree>
    <p:extLst>
      <p:ext uri="{BB962C8B-B14F-4D97-AF65-F5344CB8AC3E}">
        <p14:creationId xmlns:p14="http://schemas.microsoft.com/office/powerpoint/2010/main" val="1748131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37AA18-9220-5E47-86E2-5C201364CAF7}" type="slidenum">
              <a:rPr lang="en-US"/>
              <a:pPr>
                <a:defRPr/>
              </a:pPr>
              <a:t>‹#›</a:t>
            </a:fld>
            <a:endParaRPr lang="en-US"/>
          </a:p>
        </p:txBody>
      </p:sp>
    </p:spTree>
    <p:extLst>
      <p:ext uri="{BB962C8B-B14F-4D97-AF65-F5344CB8AC3E}">
        <p14:creationId xmlns:p14="http://schemas.microsoft.com/office/powerpoint/2010/main" val="192881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F70FB6-781E-DB43-A555-33E1B0FED80F}" type="slidenum">
              <a:rPr lang="en-US"/>
              <a:pPr>
                <a:defRPr/>
              </a:pPr>
              <a:t>‹#›</a:t>
            </a:fld>
            <a:endParaRPr lang="en-US"/>
          </a:p>
        </p:txBody>
      </p:sp>
    </p:spTree>
    <p:extLst>
      <p:ext uri="{BB962C8B-B14F-4D97-AF65-F5344CB8AC3E}">
        <p14:creationId xmlns:p14="http://schemas.microsoft.com/office/powerpoint/2010/main" val="3235684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A2E612D-90E5-1F4F-854A-DBDC4E642352}" type="slidenum">
              <a:rPr lang="en-US"/>
              <a:pPr>
                <a:defRPr/>
              </a:pPr>
              <a:t>‹#›</a:t>
            </a:fld>
            <a:endParaRPr lang="en-US"/>
          </a:p>
        </p:txBody>
      </p:sp>
    </p:spTree>
    <p:extLst>
      <p:ext uri="{BB962C8B-B14F-4D97-AF65-F5344CB8AC3E}">
        <p14:creationId xmlns:p14="http://schemas.microsoft.com/office/powerpoint/2010/main" val="1955937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CA0A9634-0AB1-E74B-8C47-2C5BC9DBB639}" type="slidenum">
              <a:rPr lang="en-US"/>
              <a:pPr>
                <a:defRPr/>
              </a:pPr>
              <a:t>‹#›</a:t>
            </a:fld>
            <a:endParaRPr lang="en-US"/>
          </a:p>
        </p:txBody>
      </p:sp>
    </p:spTree>
    <p:extLst>
      <p:ext uri="{BB962C8B-B14F-4D97-AF65-F5344CB8AC3E}">
        <p14:creationId xmlns:p14="http://schemas.microsoft.com/office/powerpoint/2010/main" val="88222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987D8E-7D51-8F49-9D04-2C71960960F2}" type="slidenum">
              <a:rPr lang="en-US"/>
              <a:pPr>
                <a:defRPr/>
              </a:pPr>
              <a:t>‹#›</a:t>
            </a:fld>
            <a:endParaRPr lang="en-US"/>
          </a:p>
        </p:txBody>
      </p:sp>
    </p:spTree>
    <p:extLst>
      <p:ext uri="{BB962C8B-B14F-4D97-AF65-F5344CB8AC3E}">
        <p14:creationId xmlns:p14="http://schemas.microsoft.com/office/powerpoint/2010/main" val="292011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1B5B59A4-BDA9-D64B-B1FA-164BA57AF125}" type="slidenum">
              <a:rPr lang="en-US"/>
              <a:pPr>
                <a:defRPr/>
              </a:pPr>
              <a:t>‹#›</a:t>
            </a:fld>
            <a:endParaRPr lang="en-US"/>
          </a:p>
        </p:txBody>
      </p:sp>
    </p:spTree>
    <p:extLst>
      <p:ext uri="{BB962C8B-B14F-4D97-AF65-F5344CB8AC3E}">
        <p14:creationId xmlns:p14="http://schemas.microsoft.com/office/powerpoint/2010/main" val="1449089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3BB1758-24A2-3D45-9528-C79A84F96554}" type="slidenum">
              <a:rPr lang="en-US"/>
              <a:pPr>
                <a:defRPr/>
              </a:pPr>
              <a:t>‹#›</a:t>
            </a:fld>
            <a:endParaRPr lang="en-US"/>
          </a:p>
        </p:txBody>
      </p:sp>
    </p:spTree>
    <p:extLst>
      <p:ext uri="{BB962C8B-B14F-4D97-AF65-F5344CB8AC3E}">
        <p14:creationId xmlns:p14="http://schemas.microsoft.com/office/powerpoint/2010/main" val="777849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7D35974-2ACE-C44A-A2A0-4DE11F485B46}" type="slidenum">
              <a:rPr lang="en-US"/>
              <a:pPr>
                <a:defRPr/>
              </a:pPr>
              <a:t>‹#›</a:t>
            </a:fld>
            <a:endParaRPr lang="en-US"/>
          </a:p>
        </p:txBody>
      </p:sp>
    </p:spTree>
    <p:extLst>
      <p:ext uri="{BB962C8B-B14F-4D97-AF65-F5344CB8AC3E}">
        <p14:creationId xmlns:p14="http://schemas.microsoft.com/office/powerpoint/2010/main" val="2685268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0A54793-4C94-F048-8B71-72A6DD83D8B8}" type="slidenum">
              <a:rPr lang="en-US"/>
              <a:pPr>
                <a:defRPr/>
              </a:pPr>
              <a:t>‹#›</a:t>
            </a:fld>
            <a:endParaRPr lang="en-US"/>
          </a:p>
        </p:txBody>
      </p:sp>
    </p:spTree>
    <p:extLst>
      <p:ext uri="{BB962C8B-B14F-4D97-AF65-F5344CB8AC3E}">
        <p14:creationId xmlns:p14="http://schemas.microsoft.com/office/powerpoint/2010/main" val="273858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B6CBAED-25F7-3F47-A0CC-E31E6B514E01}" type="slidenum">
              <a:rPr lang="en-US"/>
              <a:pPr>
                <a:defRPr/>
              </a:pPr>
              <a:t>‹#›</a:t>
            </a:fld>
            <a:endParaRPr lang="en-US"/>
          </a:p>
        </p:txBody>
      </p:sp>
    </p:spTree>
    <p:extLst>
      <p:ext uri="{BB962C8B-B14F-4D97-AF65-F5344CB8AC3E}">
        <p14:creationId xmlns:p14="http://schemas.microsoft.com/office/powerpoint/2010/main" val="2755262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35907"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35908" name="Rectangle 68"/>
          <p:cNvSpPr>
            <a:spLocks noGrp="1" noChangeArrowheads="1"/>
          </p:cNvSpPr>
          <p:nvPr>
            <p:ph type="subTitle" sz="quarter" idx="1"/>
          </p:nvPr>
        </p:nvSpPr>
        <p:spPr>
          <a:xfrm>
            <a:off x="4021138" y="2860675"/>
            <a:ext cx="4437062" cy="3114675"/>
          </a:xfrm>
        </p:spPr>
        <p:txBody>
          <a:bodyPr/>
          <a:lstStyle>
            <a:lvl1pPr marL="0" indent="0">
              <a:buFont typeface="Wingdings"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4823DD70-6F50-994E-8C55-3E2DAA80A9E3}" type="slidenum">
              <a:rPr lang="en-US"/>
              <a:pPr>
                <a:defRPr/>
              </a:pPr>
              <a:t>‹#›</a:t>
            </a:fld>
            <a:endParaRPr lang="en-US"/>
          </a:p>
        </p:txBody>
      </p:sp>
    </p:spTree>
    <p:extLst>
      <p:ext uri="{BB962C8B-B14F-4D97-AF65-F5344CB8AC3E}">
        <p14:creationId xmlns:p14="http://schemas.microsoft.com/office/powerpoint/2010/main" val="2280874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A8ABBA30-C468-E34F-8D61-426FE61720BD}" type="slidenum">
              <a:rPr lang="en-US"/>
              <a:pPr>
                <a:defRPr/>
              </a:pPr>
              <a:t>‹#›</a:t>
            </a:fld>
            <a:endParaRPr lang="en-US"/>
          </a:p>
        </p:txBody>
      </p:sp>
    </p:spTree>
    <p:extLst>
      <p:ext uri="{BB962C8B-B14F-4D97-AF65-F5344CB8AC3E}">
        <p14:creationId xmlns:p14="http://schemas.microsoft.com/office/powerpoint/2010/main" val="3703414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A578B4CE-56F7-2B43-BB3B-9EC2F025D3A9}" type="slidenum">
              <a:rPr lang="en-US"/>
              <a:pPr>
                <a:defRPr/>
              </a:pPr>
              <a:t>‹#›</a:t>
            </a:fld>
            <a:endParaRPr lang="en-US"/>
          </a:p>
        </p:txBody>
      </p:sp>
    </p:spTree>
    <p:extLst>
      <p:ext uri="{BB962C8B-B14F-4D97-AF65-F5344CB8AC3E}">
        <p14:creationId xmlns:p14="http://schemas.microsoft.com/office/powerpoint/2010/main" val="1987132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B35EFB83-628B-274B-9F23-655E2A7A3537}" type="slidenum">
              <a:rPr lang="en-US"/>
              <a:pPr>
                <a:defRPr/>
              </a:pPr>
              <a:t>‹#›</a:t>
            </a:fld>
            <a:endParaRPr lang="en-US"/>
          </a:p>
        </p:txBody>
      </p:sp>
    </p:spTree>
    <p:extLst>
      <p:ext uri="{BB962C8B-B14F-4D97-AF65-F5344CB8AC3E}">
        <p14:creationId xmlns:p14="http://schemas.microsoft.com/office/powerpoint/2010/main" val="3707456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1"/>
          <p:cNvSpPr>
            <a:spLocks noGrp="1" noChangeArrowheads="1"/>
          </p:cNvSpPr>
          <p:nvPr>
            <p:ph type="dt" sz="half" idx="10"/>
          </p:nvPr>
        </p:nvSpPr>
        <p:spPr>
          <a:ln/>
        </p:spPr>
        <p:txBody>
          <a:bodyPr/>
          <a:lstStyle>
            <a:lvl1pPr>
              <a:defRPr/>
            </a:lvl1pPr>
          </a:lstStyle>
          <a:p>
            <a:pPr>
              <a:defRPr/>
            </a:pPr>
            <a:endParaRPr lang="en-US"/>
          </a:p>
        </p:txBody>
      </p:sp>
      <p:sp>
        <p:nvSpPr>
          <p:cNvPr id="8" name="Rectangle 1092"/>
          <p:cNvSpPr>
            <a:spLocks noGrp="1" noChangeArrowheads="1"/>
          </p:cNvSpPr>
          <p:nvPr>
            <p:ph type="ftr" sz="quarter" idx="11"/>
          </p:nvPr>
        </p:nvSpPr>
        <p:spPr>
          <a:ln/>
        </p:spPr>
        <p:txBody>
          <a:bodyPr/>
          <a:lstStyle>
            <a:lvl1pPr>
              <a:defRPr/>
            </a:lvl1pPr>
          </a:lstStyle>
          <a:p>
            <a:pPr>
              <a:defRPr/>
            </a:pPr>
            <a:endParaRPr lang="en-US"/>
          </a:p>
        </p:txBody>
      </p:sp>
      <p:sp>
        <p:nvSpPr>
          <p:cNvPr id="9" name="Rectangle 1093"/>
          <p:cNvSpPr>
            <a:spLocks noGrp="1" noChangeArrowheads="1"/>
          </p:cNvSpPr>
          <p:nvPr>
            <p:ph type="sldNum" sz="quarter" idx="12"/>
          </p:nvPr>
        </p:nvSpPr>
        <p:spPr>
          <a:ln/>
        </p:spPr>
        <p:txBody>
          <a:bodyPr/>
          <a:lstStyle>
            <a:lvl1pPr>
              <a:defRPr/>
            </a:lvl1pPr>
          </a:lstStyle>
          <a:p>
            <a:pPr>
              <a:defRPr/>
            </a:pPr>
            <a:fld id="{71F64E9D-C115-D54F-9230-8A2BCB24B730}" type="slidenum">
              <a:rPr lang="en-US"/>
              <a:pPr>
                <a:defRPr/>
              </a:pPr>
              <a:t>‹#›</a:t>
            </a:fld>
            <a:endParaRPr lang="en-US"/>
          </a:p>
        </p:txBody>
      </p:sp>
    </p:spTree>
    <p:extLst>
      <p:ext uri="{BB962C8B-B14F-4D97-AF65-F5344CB8AC3E}">
        <p14:creationId xmlns:p14="http://schemas.microsoft.com/office/powerpoint/2010/main" val="55250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5B9874-650F-3D45-98DE-0C6CFE770598}" type="slidenum">
              <a:rPr lang="en-US"/>
              <a:pPr>
                <a:defRPr/>
              </a:pPr>
              <a:t>‹#›</a:t>
            </a:fld>
            <a:endParaRPr lang="en-US"/>
          </a:p>
        </p:txBody>
      </p:sp>
    </p:spTree>
    <p:extLst>
      <p:ext uri="{BB962C8B-B14F-4D97-AF65-F5344CB8AC3E}">
        <p14:creationId xmlns:p14="http://schemas.microsoft.com/office/powerpoint/2010/main" val="2719518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1"/>
          <p:cNvSpPr>
            <a:spLocks noGrp="1" noChangeArrowheads="1"/>
          </p:cNvSpPr>
          <p:nvPr>
            <p:ph type="dt" sz="half" idx="10"/>
          </p:nvPr>
        </p:nvSpPr>
        <p:spPr>
          <a:ln/>
        </p:spPr>
        <p:txBody>
          <a:bodyPr/>
          <a:lstStyle>
            <a:lvl1pPr>
              <a:defRPr/>
            </a:lvl1pPr>
          </a:lstStyle>
          <a:p>
            <a:pPr>
              <a:defRPr/>
            </a:pPr>
            <a:endParaRPr lang="en-US"/>
          </a:p>
        </p:txBody>
      </p:sp>
      <p:sp>
        <p:nvSpPr>
          <p:cNvPr id="4" name="Rectangle 1092"/>
          <p:cNvSpPr>
            <a:spLocks noGrp="1" noChangeArrowheads="1"/>
          </p:cNvSpPr>
          <p:nvPr>
            <p:ph type="ftr" sz="quarter" idx="11"/>
          </p:nvPr>
        </p:nvSpPr>
        <p:spPr>
          <a:ln/>
        </p:spPr>
        <p:txBody>
          <a:bodyPr/>
          <a:lstStyle>
            <a:lvl1pPr>
              <a:defRPr/>
            </a:lvl1pPr>
          </a:lstStyle>
          <a:p>
            <a:pPr>
              <a:defRPr/>
            </a:pPr>
            <a:endParaRPr lang="en-US"/>
          </a:p>
        </p:txBody>
      </p:sp>
      <p:sp>
        <p:nvSpPr>
          <p:cNvPr id="5" name="Rectangle 1093"/>
          <p:cNvSpPr>
            <a:spLocks noGrp="1" noChangeArrowheads="1"/>
          </p:cNvSpPr>
          <p:nvPr>
            <p:ph type="sldNum" sz="quarter" idx="12"/>
          </p:nvPr>
        </p:nvSpPr>
        <p:spPr>
          <a:ln/>
        </p:spPr>
        <p:txBody>
          <a:bodyPr/>
          <a:lstStyle>
            <a:lvl1pPr>
              <a:defRPr/>
            </a:lvl1pPr>
          </a:lstStyle>
          <a:p>
            <a:pPr>
              <a:defRPr/>
            </a:pPr>
            <a:fld id="{6A6A4C63-5B85-BB46-96E1-4BDF104F9125}" type="slidenum">
              <a:rPr lang="en-US"/>
              <a:pPr>
                <a:defRPr/>
              </a:pPr>
              <a:t>‹#›</a:t>
            </a:fld>
            <a:endParaRPr lang="en-US"/>
          </a:p>
        </p:txBody>
      </p:sp>
    </p:spTree>
    <p:extLst>
      <p:ext uri="{BB962C8B-B14F-4D97-AF65-F5344CB8AC3E}">
        <p14:creationId xmlns:p14="http://schemas.microsoft.com/office/powerpoint/2010/main" val="1943637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1"/>
          <p:cNvSpPr>
            <a:spLocks noGrp="1" noChangeArrowheads="1"/>
          </p:cNvSpPr>
          <p:nvPr>
            <p:ph type="dt" sz="half" idx="10"/>
          </p:nvPr>
        </p:nvSpPr>
        <p:spPr>
          <a:ln/>
        </p:spPr>
        <p:txBody>
          <a:bodyPr/>
          <a:lstStyle>
            <a:lvl1pPr>
              <a:defRPr/>
            </a:lvl1pPr>
          </a:lstStyle>
          <a:p>
            <a:pPr>
              <a:defRPr/>
            </a:pPr>
            <a:endParaRPr lang="en-US"/>
          </a:p>
        </p:txBody>
      </p:sp>
      <p:sp>
        <p:nvSpPr>
          <p:cNvPr id="3" name="Rectangle 1092"/>
          <p:cNvSpPr>
            <a:spLocks noGrp="1" noChangeArrowheads="1"/>
          </p:cNvSpPr>
          <p:nvPr>
            <p:ph type="ftr" sz="quarter" idx="11"/>
          </p:nvPr>
        </p:nvSpPr>
        <p:spPr>
          <a:ln/>
        </p:spPr>
        <p:txBody>
          <a:bodyPr/>
          <a:lstStyle>
            <a:lvl1pPr>
              <a:defRPr/>
            </a:lvl1pPr>
          </a:lstStyle>
          <a:p>
            <a:pPr>
              <a:defRPr/>
            </a:pPr>
            <a:endParaRPr lang="en-US"/>
          </a:p>
        </p:txBody>
      </p:sp>
      <p:sp>
        <p:nvSpPr>
          <p:cNvPr id="4" name="Rectangle 1093"/>
          <p:cNvSpPr>
            <a:spLocks noGrp="1" noChangeArrowheads="1"/>
          </p:cNvSpPr>
          <p:nvPr>
            <p:ph type="sldNum" sz="quarter" idx="12"/>
          </p:nvPr>
        </p:nvSpPr>
        <p:spPr>
          <a:ln/>
        </p:spPr>
        <p:txBody>
          <a:bodyPr/>
          <a:lstStyle>
            <a:lvl1pPr>
              <a:defRPr/>
            </a:lvl1pPr>
          </a:lstStyle>
          <a:p>
            <a:pPr>
              <a:defRPr/>
            </a:pPr>
            <a:fld id="{E94FED90-10C1-C148-8F52-09EA87D82CF3}" type="slidenum">
              <a:rPr lang="en-US"/>
              <a:pPr>
                <a:defRPr/>
              </a:pPr>
              <a:t>‹#›</a:t>
            </a:fld>
            <a:endParaRPr lang="en-US"/>
          </a:p>
        </p:txBody>
      </p:sp>
    </p:spTree>
    <p:extLst>
      <p:ext uri="{BB962C8B-B14F-4D97-AF65-F5344CB8AC3E}">
        <p14:creationId xmlns:p14="http://schemas.microsoft.com/office/powerpoint/2010/main" val="215309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1CCA3D05-1289-A844-A48C-9698F3A864BC}" type="slidenum">
              <a:rPr lang="en-US"/>
              <a:pPr>
                <a:defRPr/>
              </a:pPr>
              <a:t>‹#›</a:t>
            </a:fld>
            <a:endParaRPr lang="en-US"/>
          </a:p>
        </p:txBody>
      </p:sp>
    </p:spTree>
    <p:extLst>
      <p:ext uri="{BB962C8B-B14F-4D97-AF65-F5344CB8AC3E}">
        <p14:creationId xmlns:p14="http://schemas.microsoft.com/office/powerpoint/2010/main" val="4052675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F014C2DB-2730-4D4A-B961-3E1EBC17CD63}" type="slidenum">
              <a:rPr lang="en-US"/>
              <a:pPr>
                <a:defRPr/>
              </a:pPr>
              <a:t>‹#›</a:t>
            </a:fld>
            <a:endParaRPr lang="en-US"/>
          </a:p>
        </p:txBody>
      </p:sp>
    </p:spTree>
    <p:extLst>
      <p:ext uri="{BB962C8B-B14F-4D97-AF65-F5344CB8AC3E}">
        <p14:creationId xmlns:p14="http://schemas.microsoft.com/office/powerpoint/2010/main" val="3112361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E5F93FB1-3531-A247-BF0A-72B30658E4D1}" type="slidenum">
              <a:rPr lang="en-US"/>
              <a:pPr>
                <a:defRPr/>
              </a:pPr>
              <a:t>‹#›</a:t>
            </a:fld>
            <a:endParaRPr lang="en-US"/>
          </a:p>
        </p:txBody>
      </p:sp>
    </p:spTree>
    <p:extLst>
      <p:ext uri="{BB962C8B-B14F-4D97-AF65-F5344CB8AC3E}">
        <p14:creationId xmlns:p14="http://schemas.microsoft.com/office/powerpoint/2010/main" val="3663585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8C4BC85D-55BD-B144-912F-795B6F69CC8C}" type="slidenum">
              <a:rPr lang="en-US"/>
              <a:pPr>
                <a:defRPr/>
              </a:pPr>
              <a:t>‹#›</a:t>
            </a:fld>
            <a:endParaRPr lang="en-US"/>
          </a:p>
        </p:txBody>
      </p:sp>
    </p:spTree>
    <p:extLst>
      <p:ext uri="{BB962C8B-B14F-4D97-AF65-F5344CB8AC3E}">
        <p14:creationId xmlns:p14="http://schemas.microsoft.com/office/powerpoint/2010/main" val="922973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3973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D8DF0A1A-7423-2040-9711-565E67DF23F1}" type="slidenum">
              <a:rPr lang="en-US" altLang="ja-JP"/>
              <a:pPr>
                <a:defRPr/>
              </a:pPr>
              <a:t>‹#›</a:t>
            </a:fld>
            <a:endParaRPr lang="en-US" altLang="ja-JP"/>
          </a:p>
        </p:txBody>
      </p:sp>
    </p:spTree>
    <p:extLst>
      <p:ext uri="{BB962C8B-B14F-4D97-AF65-F5344CB8AC3E}">
        <p14:creationId xmlns:p14="http://schemas.microsoft.com/office/powerpoint/2010/main" val="1964935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565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9565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12"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B585A4F2-3B9D-7343-8B9F-B0DBE5433ECC}" type="slidenum">
              <a:rPr lang="en-US" altLang="ja-JP"/>
              <a:pPr>
                <a:defRPr/>
              </a:pPr>
              <a:t>‹#›</a:t>
            </a:fld>
            <a:endParaRPr lang="en-US" altLang="ja-JP"/>
          </a:p>
        </p:txBody>
      </p:sp>
    </p:spTree>
    <p:extLst>
      <p:ext uri="{BB962C8B-B14F-4D97-AF65-F5344CB8AC3E}">
        <p14:creationId xmlns:p14="http://schemas.microsoft.com/office/powerpoint/2010/main" val="1896108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5379C50F-3713-A64A-870B-B98E6ACE34DE}" type="slidenum">
              <a:rPr lang="en-US" altLang="ja-JP"/>
              <a:pPr>
                <a:defRPr/>
              </a:pPr>
              <a:t>‹#›</a:t>
            </a:fld>
            <a:endParaRPr lang="en-US" altLang="ja-JP"/>
          </a:p>
        </p:txBody>
      </p:sp>
    </p:spTree>
    <p:extLst>
      <p:ext uri="{BB962C8B-B14F-4D97-AF65-F5344CB8AC3E}">
        <p14:creationId xmlns:p14="http://schemas.microsoft.com/office/powerpoint/2010/main" val="290477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13C7C1-41B5-2F44-B7AF-8FCBF95FFFFF}" type="slidenum">
              <a:rPr lang="en-US"/>
              <a:pPr>
                <a:defRPr/>
              </a:pPr>
              <a:t>‹#›</a:t>
            </a:fld>
            <a:endParaRPr lang="en-US"/>
          </a:p>
        </p:txBody>
      </p:sp>
    </p:spTree>
    <p:extLst>
      <p:ext uri="{BB962C8B-B14F-4D97-AF65-F5344CB8AC3E}">
        <p14:creationId xmlns:p14="http://schemas.microsoft.com/office/powerpoint/2010/main" val="2991535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23EED341-180A-6F47-BC11-6B182AF09F1D}" type="slidenum">
              <a:rPr lang="en-US" altLang="ja-JP"/>
              <a:pPr>
                <a:defRPr/>
              </a:pPr>
              <a:t>‹#›</a:t>
            </a:fld>
            <a:endParaRPr lang="en-US" altLang="ja-JP"/>
          </a:p>
        </p:txBody>
      </p:sp>
    </p:spTree>
    <p:extLst>
      <p:ext uri="{BB962C8B-B14F-4D97-AF65-F5344CB8AC3E}">
        <p14:creationId xmlns:p14="http://schemas.microsoft.com/office/powerpoint/2010/main" val="2343550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9C6B70F8-930B-3343-87D9-ADD465BC3282}" type="slidenum">
              <a:rPr lang="en-US" altLang="ja-JP"/>
              <a:pPr>
                <a:defRPr/>
              </a:pPr>
              <a:t>‹#›</a:t>
            </a:fld>
            <a:endParaRPr lang="en-US" altLang="ja-JP"/>
          </a:p>
        </p:txBody>
      </p:sp>
    </p:spTree>
    <p:extLst>
      <p:ext uri="{BB962C8B-B14F-4D97-AF65-F5344CB8AC3E}">
        <p14:creationId xmlns:p14="http://schemas.microsoft.com/office/powerpoint/2010/main" val="913492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F00851B2-46BE-8744-B605-F729D2FECB37}" type="slidenum">
              <a:rPr lang="en-US" altLang="ja-JP"/>
              <a:pPr>
                <a:defRPr/>
              </a:pPr>
              <a:t>‹#›</a:t>
            </a:fld>
            <a:endParaRPr lang="en-US" altLang="ja-JP"/>
          </a:p>
        </p:txBody>
      </p:sp>
    </p:spTree>
    <p:extLst>
      <p:ext uri="{BB962C8B-B14F-4D97-AF65-F5344CB8AC3E}">
        <p14:creationId xmlns:p14="http://schemas.microsoft.com/office/powerpoint/2010/main" val="1063883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8AF228E8-7760-1F4C-81A7-3FFF356AFE39}" type="slidenum">
              <a:rPr lang="en-US" altLang="ja-JP"/>
              <a:pPr>
                <a:defRPr/>
              </a:pPr>
              <a:t>‹#›</a:t>
            </a:fld>
            <a:endParaRPr lang="en-US" altLang="ja-JP"/>
          </a:p>
        </p:txBody>
      </p:sp>
    </p:spTree>
    <p:extLst>
      <p:ext uri="{BB962C8B-B14F-4D97-AF65-F5344CB8AC3E}">
        <p14:creationId xmlns:p14="http://schemas.microsoft.com/office/powerpoint/2010/main" val="3287578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1DD9C6EF-7D86-3545-A21C-DA67A8BF6F7C}" type="slidenum">
              <a:rPr lang="en-US" altLang="ja-JP"/>
              <a:pPr>
                <a:defRPr/>
              </a:pPr>
              <a:t>‹#›</a:t>
            </a:fld>
            <a:endParaRPr lang="en-US" altLang="ja-JP"/>
          </a:p>
        </p:txBody>
      </p:sp>
    </p:spTree>
    <p:extLst>
      <p:ext uri="{BB962C8B-B14F-4D97-AF65-F5344CB8AC3E}">
        <p14:creationId xmlns:p14="http://schemas.microsoft.com/office/powerpoint/2010/main" val="2565310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92642763-A0C0-3447-B07E-397FF138460E}" type="slidenum">
              <a:rPr lang="en-US" altLang="ja-JP"/>
              <a:pPr>
                <a:defRPr/>
              </a:pPr>
              <a:t>‹#›</a:t>
            </a:fld>
            <a:endParaRPr lang="en-US" altLang="ja-JP"/>
          </a:p>
        </p:txBody>
      </p:sp>
    </p:spTree>
    <p:extLst>
      <p:ext uri="{BB962C8B-B14F-4D97-AF65-F5344CB8AC3E}">
        <p14:creationId xmlns:p14="http://schemas.microsoft.com/office/powerpoint/2010/main" val="2243199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FB6DEE2-CBAA-F14F-A341-BD472F21ACF3}" type="slidenum">
              <a:rPr lang="en-US" altLang="ja-JP"/>
              <a:pPr>
                <a:defRPr/>
              </a:pPr>
              <a:t>‹#›</a:t>
            </a:fld>
            <a:endParaRPr lang="en-US" altLang="ja-JP"/>
          </a:p>
        </p:txBody>
      </p:sp>
    </p:spTree>
    <p:extLst>
      <p:ext uri="{BB962C8B-B14F-4D97-AF65-F5344CB8AC3E}">
        <p14:creationId xmlns:p14="http://schemas.microsoft.com/office/powerpoint/2010/main" val="3049238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7ABD3C92-84E3-9146-8D02-D704DA06E0CF}" type="slidenum">
              <a:rPr lang="en-US" altLang="ja-JP"/>
              <a:pPr>
                <a:defRPr/>
              </a:pPr>
              <a:t>‹#›</a:t>
            </a:fld>
            <a:endParaRPr lang="en-US" altLang="ja-JP"/>
          </a:p>
        </p:txBody>
      </p:sp>
    </p:spTree>
    <p:extLst>
      <p:ext uri="{BB962C8B-B14F-4D97-AF65-F5344CB8AC3E}">
        <p14:creationId xmlns:p14="http://schemas.microsoft.com/office/powerpoint/2010/main" val="35417680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9865246C-5C81-9447-BEDE-2FCE2C14BB65}" type="slidenum">
              <a:rPr lang="en-US" altLang="ja-JP"/>
              <a:pPr>
                <a:defRPr/>
              </a:pPr>
              <a:t>‹#›</a:t>
            </a:fld>
            <a:endParaRPr lang="en-US" altLang="ja-JP"/>
          </a:p>
        </p:txBody>
      </p:sp>
    </p:spTree>
    <p:extLst>
      <p:ext uri="{BB962C8B-B14F-4D97-AF65-F5344CB8AC3E}">
        <p14:creationId xmlns:p14="http://schemas.microsoft.com/office/powerpoint/2010/main" val="17120028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FCCF7-8CFD-8940-B927-4F5393844C24}" type="slidenum">
              <a:rPr lang="en-US"/>
              <a:pPr>
                <a:defRPr/>
              </a:pPr>
              <a:t>‹#›</a:t>
            </a:fld>
            <a:endParaRPr lang="en-US"/>
          </a:p>
        </p:txBody>
      </p:sp>
    </p:spTree>
    <p:extLst>
      <p:ext uri="{BB962C8B-B14F-4D97-AF65-F5344CB8AC3E}">
        <p14:creationId xmlns:p14="http://schemas.microsoft.com/office/powerpoint/2010/main" val="349325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068325-537E-7540-B5AB-980C830D9783}" type="slidenum">
              <a:rPr lang="en-US"/>
              <a:pPr>
                <a:defRPr/>
              </a:pPr>
              <a:t>‹#›</a:t>
            </a:fld>
            <a:endParaRPr lang="en-US"/>
          </a:p>
        </p:txBody>
      </p:sp>
    </p:spTree>
    <p:extLst>
      <p:ext uri="{BB962C8B-B14F-4D97-AF65-F5344CB8AC3E}">
        <p14:creationId xmlns:p14="http://schemas.microsoft.com/office/powerpoint/2010/main" val="1593111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56943-8608-B448-B157-8BF449D3E266}" type="slidenum">
              <a:rPr lang="en-US"/>
              <a:pPr>
                <a:defRPr/>
              </a:pPr>
              <a:t>‹#›</a:t>
            </a:fld>
            <a:endParaRPr lang="en-US"/>
          </a:p>
        </p:txBody>
      </p:sp>
    </p:spTree>
    <p:extLst>
      <p:ext uri="{BB962C8B-B14F-4D97-AF65-F5344CB8AC3E}">
        <p14:creationId xmlns:p14="http://schemas.microsoft.com/office/powerpoint/2010/main" val="4127064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6E121-1CD1-5D46-AE74-8A899CB11C84}" type="slidenum">
              <a:rPr lang="en-US"/>
              <a:pPr>
                <a:defRPr/>
              </a:pPr>
              <a:t>‹#›</a:t>
            </a:fld>
            <a:endParaRPr lang="en-US"/>
          </a:p>
        </p:txBody>
      </p:sp>
    </p:spTree>
    <p:extLst>
      <p:ext uri="{BB962C8B-B14F-4D97-AF65-F5344CB8AC3E}">
        <p14:creationId xmlns:p14="http://schemas.microsoft.com/office/powerpoint/2010/main" val="4270028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ECBFB-DED4-9C49-A59D-F22D47E4DA53}" type="slidenum">
              <a:rPr lang="en-US"/>
              <a:pPr>
                <a:defRPr/>
              </a:pPr>
              <a:t>‹#›</a:t>
            </a:fld>
            <a:endParaRPr lang="en-US"/>
          </a:p>
        </p:txBody>
      </p:sp>
    </p:spTree>
    <p:extLst>
      <p:ext uri="{BB962C8B-B14F-4D97-AF65-F5344CB8AC3E}">
        <p14:creationId xmlns:p14="http://schemas.microsoft.com/office/powerpoint/2010/main" val="1769570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85088-0450-5A49-BB8C-DCBC6D92926A}" type="slidenum">
              <a:rPr lang="en-US"/>
              <a:pPr>
                <a:defRPr/>
              </a:pPr>
              <a:t>‹#›</a:t>
            </a:fld>
            <a:endParaRPr lang="en-US"/>
          </a:p>
        </p:txBody>
      </p:sp>
    </p:spTree>
    <p:extLst>
      <p:ext uri="{BB962C8B-B14F-4D97-AF65-F5344CB8AC3E}">
        <p14:creationId xmlns:p14="http://schemas.microsoft.com/office/powerpoint/2010/main" val="2758423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04015E-9C50-8548-A067-AEF242B16D70}" type="slidenum">
              <a:rPr lang="en-US"/>
              <a:pPr>
                <a:defRPr/>
              </a:pPr>
              <a:t>‹#›</a:t>
            </a:fld>
            <a:endParaRPr lang="en-US"/>
          </a:p>
        </p:txBody>
      </p:sp>
    </p:spTree>
    <p:extLst>
      <p:ext uri="{BB962C8B-B14F-4D97-AF65-F5344CB8AC3E}">
        <p14:creationId xmlns:p14="http://schemas.microsoft.com/office/powerpoint/2010/main" val="35189734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8F3E13-74AB-644F-B091-26F53716EB2B}" type="slidenum">
              <a:rPr lang="en-US"/>
              <a:pPr>
                <a:defRPr/>
              </a:pPr>
              <a:t>‹#›</a:t>
            </a:fld>
            <a:endParaRPr lang="en-US"/>
          </a:p>
        </p:txBody>
      </p:sp>
    </p:spTree>
    <p:extLst>
      <p:ext uri="{BB962C8B-B14F-4D97-AF65-F5344CB8AC3E}">
        <p14:creationId xmlns:p14="http://schemas.microsoft.com/office/powerpoint/2010/main" val="1678372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A2C3E-2662-944F-B444-9D867E51D71A}" type="slidenum">
              <a:rPr lang="en-US"/>
              <a:pPr>
                <a:defRPr/>
              </a:pPr>
              <a:t>‹#›</a:t>
            </a:fld>
            <a:endParaRPr lang="en-US"/>
          </a:p>
        </p:txBody>
      </p:sp>
    </p:spTree>
    <p:extLst>
      <p:ext uri="{BB962C8B-B14F-4D97-AF65-F5344CB8AC3E}">
        <p14:creationId xmlns:p14="http://schemas.microsoft.com/office/powerpoint/2010/main" val="32026469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8BD25-3998-8541-8653-D8A742940A19}" type="slidenum">
              <a:rPr lang="en-US"/>
              <a:pPr>
                <a:defRPr/>
              </a:pPr>
              <a:t>‹#›</a:t>
            </a:fld>
            <a:endParaRPr lang="en-US"/>
          </a:p>
        </p:txBody>
      </p:sp>
    </p:spTree>
    <p:extLst>
      <p:ext uri="{BB962C8B-B14F-4D97-AF65-F5344CB8AC3E}">
        <p14:creationId xmlns:p14="http://schemas.microsoft.com/office/powerpoint/2010/main" val="13029145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2F05D4-3045-734C-A53D-0FE8E9ED47B8}" type="slidenum">
              <a:rPr lang="en-US"/>
              <a:pPr>
                <a:defRPr/>
              </a:pPr>
              <a:t>‹#›</a:t>
            </a:fld>
            <a:endParaRPr lang="en-US"/>
          </a:p>
        </p:txBody>
      </p:sp>
    </p:spTree>
    <p:extLst>
      <p:ext uri="{BB962C8B-B14F-4D97-AF65-F5344CB8AC3E}">
        <p14:creationId xmlns:p14="http://schemas.microsoft.com/office/powerpoint/2010/main" val="616666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CB6405-6D7D-D347-8D69-CE431D4A9C01}" type="slidenum">
              <a:rPr lang="en-US"/>
              <a:pPr>
                <a:defRPr/>
              </a:pPr>
              <a:t>‹#›</a:t>
            </a:fld>
            <a:endParaRPr lang="en-US"/>
          </a:p>
        </p:txBody>
      </p:sp>
    </p:spTree>
    <p:extLst>
      <p:ext uri="{BB962C8B-B14F-4D97-AF65-F5344CB8AC3E}">
        <p14:creationId xmlns:p14="http://schemas.microsoft.com/office/powerpoint/2010/main" val="195192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5C025F-B0E5-BF4B-9759-BD2C28B4F271}" type="slidenum">
              <a:rPr lang="en-US"/>
              <a:pPr>
                <a:defRPr/>
              </a:pPr>
              <a:t>‹#›</a:t>
            </a:fld>
            <a:endParaRPr lang="en-US"/>
          </a:p>
        </p:txBody>
      </p:sp>
    </p:spTree>
    <p:extLst>
      <p:ext uri="{BB962C8B-B14F-4D97-AF65-F5344CB8AC3E}">
        <p14:creationId xmlns:p14="http://schemas.microsoft.com/office/powerpoint/2010/main" val="657974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457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3B9F542-0DB7-0340-97C7-127060C80959}" type="slidenum">
              <a:rPr lang="en-US"/>
              <a:pPr>
                <a:defRPr/>
              </a:pPr>
              <a:t>‹#›</a:t>
            </a:fld>
            <a:endParaRPr lang="en-US"/>
          </a:p>
        </p:txBody>
      </p:sp>
    </p:spTree>
    <p:extLst>
      <p:ext uri="{BB962C8B-B14F-4D97-AF65-F5344CB8AC3E}">
        <p14:creationId xmlns:p14="http://schemas.microsoft.com/office/powerpoint/2010/main" val="29082478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A4C9876-5600-0C42-98C0-109F61E3C198}" type="slidenum">
              <a:rPr lang="en-US"/>
              <a:pPr>
                <a:defRPr/>
              </a:pPr>
              <a:t>‹#›</a:t>
            </a:fld>
            <a:endParaRPr lang="en-US"/>
          </a:p>
        </p:txBody>
      </p:sp>
    </p:spTree>
    <p:extLst>
      <p:ext uri="{BB962C8B-B14F-4D97-AF65-F5344CB8AC3E}">
        <p14:creationId xmlns:p14="http://schemas.microsoft.com/office/powerpoint/2010/main" val="3321334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6458F0C-6455-EA49-BF5C-7F8B9B4D6364}" type="slidenum">
              <a:rPr lang="en-US"/>
              <a:pPr>
                <a:defRPr/>
              </a:pPr>
              <a:t>‹#›</a:t>
            </a:fld>
            <a:endParaRPr lang="en-US"/>
          </a:p>
        </p:txBody>
      </p:sp>
    </p:spTree>
    <p:extLst>
      <p:ext uri="{BB962C8B-B14F-4D97-AF65-F5344CB8AC3E}">
        <p14:creationId xmlns:p14="http://schemas.microsoft.com/office/powerpoint/2010/main" val="29511849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8973B39-D51B-BA4D-B0B3-4D178595C1B2}" type="slidenum">
              <a:rPr lang="en-US"/>
              <a:pPr>
                <a:defRPr/>
              </a:pPr>
              <a:t>‹#›</a:t>
            </a:fld>
            <a:endParaRPr lang="en-US"/>
          </a:p>
        </p:txBody>
      </p:sp>
    </p:spTree>
    <p:extLst>
      <p:ext uri="{BB962C8B-B14F-4D97-AF65-F5344CB8AC3E}">
        <p14:creationId xmlns:p14="http://schemas.microsoft.com/office/powerpoint/2010/main" val="3040546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3344F9A-D4AA-254F-81BC-E31DC6E8D0DA}" type="slidenum">
              <a:rPr lang="en-US"/>
              <a:pPr>
                <a:defRPr/>
              </a:pPr>
              <a:t>‹#›</a:t>
            </a:fld>
            <a:endParaRPr lang="en-US"/>
          </a:p>
        </p:txBody>
      </p:sp>
    </p:spTree>
    <p:extLst>
      <p:ext uri="{BB962C8B-B14F-4D97-AF65-F5344CB8AC3E}">
        <p14:creationId xmlns:p14="http://schemas.microsoft.com/office/powerpoint/2010/main" val="3709932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F84242F4-CE8C-2240-B1C4-823362058025}" type="slidenum">
              <a:rPr lang="en-US"/>
              <a:pPr>
                <a:defRPr/>
              </a:pPr>
              <a:t>‹#›</a:t>
            </a:fld>
            <a:endParaRPr lang="en-US"/>
          </a:p>
        </p:txBody>
      </p:sp>
    </p:spTree>
    <p:extLst>
      <p:ext uri="{BB962C8B-B14F-4D97-AF65-F5344CB8AC3E}">
        <p14:creationId xmlns:p14="http://schemas.microsoft.com/office/powerpoint/2010/main" val="1866639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6416D53-787E-EC47-8D0B-0C3DDAC88D1C}" type="slidenum">
              <a:rPr lang="en-US"/>
              <a:pPr>
                <a:defRPr/>
              </a:pPr>
              <a:t>‹#›</a:t>
            </a:fld>
            <a:endParaRPr lang="en-US"/>
          </a:p>
        </p:txBody>
      </p:sp>
    </p:spTree>
    <p:extLst>
      <p:ext uri="{BB962C8B-B14F-4D97-AF65-F5344CB8AC3E}">
        <p14:creationId xmlns:p14="http://schemas.microsoft.com/office/powerpoint/2010/main" val="2093235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51451AA-C80D-EE4F-92AB-D7CF1A707A71}" type="slidenum">
              <a:rPr lang="en-US"/>
              <a:pPr>
                <a:defRPr/>
              </a:pPr>
              <a:t>‹#›</a:t>
            </a:fld>
            <a:endParaRPr lang="en-US"/>
          </a:p>
        </p:txBody>
      </p:sp>
    </p:spTree>
    <p:extLst>
      <p:ext uri="{BB962C8B-B14F-4D97-AF65-F5344CB8AC3E}">
        <p14:creationId xmlns:p14="http://schemas.microsoft.com/office/powerpoint/2010/main" val="42257372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DB9EFD4-7EF3-7B49-9F62-4C68AB952BC1}" type="slidenum">
              <a:rPr lang="en-US"/>
              <a:pPr>
                <a:defRPr/>
              </a:pPr>
              <a:t>‹#›</a:t>
            </a:fld>
            <a:endParaRPr lang="en-US"/>
          </a:p>
        </p:txBody>
      </p:sp>
    </p:spTree>
    <p:extLst>
      <p:ext uri="{BB962C8B-B14F-4D97-AF65-F5344CB8AC3E}">
        <p14:creationId xmlns:p14="http://schemas.microsoft.com/office/powerpoint/2010/main" val="2816549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DF85E5-2FBE-6D4B-BAE8-343FD27B9DC1}" type="slidenum">
              <a:rPr lang="en-US"/>
              <a:pPr>
                <a:defRPr/>
              </a:pPr>
              <a:t>‹#›</a:t>
            </a:fld>
            <a:endParaRPr lang="en-US"/>
          </a:p>
        </p:txBody>
      </p:sp>
    </p:spTree>
    <p:extLst>
      <p:ext uri="{BB962C8B-B14F-4D97-AF65-F5344CB8AC3E}">
        <p14:creationId xmlns:p14="http://schemas.microsoft.com/office/powerpoint/2010/main" val="4888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02EE4C-69C5-7F49-A74F-6949C3200196}" type="slidenum">
              <a:rPr lang="en-US"/>
              <a:pPr>
                <a:defRPr/>
              </a:pPr>
              <a:t>‹#›</a:t>
            </a:fld>
            <a:endParaRPr lang="en-US"/>
          </a:p>
        </p:txBody>
      </p:sp>
    </p:spTree>
    <p:extLst>
      <p:ext uri="{BB962C8B-B14F-4D97-AF65-F5344CB8AC3E}">
        <p14:creationId xmlns:p14="http://schemas.microsoft.com/office/powerpoint/2010/main" val="11127456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33473AA-CBE9-9A48-AE83-45FA1D0B0C7F}" type="slidenum">
              <a:rPr lang="en-US"/>
              <a:pPr>
                <a:defRPr/>
              </a:pPr>
              <a:t>‹#›</a:t>
            </a:fld>
            <a:endParaRPr lang="en-US"/>
          </a:p>
        </p:txBody>
      </p:sp>
    </p:spTree>
    <p:extLst>
      <p:ext uri="{BB962C8B-B14F-4D97-AF65-F5344CB8AC3E}">
        <p14:creationId xmlns:p14="http://schemas.microsoft.com/office/powerpoint/2010/main" val="139827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D364556E-24B0-C048-AC59-21B149853D12}" type="slidenum">
              <a:rPr lang="en-GB"/>
              <a:pPr>
                <a:defRPr/>
              </a:pPr>
              <a:t>‹#›</a:t>
            </a:fld>
            <a:endParaRPr lang="en-GB"/>
          </a:p>
        </p:txBody>
      </p:sp>
    </p:spTree>
    <p:extLst>
      <p:ext uri="{BB962C8B-B14F-4D97-AF65-F5344CB8AC3E}">
        <p14:creationId xmlns:p14="http://schemas.microsoft.com/office/powerpoint/2010/main" val="1507624622"/>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8816BFE4-EFF8-2D46-A977-327FFD2B0C6D}" type="slidenum">
              <a:rPr lang="en-GB"/>
              <a:pPr>
                <a:defRPr/>
              </a:pPr>
              <a:t>‹#›</a:t>
            </a:fld>
            <a:endParaRPr lang="en-GB"/>
          </a:p>
        </p:txBody>
      </p:sp>
    </p:spTree>
    <p:extLst>
      <p:ext uri="{BB962C8B-B14F-4D97-AF65-F5344CB8AC3E}">
        <p14:creationId xmlns:p14="http://schemas.microsoft.com/office/powerpoint/2010/main" val="3622296082"/>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5377931-C6DD-9E46-9F69-048F5A0B7B80}" type="slidenum">
              <a:rPr lang="en-GB"/>
              <a:pPr>
                <a:defRPr/>
              </a:pPr>
              <a:t>‹#›</a:t>
            </a:fld>
            <a:endParaRPr lang="en-GB"/>
          </a:p>
        </p:txBody>
      </p:sp>
    </p:spTree>
    <p:extLst>
      <p:ext uri="{BB962C8B-B14F-4D97-AF65-F5344CB8AC3E}">
        <p14:creationId xmlns:p14="http://schemas.microsoft.com/office/powerpoint/2010/main" val="2540714347"/>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DBE8C0A4-D93F-8148-9B6A-B4A07B7260C4}" type="slidenum">
              <a:rPr lang="en-GB"/>
              <a:pPr>
                <a:defRPr/>
              </a:pPr>
              <a:t>‹#›</a:t>
            </a:fld>
            <a:endParaRPr lang="en-GB"/>
          </a:p>
        </p:txBody>
      </p:sp>
    </p:spTree>
    <p:extLst>
      <p:ext uri="{BB962C8B-B14F-4D97-AF65-F5344CB8AC3E}">
        <p14:creationId xmlns:p14="http://schemas.microsoft.com/office/powerpoint/2010/main" val="856696842"/>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A470565C-ACBF-F443-9A46-37E222810F30}" type="slidenum">
              <a:rPr lang="en-GB"/>
              <a:pPr>
                <a:defRPr/>
              </a:pPr>
              <a:t>‹#›</a:t>
            </a:fld>
            <a:endParaRPr lang="en-GB"/>
          </a:p>
        </p:txBody>
      </p:sp>
    </p:spTree>
    <p:extLst>
      <p:ext uri="{BB962C8B-B14F-4D97-AF65-F5344CB8AC3E}">
        <p14:creationId xmlns:p14="http://schemas.microsoft.com/office/powerpoint/2010/main" val="1374560232"/>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0822452A-3A48-334D-A4D7-56A3DC5EF9DB}" type="slidenum">
              <a:rPr lang="en-GB"/>
              <a:pPr>
                <a:defRPr/>
              </a:pPr>
              <a:t>‹#›</a:t>
            </a:fld>
            <a:endParaRPr lang="en-GB"/>
          </a:p>
        </p:txBody>
      </p:sp>
    </p:spTree>
    <p:extLst>
      <p:ext uri="{BB962C8B-B14F-4D97-AF65-F5344CB8AC3E}">
        <p14:creationId xmlns:p14="http://schemas.microsoft.com/office/powerpoint/2010/main" val="3374353818"/>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6DF61351-F0A1-1E4C-A670-20B2BB691745}" type="slidenum">
              <a:rPr lang="en-GB"/>
              <a:pPr>
                <a:defRPr/>
              </a:pPr>
              <a:t>‹#›</a:t>
            </a:fld>
            <a:endParaRPr lang="en-GB"/>
          </a:p>
        </p:txBody>
      </p:sp>
    </p:spTree>
    <p:extLst>
      <p:ext uri="{BB962C8B-B14F-4D97-AF65-F5344CB8AC3E}">
        <p14:creationId xmlns:p14="http://schemas.microsoft.com/office/powerpoint/2010/main" val="1053041539"/>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F6213CAB-751C-5C43-B69D-ED65177E6065}" type="slidenum">
              <a:rPr lang="en-GB"/>
              <a:pPr>
                <a:defRPr/>
              </a:pPr>
              <a:t>‹#›</a:t>
            </a:fld>
            <a:endParaRPr lang="en-GB"/>
          </a:p>
        </p:txBody>
      </p:sp>
    </p:spTree>
    <p:extLst>
      <p:ext uri="{BB962C8B-B14F-4D97-AF65-F5344CB8AC3E}">
        <p14:creationId xmlns:p14="http://schemas.microsoft.com/office/powerpoint/2010/main" val="1683843205"/>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DDE1220A-DD58-D049-B03B-91409A53AE95}" type="slidenum">
              <a:rPr lang="en-GB"/>
              <a:pPr>
                <a:defRPr/>
              </a:pPr>
              <a:t>‹#›</a:t>
            </a:fld>
            <a:endParaRPr lang="en-GB"/>
          </a:p>
        </p:txBody>
      </p:sp>
    </p:spTree>
    <p:extLst>
      <p:ext uri="{BB962C8B-B14F-4D97-AF65-F5344CB8AC3E}">
        <p14:creationId xmlns:p14="http://schemas.microsoft.com/office/powerpoint/2010/main" val="18207409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NUL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NUL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NUL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NUL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NUL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7.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8.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9.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NUL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2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NUL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1.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2.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3.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4.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NUL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NUL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NUL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1869E3-140A-FF4A-9BCB-BC04757086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27" r:id="rId1"/>
    <p:sldLayoutId id="2147486628" r:id="rId2"/>
    <p:sldLayoutId id="2147486629" r:id="rId3"/>
    <p:sldLayoutId id="2147486630" r:id="rId4"/>
    <p:sldLayoutId id="2147486631" r:id="rId5"/>
    <p:sldLayoutId id="2147486632" r:id="rId6"/>
    <p:sldLayoutId id="2147486633" r:id="rId7"/>
    <p:sldLayoutId id="2147486634" r:id="rId8"/>
    <p:sldLayoutId id="2147486635" r:id="rId9"/>
    <p:sldLayoutId id="2147486636" r:id="rId10"/>
    <p:sldLayoutId id="21474866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8851" name="Rectangle 1027"/>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latin typeface="Arial"/>
                <a:ea typeface="+mn-ea"/>
                <a:cs typeface="+mn-cs"/>
              </a:defRPr>
            </a:lvl1pPr>
          </a:lstStyle>
          <a:p>
            <a:pPr>
              <a:defRPr/>
            </a:pPr>
            <a:endParaRPr lang="en-US"/>
          </a:p>
        </p:txBody>
      </p:sp>
      <p:sp>
        <p:nvSpPr>
          <p:cNvPr id="23557" name="Rectangle 1029"/>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latin typeface="Arial"/>
                <a:ea typeface="+mn-ea"/>
                <a:cs typeface="+mn-cs"/>
              </a:defRPr>
            </a:lvl1pPr>
          </a:lstStyle>
          <a:p>
            <a:pPr>
              <a:defRPr/>
            </a:pPr>
            <a:endParaRPr lang="en-US"/>
          </a:p>
        </p:txBody>
      </p:sp>
      <p:sp>
        <p:nvSpPr>
          <p:cNvPr id="23558" name="Rectangle 1030"/>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latin typeface="Arial" charset="0"/>
              </a:defRPr>
            </a:lvl1pPr>
          </a:lstStyle>
          <a:p>
            <a:pPr>
              <a:defRPr/>
            </a:pPr>
            <a:fld id="{F08EA196-AFA1-A441-8DB0-144BFA3656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6" r:id="rId1"/>
    <p:sldLayoutId id="2147486702" r:id="rId2"/>
    <p:sldLayoutId id="2147486703" r:id="rId3"/>
    <p:sldLayoutId id="2147486704" r:id="rId4"/>
    <p:sldLayoutId id="2147486705" r:id="rId5"/>
    <p:sldLayoutId id="2147486706" r:id="rId6"/>
    <p:sldLayoutId id="2147486707" r:id="rId7"/>
    <p:sldLayoutId id="2147486708" r:id="rId8"/>
    <p:sldLayoutId id="2147486709" r:id="rId9"/>
    <p:sldLayoutId id="2147486710" r:id="rId10"/>
    <p:sldLayoutId id="2147486711" r:id="rId11"/>
  </p:sldLayoutIdLst>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Geneva"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128"/>
          <a:cs typeface="Geneva"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11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FBF0CEBF-CDAA-8E45-97BF-5D85E0FD9A8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77" r:id="rId1"/>
    <p:sldLayoutId id="2147486778" r:id="rId2"/>
    <p:sldLayoutId id="2147486779" r:id="rId3"/>
    <p:sldLayoutId id="2147486780" r:id="rId4"/>
    <p:sldLayoutId id="2147486781" r:id="rId5"/>
    <p:sldLayoutId id="2147486782" r:id="rId6"/>
    <p:sldLayoutId id="2147486783" r:id="rId7"/>
    <p:sldLayoutId id="2147486784" r:id="rId8"/>
    <p:sldLayoutId id="2147486785" r:id="rId9"/>
    <p:sldLayoutId id="2147486786" r:id="rId10"/>
    <p:sldLayoutId id="2147486787"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latin typeface="Arial" charset="0"/>
            </a:endParaRPr>
          </a:p>
        </p:txBody>
      </p:sp>
      <p:sp>
        <p:nvSpPr>
          <p:cNvPr id="103427"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428"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29"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0"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1"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2"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3"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4"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435"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36"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a:defRPr/>
            </a:pPr>
            <a:fld id="{E049A6B5-FE3E-CB4C-8BC2-C9D2653DDCA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88" r:id="rId1"/>
    <p:sldLayoutId id="2147486712" r:id="rId2"/>
    <p:sldLayoutId id="2147486713" r:id="rId3"/>
    <p:sldLayoutId id="2147486714" r:id="rId4"/>
    <p:sldLayoutId id="2147486715" r:id="rId5"/>
    <p:sldLayoutId id="2147486716" r:id="rId6"/>
    <p:sldLayoutId id="2147486717" r:id="rId7"/>
    <p:sldLayoutId id="2147486718" r:id="rId8"/>
    <p:sldLayoutId id="2147486719" r:id="rId9"/>
    <p:sldLayoutId id="2147486720" r:id="rId10"/>
    <p:sldLayoutId id="2147486721"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rebuchet MS"/>
                <a:ea typeface="ＭＳ Ｐゴシック" charset="0"/>
                <a:cs typeface="ＭＳ Ｐゴシック" charset="0"/>
              </a:defRPr>
            </a:lvl1pPr>
          </a:lstStyle>
          <a:p>
            <a:pPr>
              <a:defRPr/>
            </a:pPr>
            <a:endParaRPr lang="en-US"/>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rebuchet MS"/>
                <a:ea typeface="ＭＳ Ｐゴシック" charset="0"/>
                <a:cs typeface="ＭＳ Ｐゴシック" charset="0"/>
              </a:defRPr>
            </a:lvl1pPr>
          </a:lstStyle>
          <a:p>
            <a:pPr>
              <a:defRPr/>
            </a:pPr>
            <a:endParaRPr lang="en-US"/>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charset="0"/>
              </a:defRPr>
            </a:lvl1pPr>
          </a:lstStyle>
          <a:p>
            <a:pPr>
              <a:defRPr/>
            </a:pPr>
            <a:fld id="{8221D022-A8C3-5C4A-AEAA-8D280B5C4D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89" r:id="rId1"/>
    <p:sldLayoutId id="2147486722" r:id="rId2"/>
    <p:sldLayoutId id="2147486723" r:id="rId3"/>
    <p:sldLayoutId id="2147486724" r:id="rId4"/>
    <p:sldLayoutId id="2147486725" r:id="rId5"/>
    <p:sldLayoutId id="2147486726" r:id="rId6"/>
    <p:sldLayoutId id="2147486727" r:id="rId7"/>
    <p:sldLayoutId id="2147486728" r:id="rId8"/>
    <p:sldLayoutId id="2147486729" r:id="rId9"/>
    <p:sldLayoutId id="2147486730" r:id="rId10"/>
    <p:sldLayoutId id="2147486731" r:id="rId11"/>
  </p:sldLayoutIdLst>
  <p:transitio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280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32DE6A6D-386E-A341-A496-C0A04BD9299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790" r:id="rId1"/>
    <p:sldLayoutId id="2147486791" r:id="rId2"/>
    <p:sldLayoutId id="2147486792" r:id="rId3"/>
    <p:sldLayoutId id="2147486793" r:id="rId4"/>
    <p:sldLayoutId id="2147486794" r:id="rId5"/>
    <p:sldLayoutId id="2147486795" r:id="rId6"/>
    <p:sldLayoutId id="2147486796" r:id="rId7"/>
    <p:sldLayoutId id="2147486797" r:id="rId8"/>
    <p:sldLayoutId id="2147486798" r:id="rId9"/>
    <p:sldLayoutId id="2147486799" r:id="rId10"/>
    <p:sldLayoutId id="2147486800"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02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3F8D7137-F511-7C4D-A0D0-85B8F6EF926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801" r:id="rId1"/>
    <p:sldLayoutId id="2147486732" r:id="rId2"/>
    <p:sldLayoutId id="2147486733" r:id="rId3"/>
    <p:sldLayoutId id="2147486734" r:id="rId4"/>
    <p:sldLayoutId id="2147486735" r:id="rId5"/>
    <p:sldLayoutId id="2147486736" r:id="rId6"/>
    <p:sldLayoutId id="2147486737" r:id="rId7"/>
    <p:sldLayoutId id="2147486738" r:id="rId8"/>
    <p:sldLayoutId id="2147486739" r:id="rId9"/>
    <p:sldLayoutId id="2147486740" r:id="rId10"/>
    <p:sldLayoutId id="2147486741"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3"/>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3"/>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3"/>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3"/>
        </a:buBlip>
        <a:defRPr kumimoji="1" sz="2000">
          <a:solidFill>
            <a:schemeClr val="tx1"/>
          </a:solidFill>
          <a:latin typeface="+mn-lt"/>
          <a:ea typeface="+mn-ea"/>
        </a:defRPr>
      </a:lvl5pPr>
      <a:lvl6pPr marL="2514600" indent="-228600" algn="l" rtl="0" fontAlgn="base">
        <a:spcBef>
          <a:spcPct val="20000"/>
        </a:spcBef>
        <a:spcAft>
          <a:spcPct val="0"/>
        </a:spcAft>
        <a:buBlip>
          <a:blip r:embed="rId13"/>
        </a:buBlip>
        <a:defRPr kumimoji="1" sz="2000">
          <a:solidFill>
            <a:schemeClr val="tx1"/>
          </a:solidFill>
          <a:latin typeface="+mn-lt"/>
          <a:ea typeface="+mn-ea"/>
        </a:defRPr>
      </a:lvl6pPr>
      <a:lvl7pPr marL="2971800" indent="-228600" algn="l" rtl="0" fontAlgn="base">
        <a:spcBef>
          <a:spcPct val="20000"/>
        </a:spcBef>
        <a:spcAft>
          <a:spcPct val="0"/>
        </a:spcAft>
        <a:buBlip>
          <a:blip r:embed="rId13"/>
        </a:buBlip>
        <a:defRPr kumimoji="1" sz="2000">
          <a:solidFill>
            <a:schemeClr val="tx1"/>
          </a:solidFill>
          <a:latin typeface="+mn-lt"/>
          <a:ea typeface="+mn-ea"/>
        </a:defRPr>
      </a:lvl7pPr>
      <a:lvl8pPr marL="3429000" indent="-228600" algn="l" rtl="0" fontAlgn="base">
        <a:spcBef>
          <a:spcPct val="20000"/>
        </a:spcBef>
        <a:spcAft>
          <a:spcPct val="0"/>
        </a:spcAft>
        <a:buBlip>
          <a:blip r:embed="rId13"/>
        </a:buBlip>
        <a:defRPr kumimoji="1" sz="2000">
          <a:solidFill>
            <a:schemeClr val="tx1"/>
          </a:solidFill>
          <a:latin typeface="+mn-lt"/>
          <a:ea typeface="+mn-ea"/>
        </a:defRPr>
      </a:lvl8pPr>
      <a:lvl9pPr marL="3886200" indent="-228600" algn="l" rtl="0" fontAlgn="base">
        <a:spcBef>
          <a:spcPct val="20000"/>
        </a:spcBef>
        <a:spcAft>
          <a:spcPct val="0"/>
        </a:spcAft>
        <a:buBlip>
          <a:blip r:embed="rId13"/>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52578" name="Picture 2" descr="Expbanna"/>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257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defRPr>
            </a:lvl1pPr>
          </a:lstStyle>
          <a:p>
            <a:pPr>
              <a:defRPr/>
            </a:pPr>
            <a:fld id="{2E9DD73E-B273-FD47-A1CF-586D13B247AB}" type="slidenum">
              <a:rPr lang="en-US"/>
              <a:pPr>
                <a:defRPr/>
              </a:pPr>
              <a:t>‹#›</a:t>
            </a:fld>
            <a:endParaRPr lang="en-US"/>
          </a:p>
        </p:txBody>
      </p:sp>
      <p:pic>
        <p:nvPicPr>
          <p:cNvPr id="152583" name="Picture 7" descr="EXPHORSA"/>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258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6802" r:id="rId1"/>
    <p:sldLayoutId id="2147486803" r:id="rId2"/>
    <p:sldLayoutId id="2147486804" r:id="rId3"/>
    <p:sldLayoutId id="2147486805" r:id="rId4"/>
    <p:sldLayoutId id="2147486806" r:id="rId5"/>
    <p:sldLayoutId id="2147486807" r:id="rId6"/>
    <p:sldLayoutId id="2147486808" r:id="rId7"/>
    <p:sldLayoutId id="2147486809" r:id="rId8"/>
    <p:sldLayoutId id="2147486810" r:id="rId9"/>
    <p:sldLayoutId id="2147486811" r:id="rId10"/>
    <p:sldLayoutId id="2147486812"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3"/>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solidFill>
                  <a:srgbClr val="FFFF00"/>
                </a:solidFill>
                <a:latin typeface="Verdana"/>
                <a:ea typeface="Osaka"/>
                <a:cs typeface="Osaka"/>
              </a:defRPr>
            </a:lvl1pPr>
          </a:lstStyle>
          <a:p>
            <a:pPr>
              <a:defRPr/>
            </a:pPr>
            <a:endParaRPr lang="en-US"/>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Verdana"/>
                <a:ea typeface="Osaka"/>
                <a:cs typeface="Osaka"/>
              </a:defRPr>
            </a:lvl1pPr>
          </a:lstStyle>
          <a:p>
            <a:pPr>
              <a:defRPr/>
            </a:pPr>
            <a:endParaRPr lang="en-US"/>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solidFill>
                  <a:srgbClr val="FFFF00"/>
                </a:solidFill>
                <a:latin typeface="Verdana" charset="0"/>
                <a:ea typeface="Osaka" charset="0"/>
                <a:cs typeface="Osaka" charset="0"/>
              </a:defRPr>
            </a:lvl1pPr>
          </a:lstStyle>
          <a:p>
            <a:pPr>
              <a:defRPr/>
            </a:pPr>
            <a:fld id="{6426D13C-C85E-994F-94E7-941C76B56DD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813" r:id="rId1"/>
    <p:sldLayoutId id="2147486742" r:id="rId2"/>
    <p:sldLayoutId id="2147486743" r:id="rId3"/>
    <p:sldLayoutId id="2147486744" r:id="rId4"/>
    <p:sldLayoutId id="2147486745" r:id="rId5"/>
    <p:sldLayoutId id="2147486746" r:id="rId6"/>
    <p:sldLayoutId id="2147486747" r:id="rId7"/>
    <p:sldLayoutId id="2147486748" r:id="rId8"/>
    <p:sldLayoutId id="2147486749" r:id="rId9"/>
    <p:sldLayoutId id="2147486750" r:id="rId10"/>
    <p:sldLayoutId id="2147486751"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6"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59"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177160"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latin typeface="Arial" charset="0"/>
            </a:endParaRPr>
          </a:p>
        </p:txBody>
      </p:sp>
      <p:sp>
        <p:nvSpPr>
          <p:cNvPr id="177161"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7716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Arial" charset="0"/>
              </a:defRPr>
            </a:lvl1pPr>
          </a:lstStyle>
          <a:p>
            <a:pPr>
              <a:defRPr/>
            </a:pPr>
            <a:fld id="{85CBEDCE-108D-D945-8DC1-659CB2D3ED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14" r:id="rId1"/>
    <p:sldLayoutId id="2147486815" r:id="rId2"/>
    <p:sldLayoutId id="2147486816" r:id="rId3"/>
    <p:sldLayoutId id="2147486817" r:id="rId4"/>
    <p:sldLayoutId id="2147486818" r:id="rId5"/>
    <p:sldLayoutId id="2147486819" r:id="rId6"/>
    <p:sldLayoutId id="2147486820" r:id="rId7"/>
    <p:sldLayoutId id="2147486821" r:id="rId8"/>
    <p:sldLayoutId id="2147486822" r:id="rId9"/>
    <p:sldLayoutId id="2147486823" r:id="rId10"/>
    <p:sldLayoutId id="2147486824"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94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rgbClr val="FFFFFF"/>
                </a:solidFill>
                <a:latin typeface="Arial" charset="0"/>
              </a:defRPr>
            </a:lvl1pPr>
          </a:lstStyle>
          <a:p>
            <a:pPr>
              <a:defRPr/>
            </a:pPr>
            <a:fld id="{78050EC5-2F97-2F49-84A4-E9732CC501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25" r:id="rId1"/>
    <p:sldLayoutId id="2147486826" r:id="rId2"/>
    <p:sldLayoutId id="2147486827" r:id="rId3"/>
    <p:sldLayoutId id="2147486828" r:id="rId4"/>
    <p:sldLayoutId id="2147486829" r:id="rId5"/>
    <p:sldLayoutId id="2147486830" r:id="rId6"/>
    <p:sldLayoutId id="2147486831" r:id="rId7"/>
    <p:sldLayoutId id="2147486832" r:id="rId8"/>
    <p:sldLayoutId id="2147486833" r:id="rId9"/>
    <p:sldLayoutId id="2147486834" r:id="rId10"/>
    <p:sldLayoutId id="2147486835"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6350" y="6350"/>
            <a:ext cx="9118600" cy="6832600"/>
            <a:chOff x="4" y="4"/>
            <a:chExt cx="5744" cy="4304"/>
          </a:xfrm>
        </p:grpSpPr>
        <p:sp>
          <p:nvSpPr>
            <p:cNvPr id="1331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p>
          </p:txBody>
        </p:sp>
        <p:grpSp>
          <p:nvGrpSpPr>
            <p:cNvPr id="13318" name="Group 4"/>
            <p:cNvGrpSpPr>
              <a:grpSpLocks/>
            </p:cNvGrpSpPr>
            <p:nvPr/>
          </p:nvGrpSpPr>
          <p:grpSpPr bwMode="auto">
            <a:xfrm>
              <a:off x="288" y="225"/>
              <a:ext cx="5185" cy="3895"/>
              <a:chOff x="288" y="225"/>
              <a:chExt cx="5185" cy="3895"/>
            </a:xfrm>
          </p:grpSpPr>
          <p:sp>
            <p:nvSpPr>
              <p:cNvPr id="1331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3320" name="Group 6"/>
              <p:cNvGrpSpPr>
                <a:grpSpLocks/>
              </p:cNvGrpSpPr>
              <p:nvPr/>
            </p:nvGrpSpPr>
            <p:grpSpPr bwMode="auto">
              <a:xfrm>
                <a:off x="288" y="231"/>
                <a:ext cx="86" cy="3889"/>
                <a:chOff x="288" y="231"/>
                <a:chExt cx="86" cy="3889"/>
              </a:xfrm>
            </p:grpSpPr>
            <p:sp>
              <p:nvSpPr>
                <p:cNvPr id="1332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3321" name="Group 9"/>
              <p:cNvGrpSpPr>
                <a:grpSpLocks/>
              </p:cNvGrpSpPr>
              <p:nvPr/>
            </p:nvGrpSpPr>
            <p:grpSpPr bwMode="auto">
              <a:xfrm>
                <a:off x="5386" y="225"/>
                <a:ext cx="87" cy="3886"/>
                <a:chOff x="5386" y="225"/>
                <a:chExt cx="87" cy="3886"/>
              </a:xfrm>
            </p:grpSpPr>
            <p:sp>
              <p:nvSpPr>
                <p:cNvPr id="1332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32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638" r:id="rId1"/>
    <p:sldLayoutId id="2147486639" r:id="rId2"/>
    <p:sldLayoutId id="2147486640" r:id="rId3"/>
    <p:sldLayoutId id="2147486641" r:id="rId4"/>
    <p:sldLayoutId id="2147486642" r:id="rId5"/>
    <p:sldLayoutId id="2147486643" r:id="rId6"/>
    <p:sldLayoutId id="2147486644" r:id="rId7"/>
    <p:sldLayoutId id="2147486645" r:id="rId8"/>
    <p:sldLayoutId id="2147486646" r:id="rId9"/>
    <p:sldLayoutId id="2147486647" r:id="rId10"/>
    <p:sldLayoutId id="214748664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173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173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C0E87BA7-858F-804E-9C1E-EFAD7476D96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836" r:id="rId1"/>
    <p:sldLayoutId id="2147486752" r:id="rId2"/>
    <p:sldLayoutId id="2147486753" r:id="rId3"/>
    <p:sldLayoutId id="2147486754" r:id="rId4"/>
    <p:sldLayoutId id="2147486755" r:id="rId5"/>
    <p:sldLayoutId id="2147486756" r:id="rId6"/>
    <p:sldLayoutId id="2147486757" r:id="rId7"/>
    <p:sldLayoutId id="2147486758" r:id="rId8"/>
    <p:sldLayoutId id="2147486759" r:id="rId9"/>
    <p:sldLayoutId id="2147486760" r:id="rId10"/>
    <p:sldLayoutId id="2147486761"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3"/>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3"/>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3"/>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3"/>
        </a:buBlip>
        <a:defRPr kumimoji="1" sz="2000">
          <a:solidFill>
            <a:schemeClr val="tx1"/>
          </a:solidFill>
          <a:latin typeface="+mn-lt"/>
          <a:ea typeface="+mn-ea"/>
        </a:defRPr>
      </a:lvl5pPr>
      <a:lvl6pPr marL="2514600" indent="-228600" algn="l" rtl="0" fontAlgn="base">
        <a:spcBef>
          <a:spcPct val="20000"/>
        </a:spcBef>
        <a:spcAft>
          <a:spcPct val="0"/>
        </a:spcAft>
        <a:buBlip>
          <a:blip r:embed="rId13"/>
        </a:buBlip>
        <a:defRPr kumimoji="1" sz="2000">
          <a:solidFill>
            <a:schemeClr val="tx1"/>
          </a:solidFill>
          <a:latin typeface="+mn-lt"/>
          <a:ea typeface="+mn-ea"/>
        </a:defRPr>
      </a:lvl6pPr>
      <a:lvl7pPr marL="2971800" indent="-228600" algn="l" rtl="0" fontAlgn="base">
        <a:spcBef>
          <a:spcPct val="20000"/>
        </a:spcBef>
        <a:spcAft>
          <a:spcPct val="0"/>
        </a:spcAft>
        <a:buBlip>
          <a:blip r:embed="rId13"/>
        </a:buBlip>
        <a:defRPr kumimoji="1" sz="2000">
          <a:solidFill>
            <a:schemeClr val="tx1"/>
          </a:solidFill>
          <a:latin typeface="+mn-lt"/>
          <a:ea typeface="+mn-ea"/>
        </a:defRPr>
      </a:lvl7pPr>
      <a:lvl8pPr marL="3429000" indent="-228600" algn="l" rtl="0" fontAlgn="base">
        <a:spcBef>
          <a:spcPct val="20000"/>
        </a:spcBef>
        <a:spcAft>
          <a:spcPct val="0"/>
        </a:spcAft>
        <a:buBlip>
          <a:blip r:embed="rId13"/>
        </a:buBlip>
        <a:defRPr kumimoji="1" sz="2000">
          <a:solidFill>
            <a:schemeClr val="tx1"/>
          </a:solidFill>
          <a:latin typeface="+mn-lt"/>
          <a:ea typeface="+mn-ea"/>
        </a:defRPr>
      </a:lvl8pPr>
      <a:lvl9pPr marL="3886200" indent="-228600" algn="l" rtl="0" fontAlgn="base">
        <a:spcBef>
          <a:spcPct val="20000"/>
        </a:spcBef>
        <a:spcAft>
          <a:spcPct val="0"/>
        </a:spcAft>
        <a:buBlip>
          <a:blip r:embed="rId13"/>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Copperplate Gothic Light"/>
                <a:ea typeface="ヒラギノ角ゴ Pro W3"/>
                <a:cs typeface="ヒラギノ角ゴ Pro W3"/>
              </a:defRPr>
            </a:lvl1pPr>
          </a:lstStyle>
          <a:p>
            <a:pPr>
              <a:defRPr/>
            </a:pPr>
            <a:endParaRPr lang="en-US"/>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opperplate Gothic Light"/>
                <a:ea typeface="ヒラギノ角ゴ Pro W3"/>
                <a:cs typeface="ヒラギノ角ゴ Pro W3"/>
              </a:defRPr>
            </a:lvl1pPr>
          </a:lstStyle>
          <a:p>
            <a:pPr>
              <a:defRPr/>
            </a:pPr>
            <a:endParaRPr lang="en-US"/>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Copperplate Gothic Light" charset="0"/>
                <a:ea typeface="ヒラギノ角ゴ Pro W3" charset="0"/>
                <a:cs typeface="ヒラギノ角ゴ Pro W3" charset="0"/>
              </a:defRPr>
            </a:lvl1pPr>
          </a:lstStyle>
          <a:p>
            <a:pPr>
              <a:defRPr/>
            </a:pPr>
            <a:fld id="{8BB26536-0DD2-3642-87D2-13B305BA96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37" r:id="rId1"/>
    <p:sldLayoutId id="2147486762" r:id="rId2"/>
    <p:sldLayoutId id="2147486763" r:id="rId3"/>
    <p:sldLayoutId id="2147486764" r:id="rId4"/>
    <p:sldLayoutId id="2147486765" r:id="rId5"/>
    <p:sldLayoutId id="2147486766" r:id="rId6"/>
    <p:sldLayoutId id="2147486767" r:id="rId7"/>
    <p:sldLayoutId id="2147486768" r:id="rId8"/>
    <p:sldLayoutId id="2147486769" r:id="rId9"/>
    <p:sldLayoutId id="2147486770" r:id="rId10"/>
    <p:sldLayoutId id="2147486771"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0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1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Arial" charset="0"/>
            </a:endParaRPr>
          </a:p>
        </p:txBody>
      </p:sp>
      <p:sp>
        <p:nvSpPr>
          <p:cNvPr id="22631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latin typeface="Arial" charset="0"/>
            </a:endParaRPr>
          </a:p>
        </p:txBody>
      </p:sp>
      <p:sp>
        <p:nvSpPr>
          <p:cNvPr id="22631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263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Arial" charset="0"/>
              </a:defRPr>
            </a:lvl1pPr>
          </a:lstStyle>
          <a:p>
            <a:pPr>
              <a:defRPr/>
            </a:pPr>
            <a:fld id="{FB59D90D-D4FA-FB48-866B-F32E289C60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38" r:id="rId1"/>
    <p:sldLayoutId id="2147486839" r:id="rId2"/>
    <p:sldLayoutId id="2147486840" r:id="rId3"/>
    <p:sldLayoutId id="2147486841" r:id="rId4"/>
    <p:sldLayoutId id="2147486842" r:id="rId5"/>
    <p:sldLayoutId id="2147486843" r:id="rId6"/>
    <p:sldLayoutId id="2147486844" r:id="rId7"/>
    <p:sldLayoutId id="2147486845" r:id="rId8"/>
    <p:sldLayoutId id="2147486846" r:id="rId9"/>
    <p:sldLayoutId id="2147486847" r:id="rId10"/>
    <p:sldLayoutId id="2147486848"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8595"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38596"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ea typeface="ＭＳ Ｐゴシック" charset="0"/>
                <a:cs typeface="ＭＳ Ｐゴシック" charset="0"/>
              </a:defRPr>
            </a:lvl1pPr>
          </a:lstStyle>
          <a:p>
            <a:pPr>
              <a:defRPr/>
            </a:pPr>
            <a:endParaRPr lang="en-US"/>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charset="0"/>
                <a:ea typeface="ＭＳ Ｐゴシック" charset="0"/>
                <a:cs typeface="ＭＳ Ｐゴシック" charset="0"/>
              </a:defRPr>
            </a:lvl1pPr>
          </a:lstStyle>
          <a:p>
            <a:pPr>
              <a:defRPr/>
            </a:pPr>
            <a:endParaRPr lang="en-US"/>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charset="0"/>
              </a:defRPr>
            </a:lvl1pPr>
          </a:lstStyle>
          <a:p>
            <a:pPr>
              <a:defRPr/>
            </a:pPr>
            <a:fld id="{2EBBEF9F-D2BE-F142-9DB9-768E371B0BF7}" type="slidenum">
              <a:rPr lang="en-US"/>
              <a:pPr>
                <a:defRPr/>
              </a:pPr>
              <a:t>‹#›</a:t>
            </a:fld>
            <a:endParaRPr lang="en-US"/>
          </a:p>
        </p:txBody>
      </p:sp>
      <p:grpSp>
        <p:nvGrpSpPr>
          <p:cNvPr id="238600" name="Group 1032"/>
          <p:cNvGrpSpPr>
            <a:grpSpLocks/>
          </p:cNvGrpSpPr>
          <p:nvPr/>
        </p:nvGrpSpPr>
        <p:grpSpPr bwMode="auto">
          <a:xfrm>
            <a:off x="8153400" y="152400"/>
            <a:ext cx="792163" cy="1295400"/>
            <a:chOff x="5136" y="960"/>
            <a:chExt cx="528" cy="864"/>
          </a:xfrm>
        </p:grpSpPr>
        <p:sp>
          <p:nvSpPr>
            <p:cNvPr id="238601"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2"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3"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4"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5"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6"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7"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8"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09"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0"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1"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2"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3"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4"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5"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6"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7"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8"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19"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0"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1"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2"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3"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4"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5"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6"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7"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8"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29"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30"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sp>
          <p:nvSpPr>
            <p:cNvPr id="238631"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6849" r:id="rId1"/>
    <p:sldLayoutId id="2147486850" r:id="rId2"/>
    <p:sldLayoutId id="2147486851" r:id="rId3"/>
    <p:sldLayoutId id="2147486852" r:id="rId4"/>
    <p:sldLayoutId id="2147486853" r:id="rId5"/>
    <p:sldLayoutId id="2147486854" r:id="rId6"/>
    <p:sldLayoutId id="2147486855" r:id="rId7"/>
    <p:sldLayoutId id="2147486856" r:id="rId8"/>
    <p:sldLayoutId id="2147486857" r:id="rId9"/>
    <p:sldLayoutId id="2147486858" r:id="rId10"/>
    <p:sldLayoutId id="2147486859" r:id="rId11"/>
  </p:sldLayoutIdLst>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84701"/>
      </p:ext>
    </p:extLst>
  </p:cSld>
  <p:clrMap bg1="lt1" tx1="dk1" bg2="lt2" tx2="dk2" accent1="accent1" accent2="accent2" accent3="accent3" accent4="accent4" accent5="accent5" accent6="accent6" hlink="hlink" folHlink="folHlink"/>
  <p:sldLayoutIdLst>
    <p:sldLayoutId id="2147486873" r:id="rId1"/>
    <p:sldLayoutId id="2147486874" r:id="rId2"/>
    <p:sldLayoutId id="2147486875" r:id="rId3"/>
    <p:sldLayoutId id="2147486876" r:id="rId4"/>
    <p:sldLayoutId id="2147486877" r:id="rId5"/>
    <p:sldLayoutId id="2147486878" r:id="rId6"/>
    <p:sldLayoutId id="2147486879" r:id="rId7"/>
    <p:sldLayoutId id="2147486880" r:id="rId8"/>
    <p:sldLayoutId id="2147486881" r:id="rId9"/>
    <p:sldLayoutId id="2147486882" r:id="rId10"/>
    <p:sldLayoutId id="214748688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2286000"/>
            <a:ext cx="9144000" cy="3581400"/>
            <a:chOff x="0" y="1968"/>
            <a:chExt cx="5760" cy="2256"/>
          </a:xfrm>
        </p:grpSpPr>
        <p:sp>
          <p:nvSpPr>
            <p:cNvPr id="1434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ea typeface="Osaka" charset="0"/>
                <a:cs typeface="Osaka" charset="0"/>
              </a:endParaRPr>
            </a:p>
          </p:txBody>
        </p:sp>
      </p:grpSp>
      <p:sp>
        <p:nvSpPr>
          <p:cNvPr id="14339"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40"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E20680E5-5A05-8E43-9D77-50320F4AD787}" type="slidenum">
              <a:rPr lang="en-US" altLang="ja-JP"/>
              <a:pPr>
                <a:defRPr/>
              </a:pPr>
              <a:t>‹#›</a:t>
            </a:fld>
            <a:endParaRPr lang="en-US" altLang="ja-JP"/>
          </a:p>
        </p:txBody>
      </p:sp>
      <p:pic>
        <p:nvPicPr>
          <p:cNvPr id="14344"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772" r:id="rId1"/>
    <p:sldLayoutId id="2147486649" r:id="rId2"/>
    <p:sldLayoutId id="2147486650" r:id="rId3"/>
    <p:sldLayoutId id="2147486651" r:id="rId4"/>
    <p:sldLayoutId id="2147486652" r:id="rId5"/>
    <p:sldLayoutId id="2147486653" r:id="rId6"/>
    <p:sldLayoutId id="2147486654" r:id="rId7"/>
    <p:sldLayoutId id="2147486655" r:id="rId8"/>
    <p:sldLayoutId id="2147486656" r:id="rId9"/>
    <p:sldLayoutId id="2147486657" r:id="rId10"/>
    <p:sldLayoutId id="2147486658"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6627" name="Rectangle 1027"/>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23557" name="Rectangle 1029"/>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23558" name="Rectangle 1030"/>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pPr>
              <a:defRPr/>
            </a:pPr>
            <a:fld id="{CD7178A9-9722-1A49-B6A8-79082BF917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3" r:id="rId1"/>
    <p:sldLayoutId id="2147486659" r:id="rId2"/>
    <p:sldLayoutId id="2147486660" r:id="rId3"/>
    <p:sldLayoutId id="2147486661" r:id="rId4"/>
    <p:sldLayoutId id="2147486662" r:id="rId5"/>
    <p:sldLayoutId id="2147486663" r:id="rId6"/>
    <p:sldLayoutId id="2147486664" r:id="rId7"/>
    <p:sldLayoutId id="2147486665" r:id="rId8"/>
    <p:sldLayoutId id="2147486666" r:id="rId9"/>
    <p:sldLayoutId id="2147486667" r:id="rId10"/>
    <p:sldLayoutId id="2147486668" r:id="rId11"/>
  </p:sldLayoutIdLst>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Geneva"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128"/>
          <a:cs typeface="Geneva"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1026"/>
          <p:cNvGrpSpPr>
            <a:grpSpLocks/>
          </p:cNvGrpSpPr>
          <p:nvPr/>
        </p:nvGrpSpPr>
        <p:grpSpPr bwMode="auto">
          <a:xfrm>
            <a:off x="0" y="0"/>
            <a:ext cx="9147175" cy="6867525"/>
            <a:chOff x="0" y="0"/>
            <a:chExt cx="5762" cy="4326"/>
          </a:xfrm>
        </p:grpSpPr>
        <p:sp>
          <p:nvSpPr>
            <p:cNvPr id="38920" name="Rectangle 1027"/>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1" name="Rectangle 1028"/>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2" name="Rectangle 1029"/>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3" name="Rectangle 1030"/>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4" name="Rectangle 1031"/>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5" name="Rectangle 1032"/>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6" name="Rectangle 1033"/>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7" name="Rectangle 1034"/>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8" name="Rectangle 1035"/>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29" name="Rectangle 1036"/>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0" name="Rectangle 1037"/>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1" name="Rectangle 1038"/>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2" name="Rectangle 1039"/>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3" name="Rectangle 1040"/>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4" name="Rectangle 1041"/>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5" name="Rectangle 1042"/>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6" name="Rectangle 1043"/>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7" name="Rectangle 1044"/>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8" name="Rectangle 1045"/>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39" name="Rectangle 1046"/>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0" name="Rectangle 1047"/>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1" name="Rectangle 1048"/>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2" name="Rectangle 1049"/>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3" name="Rectangle 1050"/>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4" name="Rectangle 1051"/>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5" name="Rectangle 1052"/>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6" name="Rectangle 1053"/>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7" name="Rectangle 1054"/>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8" name="Rectangle 1055"/>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49" name="Rectangle 1056"/>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0" name="Rectangle 1057"/>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1" name="Rectangle 1058"/>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2" name="Rectangle 1059"/>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3" name="Rectangle 1060"/>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4" name="Rectangle 1061"/>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5" name="Rectangle 1062"/>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6" name="Rectangle 1063"/>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7" name="Rectangle 1064"/>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8" name="Rectangle 1065"/>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59" name="Rectangle 1066"/>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0" name="Rectangle 1067"/>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1" name="Rectangle 1068"/>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2" name="Rectangle 1069"/>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3" name="Rectangle 1070"/>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4" name="Rectangle 1071"/>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5" name="Rectangle 1072"/>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6" name="Rectangle 1073"/>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7" name="Rectangle 1074"/>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8" name="Rectangle 1075"/>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69" name="Rectangle 1076"/>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0" name="Rectangle 1077"/>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1" name="Rectangle 1078"/>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2" name="Rectangle 1079"/>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3" name="Rectangle 1080"/>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4" name="Rectangle 1081"/>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5" name="Rectangle 1082"/>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6" name="Rectangle 1083"/>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7" name="Rectangle 1084"/>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8" name="Rectangle 1085"/>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79" name="Rectangle 1086"/>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80" name="Rectangle 1087"/>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981" name="Rectangle 1088"/>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8915" name="Rectangle 1089"/>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8916" name="Rectangle 1090"/>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83" name="Rectangle 1091"/>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34884" name="Rectangle 1092"/>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34885" name="Rectangle 1093"/>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B1CF3457-DCF5-064E-B55D-4D8F16D3A2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74" r:id="rId1"/>
    <p:sldLayoutId id="2147486669" r:id="rId2"/>
    <p:sldLayoutId id="2147486670" r:id="rId3"/>
    <p:sldLayoutId id="2147486671" r:id="rId4"/>
    <p:sldLayoutId id="2147486672" r:id="rId5"/>
    <p:sldLayoutId id="2147486673" r:id="rId6"/>
    <p:sldLayoutId id="2147486674" r:id="rId7"/>
    <p:sldLayoutId id="2147486675" r:id="rId8"/>
    <p:sldLayoutId id="2147486676" r:id="rId9"/>
    <p:sldLayoutId id="2147486677" r:id="rId10"/>
    <p:sldLayoutId id="2147486678"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5pPr>
      <a:lvl6pPr marL="457200" algn="l" rtl="0" fontAlgn="base">
        <a:spcBef>
          <a:spcPct val="0"/>
        </a:spcBef>
        <a:spcAft>
          <a:spcPct val="0"/>
        </a:spcAft>
        <a:defRPr sz="4400">
          <a:solidFill>
            <a:schemeClr val="tx2"/>
          </a:solidFill>
          <a:latin typeface="Helvetica" charset="0"/>
        </a:defRPr>
      </a:lvl6pPr>
      <a:lvl7pPr marL="914400" algn="l" rtl="0" fontAlgn="base">
        <a:spcBef>
          <a:spcPct val="0"/>
        </a:spcBef>
        <a:spcAft>
          <a:spcPct val="0"/>
        </a:spcAft>
        <a:defRPr sz="4400">
          <a:solidFill>
            <a:schemeClr val="tx2"/>
          </a:solidFill>
          <a:latin typeface="Helvetica" charset="0"/>
        </a:defRPr>
      </a:lvl7pPr>
      <a:lvl8pPr marL="1371600" algn="l" rtl="0" fontAlgn="base">
        <a:spcBef>
          <a:spcPct val="0"/>
        </a:spcBef>
        <a:spcAft>
          <a:spcPct val="0"/>
        </a:spcAft>
        <a:defRPr sz="4400">
          <a:solidFill>
            <a:schemeClr val="tx2"/>
          </a:solidFill>
          <a:latin typeface="Helvetica" charset="0"/>
        </a:defRPr>
      </a:lvl8pPr>
      <a:lvl9pPr marL="1828800" algn="l" rtl="0" fontAlgn="base">
        <a:spcBef>
          <a:spcPct val="0"/>
        </a:spcBef>
        <a:spcAft>
          <a:spcPct val="0"/>
        </a:spcAft>
        <a:defRPr sz="4400">
          <a:solidFill>
            <a:schemeClr val="tx2"/>
          </a:solidFill>
          <a:latin typeface="Helvetica"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67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2286000"/>
            <a:ext cx="9144000" cy="3581400"/>
            <a:chOff x="0" y="1968"/>
            <a:chExt cx="5760" cy="2256"/>
          </a:xfrm>
        </p:grpSpPr>
        <p:sp>
          <p:nvSpPr>
            <p:cNvPr id="5223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grpSp>
      <p:sp>
        <p:nvSpPr>
          <p:cNvPr id="5222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222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mn-lt"/>
                <a:ea typeface="+mn-ea"/>
                <a:cs typeface="+mn-cs"/>
              </a:defRPr>
            </a:lvl1pPr>
          </a:lstStyle>
          <a:p>
            <a:pPr>
              <a:defRPr/>
            </a:pPr>
            <a:endParaRPr lang="en-US" altLang="ja-JP"/>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mn-lt"/>
                <a:ea typeface="+mn-ea"/>
                <a:cs typeface="+mn-cs"/>
              </a:defRPr>
            </a:lvl1pPr>
          </a:lstStyle>
          <a:p>
            <a:pPr>
              <a:defRPr/>
            </a:pPr>
            <a:endParaRPr lang="en-US" altLang="ja-JP"/>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845F7FEC-2161-7648-A7FB-6FEE9136E6F5}" type="slidenum">
              <a:rPr lang="en-US" altLang="ja-JP"/>
              <a:pPr>
                <a:defRPr/>
              </a:pPr>
              <a:t>‹#›</a:t>
            </a:fld>
            <a:endParaRPr lang="en-US" altLang="ja-JP"/>
          </a:p>
        </p:txBody>
      </p:sp>
      <p:pic>
        <p:nvPicPr>
          <p:cNvPr id="52232" name="Picture 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680" r:id="rId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2286000"/>
            <a:ext cx="9144000" cy="3581400"/>
            <a:chOff x="0" y="1968"/>
            <a:chExt cx="5760" cy="2256"/>
          </a:xfrm>
        </p:grpSpPr>
        <p:sp>
          <p:nvSpPr>
            <p:cNvPr id="5428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3"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4"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5"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6"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7"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8"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89"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0"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1"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2"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3"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4"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5"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6"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7"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8"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299"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0"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1"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2"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3"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4"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5"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6"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7"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8"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09"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0"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1"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2"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3"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4"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5"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6"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7"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8"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19"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0"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1"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2"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3"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4"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5"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6"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7"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8"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29"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0"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1"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2"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3"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4"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5"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6"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7"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8"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39"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40"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41"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42"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54343"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latin typeface="Arial" charset="0"/>
              </a:endParaRPr>
            </a:p>
          </p:txBody>
        </p:sp>
      </p:grpSp>
      <p:sp>
        <p:nvSpPr>
          <p:cNvPr id="5427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427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9462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Helvetica" charset="0"/>
                <a:ea typeface="Osaka" charset="-128"/>
                <a:cs typeface="Osaka" charset="-128"/>
              </a:defRPr>
            </a:lvl1pPr>
          </a:lstStyle>
          <a:p>
            <a:pPr>
              <a:defRPr/>
            </a:pPr>
            <a:endParaRPr lang="en-US" altLang="ja-JP"/>
          </a:p>
        </p:txBody>
      </p:sp>
      <p:sp>
        <p:nvSpPr>
          <p:cNvPr id="19462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128"/>
                <a:cs typeface="Osaka" charset="-128"/>
              </a:defRPr>
            </a:lvl1pPr>
          </a:lstStyle>
          <a:p>
            <a:pPr>
              <a:defRPr/>
            </a:pPr>
            <a:endParaRPr lang="en-US" altLang="ja-JP"/>
          </a:p>
        </p:txBody>
      </p:sp>
      <p:sp>
        <p:nvSpPr>
          <p:cNvPr id="19463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8B47B9B2-6B04-DC40-ADFE-4DCB56665370}" type="slidenum">
              <a:rPr lang="en-US" altLang="ja-JP"/>
              <a:pPr>
                <a:defRPr/>
              </a:pPr>
              <a:t>‹#›</a:t>
            </a:fld>
            <a:endParaRPr lang="en-US" altLang="ja-JP"/>
          </a:p>
        </p:txBody>
      </p:sp>
      <p:pic>
        <p:nvPicPr>
          <p:cNvPr id="54280"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775" r:id="rId1"/>
    <p:sldLayoutId id="2147486681" r:id="rId2"/>
    <p:sldLayoutId id="2147486682" r:id="rId3"/>
    <p:sldLayoutId id="2147486683" r:id="rId4"/>
    <p:sldLayoutId id="2147486684" r:id="rId5"/>
    <p:sldLayoutId id="2147486685" r:id="rId6"/>
    <p:sldLayoutId id="2147486686" r:id="rId7"/>
    <p:sldLayoutId id="2147486687" r:id="rId8"/>
    <p:sldLayoutId id="2147486688" r:id="rId9"/>
    <p:sldLayoutId id="2147486689" r:id="rId10"/>
    <p:sldLayoutId id="2147486690"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72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44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16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88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2D4CB74-1E8C-674E-B146-B8051A921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91" r:id="rId1"/>
    <p:sldLayoutId id="2147486692" r:id="rId2"/>
    <p:sldLayoutId id="2147486693" r:id="rId3"/>
    <p:sldLayoutId id="2147486694" r:id="rId4"/>
    <p:sldLayoutId id="2147486695" r:id="rId5"/>
    <p:sldLayoutId id="2147486696" r:id="rId6"/>
    <p:sldLayoutId id="2147486697" r:id="rId7"/>
    <p:sldLayoutId id="2147486698" r:id="rId8"/>
    <p:sldLayoutId id="2147486699" r:id="rId9"/>
    <p:sldLayoutId id="2147486700" r:id="rId10"/>
    <p:sldLayoutId id="214748670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8.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19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1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15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2.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15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1.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23.xml"/></Relationships>
</file>

<file path=ppt/slides/_rels/slide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3.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3.xml"/><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6.xml"/></Relationships>
</file>

<file path=ppt/slides/_rels/slide6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3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ctrTitle"/>
          </p:nvPr>
        </p:nvSpPr>
        <p:spPr>
          <a:xfrm>
            <a:off x="473075" y="685800"/>
            <a:ext cx="8229600" cy="2362200"/>
          </a:xfrm>
        </p:spPr>
        <p:txBody>
          <a:bodyPr/>
          <a:lstStyle/>
          <a:p>
            <a:pPr eaLnBrk="1" hangingPunct="1"/>
            <a:r>
              <a:rPr kumimoji="0" lang="en-US" sz="6600" b="1" dirty="0" err="1">
                <a:latin typeface="Helvetica" charset="0"/>
                <a:ea typeface="Osaka" charset="0"/>
                <a:cs typeface="Osaka" charset="0"/>
              </a:rPr>
              <a:t>Yilan</a:t>
            </a:r>
            <a:br>
              <a:rPr kumimoji="0" lang="en-US" sz="6600" b="1" dirty="0">
                <a:latin typeface="Helvetica" charset="0"/>
                <a:ea typeface="Osaka" charset="0"/>
                <a:cs typeface="Osaka" charset="0"/>
              </a:rPr>
            </a:br>
            <a:r>
              <a:rPr kumimoji="0" lang="en-US" sz="6600" b="1" dirty="0" err="1">
                <a:latin typeface="Helvetica" charset="0"/>
                <a:ea typeface="Osaka" charset="0"/>
                <a:cs typeface="Osaka" charset="0"/>
              </a:rPr>
              <a:t>Ephyo</a:t>
            </a:r>
            <a:br>
              <a:rPr kumimoji="0" lang="en-US" sz="6600" b="1" dirty="0">
                <a:latin typeface="Helvetica" charset="0"/>
                <a:ea typeface="Osaka" charset="0"/>
                <a:cs typeface="Osaka" charset="0"/>
              </a:rPr>
            </a:br>
            <a:endParaRPr kumimoji="0" lang="en-US" sz="5400" dirty="0">
              <a:latin typeface="Helvetica" charset="0"/>
              <a:ea typeface="Osaka" charset="0"/>
              <a:cs typeface="Osaka" charset="0"/>
            </a:endParaRPr>
          </a:p>
        </p:txBody>
      </p:sp>
      <p:sp>
        <p:nvSpPr>
          <p:cNvPr id="101380"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ea typeface="Osaka" charset="0"/>
                <a:cs typeface="Osaka" charset="0"/>
              </a:rPr>
              <a:t>31</a:t>
            </a:r>
            <a:endParaRPr lang="en-US">
              <a:latin typeface="Arial" charset="0"/>
              <a:ea typeface="Osaka" charset="0"/>
              <a:cs typeface="Osaka" charset="0"/>
            </a:endParaRPr>
          </a:p>
        </p:txBody>
      </p:sp>
      <p:sp>
        <p:nvSpPr>
          <p:cNvPr id="251907" name="Rectangle 5"/>
          <p:cNvSpPr>
            <a:spLocks noGrp="1" noChangeArrowheads="1"/>
          </p:cNvSpPr>
          <p:nvPr>
            <p:ph type="subTitle" idx="1"/>
          </p:nvPr>
        </p:nvSpPr>
        <p:spPr>
          <a:xfrm>
            <a:off x="0" y="3573463"/>
            <a:ext cx="9144000" cy="1752600"/>
          </a:xfrm>
        </p:spPr>
        <p:txBody>
          <a:bodyPr/>
          <a:lstStyle/>
          <a:p>
            <a:pPr eaLnBrk="1" hangingPunct="1">
              <a:buFont typeface="Wingdings" charset="0"/>
              <a:buNone/>
            </a:pPr>
            <a:r>
              <a:rPr kumimoji="0" lang="en-US" sz="4400" b="1" dirty="0" err="1">
                <a:solidFill>
                  <a:srgbClr val="FFFFFF"/>
                </a:solidFill>
                <a:latin typeface="Arial" charset="0"/>
                <a:ea typeface="Osaka" charset="0"/>
                <a:cs typeface="Arial" charset="0"/>
              </a:rPr>
              <a:t>Kako</a:t>
            </a:r>
            <a:r>
              <a:rPr kumimoji="0" lang="en-US" sz="4400" b="1" dirty="0">
                <a:solidFill>
                  <a:srgbClr val="FFFFFF"/>
                </a:solidFill>
                <a:latin typeface="Arial" charset="0"/>
                <a:ea typeface="Osaka" charset="0"/>
                <a:cs typeface="Arial" charset="0"/>
              </a:rPr>
              <a:t> 1:</a:t>
            </a:r>
            <a:br>
              <a:rPr kumimoji="0" lang="en-US" sz="4400" b="1" dirty="0">
                <a:solidFill>
                  <a:srgbClr val="FFFFFF"/>
                </a:solidFill>
                <a:latin typeface="Arial" charset="0"/>
                <a:ea typeface="Osaka" charset="0"/>
                <a:cs typeface="Arial" charset="0"/>
              </a:rPr>
            </a:br>
            <a:r>
              <a:rPr kumimoji="0" lang="en-US" sz="4400" b="1" dirty="0" err="1">
                <a:solidFill>
                  <a:srgbClr val="FFFFFF"/>
                </a:solidFill>
                <a:latin typeface="Arial" charset="0"/>
                <a:ea typeface="Osaka" charset="0"/>
                <a:cs typeface="Arial" charset="0"/>
              </a:rPr>
              <a:t>Kvutoli</a:t>
            </a:r>
            <a:r>
              <a:rPr kumimoji="0" lang="en-US" sz="4400" b="1" dirty="0">
                <a:solidFill>
                  <a:srgbClr val="FFFFFF"/>
                </a:solidFill>
                <a:latin typeface="Arial" charset="0"/>
                <a:ea typeface="Osaka" charset="0"/>
                <a:cs typeface="Arial" charset="0"/>
              </a:rPr>
              <a:t> </a:t>
            </a:r>
            <a:r>
              <a:rPr kumimoji="0" lang="en-US" sz="4400" b="1" dirty="0" err="1">
                <a:solidFill>
                  <a:srgbClr val="FFFFFF"/>
                </a:solidFill>
                <a:latin typeface="Arial" charset="0"/>
                <a:ea typeface="Osaka" charset="0"/>
                <a:cs typeface="Arial" charset="0"/>
              </a:rPr>
              <a:t>yitsung</a:t>
            </a:r>
            <a:r>
              <a:rPr kumimoji="0" lang="en-US" sz="4400" b="1" dirty="0">
                <a:solidFill>
                  <a:srgbClr val="FFFFFF"/>
                </a:solidFill>
                <a:latin typeface="Arial" charset="0"/>
                <a:ea typeface="Osaka" charset="0"/>
                <a:cs typeface="Arial" charset="0"/>
              </a:rPr>
              <a:t> jiang </a:t>
            </a:r>
            <a:r>
              <a:rPr kumimoji="0" lang="en-US" sz="4400" b="1" dirty="0" err="1">
                <a:solidFill>
                  <a:srgbClr val="FFFFFF"/>
                </a:solidFill>
                <a:latin typeface="Arial" charset="0"/>
                <a:ea typeface="Osaka" charset="0"/>
                <a:cs typeface="Arial" charset="0"/>
              </a:rPr>
              <a:t>eramla</a:t>
            </a:r>
            <a:r>
              <a:rPr kumimoji="0" lang="en-US" sz="4400" b="1" dirty="0">
                <a:solidFill>
                  <a:srgbClr val="FFFFFF"/>
                </a:solidFill>
                <a:latin typeface="Arial" charset="0"/>
                <a:ea typeface="Osaka" charset="0"/>
                <a:cs typeface="Arial" charset="0"/>
              </a:rPr>
              <a:t>. </a:t>
            </a:r>
            <a:endParaRPr kumimoji="0" lang="en-US" sz="4400" b="1" dirty="0">
              <a:latin typeface="Helvetica" charset="0"/>
              <a:ea typeface="Osaka" charset="0"/>
              <a:cs typeface="Osaka" charset="0"/>
            </a:endParaRPr>
          </a:p>
        </p:txBody>
      </p:sp>
      <p:sp>
        <p:nvSpPr>
          <p:cNvPr id="7" name="Rectangle 6"/>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946192" name="Rectangle 16"/>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algn="r" eaLnBrk="1" hangingPunct="1">
              <a:defRPr/>
            </a:pPr>
            <a:r>
              <a:rPr lang="en-US" sz="4000" b="1" dirty="0">
                <a:solidFill>
                  <a:srgbClr val="FFFFFF"/>
                </a:solidFill>
                <a:effectLst>
                  <a:outerShdw blurRad="38100" dist="38100" dir="2700000" algn="tl">
                    <a:srgbClr val="000000"/>
                  </a:outerShdw>
                </a:effectLst>
                <a:latin typeface="Arial" charset="0"/>
                <a:cs typeface="Arial" charset="0"/>
              </a:rPr>
              <a:t>Matthew</a:t>
            </a:r>
            <a:r>
              <a:rPr lang="fr-FR" altLang="ja-JP" sz="4000" b="1" dirty="0">
                <a:solidFill>
                  <a:srgbClr val="FFFFFF"/>
                </a:solidFill>
                <a:effectLst>
                  <a:outerShdw blurRad="38100" dist="38100" dir="2700000" algn="tl">
                    <a:srgbClr val="000000"/>
                  </a:outerShdw>
                </a:effectLst>
                <a:latin typeface="Arial" charset="0"/>
                <a:cs typeface="Arial" charset="0"/>
              </a:rPr>
              <a:t>’</a:t>
            </a:r>
            <a:r>
              <a:rPr lang="en-US" sz="4000" b="1" dirty="0">
                <a:solidFill>
                  <a:srgbClr val="FFFFFF"/>
                </a:solidFill>
                <a:effectLst>
                  <a:outerShdw blurRad="38100" dist="38100" dir="2700000" algn="tl">
                    <a:srgbClr val="000000"/>
                  </a:outerShdw>
                </a:effectLst>
                <a:latin typeface="Arial" charset="0"/>
                <a:cs typeface="Arial" charset="0"/>
              </a:rPr>
              <a:t>s </a:t>
            </a:r>
            <a:r>
              <a:rPr lang="en-US" sz="4000" b="1" dirty="0" err="1">
                <a:solidFill>
                  <a:srgbClr val="FFFFFF"/>
                </a:solidFill>
                <a:effectLst>
                  <a:outerShdw blurRad="38100" dist="38100" dir="2700000" algn="tl">
                    <a:srgbClr val="000000"/>
                  </a:outerShdw>
                </a:effectLst>
                <a:latin typeface="Arial" charset="0"/>
                <a:cs typeface="Arial" charset="0"/>
              </a:rPr>
              <a:t>shentakota</a:t>
            </a:r>
            <a:r>
              <a:rPr lang="en-US" sz="4000" b="1" dirty="0">
                <a:solidFill>
                  <a:srgbClr val="FFFFFF"/>
                </a:solidFill>
                <a:effectLst>
                  <a:outerShdw blurRad="38100" dist="38100" dir="2700000" algn="tl">
                    <a:srgbClr val="000000"/>
                  </a:outerShdw>
                </a:effectLst>
                <a:latin typeface="Arial" charset="0"/>
                <a:cs typeface="Arial" charset="0"/>
              </a:rPr>
              <a:t> </a:t>
            </a:r>
            <a:r>
              <a:rPr lang="en-US" sz="4000" b="1" dirty="0" err="1">
                <a:solidFill>
                  <a:srgbClr val="FFFFFF"/>
                </a:solidFill>
                <a:effectLst>
                  <a:outerShdw blurRad="38100" dist="38100" dir="2700000" algn="tl">
                    <a:srgbClr val="000000"/>
                  </a:outerShdw>
                </a:effectLst>
                <a:latin typeface="Arial" charset="0"/>
                <a:cs typeface="Arial" charset="0"/>
              </a:rPr>
              <a:t>turhyu</a:t>
            </a:r>
            <a:endParaRPr lang="en-US" sz="4000" dirty="0">
              <a:solidFill>
                <a:srgbClr val="000000"/>
              </a:solidFill>
              <a:latin typeface="Arial" charset="0"/>
              <a:cs typeface="Arial" charset="0"/>
            </a:endParaRPr>
          </a:p>
        </p:txBody>
      </p:sp>
      <p:pic>
        <p:nvPicPr>
          <p:cNvPr id="263179" name="Picture 15" descr="roman column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roman column">
            <a:extLst>
              <a:ext uri="{FF2B5EF4-FFF2-40B4-BE49-F238E27FC236}">
                <a16:creationId xmlns:a16="http://schemas.microsoft.com/office/drawing/2014/main" id="{5304B12E-C11E-304B-A1A7-EFFAC6AB0E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5">
            <a:extLst>
              <a:ext uri="{FF2B5EF4-FFF2-40B4-BE49-F238E27FC236}">
                <a16:creationId xmlns:a16="http://schemas.microsoft.com/office/drawing/2014/main" id="{AAA3A48C-F175-FF4D-8D17-602D3BD2FC0B}"/>
              </a:ext>
            </a:extLst>
          </p:cNvPr>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5:23-24</a:t>
            </a:r>
            <a:endParaRPr lang="en-US" sz="4400">
              <a:solidFill>
                <a:srgbClr val="000000"/>
              </a:solidFill>
              <a:latin typeface="Arial" charset="0"/>
              <a:cs typeface="Arial" charset="0"/>
            </a:endParaRPr>
          </a:p>
        </p:txBody>
      </p:sp>
      <p:sp>
        <p:nvSpPr>
          <p:cNvPr id="15" name="Rectangle 6">
            <a:extLst>
              <a:ext uri="{FF2B5EF4-FFF2-40B4-BE49-F238E27FC236}">
                <a16:creationId xmlns:a16="http://schemas.microsoft.com/office/drawing/2014/main" id="{94A26D35-7B92-754E-AA59-E5F032A7E5D3}"/>
              </a:ext>
            </a:extLst>
          </p:cNvPr>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dirty="0">
                <a:solidFill>
                  <a:srgbClr val="FFFFFF"/>
                </a:solidFill>
                <a:latin typeface="Arial" charset="0"/>
                <a:cs typeface="Arial" charset="0"/>
              </a:rPr>
              <a:t>Uno:</a:t>
            </a:r>
            <a:endParaRPr lang="en-US" sz="4400" i="1" dirty="0">
              <a:solidFill>
                <a:srgbClr val="000000"/>
              </a:solidFill>
              <a:latin typeface="Arial" charset="0"/>
              <a:cs typeface="Arial" charset="0"/>
            </a:endParaRPr>
          </a:p>
        </p:txBody>
      </p:sp>
      <p:sp>
        <p:nvSpPr>
          <p:cNvPr id="16" name="Rectangle 7">
            <a:extLst>
              <a:ext uri="{FF2B5EF4-FFF2-40B4-BE49-F238E27FC236}">
                <a16:creationId xmlns:a16="http://schemas.microsoft.com/office/drawing/2014/main" id="{4C29FA12-204A-174E-8013-D20E5B1BF403}"/>
              </a:ext>
            </a:extLst>
          </p:cNvPr>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dirty="0" err="1">
                <a:solidFill>
                  <a:srgbClr val="FFFFFF"/>
                </a:solidFill>
                <a:latin typeface="Arial" charset="0"/>
                <a:cs typeface="Arial" charset="0"/>
              </a:rPr>
              <a:t>Engao</a:t>
            </a:r>
            <a:r>
              <a:rPr lang="en-US" sz="4400" b="1" i="1" dirty="0">
                <a:solidFill>
                  <a:srgbClr val="FFFFFF"/>
                </a:solidFill>
                <a:latin typeface="Arial" charset="0"/>
                <a:cs typeface="Arial" charset="0"/>
              </a:rPr>
              <a:t>:</a:t>
            </a:r>
            <a:endParaRPr lang="en-US" sz="4400" i="1" dirty="0">
              <a:solidFill>
                <a:srgbClr val="000000"/>
              </a:solidFill>
              <a:latin typeface="Arial" charset="0"/>
              <a:cs typeface="Arial" charset="0"/>
            </a:endParaRPr>
          </a:p>
        </p:txBody>
      </p:sp>
      <p:sp>
        <p:nvSpPr>
          <p:cNvPr id="17" name="Rectangle 8">
            <a:extLst>
              <a:ext uri="{FF2B5EF4-FFF2-40B4-BE49-F238E27FC236}">
                <a16:creationId xmlns:a16="http://schemas.microsoft.com/office/drawing/2014/main" id="{B0E336EC-FFF2-1342-AD35-7FA3BBC43B36}"/>
              </a:ext>
            </a:extLst>
          </p:cNvPr>
          <p:cNvSpPr>
            <a:spLocks noChangeArrowheads="1"/>
          </p:cNvSpPr>
          <p:nvPr/>
        </p:nvSpPr>
        <p:spPr bwMode="auto">
          <a:xfrm>
            <a:off x="2525688" y="3124200"/>
            <a:ext cx="304455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3600" b="1" dirty="0" err="1">
                <a:solidFill>
                  <a:srgbClr val="FFFFFF"/>
                </a:solidFill>
                <a:latin typeface="Arial" charset="0"/>
                <a:cs typeface="Arial" charset="0"/>
              </a:rPr>
              <a:t>Nlan-etsoe</a:t>
            </a:r>
            <a:endParaRPr lang="en-US" sz="3600" dirty="0">
              <a:solidFill>
                <a:srgbClr val="000000"/>
              </a:solidFill>
              <a:latin typeface="Arial" charset="0"/>
              <a:cs typeface="Arial" charset="0"/>
            </a:endParaRPr>
          </a:p>
        </p:txBody>
      </p:sp>
      <p:sp>
        <p:nvSpPr>
          <p:cNvPr id="19" name="Rectangle 10">
            <a:extLst>
              <a:ext uri="{FF2B5EF4-FFF2-40B4-BE49-F238E27FC236}">
                <a16:creationId xmlns:a16="http://schemas.microsoft.com/office/drawing/2014/main" id="{8C7429C0-E692-E243-80FF-DE9B73C8FC1B}"/>
              </a:ext>
            </a:extLst>
          </p:cNvPr>
          <p:cNvSpPr>
            <a:spLocks noChangeArrowheads="1"/>
          </p:cNvSpPr>
          <p:nvPr/>
        </p:nvSpPr>
        <p:spPr bwMode="auto">
          <a:xfrm>
            <a:off x="2525688"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3600" b="1" dirty="0" err="1">
                <a:solidFill>
                  <a:srgbClr val="FFFFFF"/>
                </a:solidFill>
                <a:latin typeface="Arial" charset="0"/>
                <a:cs typeface="Arial" charset="0"/>
              </a:rPr>
              <a:t>Nzontsu</a:t>
            </a:r>
            <a:endParaRPr lang="en-US" sz="3600" dirty="0">
              <a:solidFill>
                <a:srgbClr val="000000"/>
              </a:solidFill>
              <a:latin typeface="Arial" charset="0"/>
              <a:cs typeface="Arial"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solidFill>
                <a:srgbClr val="FFFFFF"/>
              </a:solidFill>
              <a:latin typeface="Arial" charset="0"/>
            </a:endParaRPr>
          </a:p>
        </p:txBody>
      </p:sp>
      <p:sp>
        <p:nvSpPr>
          <p:cNvPr id="949251" name="Rectangle 3"/>
          <p:cNvSpPr>
            <a:spLocks noGrp="1" noChangeArrowheads="1"/>
          </p:cNvSpPr>
          <p:nvPr>
            <p:ph type="title" idx="4294967295"/>
          </p:nvPr>
        </p:nvSpPr>
        <p:spPr>
          <a:xfrm>
            <a:off x="685800" y="0"/>
            <a:ext cx="7772400" cy="1143000"/>
          </a:xfrm>
        </p:spPr>
        <p:txBody>
          <a:bodyPr/>
          <a:lstStyle/>
          <a:p>
            <a:pPr>
              <a:defRPr/>
            </a:pPr>
            <a:r>
              <a:rPr lang="en-US" b="1">
                <a:solidFill>
                  <a:schemeClr val="tx1"/>
                </a:solidFill>
                <a:latin typeface="Arial" charset="0"/>
                <a:cs typeface="+mj-cs"/>
              </a:rPr>
              <a:t>Matthew 5:23-24</a:t>
            </a:r>
          </a:p>
        </p:txBody>
      </p:sp>
      <p:pic>
        <p:nvPicPr>
          <p:cNvPr id="265219" name="Picture 4" descr="Altar-of-Burnt-Off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447800"/>
            <a:ext cx="421798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2743200"/>
            <a:ext cx="186848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endParaRPr lang="en-US">
              <a:solidFill>
                <a:srgbClr val="FFFFFF"/>
              </a:solidFill>
              <a:latin typeface="Arial" charset="0"/>
            </a:endParaRPr>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endParaRPr lang="en-US">
              <a:solidFill>
                <a:srgbClr val="FFFFFF"/>
              </a:solidFill>
              <a:latin typeface="Arial" charset="0"/>
            </a:endParaRPr>
          </a:p>
        </p:txBody>
      </p:sp>
      <p:pic>
        <p:nvPicPr>
          <p:cNvPr id="9" name="Picture 6" descr="logo_buisness_shaking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8263" y="2708275"/>
            <a:ext cx="1868487"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24"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endParaRPr lang="en-US">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9314"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15"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2688"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6931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5:23-24</a:t>
            </a:r>
            <a:endParaRPr lang="en-US" sz="4400">
              <a:solidFill>
                <a:srgbClr val="000000"/>
              </a:solidFill>
              <a:latin typeface="Arial" charset="0"/>
              <a:cs typeface="Arial" charset="0"/>
            </a:endParaRPr>
          </a:p>
        </p:txBody>
      </p:sp>
      <p:sp>
        <p:nvSpPr>
          <p:cNvPr id="269318"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dirty="0">
                <a:solidFill>
                  <a:srgbClr val="FFFFFF"/>
                </a:solidFill>
                <a:latin typeface="Arial" charset="0"/>
                <a:cs typeface="Arial" charset="0"/>
              </a:rPr>
              <a:t>Uno:</a:t>
            </a:r>
            <a:endParaRPr lang="en-US" sz="4400" i="1" dirty="0">
              <a:solidFill>
                <a:srgbClr val="000000"/>
              </a:solidFill>
              <a:latin typeface="Arial" charset="0"/>
              <a:cs typeface="Arial" charset="0"/>
            </a:endParaRPr>
          </a:p>
        </p:txBody>
      </p:sp>
      <p:sp>
        <p:nvSpPr>
          <p:cNvPr id="269319"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i="1" dirty="0" err="1">
                <a:solidFill>
                  <a:srgbClr val="FFFFFF"/>
                </a:solidFill>
                <a:latin typeface="Arial" charset="0"/>
                <a:cs typeface="Arial" charset="0"/>
              </a:rPr>
              <a:t>Engao</a:t>
            </a:r>
            <a:r>
              <a:rPr lang="en-US" sz="4400" b="1" i="1" dirty="0">
                <a:solidFill>
                  <a:srgbClr val="FFFFFF"/>
                </a:solidFill>
                <a:latin typeface="Arial" charset="0"/>
                <a:cs typeface="Arial" charset="0"/>
              </a:rPr>
              <a:t>:</a:t>
            </a:r>
            <a:endParaRPr lang="en-US" sz="4400" i="1" dirty="0">
              <a:solidFill>
                <a:srgbClr val="000000"/>
              </a:solidFill>
              <a:latin typeface="Arial" charset="0"/>
              <a:cs typeface="Arial" charset="0"/>
            </a:endParaRPr>
          </a:p>
        </p:txBody>
      </p:sp>
      <p:sp>
        <p:nvSpPr>
          <p:cNvPr id="269320" name="Rectangle 8"/>
          <p:cNvSpPr>
            <a:spLocks noChangeArrowheads="1"/>
          </p:cNvSpPr>
          <p:nvPr/>
        </p:nvSpPr>
        <p:spPr bwMode="auto">
          <a:xfrm>
            <a:off x="2525688" y="3124200"/>
            <a:ext cx="304455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3600" b="1" dirty="0" err="1">
                <a:solidFill>
                  <a:srgbClr val="FFFFFF"/>
                </a:solidFill>
                <a:latin typeface="Arial" charset="0"/>
                <a:cs typeface="Arial" charset="0"/>
              </a:rPr>
              <a:t>Nlan-etsoe</a:t>
            </a:r>
            <a:endParaRPr lang="en-US" sz="3600" dirty="0">
              <a:solidFill>
                <a:srgbClr val="000000"/>
              </a:solidFill>
              <a:latin typeface="Arial" charset="0"/>
              <a:cs typeface="Arial" charset="0"/>
            </a:endParaRPr>
          </a:p>
        </p:txBody>
      </p:sp>
      <p:sp>
        <p:nvSpPr>
          <p:cNvPr id="955401" name="Rectangle 9"/>
          <p:cNvSpPr>
            <a:spLocks noChangeArrowheads="1"/>
          </p:cNvSpPr>
          <p:nvPr/>
        </p:nvSpPr>
        <p:spPr bwMode="auto">
          <a:xfrm>
            <a:off x="6063952" y="3106738"/>
            <a:ext cx="304455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3600" b="1" dirty="0" err="1">
                <a:solidFill>
                  <a:srgbClr val="FFFFFF"/>
                </a:solidFill>
                <a:latin typeface="Arial" charset="0"/>
                <a:cs typeface="Arial" charset="0"/>
              </a:rPr>
              <a:t>Nlan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tsotaka</a:t>
            </a:r>
            <a:endParaRPr lang="en-US" sz="3600" dirty="0">
              <a:solidFill>
                <a:srgbClr val="000000"/>
              </a:solidFill>
              <a:latin typeface="Arial" charset="0"/>
              <a:cs typeface="Arial" charset="0"/>
            </a:endParaRPr>
          </a:p>
        </p:txBody>
      </p:sp>
      <p:sp>
        <p:nvSpPr>
          <p:cNvPr id="269322" name="Rectangle 10"/>
          <p:cNvSpPr>
            <a:spLocks noChangeArrowheads="1"/>
          </p:cNvSpPr>
          <p:nvPr/>
        </p:nvSpPr>
        <p:spPr bwMode="auto">
          <a:xfrm>
            <a:off x="2525688"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3600" b="1" dirty="0" err="1">
                <a:solidFill>
                  <a:srgbClr val="FFFFFF"/>
                </a:solidFill>
                <a:latin typeface="Arial" charset="0"/>
                <a:cs typeface="Arial" charset="0"/>
              </a:rPr>
              <a:t>Nzontsu</a:t>
            </a:r>
            <a:endParaRPr lang="en-US" sz="3600" dirty="0">
              <a:solidFill>
                <a:srgbClr val="000000"/>
              </a:solidFill>
              <a:latin typeface="Arial" charset="0"/>
              <a:cs typeface="Arial" charset="0"/>
            </a:endParaRPr>
          </a:p>
        </p:txBody>
      </p:sp>
      <p:sp>
        <p:nvSpPr>
          <p:cNvPr id="955403" name="Rectangle 11"/>
          <p:cNvSpPr>
            <a:spLocks noChangeArrowheads="1"/>
          </p:cNvSpPr>
          <p:nvPr/>
        </p:nvSpPr>
        <p:spPr bwMode="auto">
          <a:xfrm>
            <a:off x="6063952"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3600" b="1" dirty="0" err="1">
                <a:solidFill>
                  <a:srgbClr val="FFFFFF"/>
                </a:solidFill>
                <a:latin typeface="Arial" charset="0"/>
                <a:cs typeface="Arial" charset="0"/>
              </a:rPr>
              <a:t>Mmen</a:t>
            </a:r>
            <a:endParaRPr lang="en-US" sz="3600" dirty="0">
              <a:solidFill>
                <a:srgbClr val="000000"/>
              </a:solidFill>
              <a:latin typeface="Arial" charset="0"/>
              <a:cs typeface="Arial"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latin typeface="Arial" charset="0"/>
                <a:cs typeface="Arial" charset="0"/>
              </a:rPr>
              <a:t>18:15-17</a:t>
            </a:r>
            <a:endParaRPr lang="en-US" sz="4400">
              <a:solidFill>
                <a:srgbClr val="000000"/>
              </a:solidFill>
              <a:latin typeface="Arial" charset="0"/>
              <a:cs typeface="Arial" charset="0"/>
            </a:endParaRPr>
          </a:p>
        </p:txBody>
      </p:sp>
      <p:sp>
        <p:nvSpPr>
          <p:cNvPr id="955406" name="Rectangle 14"/>
          <p:cNvSpPr>
            <a:spLocks noChangeArrowheads="1"/>
          </p:cNvSpPr>
          <p:nvPr/>
        </p:nvSpPr>
        <p:spPr bwMode="auto">
          <a:xfrm>
            <a:off x="755576" y="152400"/>
            <a:ext cx="8388424" cy="1143000"/>
          </a:xfrm>
          <a:prstGeom prst="rect">
            <a:avLst/>
          </a:prstGeom>
          <a:solidFill>
            <a:srgbClr val="800080"/>
          </a:solidFill>
          <a:ln>
            <a:noFill/>
          </a:ln>
          <a:effectLst/>
        </p:spPr>
        <p:txBody>
          <a:bodyPr anchor="ctr"/>
          <a:lstStyle/>
          <a:p>
            <a:pPr algn="r" eaLnBrk="1" hangingPunct="1">
              <a:defRPr/>
            </a:pPr>
            <a:r>
              <a:rPr lang="en-US" sz="4000" b="1" dirty="0">
                <a:solidFill>
                  <a:srgbClr val="FFFFFF"/>
                </a:solidFill>
                <a:effectLst>
                  <a:outerShdw blurRad="38100" dist="38100" dir="2700000" algn="tl">
                    <a:srgbClr val="000000"/>
                  </a:outerShdw>
                </a:effectLst>
                <a:latin typeface="Arial" charset="0"/>
                <a:cs typeface="Arial" charset="0"/>
              </a:rPr>
              <a:t> Matthew</a:t>
            </a:r>
            <a:r>
              <a:rPr lang="fr-FR" altLang="ja-JP" sz="4000" b="1" dirty="0">
                <a:solidFill>
                  <a:srgbClr val="FFFFFF"/>
                </a:solidFill>
                <a:effectLst>
                  <a:outerShdw blurRad="38100" dist="38100" dir="2700000" algn="tl">
                    <a:srgbClr val="000000"/>
                  </a:outerShdw>
                </a:effectLst>
                <a:latin typeface="Arial" charset="0"/>
                <a:cs typeface="Arial" charset="0"/>
              </a:rPr>
              <a:t>’</a:t>
            </a:r>
            <a:r>
              <a:rPr lang="en-US" sz="4000" b="1" dirty="0">
                <a:solidFill>
                  <a:srgbClr val="FFFFFF"/>
                </a:solidFill>
                <a:effectLst>
                  <a:outerShdw blurRad="38100" dist="38100" dir="2700000" algn="tl">
                    <a:srgbClr val="000000"/>
                  </a:outerShdw>
                </a:effectLst>
                <a:latin typeface="Arial" charset="0"/>
                <a:cs typeface="Arial" charset="0"/>
              </a:rPr>
              <a:t>s </a:t>
            </a:r>
            <a:r>
              <a:rPr lang="en-US" sz="4000" b="1" dirty="0" err="1">
                <a:solidFill>
                  <a:srgbClr val="FFFFFF"/>
                </a:solidFill>
                <a:effectLst>
                  <a:outerShdw blurRad="38100" dist="38100" dir="2700000" algn="tl">
                    <a:srgbClr val="000000"/>
                  </a:outerShdw>
                </a:effectLst>
                <a:latin typeface="Arial" charset="0"/>
                <a:cs typeface="Arial" charset="0"/>
              </a:rPr>
              <a:t>shentekoto</a:t>
            </a:r>
            <a:r>
              <a:rPr lang="en-US" sz="4000" b="1" dirty="0">
                <a:solidFill>
                  <a:srgbClr val="FFFFFF"/>
                </a:solidFill>
                <a:effectLst>
                  <a:outerShdw blurRad="38100" dist="38100" dir="2700000" algn="tl">
                    <a:srgbClr val="000000"/>
                  </a:outerShdw>
                </a:effectLst>
                <a:latin typeface="Arial" charset="0"/>
                <a:cs typeface="Arial" charset="0"/>
              </a:rPr>
              <a:t> </a:t>
            </a:r>
            <a:r>
              <a:rPr lang="en-US" sz="4000" b="1" dirty="0" err="1">
                <a:solidFill>
                  <a:srgbClr val="FFFFFF"/>
                </a:solidFill>
                <a:effectLst>
                  <a:outerShdw blurRad="38100" dist="38100" dir="2700000" algn="tl">
                    <a:srgbClr val="000000"/>
                  </a:outerShdw>
                </a:effectLst>
                <a:latin typeface="Arial" charset="0"/>
                <a:cs typeface="Arial" charset="0"/>
              </a:rPr>
              <a:t>turhyu</a:t>
            </a:r>
            <a:endParaRPr lang="en-US" sz="4000" dirty="0">
              <a:solidFill>
                <a:srgbClr val="000000"/>
              </a:solidFill>
              <a:latin typeface="Arial" charset="0"/>
              <a:cs typeface="Arial" charset="0"/>
            </a:endParaRPr>
          </a:p>
        </p:txBody>
      </p:sp>
      <p:pic>
        <p:nvPicPr>
          <p:cNvPr id="269326" name="Picture 13" descr="roman column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5401">
                                            <p:txEl>
                                              <p:pRg st="0" end="0"/>
                                            </p:txEl>
                                          </p:spTgt>
                                        </p:tgtEl>
                                        <p:attrNameLst>
                                          <p:attrName>style.visibility</p:attrName>
                                        </p:attrNameLst>
                                      </p:cBhvr>
                                      <p:to>
                                        <p:strVal val="visible"/>
                                      </p:to>
                                    </p:set>
                                    <p:animEffect transition="in" filter="fade">
                                      <p:cBhvr>
                                        <p:cTn id="12" dur="500"/>
                                        <p:tgtEl>
                                          <p:spTgt spid="9554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5403">
                                            <p:txEl>
                                              <p:pRg st="0" end="0"/>
                                            </p:txEl>
                                          </p:spTgt>
                                        </p:tgtEl>
                                        <p:attrNameLst>
                                          <p:attrName>style.visibility</p:attrName>
                                        </p:attrNameLst>
                                      </p:cBhvr>
                                      <p:to>
                                        <p:strVal val="visible"/>
                                      </p:to>
                                    </p:set>
                                    <p:animEffect transition="in" filter="fade">
                                      <p:cBhvr>
                                        <p:cTn id="17"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en-US" sz="4000" b="1" i="1" dirty="0" err="1">
                <a:solidFill>
                  <a:schemeClr val="bg1"/>
                </a:solidFill>
                <a:latin typeface="Arial" charset="0"/>
                <a:ea typeface="ＭＳ Ｐゴシック" charset="0"/>
              </a:rPr>
              <a:t>Kvutowoe</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na</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nmen</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etsoe</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longtsui</a:t>
            </a:r>
            <a:r>
              <a:rPr lang="en-US" sz="4000" b="1" i="1" dirty="0">
                <a:solidFill>
                  <a:schemeClr val="bg1"/>
                </a:solidFill>
                <a:latin typeface="Arial" charset="0"/>
                <a:ea typeface="ＭＳ Ｐゴシック" charset="0"/>
              </a:rPr>
              <a:t> ji </a:t>
            </a:r>
            <a:r>
              <a:rPr lang="en-US" sz="4000" b="1" i="1" dirty="0" err="1">
                <a:solidFill>
                  <a:schemeClr val="bg1"/>
                </a:solidFill>
                <a:latin typeface="Arial" charset="0"/>
                <a:ea typeface="ＭＳ Ｐゴシック" charset="0"/>
              </a:rPr>
              <a:t>sosi</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yivla</a:t>
            </a:r>
            <a:r>
              <a:rPr lang="en-US" sz="4000" b="1" i="1" dirty="0">
                <a:solidFill>
                  <a:schemeClr val="bg1"/>
                </a:solidFill>
                <a:latin typeface="Arial" charset="0"/>
                <a:ea typeface="ＭＳ Ｐゴシック" charset="0"/>
              </a:rPr>
              <a:t>? </a:t>
            </a:r>
            <a:endParaRPr lang="en-US" sz="3600" dirty="0">
              <a:solidFill>
                <a:schemeClr val="tx1"/>
              </a:solidFill>
              <a:latin typeface="Times New Roman" charset="0"/>
              <a:ea typeface="ＭＳ Ｐゴシック" charset="0"/>
            </a:endParaRPr>
          </a:p>
        </p:txBody>
      </p:sp>
      <p:pic>
        <p:nvPicPr>
          <p:cNvPr id="5" name="Picture 4" descr="fighting coup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endParaRPr>
          </a:p>
        </p:txBody>
      </p:sp>
      <p:sp>
        <p:nvSpPr>
          <p:cNvPr id="7" name="Rectangle 2"/>
          <p:cNvSpPr txBox="1">
            <a:spLocks noChangeArrowheads="1"/>
          </p:cNvSpPr>
          <p:nvPr/>
        </p:nvSpPr>
        <p:spPr bwMode="auto">
          <a:xfrm>
            <a:off x="-11291" y="0"/>
            <a:ext cx="9144000" cy="784027"/>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b="1" i="1" dirty="0" err="1">
                <a:solidFill>
                  <a:srgbClr val="FFFFFF"/>
                </a:solidFill>
                <a:cs typeface="Arial" charset="0"/>
              </a:rPr>
              <a:t>Nchung</a:t>
            </a:r>
            <a:r>
              <a:rPr lang="en-US" sz="2800" b="1" i="1" dirty="0">
                <a:solidFill>
                  <a:srgbClr val="FFFFFF"/>
                </a:solidFill>
                <a:cs typeface="Arial" charset="0"/>
              </a:rPr>
              <a:t> </a:t>
            </a:r>
            <a:r>
              <a:rPr lang="en-US" sz="2800" b="1" i="1" dirty="0" err="1">
                <a:solidFill>
                  <a:srgbClr val="FFFFFF"/>
                </a:solidFill>
                <a:cs typeface="Arial" charset="0"/>
              </a:rPr>
              <a:t>tsukona</a:t>
            </a:r>
            <a:r>
              <a:rPr lang="en-US" sz="2800" b="1" i="1" dirty="0">
                <a:solidFill>
                  <a:srgbClr val="FFFFFF"/>
                </a:solidFill>
                <a:cs typeface="Arial" charset="0"/>
              </a:rPr>
              <a:t> </a:t>
            </a:r>
            <a:r>
              <a:rPr lang="en-US" sz="2800" b="1" i="1" dirty="0" err="1">
                <a:solidFill>
                  <a:srgbClr val="FFFFFF"/>
                </a:solidFill>
                <a:cs typeface="Arial" charset="0"/>
              </a:rPr>
              <a:t>engao</a:t>
            </a:r>
            <a:r>
              <a:rPr lang="en-US" sz="2800" b="1" i="1" dirty="0">
                <a:solidFill>
                  <a:srgbClr val="FFFFFF"/>
                </a:solidFill>
                <a:cs typeface="Arial" charset="0"/>
              </a:rPr>
              <a:t> </a:t>
            </a:r>
            <a:r>
              <a:rPr lang="en-US" sz="2800" b="1" i="1" dirty="0" err="1">
                <a:solidFill>
                  <a:srgbClr val="FFFFFF"/>
                </a:solidFill>
                <a:cs typeface="Arial" charset="0"/>
              </a:rPr>
              <a:t>ovungoji</a:t>
            </a:r>
            <a:r>
              <a:rPr lang="en-US" sz="2800" b="1" i="1" dirty="0">
                <a:solidFill>
                  <a:srgbClr val="FFFFFF"/>
                </a:solidFill>
                <a:cs typeface="Arial" charset="0"/>
              </a:rPr>
              <a:t> (for vv. 15-17)</a:t>
            </a:r>
            <a:endParaRPr lang="en-US" dirty="0">
              <a:solidFill>
                <a:srgbClr val="000000"/>
              </a:solidFill>
              <a:latin typeface="Times New Roman" charset="0"/>
              <a:cs typeface="Arial" charset="0"/>
            </a:endParaRPr>
          </a:p>
        </p:txBody>
      </p:sp>
      <p:sp>
        <p:nvSpPr>
          <p:cNvPr id="122888" name="Text Box 15"/>
          <p:cNvSpPr txBox="1">
            <a:spLocks noChangeArrowheads="1"/>
          </p:cNvSpPr>
          <p:nvPr/>
        </p:nvSpPr>
        <p:spPr bwMode="auto">
          <a:xfrm>
            <a:off x="8466138" y="692150"/>
            <a:ext cx="714375" cy="46196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34d</a:t>
            </a:r>
            <a:endParaRPr lang="en-US">
              <a:solidFill>
                <a:srgbClr val="FFFFFF"/>
              </a:solidFill>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WordArt 4"/>
          <p:cNvSpPr>
            <a:spLocks noChangeArrowheads="1" noChangeShapeType="1" noTextEdit="1"/>
          </p:cNvSpPr>
          <p:nvPr/>
        </p:nvSpPr>
        <p:spPr bwMode="auto">
          <a:xfrm>
            <a:off x="0" y="1196975"/>
            <a:ext cx="5867400" cy="2514600"/>
          </a:xfrm>
          <a:prstGeom prst="rect">
            <a:avLst/>
          </a:prstGeom>
        </p:spPr>
        <p:txBody>
          <a:bodyPr wrap="none" fromWordArt="1">
            <a:prstTxWarp prst="textDoubleWave1">
              <a:avLst>
                <a:gd name="adj1" fmla="val 6500"/>
                <a:gd name="adj2" fmla="val 0"/>
              </a:avLst>
            </a:prstTxWarp>
          </a:bodyPr>
          <a:lstStyle/>
          <a:p>
            <a:pPr algn="ctr"/>
            <a:r>
              <a:rPr lang="en-US" sz="3600" b="1" kern="10" dirty="0" err="1">
                <a:ln w="31550">
                  <a:solidFill>
                    <a:srgbClr val="000000"/>
                  </a:solidFill>
                  <a:round/>
                  <a:headEnd/>
                  <a:tailEnd/>
                </a:ln>
                <a:solidFill>
                  <a:srgbClr val="EDEDEF"/>
                </a:solidFill>
                <a:effectLst>
                  <a:outerShdw blurRad="50800" dist="40000" dir="5400000" algn="tl" rotWithShape="0">
                    <a:srgbClr val="000000">
                      <a:alpha val="32999"/>
                    </a:srgbClr>
                  </a:outerShdw>
                </a:effectLst>
                <a:latin typeface="Impact"/>
                <a:ea typeface="Impact"/>
                <a:cs typeface="Impact"/>
              </a:rPr>
              <a:t>Opvui</a:t>
            </a:r>
            <a:r>
              <a:rPr lang="en-US" sz="3600" b="1" kern="10" dirty="0">
                <a:ln w="31550">
                  <a:solidFill>
                    <a:srgbClr val="000000"/>
                  </a:solidFill>
                  <a:round/>
                  <a:headEnd/>
                  <a:tailEnd/>
                </a:ln>
                <a:solidFill>
                  <a:srgbClr val="EDEDEF"/>
                </a:solidFill>
                <a:effectLst>
                  <a:outerShdw blurRad="50800" dist="40000" dir="5400000" algn="tl" rotWithShape="0">
                    <a:srgbClr val="000000">
                      <a:alpha val="32999"/>
                    </a:srgbClr>
                  </a:outerShdw>
                </a:effectLst>
                <a:latin typeface="Impact"/>
                <a:ea typeface="Impact"/>
                <a:cs typeface="Impact"/>
              </a:rPr>
              <a:t> </a:t>
            </a:r>
            <a:r>
              <a:rPr lang="en-US" sz="3600" b="1" kern="10" dirty="0" err="1">
                <a:ln w="31550">
                  <a:solidFill>
                    <a:srgbClr val="000000"/>
                  </a:solidFill>
                  <a:round/>
                  <a:headEnd/>
                  <a:tailEnd/>
                </a:ln>
                <a:solidFill>
                  <a:srgbClr val="EDEDEF"/>
                </a:solidFill>
                <a:effectLst>
                  <a:outerShdw blurRad="50800" dist="40000" dir="5400000" algn="tl" rotWithShape="0">
                    <a:srgbClr val="000000">
                      <a:alpha val="32999"/>
                    </a:srgbClr>
                  </a:outerShdw>
                </a:effectLst>
                <a:latin typeface="Impact"/>
                <a:ea typeface="Impact"/>
                <a:cs typeface="Impact"/>
              </a:rPr>
              <a:t>tsotoka</a:t>
            </a:r>
            <a:endParaRPr lang="en-US" sz="3600" b="1" kern="10" dirty="0">
              <a:ln w="31550">
                <a:solidFill>
                  <a:srgbClr val="000000"/>
                </a:solidFill>
                <a:round/>
                <a:headEnd/>
                <a:tailEnd/>
              </a:ln>
              <a:solidFill>
                <a:srgbClr val="EDEDEF"/>
              </a:solidFill>
              <a:effectLst>
                <a:outerShdw blurRad="50800" dist="40000" dir="5400000" algn="tl" rotWithShape="0">
                  <a:srgbClr val="000000">
                    <a:alpha val="32999"/>
                  </a:srgbClr>
                </a:outerShdw>
              </a:effectLst>
              <a:latin typeface="Impact"/>
              <a:ea typeface="Impact"/>
              <a:cs typeface="Impact"/>
            </a:endParaRPr>
          </a:p>
        </p:txBody>
      </p:sp>
      <p:sp>
        <p:nvSpPr>
          <p:cNvPr id="3" name="Rectangle 2"/>
          <p:cNvSpPr/>
          <p:nvPr/>
        </p:nvSpPr>
        <p:spPr>
          <a:xfrm>
            <a:off x="2771800" y="1517585"/>
            <a:ext cx="5184576" cy="6447919"/>
          </a:xfrm>
          <a:prstGeom prst="rect">
            <a:avLst/>
          </a:prstGeom>
          <a:noFill/>
        </p:spPr>
        <p:txBody>
          <a:bodyPr>
            <a:spAutoFit/>
          </a:bodyPr>
          <a:lstStyle/>
          <a:p>
            <a:pPr algn="ctr">
              <a:defRPr/>
            </a:pPr>
            <a:r>
              <a:rPr lang="en-US" sz="41300" b="1" dirty="0">
                <a:ln w="12700">
                  <a:solidFill>
                    <a:srgbClr val="FFCC66">
                      <a:satMod val="155000"/>
                    </a:srgbClr>
                  </a:solidFill>
                  <a:prstDash val="solid"/>
                </a:ln>
                <a:solidFill>
                  <a:srgbClr val="008000"/>
                </a:solidFill>
                <a:effectLst>
                  <a:outerShdw blurRad="41275" dist="20320" dir="1800000" algn="tl" rotWithShape="0">
                    <a:srgbClr val="000000">
                      <a:alpha val="40000"/>
                    </a:srgbClr>
                  </a:outerShdw>
                </a:effectLst>
                <a:latin typeface="Arial" charset="0"/>
              </a:rPr>
              <a:t>1</a:t>
            </a:r>
          </a:p>
        </p:txBody>
      </p:sp>
      <p:sp>
        <p:nvSpPr>
          <p:cNvPr id="273411" name="Rectangle 3"/>
          <p:cNvSpPr>
            <a:spLocks noGrp="1" noChangeArrowheads="1"/>
          </p:cNvSpPr>
          <p:nvPr>
            <p:ph type="title" idx="4294967295"/>
          </p:nvPr>
        </p:nvSpPr>
        <p:spPr>
          <a:xfrm>
            <a:off x="685800" y="-26988"/>
            <a:ext cx="7772400" cy="1143001"/>
          </a:xfrm>
        </p:spPr>
        <p:txBody>
          <a:bodyPr/>
          <a:lstStyle/>
          <a:p>
            <a:r>
              <a:rPr lang="en-US" sz="7200" b="1">
                <a:solidFill>
                  <a:schemeClr val="tx1"/>
                </a:solidFill>
                <a:latin typeface="Arial" charset="0"/>
                <a:ea typeface="ＭＳ Ｐゴシック" charset="0"/>
                <a:cs typeface="Arial" charset="0"/>
              </a:rPr>
              <a:t>Matthew 18</a:t>
            </a:r>
            <a:endParaRPr lang="en-US" sz="4000" b="1">
              <a:latin typeface="Arial" charset="0"/>
              <a:ea typeface="ＭＳ Ｐゴシック" charset="0"/>
              <a:cs typeface="Arial" charset="0"/>
            </a:endParaRPr>
          </a:p>
        </p:txBody>
      </p:sp>
      <p:sp>
        <p:nvSpPr>
          <p:cNvPr id="273412" name="WordArt 5"/>
          <p:cNvSpPr>
            <a:spLocks noChangeArrowheads="1" noChangeShapeType="1" noTextEdit="1"/>
          </p:cNvSpPr>
          <p:nvPr/>
        </p:nvSpPr>
        <p:spPr bwMode="auto">
          <a:xfrm>
            <a:off x="6192838" y="1125538"/>
            <a:ext cx="2700337" cy="25908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ea typeface="Impact"/>
                <a:cs typeface="Impact"/>
              </a:rPr>
              <a:t>Nchyua</a:t>
            </a:r>
            <a:endParaRPr lang="en-US" sz="3600" kern="10" dirty="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2" name="TextBox 1"/>
          <p:cNvSpPr txBox="1"/>
          <p:nvPr/>
        </p:nvSpPr>
        <p:spPr>
          <a:xfrm>
            <a:off x="107950" y="4292600"/>
            <a:ext cx="2160588" cy="1938992"/>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solidFill>
                  <a:srgbClr val="FFFFFF"/>
                </a:solidFill>
                <a:latin typeface="Arial" charset="0"/>
              </a:rPr>
              <a:t>1 </a:t>
            </a:r>
            <a:br>
              <a:rPr lang="en-US" sz="4000" b="1" dirty="0">
                <a:solidFill>
                  <a:srgbClr val="FFFFFF"/>
                </a:solidFill>
                <a:latin typeface="Arial" charset="0"/>
              </a:rPr>
            </a:br>
            <a:r>
              <a:rPr lang="en-US" sz="4000" b="1" dirty="0" err="1">
                <a:solidFill>
                  <a:srgbClr val="FFFFFF"/>
                </a:solidFill>
                <a:latin typeface="Arial" charset="0"/>
              </a:rPr>
              <a:t>Ngaro</a:t>
            </a:r>
            <a:r>
              <a:rPr lang="en-US" sz="4000" b="1" dirty="0">
                <a:solidFill>
                  <a:srgbClr val="FFFFFF"/>
                </a:solidFill>
                <a:latin typeface="Arial" charset="0"/>
              </a:rPr>
              <a:t> (1-9)</a:t>
            </a:r>
          </a:p>
        </p:txBody>
      </p:sp>
      <p:sp>
        <p:nvSpPr>
          <p:cNvPr id="6" name="TextBox 5"/>
          <p:cNvSpPr txBox="1"/>
          <p:nvPr/>
        </p:nvSpPr>
        <p:spPr>
          <a:xfrm>
            <a:off x="2339975"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solidFill>
                  <a:srgbClr val="FFFFFF"/>
                </a:solidFill>
                <a:latin typeface="Arial" charset="0"/>
              </a:rPr>
              <a:t>1 </a:t>
            </a:r>
            <a:br>
              <a:rPr lang="en-US" sz="4000" b="1" dirty="0">
                <a:solidFill>
                  <a:srgbClr val="FFFFFF"/>
                </a:solidFill>
                <a:latin typeface="Arial" charset="0"/>
              </a:rPr>
            </a:br>
            <a:r>
              <a:rPr lang="en-US" sz="4000" b="1" dirty="0" err="1">
                <a:solidFill>
                  <a:srgbClr val="FFFFFF"/>
                </a:solidFill>
                <a:latin typeface="Arial" charset="0"/>
              </a:rPr>
              <a:t>Olyu</a:t>
            </a:r>
            <a:br>
              <a:rPr lang="en-US" sz="4000" b="1" dirty="0">
                <a:solidFill>
                  <a:srgbClr val="FFFFFF"/>
                </a:solidFill>
                <a:latin typeface="Arial" charset="0"/>
              </a:rPr>
            </a:br>
            <a:r>
              <a:rPr lang="en-US" sz="4000" b="1" dirty="0">
                <a:solidFill>
                  <a:srgbClr val="FFFFFF"/>
                </a:solidFill>
                <a:latin typeface="Arial" charset="0"/>
              </a:rPr>
              <a:t>(10-14)</a:t>
            </a:r>
          </a:p>
        </p:txBody>
      </p:sp>
      <p:sp>
        <p:nvSpPr>
          <p:cNvPr id="7" name="TextBox 6"/>
          <p:cNvSpPr txBox="1"/>
          <p:nvPr/>
        </p:nvSpPr>
        <p:spPr>
          <a:xfrm>
            <a:off x="4572000" y="4292600"/>
            <a:ext cx="2160588" cy="255454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solidFill>
                  <a:srgbClr val="FFFFFF"/>
                </a:solidFill>
                <a:latin typeface="Arial" charset="0"/>
              </a:rPr>
              <a:t>1 </a:t>
            </a:r>
            <a:br>
              <a:rPr lang="en-US" sz="4000" b="1" dirty="0">
                <a:solidFill>
                  <a:srgbClr val="FFFFFF"/>
                </a:solidFill>
                <a:latin typeface="Arial" charset="0"/>
              </a:rPr>
            </a:br>
            <a:r>
              <a:rPr lang="en-US" sz="4000" b="1" dirty="0" err="1">
                <a:solidFill>
                  <a:srgbClr val="FFFFFF"/>
                </a:solidFill>
                <a:latin typeface="Arial" charset="0"/>
              </a:rPr>
              <a:t>Mmen</a:t>
            </a:r>
            <a:r>
              <a:rPr lang="en-US" sz="4000" b="1" dirty="0">
                <a:solidFill>
                  <a:srgbClr val="FFFFFF"/>
                </a:solidFill>
                <a:latin typeface="Arial" charset="0"/>
              </a:rPr>
              <a:t> </a:t>
            </a:r>
            <a:r>
              <a:rPr lang="en-US" sz="4000" b="1" dirty="0" err="1">
                <a:solidFill>
                  <a:srgbClr val="FFFFFF"/>
                </a:solidFill>
                <a:latin typeface="Arial" charset="0"/>
              </a:rPr>
              <a:t>kyon</a:t>
            </a:r>
            <a:br>
              <a:rPr lang="en-US" sz="4000" b="1" dirty="0">
                <a:solidFill>
                  <a:srgbClr val="FFFFFF"/>
                </a:solidFill>
                <a:latin typeface="Arial" charset="0"/>
              </a:rPr>
            </a:br>
            <a:r>
              <a:rPr lang="en-US" sz="4000" b="1" dirty="0">
                <a:solidFill>
                  <a:srgbClr val="FFFFFF"/>
                </a:solidFill>
                <a:latin typeface="Arial" charset="0"/>
              </a:rPr>
              <a:t>(15-20)</a:t>
            </a:r>
          </a:p>
        </p:txBody>
      </p:sp>
      <p:sp>
        <p:nvSpPr>
          <p:cNvPr id="8" name="TextBox 7"/>
          <p:cNvSpPr txBox="1"/>
          <p:nvPr/>
        </p:nvSpPr>
        <p:spPr>
          <a:xfrm>
            <a:off x="6684169" y="4292600"/>
            <a:ext cx="2160588" cy="255454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solidFill>
                  <a:srgbClr val="FFFFFF"/>
                </a:solidFill>
                <a:latin typeface="Arial" charset="0"/>
              </a:rPr>
              <a:t>1 </a:t>
            </a:r>
            <a:br>
              <a:rPr lang="en-US" sz="4000" b="1" dirty="0">
                <a:solidFill>
                  <a:srgbClr val="FFFFFF"/>
                </a:solidFill>
                <a:latin typeface="Arial" charset="0"/>
              </a:rPr>
            </a:br>
            <a:r>
              <a:rPr lang="en-US" sz="4000" b="1" dirty="0">
                <a:solidFill>
                  <a:srgbClr val="FFFFFF"/>
                </a:solidFill>
                <a:latin typeface="Arial" charset="0"/>
              </a:rPr>
              <a:t>Ochi </a:t>
            </a:r>
            <a:r>
              <a:rPr lang="en-US" sz="4000" b="1" dirty="0" err="1">
                <a:solidFill>
                  <a:srgbClr val="FFFFFF"/>
                </a:solidFill>
                <a:latin typeface="Arial" charset="0"/>
              </a:rPr>
              <a:t>epvui</a:t>
            </a:r>
            <a:br>
              <a:rPr lang="en-US" sz="4000" b="1" dirty="0">
                <a:solidFill>
                  <a:srgbClr val="FFFFFF"/>
                </a:solidFill>
                <a:latin typeface="Arial" charset="0"/>
              </a:rPr>
            </a:br>
            <a:r>
              <a:rPr lang="en-US" sz="4000" b="1" dirty="0">
                <a:solidFill>
                  <a:srgbClr val="FFFFFF"/>
                </a:solidFill>
                <a:latin typeface="Arial" charset="0"/>
              </a:rPr>
              <a:t>(21-35)</a:t>
            </a:r>
          </a:p>
        </p:txBody>
      </p:sp>
      <p:sp>
        <p:nvSpPr>
          <p:cNvPr id="11" name="Text Box 15"/>
          <p:cNvSpPr txBox="1">
            <a:spLocks noChangeArrowheads="1"/>
          </p:cNvSpPr>
          <p:nvPr/>
        </p:nvSpPr>
        <p:spPr bwMode="auto">
          <a:xfrm>
            <a:off x="7764463" y="-26988"/>
            <a:ext cx="954107" cy="830997"/>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b="1" kern="0" dirty="0">
                <a:solidFill>
                  <a:srgbClr val="FFFFFF"/>
                </a:solidFill>
                <a:cs typeface="Arial" charset="0"/>
              </a:rPr>
              <a:t>34a</a:t>
            </a:r>
            <a:br>
              <a:rPr lang="en-US" b="1" kern="0" dirty="0">
                <a:solidFill>
                  <a:srgbClr val="FFFFFF"/>
                </a:solidFill>
                <a:cs typeface="Arial" charset="0"/>
              </a:rPr>
            </a:br>
            <a:r>
              <a:rPr lang="en-US" b="1" kern="0" dirty="0" err="1">
                <a:solidFill>
                  <a:srgbClr val="FFFFFF"/>
                </a:solidFill>
                <a:cs typeface="Arial" charset="0"/>
              </a:rPr>
              <a:t>Etum</a:t>
            </a:r>
            <a:endParaRPr lang="en-US" kern="0" dirty="0">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 calcmode="lin" valueType="num">
                                      <p:cBhvr>
                                        <p:cTn id="37" dur="500" fill="hold"/>
                                        <p:tgtEl>
                                          <p:spTgt spid="3"/>
                                        </p:tgtEl>
                                        <p:attrNameLst>
                                          <p:attrName>style.rotation</p:attrName>
                                        </p:attrNameLst>
                                      </p:cBhvr>
                                      <p:tavLst>
                                        <p:tav tm="0">
                                          <p:val>
                                            <p:fltVal val="360"/>
                                          </p:val>
                                        </p:tav>
                                        <p:tav tm="100000">
                                          <p:val>
                                            <p:fltVal val="0"/>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endParaRPr lang="en-US">
              <a:solidFill>
                <a:srgbClr val="BBE0E3"/>
              </a:solidFill>
              <a:latin typeface="Arial"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en-US" sz="3600" dirty="0">
                <a:latin typeface="Helvetica" charset="0"/>
                <a:ea typeface="ＭＳ Ｐゴシック" charset="0"/>
                <a:cs typeface="ＭＳ Ｐゴシック" charset="0"/>
              </a:rPr>
              <a:t>Matthew 18:15-20 </a:t>
            </a:r>
            <a:r>
              <a:rPr kumimoji="0" lang="en-US" sz="2400" dirty="0">
                <a:latin typeface="Helvetica" charset="0"/>
                <a:ea typeface="ＭＳ Ｐゴシック" charset="0"/>
                <a:cs typeface="ＭＳ Ｐゴシック" charset="0"/>
              </a:rPr>
              <a:t>(NIV 1984 ed.)</a:t>
            </a:r>
            <a:endParaRPr kumimoji="0" lang="en-US" dirty="0">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838200"/>
            <a:ext cx="6400800" cy="3505200"/>
          </a:xfrm>
          <a:prstGeom prst="rightArrowCallout">
            <a:avLst>
              <a:gd name="adj1" fmla="val 25000"/>
              <a:gd name="adj2" fmla="val 25000"/>
              <a:gd name="adj3" fmla="val 30435"/>
              <a:gd name="adj4" fmla="val 66667"/>
            </a:avLst>
          </a:prstGeom>
          <a:solidFill>
            <a:srgbClr val="000000"/>
          </a:solidFill>
          <a:ln w="9525">
            <a:solidFill>
              <a:schemeClr val="tx1"/>
            </a:solidFill>
            <a:miter lim="800000"/>
            <a:headEnd/>
            <a:tailEnd/>
          </a:ln>
        </p:spPr>
        <p:txBody>
          <a:bodyPr wrap="none" anchor="ctr"/>
          <a:lstStyle/>
          <a:p>
            <a:endParaRPr lang="en-US">
              <a:solidFill>
                <a:srgbClr val="BBE0E3"/>
              </a:solidFill>
              <a:latin typeface="Arial" charset="0"/>
            </a:endParaRPr>
          </a:p>
        </p:txBody>
      </p:sp>
      <p:sp>
        <p:nvSpPr>
          <p:cNvPr id="1068075" name="AutoShape 1067"/>
          <p:cNvSpPr>
            <a:spLocks noChangeArrowheads="1"/>
          </p:cNvSpPr>
          <p:nvPr/>
        </p:nvSpPr>
        <p:spPr bwMode="auto">
          <a:xfrm>
            <a:off x="578485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endParaRPr lang="en-US">
              <a:solidFill>
                <a:srgbClr val="BBE0E3"/>
              </a:solidFill>
              <a:latin typeface="Arial" charset="0"/>
            </a:endParaRPr>
          </a:p>
        </p:txBody>
      </p:sp>
      <p:sp>
        <p:nvSpPr>
          <p:cNvPr id="1068072" name="Rectangle 1064"/>
          <p:cNvSpPr>
            <a:spLocks noChangeArrowheads="1"/>
          </p:cNvSpPr>
          <p:nvPr/>
        </p:nvSpPr>
        <p:spPr bwMode="auto">
          <a:xfrm>
            <a:off x="6096000" y="1371600"/>
            <a:ext cx="2819400" cy="2438400"/>
          </a:xfrm>
          <a:prstGeom prst="rect">
            <a:avLst/>
          </a:prstGeom>
          <a:noFill/>
          <a:ln>
            <a:noFill/>
          </a:ln>
          <a:effectLst/>
        </p:spPr>
        <p:txBody>
          <a:bodyPr anchor="ctr"/>
          <a:lstStyle/>
          <a:p>
            <a:pPr algn="ctr" eaLnBrk="1" hangingPunct="1">
              <a:defRPr/>
            </a:pPr>
            <a:r>
              <a:rPr lang="en-US" sz="3600" b="1" dirty="0" err="1">
                <a:solidFill>
                  <a:srgbClr val="FFFF00"/>
                </a:solidFill>
                <a:effectLst>
                  <a:glow rad="152400">
                    <a:srgbClr val="000000">
                      <a:alpha val="75000"/>
                    </a:srgbClr>
                  </a:glow>
                </a:effectLst>
                <a:latin typeface="Helvetica" charset="0"/>
                <a:ea typeface="ＭＳ Ｐゴシック" charset="-128"/>
                <a:cs typeface="ＭＳ Ｐゴシック" charset="-128"/>
              </a:rPr>
              <a:t>Kvutoli</a:t>
            </a:r>
            <a:r>
              <a:rPr lang="en-US" sz="3600" b="1" dirty="0">
                <a:solidFill>
                  <a:srgbClr val="FFFF00"/>
                </a:solidFill>
                <a:effectLst>
                  <a:glow rad="152400">
                    <a:srgbClr val="000000">
                      <a:alpha val="75000"/>
                    </a:srgbClr>
                  </a:glow>
                </a:effectLst>
                <a:latin typeface="Helvetica" charset="0"/>
                <a:ea typeface="ＭＳ Ｐゴシック" charset="-128"/>
                <a:cs typeface="ＭＳ Ｐゴシック" charset="-128"/>
              </a:rPr>
              <a:t> </a:t>
            </a:r>
            <a:r>
              <a:rPr lang="en-US" sz="3600" b="1" dirty="0" err="1">
                <a:solidFill>
                  <a:srgbClr val="FFFF00"/>
                </a:solidFill>
                <a:effectLst>
                  <a:glow rad="152400">
                    <a:srgbClr val="000000">
                      <a:alpha val="75000"/>
                    </a:srgbClr>
                  </a:glow>
                </a:effectLst>
                <a:latin typeface="Helvetica" charset="0"/>
                <a:ea typeface="ＭＳ Ｐゴシック" charset="-128"/>
                <a:cs typeface="ＭＳ Ｐゴシック" charset="-128"/>
              </a:rPr>
              <a:t>khophivla</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15-17</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charset="-128"/>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endParaRPr lang="en-US">
              <a:solidFill>
                <a:srgbClr val="BBE0E3"/>
              </a:solidFill>
              <a:latin typeface="Arial" charset="0"/>
            </a:endParaRPr>
          </a:p>
        </p:txBody>
      </p:sp>
      <p:sp>
        <p:nvSpPr>
          <p:cNvPr id="1068078" name="Rectangle 1070"/>
          <p:cNvSpPr>
            <a:spLocks noChangeArrowheads="1"/>
          </p:cNvSpPr>
          <p:nvPr/>
        </p:nvSpPr>
        <p:spPr bwMode="auto">
          <a:xfrm>
            <a:off x="6019800" y="4191000"/>
            <a:ext cx="2819400" cy="2438400"/>
          </a:xfrm>
          <a:prstGeom prst="rect">
            <a:avLst/>
          </a:prstGeom>
          <a:noFill/>
          <a:ln>
            <a:noFill/>
          </a:ln>
          <a:effectLst/>
        </p:spPr>
        <p:txBody>
          <a:bodyPr anchor="ctr"/>
          <a:lstStyle/>
          <a:p>
            <a:pPr algn="ctr" eaLnBrk="1" hangingPunct="1">
              <a:defRPr/>
            </a:pPr>
            <a:r>
              <a:rPr lang="en-US" sz="3600" b="1" dirty="0" err="1">
                <a:solidFill>
                  <a:srgbClr val="FFFF00"/>
                </a:solidFill>
                <a:effectLst>
                  <a:glow rad="152400">
                    <a:srgbClr val="000000">
                      <a:alpha val="75000"/>
                    </a:srgbClr>
                  </a:glow>
                </a:effectLst>
                <a:latin typeface="Helvetica" charset="0"/>
                <a:ea typeface="ＭＳ Ｐゴシック" charset="-128"/>
                <a:cs typeface="ＭＳ Ｐゴシック" charset="-128"/>
              </a:rPr>
              <a:t>Ntio</a:t>
            </a:r>
            <a:r>
              <a:rPr lang="en-US" sz="3600" b="1" dirty="0">
                <a:solidFill>
                  <a:srgbClr val="FFFF00"/>
                </a:solidFill>
                <a:effectLst>
                  <a:glow rad="152400">
                    <a:srgbClr val="000000">
                      <a:alpha val="75000"/>
                    </a:srgbClr>
                  </a:glow>
                </a:effectLst>
                <a:latin typeface="Helvetica" charset="0"/>
                <a:ea typeface="ＭＳ Ｐゴシック" charset="-128"/>
                <a:cs typeface="ＭＳ Ｐゴシック" charset="-128"/>
              </a:rPr>
              <a:t> </a:t>
            </a:r>
            <a:r>
              <a:rPr lang="en-US" sz="3600" b="1" dirty="0" err="1">
                <a:solidFill>
                  <a:srgbClr val="FFFF00"/>
                </a:solidFill>
                <a:effectLst>
                  <a:glow rad="152400">
                    <a:srgbClr val="000000">
                      <a:alpha val="75000"/>
                    </a:srgbClr>
                  </a:glow>
                </a:effectLst>
                <a:latin typeface="Helvetica" charset="0"/>
                <a:ea typeface="ＭＳ Ｐゴシック" charset="-128"/>
                <a:cs typeface="ＭＳ Ｐゴシック" charset="-128"/>
              </a:rPr>
              <a:t>tsukona</a:t>
            </a:r>
            <a:r>
              <a:rPr lang="en-US" sz="3600" b="1" dirty="0">
                <a:solidFill>
                  <a:srgbClr val="FFFF00"/>
                </a:solidFill>
                <a:effectLst>
                  <a:glow rad="152400">
                    <a:srgbClr val="000000">
                      <a:alpha val="75000"/>
                    </a:srgbClr>
                  </a:glow>
                </a:effectLst>
                <a:latin typeface="Helvetica" charset="0"/>
                <a:ea typeface="ＭＳ Ｐゴシック" charset="-128"/>
                <a:cs typeface="ＭＳ Ｐゴシック" charset="-128"/>
              </a:rPr>
              <a:t> </a:t>
            </a:r>
            <a:r>
              <a:rPr lang="en-US" sz="3600" b="1" dirty="0" err="1">
                <a:solidFill>
                  <a:srgbClr val="FFFF00"/>
                </a:solidFill>
                <a:effectLst>
                  <a:glow rad="152400">
                    <a:srgbClr val="000000">
                      <a:alpha val="75000"/>
                    </a:srgbClr>
                  </a:glow>
                </a:effectLst>
                <a:latin typeface="Helvetica" charset="0"/>
                <a:ea typeface="ＭＳ Ｐゴシック" charset="-128"/>
                <a:cs typeface="ＭＳ Ｐゴシック" charset="-128"/>
              </a:rPr>
              <a:t>khophivla</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18-20</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charset="-128"/>
            </a:endParaRPr>
          </a:p>
        </p:txBody>
      </p:sp>
      <p:sp>
        <p:nvSpPr>
          <p:cNvPr id="10" name="TextBox 9">
            <a:extLst>
              <a:ext uri="{FF2B5EF4-FFF2-40B4-BE49-F238E27FC236}">
                <a16:creationId xmlns:a16="http://schemas.microsoft.com/office/drawing/2014/main" id="{5DDC4891-C6B5-4FD1-A928-9DF4987854DF}"/>
              </a:ext>
            </a:extLst>
          </p:cNvPr>
          <p:cNvSpPr txBox="1"/>
          <p:nvPr/>
        </p:nvSpPr>
        <p:spPr>
          <a:xfrm flipH="1">
            <a:off x="107504" y="838200"/>
            <a:ext cx="6984776" cy="6001643"/>
          </a:xfrm>
          <a:prstGeom prst="rect">
            <a:avLst/>
          </a:prstGeom>
          <a:noFill/>
        </p:spPr>
        <p:txBody>
          <a:bodyPr wrap="square" rtlCol="0">
            <a:spAutoFit/>
          </a:bodyPr>
          <a:lstStyle/>
          <a:p>
            <a:r>
              <a:rPr lang="en-US" dirty="0"/>
              <a:t>15 Ni </a:t>
            </a:r>
            <a:r>
              <a:rPr lang="en-US" dirty="0" err="1"/>
              <a:t>jenio</a:t>
            </a:r>
            <a:r>
              <a:rPr lang="en-US" dirty="0"/>
              <a:t> </a:t>
            </a:r>
            <a:r>
              <a:rPr lang="en-US" dirty="0" err="1"/>
              <a:t>na</a:t>
            </a:r>
            <a:r>
              <a:rPr lang="en-US" dirty="0"/>
              <a:t> </a:t>
            </a:r>
            <a:r>
              <a:rPr lang="en-US" dirty="0" err="1"/>
              <a:t>ni</a:t>
            </a:r>
            <a:r>
              <a:rPr lang="en-US" dirty="0"/>
              <a:t> </a:t>
            </a:r>
            <a:r>
              <a:rPr lang="en-US" dirty="0" err="1"/>
              <a:t>thungi</a:t>
            </a:r>
            <a:r>
              <a:rPr lang="en-US" dirty="0"/>
              <a:t> </a:t>
            </a:r>
            <a:r>
              <a:rPr lang="en-US" dirty="0" err="1"/>
              <a:t>mmen</a:t>
            </a:r>
            <a:r>
              <a:rPr lang="en-US" dirty="0"/>
              <a:t> </a:t>
            </a:r>
            <a:r>
              <a:rPr lang="en-US" dirty="0" err="1"/>
              <a:t>tssona</a:t>
            </a:r>
            <a:r>
              <a:rPr lang="en-US" dirty="0"/>
              <a:t> </a:t>
            </a:r>
            <a:r>
              <a:rPr lang="en-US" dirty="0" err="1"/>
              <a:t>owo</a:t>
            </a:r>
            <a:r>
              <a:rPr lang="en-US" dirty="0"/>
              <a:t> </a:t>
            </a:r>
            <a:r>
              <a:rPr lang="en-US" dirty="0" err="1"/>
              <a:t>ombo</a:t>
            </a:r>
            <a:r>
              <a:rPr lang="en-US" dirty="0"/>
              <a:t> </a:t>
            </a:r>
            <a:r>
              <a:rPr lang="en-US" dirty="0" err="1"/>
              <a:t>nlan</a:t>
            </a:r>
            <a:r>
              <a:rPr lang="en-US" dirty="0"/>
              <a:t> ji </a:t>
            </a:r>
            <a:r>
              <a:rPr lang="en-US" dirty="0" err="1"/>
              <a:t>nini</a:t>
            </a:r>
            <a:r>
              <a:rPr lang="en-US" dirty="0"/>
              <a:t> </a:t>
            </a:r>
            <a:r>
              <a:rPr lang="en-US" dirty="0" err="1"/>
              <a:t>boti</a:t>
            </a:r>
            <a:r>
              <a:rPr lang="en-US" dirty="0"/>
              <a:t> </a:t>
            </a:r>
            <a:r>
              <a:rPr lang="en-US" dirty="0" err="1"/>
              <a:t>rutava</a:t>
            </a:r>
            <a:r>
              <a:rPr lang="en-US" dirty="0"/>
              <a:t>. </a:t>
            </a:r>
            <a:r>
              <a:rPr lang="en-US" dirty="0" err="1"/>
              <a:t>Ombona</a:t>
            </a:r>
            <a:r>
              <a:rPr lang="en-US" dirty="0"/>
              <a:t> </a:t>
            </a:r>
            <a:r>
              <a:rPr lang="en-US" dirty="0" err="1"/>
              <a:t>ni</a:t>
            </a:r>
            <a:r>
              <a:rPr lang="en-US" dirty="0"/>
              <a:t> </a:t>
            </a:r>
            <a:r>
              <a:rPr lang="en-US" dirty="0" err="1"/>
              <a:t>engayina</a:t>
            </a:r>
            <a:r>
              <a:rPr lang="en-US" dirty="0"/>
              <a:t> </a:t>
            </a:r>
            <a:r>
              <a:rPr lang="en-US" dirty="0" err="1"/>
              <a:t>nina</a:t>
            </a:r>
            <a:r>
              <a:rPr lang="en-US" dirty="0"/>
              <a:t> </a:t>
            </a:r>
            <a:r>
              <a:rPr lang="en-US" dirty="0" err="1"/>
              <a:t>ni</a:t>
            </a:r>
            <a:r>
              <a:rPr lang="en-US" dirty="0"/>
              <a:t> </a:t>
            </a:r>
            <a:r>
              <a:rPr lang="en-US" dirty="0" err="1"/>
              <a:t>jenio</a:t>
            </a:r>
            <a:r>
              <a:rPr lang="en-US" dirty="0"/>
              <a:t> </a:t>
            </a:r>
            <a:r>
              <a:rPr lang="en-US" dirty="0" err="1"/>
              <a:t>elanchoyithaka</a:t>
            </a:r>
            <a:r>
              <a:rPr lang="en-US" dirty="0"/>
              <a:t>. </a:t>
            </a:r>
          </a:p>
          <a:p>
            <a:r>
              <a:rPr lang="en-US" dirty="0"/>
              <a:t>16 </a:t>
            </a:r>
            <a:r>
              <a:rPr lang="en-US" dirty="0" err="1"/>
              <a:t>Ombona</a:t>
            </a:r>
            <a:r>
              <a:rPr lang="en-US" dirty="0"/>
              <a:t> n </a:t>
            </a:r>
            <a:r>
              <a:rPr lang="en-US" dirty="0" err="1"/>
              <a:t>ngana</a:t>
            </a:r>
            <a:r>
              <a:rPr lang="en-US" dirty="0"/>
              <a:t>, </a:t>
            </a:r>
            <a:r>
              <a:rPr lang="en-US" dirty="0" err="1"/>
              <a:t>nini</a:t>
            </a:r>
            <a:r>
              <a:rPr lang="en-US" dirty="0"/>
              <a:t> </a:t>
            </a:r>
            <a:r>
              <a:rPr lang="en-US" dirty="0" err="1"/>
              <a:t>ephalo</a:t>
            </a:r>
            <a:r>
              <a:rPr lang="en-US" dirty="0"/>
              <a:t> </a:t>
            </a:r>
            <a:r>
              <a:rPr lang="en-US" dirty="0" err="1"/>
              <a:t>otsuk</a:t>
            </a:r>
            <a:r>
              <a:rPr lang="en-US" dirty="0"/>
              <a:t> </a:t>
            </a:r>
            <a:r>
              <a:rPr lang="en-US" dirty="0" err="1"/>
              <a:t>enithum</a:t>
            </a:r>
            <a:r>
              <a:rPr lang="en-US" dirty="0"/>
              <a:t> </a:t>
            </a:r>
            <a:r>
              <a:rPr lang="en-US" dirty="0" err="1"/>
              <a:t>tsaphae</a:t>
            </a:r>
            <a:r>
              <a:rPr lang="en-US" dirty="0"/>
              <a:t> </a:t>
            </a:r>
            <a:r>
              <a:rPr lang="en-US" dirty="0" err="1"/>
              <a:t>oni</a:t>
            </a:r>
            <a:r>
              <a:rPr lang="en-US" dirty="0"/>
              <a:t> </a:t>
            </a:r>
            <a:r>
              <a:rPr lang="en-US" dirty="0" err="1"/>
              <a:t>onthum</a:t>
            </a:r>
            <a:r>
              <a:rPr lang="en-US" dirty="0"/>
              <a:t> </a:t>
            </a:r>
            <a:r>
              <a:rPr lang="en-US" dirty="0" err="1"/>
              <a:t>na</a:t>
            </a:r>
            <a:r>
              <a:rPr lang="en-US" dirty="0"/>
              <a:t> </a:t>
            </a:r>
            <a:r>
              <a:rPr lang="en-US" dirty="0" err="1"/>
              <a:t>ehungpvui</a:t>
            </a:r>
            <a:r>
              <a:rPr lang="en-US" dirty="0"/>
              <a:t> </a:t>
            </a:r>
            <a:r>
              <a:rPr lang="en-US" dirty="0" err="1"/>
              <a:t>tssoa</a:t>
            </a:r>
            <a:r>
              <a:rPr lang="en-US" dirty="0"/>
              <a:t> </a:t>
            </a:r>
            <a:r>
              <a:rPr lang="en-US" dirty="0" err="1"/>
              <a:t>oyi</a:t>
            </a:r>
            <a:r>
              <a:rPr lang="en-US" dirty="0"/>
              <a:t> jiang </a:t>
            </a:r>
            <a:r>
              <a:rPr lang="en-US" dirty="0" err="1"/>
              <a:t>ntssachotava</a:t>
            </a:r>
            <a:r>
              <a:rPr lang="en-US" dirty="0"/>
              <a:t>.</a:t>
            </a:r>
          </a:p>
          <a:p>
            <a:r>
              <a:rPr lang="en-US" dirty="0"/>
              <a:t>17 </a:t>
            </a:r>
            <a:r>
              <a:rPr lang="en-US" dirty="0" err="1"/>
              <a:t>Ombo</a:t>
            </a:r>
            <a:r>
              <a:rPr lang="en-US" dirty="0"/>
              <a:t> </a:t>
            </a:r>
            <a:r>
              <a:rPr lang="en-US" dirty="0" err="1"/>
              <a:t>na</a:t>
            </a:r>
            <a:r>
              <a:rPr lang="en-US" dirty="0"/>
              <a:t> </a:t>
            </a:r>
            <a:r>
              <a:rPr lang="en-US" dirty="0" err="1"/>
              <a:t>onte</a:t>
            </a:r>
            <a:r>
              <a:rPr lang="en-US" dirty="0"/>
              <a:t> ha n </a:t>
            </a:r>
            <a:r>
              <a:rPr lang="en-US" dirty="0" err="1"/>
              <a:t>ngayina</a:t>
            </a:r>
            <a:r>
              <a:rPr lang="en-US" dirty="0"/>
              <a:t> </a:t>
            </a:r>
            <a:r>
              <a:rPr lang="en-US" dirty="0" err="1"/>
              <a:t>ekhumkho</a:t>
            </a:r>
            <a:r>
              <a:rPr lang="en-US" dirty="0"/>
              <a:t> </a:t>
            </a:r>
            <a:r>
              <a:rPr lang="en-US" dirty="0" err="1"/>
              <a:t>ezoyia</a:t>
            </a:r>
            <a:r>
              <a:rPr lang="en-US" dirty="0"/>
              <a:t>, </a:t>
            </a:r>
            <a:r>
              <a:rPr lang="en-US" dirty="0" err="1"/>
              <a:t>osi</a:t>
            </a:r>
            <a:r>
              <a:rPr lang="en-US" dirty="0"/>
              <a:t> </a:t>
            </a:r>
            <a:r>
              <a:rPr lang="en-US" dirty="0" err="1"/>
              <a:t>ombo</a:t>
            </a:r>
            <a:r>
              <a:rPr lang="en-US" dirty="0"/>
              <a:t> </a:t>
            </a:r>
            <a:r>
              <a:rPr lang="en-US" dirty="0" err="1"/>
              <a:t>ekhumkho</a:t>
            </a:r>
            <a:r>
              <a:rPr lang="en-US" dirty="0"/>
              <a:t> ha n </a:t>
            </a:r>
            <a:r>
              <a:rPr lang="en-US" dirty="0" err="1"/>
              <a:t>ngana</a:t>
            </a:r>
            <a:r>
              <a:rPr lang="en-US" dirty="0"/>
              <a:t> </a:t>
            </a:r>
            <a:r>
              <a:rPr lang="en-US" dirty="0" err="1"/>
              <a:t>ombo</a:t>
            </a:r>
            <a:r>
              <a:rPr lang="en-US" dirty="0"/>
              <a:t> ji </a:t>
            </a:r>
            <a:r>
              <a:rPr lang="en-US" dirty="0" err="1"/>
              <a:t>ni</a:t>
            </a:r>
            <a:r>
              <a:rPr lang="en-US" dirty="0"/>
              <a:t> </a:t>
            </a:r>
            <a:r>
              <a:rPr lang="en-US" dirty="0" err="1"/>
              <a:t>tsukona</a:t>
            </a:r>
            <a:r>
              <a:rPr lang="en-US" dirty="0"/>
              <a:t> jo </a:t>
            </a:r>
            <a:r>
              <a:rPr lang="en-US" dirty="0" err="1"/>
              <a:t>pvujipoe</a:t>
            </a:r>
            <a:r>
              <a:rPr lang="en-US" dirty="0"/>
              <a:t> </a:t>
            </a:r>
            <a:r>
              <a:rPr lang="en-US" dirty="0" err="1"/>
              <a:t>mekana</a:t>
            </a:r>
            <a:r>
              <a:rPr lang="en-US" dirty="0"/>
              <a:t> </a:t>
            </a:r>
            <a:r>
              <a:rPr lang="en-US" dirty="0" err="1"/>
              <a:t>tsenkhyae</a:t>
            </a:r>
            <a:r>
              <a:rPr lang="en-US" dirty="0"/>
              <a:t> </a:t>
            </a:r>
            <a:r>
              <a:rPr lang="en-US" dirty="0" err="1"/>
              <a:t>ejoe</a:t>
            </a:r>
            <a:r>
              <a:rPr lang="en-US" dirty="0"/>
              <a:t> </a:t>
            </a:r>
            <a:r>
              <a:rPr lang="en-US" dirty="0" err="1"/>
              <a:t>tssothuka</a:t>
            </a:r>
            <a:r>
              <a:rPr lang="en-US" dirty="0"/>
              <a:t>.</a:t>
            </a:r>
          </a:p>
          <a:p>
            <a:r>
              <a:rPr lang="en-US" dirty="0"/>
              <a:t>18 Ana </a:t>
            </a:r>
            <a:r>
              <a:rPr lang="en-US" dirty="0" err="1"/>
              <a:t>otsotso</a:t>
            </a:r>
            <a:r>
              <a:rPr lang="en-US" dirty="0"/>
              <a:t> </a:t>
            </a:r>
            <a:r>
              <a:rPr lang="en-US" dirty="0" err="1"/>
              <a:t>nte</a:t>
            </a:r>
            <a:r>
              <a:rPr lang="en-US" dirty="0"/>
              <a:t> </a:t>
            </a:r>
            <a:r>
              <a:rPr lang="en-US" dirty="0" err="1"/>
              <a:t>ezoala</a:t>
            </a:r>
            <a:r>
              <a:rPr lang="en-US" dirty="0"/>
              <a:t>: </a:t>
            </a:r>
            <a:r>
              <a:rPr lang="en-US" dirty="0" err="1"/>
              <a:t>ntena</a:t>
            </a:r>
            <a:r>
              <a:rPr lang="en-US" dirty="0"/>
              <a:t> </a:t>
            </a:r>
            <a:r>
              <a:rPr lang="en-US" dirty="0" err="1"/>
              <a:t>limhalo</a:t>
            </a:r>
            <a:r>
              <a:rPr lang="en-US" dirty="0"/>
              <a:t> </a:t>
            </a:r>
            <a:r>
              <a:rPr lang="en-US" dirty="0" err="1"/>
              <a:t>ntio</a:t>
            </a:r>
            <a:r>
              <a:rPr lang="en-US" dirty="0"/>
              <a:t> </a:t>
            </a:r>
            <a:r>
              <a:rPr lang="en-US" dirty="0" err="1"/>
              <a:t>khana</a:t>
            </a:r>
            <a:r>
              <a:rPr lang="en-US" dirty="0"/>
              <a:t> </a:t>
            </a:r>
            <a:r>
              <a:rPr lang="en-US" dirty="0" err="1"/>
              <a:t>sana</a:t>
            </a:r>
            <a:r>
              <a:rPr lang="en-US" dirty="0"/>
              <a:t> </a:t>
            </a:r>
            <a:r>
              <a:rPr lang="en-US" dirty="0" err="1"/>
              <a:t>Potsowoe</a:t>
            </a:r>
            <a:r>
              <a:rPr lang="en-US" dirty="0"/>
              <a:t> ha </a:t>
            </a:r>
            <a:r>
              <a:rPr lang="en-US" dirty="0" err="1"/>
              <a:t>kham</a:t>
            </a:r>
            <a:r>
              <a:rPr lang="en-US" dirty="0"/>
              <a:t>, </a:t>
            </a:r>
            <a:r>
              <a:rPr lang="en-US" dirty="0" err="1"/>
              <a:t>osi</a:t>
            </a:r>
            <a:r>
              <a:rPr lang="en-US" dirty="0"/>
              <a:t> </a:t>
            </a:r>
            <a:r>
              <a:rPr lang="en-US" dirty="0" err="1"/>
              <a:t>limhalo</a:t>
            </a:r>
            <a:r>
              <a:rPr lang="en-US" dirty="0"/>
              <a:t> </a:t>
            </a:r>
            <a:r>
              <a:rPr lang="en-US" dirty="0" err="1"/>
              <a:t>ntio</a:t>
            </a:r>
            <a:r>
              <a:rPr lang="en-US" dirty="0"/>
              <a:t> </a:t>
            </a:r>
            <a:r>
              <a:rPr lang="en-US" dirty="0" err="1"/>
              <a:t>chonchia</a:t>
            </a:r>
            <a:r>
              <a:rPr lang="en-US" dirty="0"/>
              <a:t> </a:t>
            </a:r>
            <a:r>
              <a:rPr lang="en-US" dirty="0" err="1"/>
              <a:t>sana</a:t>
            </a:r>
            <a:r>
              <a:rPr lang="en-US" dirty="0"/>
              <a:t> </a:t>
            </a:r>
            <a:r>
              <a:rPr lang="en-US" dirty="0" err="1"/>
              <a:t>potsowoe</a:t>
            </a:r>
            <a:r>
              <a:rPr lang="en-US" dirty="0"/>
              <a:t> ha </a:t>
            </a:r>
            <a:r>
              <a:rPr lang="en-US" dirty="0" err="1"/>
              <a:t>chonchiv</a:t>
            </a:r>
            <a:r>
              <a:rPr lang="en-US" dirty="0"/>
              <a:t>.</a:t>
            </a:r>
          </a:p>
          <a:p>
            <a:r>
              <a:rPr lang="en-US" dirty="0"/>
              <a:t>19 </a:t>
            </a:r>
            <a:r>
              <a:rPr lang="en-US" dirty="0" err="1"/>
              <a:t>Elani</a:t>
            </a:r>
            <a:r>
              <a:rPr lang="en-US" dirty="0"/>
              <a:t> ana </a:t>
            </a:r>
            <a:r>
              <a:rPr lang="en-US" dirty="0" err="1"/>
              <a:t>nte</a:t>
            </a:r>
            <a:r>
              <a:rPr lang="en-US" dirty="0"/>
              <a:t> </a:t>
            </a:r>
            <a:r>
              <a:rPr lang="en-US" dirty="0" err="1"/>
              <a:t>ezoala</a:t>
            </a:r>
            <a:r>
              <a:rPr lang="en-US" dirty="0"/>
              <a:t>: </a:t>
            </a:r>
            <a:r>
              <a:rPr lang="en-US" dirty="0" err="1"/>
              <a:t>limhalo</a:t>
            </a:r>
            <a:r>
              <a:rPr lang="en-US" dirty="0"/>
              <a:t> </a:t>
            </a:r>
            <a:r>
              <a:rPr lang="en-US" dirty="0" err="1"/>
              <a:t>nte</a:t>
            </a:r>
            <a:r>
              <a:rPr lang="en-US" dirty="0"/>
              <a:t> </a:t>
            </a:r>
            <a:r>
              <a:rPr lang="en-US" dirty="0" err="1"/>
              <a:t>otsuk</a:t>
            </a:r>
            <a:r>
              <a:rPr lang="en-US" dirty="0"/>
              <a:t> </a:t>
            </a:r>
            <a:r>
              <a:rPr lang="en-US" dirty="0" err="1"/>
              <a:t>enina</a:t>
            </a:r>
            <a:r>
              <a:rPr lang="en-US" dirty="0"/>
              <a:t> </a:t>
            </a:r>
            <a:r>
              <a:rPr lang="en-US" dirty="0" err="1"/>
              <a:t>ntio</a:t>
            </a:r>
            <a:r>
              <a:rPr lang="en-US" dirty="0"/>
              <a:t> </a:t>
            </a:r>
            <a:r>
              <a:rPr lang="en-US" dirty="0" err="1"/>
              <a:t>mmyantae</a:t>
            </a:r>
            <a:r>
              <a:rPr lang="en-US" dirty="0"/>
              <a:t> </a:t>
            </a:r>
            <a:r>
              <a:rPr lang="en-US" dirty="0" err="1"/>
              <a:t>chosana</a:t>
            </a:r>
            <a:r>
              <a:rPr lang="en-US" dirty="0"/>
              <a:t>, apo </a:t>
            </a:r>
            <a:r>
              <a:rPr lang="en-US" dirty="0" err="1"/>
              <a:t>Potsow</a:t>
            </a:r>
            <a:r>
              <a:rPr lang="en-US" dirty="0"/>
              <a:t> </a:t>
            </a:r>
            <a:r>
              <a:rPr lang="en-US" dirty="0" err="1"/>
              <a:t>na</a:t>
            </a:r>
            <a:r>
              <a:rPr lang="en-US" dirty="0"/>
              <a:t> </a:t>
            </a:r>
            <a:r>
              <a:rPr lang="en-US" dirty="0" err="1"/>
              <a:t>hoji</a:t>
            </a:r>
            <a:r>
              <a:rPr lang="en-US" dirty="0"/>
              <a:t> </a:t>
            </a:r>
            <a:r>
              <a:rPr lang="en-US" dirty="0" err="1"/>
              <a:t>nte</a:t>
            </a:r>
            <a:r>
              <a:rPr lang="en-US" dirty="0"/>
              <a:t> </a:t>
            </a:r>
            <a:r>
              <a:rPr lang="en-US" dirty="0" err="1"/>
              <a:t>bencheyiv</a:t>
            </a:r>
            <a:r>
              <a:rPr lang="en-US" dirty="0"/>
              <a:t>.</a:t>
            </a:r>
          </a:p>
          <a:p>
            <a:r>
              <a:rPr lang="en-US" dirty="0"/>
              <a:t>2. </a:t>
            </a:r>
            <a:r>
              <a:rPr lang="en-US" dirty="0" err="1"/>
              <a:t>Ntiotssole</a:t>
            </a:r>
            <a:r>
              <a:rPr lang="en-US" dirty="0"/>
              <a:t> </a:t>
            </a:r>
            <a:r>
              <a:rPr lang="en-US" dirty="0" err="1"/>
              <a:t>kvulo</a:t>
            </a:r>
            <a:r>
              <a:rPr lang="en-US" dirty="0"/>
              <a:t> </a:t>
            </a:r>
            <a:r>
              <a:rPr lang="en-US" dirty="0" err="1"/>
              <a:t>eniethum</a:t>
            </a:r>
            <a:r>
              <a:rPr lang="en-US" dirty="0"/>
              <a:t> </a:t>
            </a:r>
            <a:r>
              <a:rPr lang="en-US" dirty="0" err="1"/>
              <a:t>tae</a:t>
            </a:r>
            <a:r>
              <a:rPr lang="en-US" dirty="0"/>
              <a:t> </a:t>
            </a:r>
            <a:r>
              <a:rPr lang="en-US" dirty="0" err="1"/>
              <a:t>tssolia</a:t>
            </a:r>
            <a:r>
              <a:rPr lang="en-US" dirty="0"/>
              <a:t> a </a:t>
            </a:r>
            <a:r>
              <a:rPr lang="en-US" dirty="0" err="1"/>
              <a:t>myingona</a:t>
            </a:r>
            <a:r>
              <a:rPr lang="en-US" dirty="0"/>
              <a:t> </a:t>
            </a:r>
            <a:r>
              <a:rPr lang="en-US" dirty="0" err="1"/>
              <a:t>sanrhyua</a:t>
            </a:r>
            <a:r>
              <a:rPr lang="en-US" dirty="0"/>
              <a:t> </a:t>
            </a:r>
            <a:r>
              <a:rPr lang="en-US" dirty="0" err="1"/>
              <a:t>sana</a:t>
            </a:r>
            <a:r>
              <a:rPr lang="en-US" dirty="0"/>
              <a:t> ana </a:t>
            </a:r>
            <a:r>
              <a:rPr lang="en-US" dirty="0" err="1"/>
              <a:t>onte</a:t>
            </a:r>
            <a:r>
              <a:rPr lang="en-US" dirty="0"/>
              <a:t> </a:t>
            </a:r>
            <a:r>
              <a:rPr lang="en-US" dirty="0" err="1"/>
              <a:t>nthungo</a:t>
            </a:r>
            <a:r>
              <a:rPr lang="en-US" dirty="0"/>
              <a:t> theta </a:t>
            </a:r>
            <a:r>
              <a:rPr lang="en-US" dirty="0" err="1"/>
              <a:t>vam</a:t>
            </a:r>
            <a:r>
              <a:rPr lang="en-US" dirty="0"/>
              <a:t>.</a:t>
            </a:r>
          </a:p>
          <a:p>
            <a:r>
              <a:rPr lang="en-US" dirty="0"/>
              <a:t> </a:t>
            </a: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latin typeface="Arial" charset="0"/>
            </a:endParaRPr>
          </a:p>
        </p:txBody>
      </p:sp>
      <p:pic>
        <p:nvPicPr>
          <p:cNvPr id="277506"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78388" y="2420938"/>
            <a:ext cx="4265612"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7507" name="Text Box 3"/>
          <p:cNvSpPr txBox="1">
            <a:spLocks noChangeArrowheads="1"/>
          </p:cNvSpPr>
          <p:nvPr/>
        </p:nvSpPr>
        <p:spPr bwMode="auto">
          <a:xfrm>
            <a:off x="25400" y="260350"/>
            <a:ext cx="476250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84188" indent="-484188">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000" b="1" dirty="0">
                <a:latin typeface="Arial" charset="0"/>
              </a:rPr>
              <a:t>I.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Ekhumkho</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jina</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nmen</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etsoe</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longtsui</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ji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elancho</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yio</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ji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ndangshonia</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mphoyiv</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nalia</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altLang="ja-JP" sz="4000" b="1" dirty="0">
                <a:latin typeface="Arial" charset="0"/>
              </a:rPr>
              <a:t>(15-17).</a:t>
            </a:r>
            <a:r>
              <a:rPr lang="en-US" altLang="ja-JP" sz="3200" b="1" dirty="0"/>
              <a:t> </a:t>
            </a:r>
            <a:endParaRPr lang="en-US" sz="3200" b="1" dirty="0"/>
          </a:p>
        </p:txBody>
      </p:sp>
      <p:sp>
        <p:nvSpPr>
          <p:cNvPr id="277508" name="Rectangle 2"/>
          <p:cNvSpPr>
            <a:spLocks noGrp="1" noChangeArrowheads="1"/>
          </p:cNvSpPr>
          <p:nvPr>
            <p:ph type="title" idx="4294967295"/>
          </p:nvPr>
        </p:nvSpPr>
        <p:spPr>
          <a:xfrm>
            <a:off x="0" y="6237288"/>
            <a:ext cx="8820150" cy="620712"/>
          </a:xfrm>
        </p:spPr>
        <p:txBody>
          <a:bodyPr/>
          <a:lstStyle/>
          <a:p>
            <a:pPr algn="r" eaLnBrk="1" hangingPunct="1"/>
            <a:r>
              <a:rPr lang="en-US" sz="2800" b="1" i="1">
                <a:latin typeface="Arial" charset="0"/>
                <a:ea typeface="ＭＳ Ｐゴシック" charset="0"/>
              </a:rPr>
              <a:t>The Point of Verses 15-17</a:t>
            </a:r>
            <a:endParaRPr lang="en-US" sz="2800" i="1">
              <a:latin typeface="Times New Roman" charset="0"/>
              <a:ea typeface="ＭＳ Ｐゴシック" charset="0"/>
            </a:endParaRPr>
          </a:p>
        </p:txBody>
      </p:sp>
      <p:sp>
        <p:nvSpPr>
          <p:cNvPr id="277509" name="Text Box 15"/>
          <p:cNvSpPr txBox="1">
            <a:spLocks noChangeArrowheads="1"/>
          </p:cNvSpPr>
          <p:nvPr/>
        </p:nvSpPr>
        <p:spPr bwMode="auto">
          <a:xfrm>
            <a:off x="8388350" y="4445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FF"/>
                </a:solidFill>
                <a:latin typeface="Arial" charset="0"/>
                <a:cs typeface="Arial" charset="0"/>
              </a:rPr>
              <a:t>34c</a:t>
            </a:r>
            <a:endParaRPr lang="en-US">
              <a:solidFill>
                <a:srgbClr val="0000FF"/>
              </a:solidFill>
              <a:latin typeface="Arial" charset="0"/>
              <a:cs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609600" y="381000"/>
            <a:ext cx="5867400" cy="1066800"/>
          </a:xfrm>
          <a:effectLst>
            <a:outerShdw blurRad="25400" dist="38099" dir="2700000" algn="ctr" rotWithShape="0">
              <a:srgbClr val="FFFFFF">
                <a:alpha val="99962"/>
              </a:srgbClr>
            </a:outerShdw>
          </a:effectLst>
        </p:spPr>
        <p:txBody>
          <a:bodyPr/>
          <a:lstStyle/>
          <a:p>
            <a:pPr eaLnBrk="1" hangingPunct="1">
              <a:defRPr/>
            </a:pPr>
            <a:r>
              <a:rPr lang="en-US" sz="6600" b="1" dirty="0" err="1">
                <a:solidFill>
                  <a:srgbClr val="1F0769"/>
                </a:solidFill>
                <a:latin typeface="Verdana" charset="0"/>
                <a:ea typeface="Osaka" charset="0"/>
                <a:cs typeface="Osaka" charset="0"/>
              </a:rPr>
              <a:t>Ete</a:t>
            </a:r>
            <a:r>
              <a:rPr lang="en-US" sz="6600" b="1" dirty="0">
                <a:solidFill>
                  <a:srgbClr val="1F0769"/>
                </a:solidFill>
                <a:latin typeface="Verdana" charset="0"/>
                <a:ea typeface="Osaka" charset="0"/>
                <a:cs typeface="Osaka" charset="0"/>
              </a:rPr>
              <a:t> </a:t>
            </a:r>
            <a:r>
              <a:rPr lang="en-US" sz="6600" b="1" dirty="0" err="1">
                <a:solidFill>
                  <a:srgbClr val="1F0769"/>
                </a:solidFill>
                <a:latin typeface="Verdana" charset="0"/>
                <a:ea typeface="Osaka" charset="0"/>
                <a:cs typeface="Osaka" charset="0"/>
              </a:rPr>
              <a:t>etum</a:t>
            </a:r>
            <a:r>
              <a:rPr lang="en-US" sz="6600" b="1" dirty="0">
                <a:solidFill>
                  <a:srgbClr val="1F0769"/>
                </a:solidFill>
                <a:latin typeface="Verdana" charset="0"/>
                <a:ea typeface="Osaka" charset="0"/>
                <a:cs typeface="Osaka" charset="0"/>
              </a:rPr>
              <a:t>:</a:t>
            </a:r>
            <a:endParaRPr lang="en-US" dirty="0">
              <a:solidFill>
                <a:srgbClr val="1F0769"/>
              </a:solidFill>
              <a:latin typeface="Verdana" charset="0"/>
              <a:ea typeface="Osaka" charset="0"/>
              <a:cs typeface="Osaka" charset="0"/>
            </a:endParaRPr>
          </a:p>
        </p:txBody>
      </p:sp>
      <p:sp>
        <p:nvSpPr>
          <p:cNvPr id="1070084" name="WordArt 4"/>
          <p:cNvSpPr>
            <a:spLocks noChangeArrowheads="1" noChangeShapeType="1" noTextEdit="1"/>
          </p:cNvSpPr>
          <p:nvPr/>
        </p:nvSpPr>
        <p:spPr bwMode="auto">
          <a:xfrm>
            <a:off x="453008" y="1305272"/>
            <a:ext cx="8367464" cy="4572000"/>
          </a:xfrm>
          <a:prstGeom prst="rect">
            <a:avLst/>
          </a:prstGeom>
        </p:spPr>
        <p:txBody>
          <a:bodyPr wrap="none" fromWordArt="1">
            <a:prstTxWarp prst="textSlantUp">
              <a:avLst>
                <a:gd name="adj" fmla="val 32056"/>
              </a:avLst>
            </a:prstTxWarp>
          </a:bodyPr>
          <a:lstStyle/>
          <a:p>
            <a:pPr algn="ctr">
              <a:defRPr/>
            </a:pPr>
            <a:r>
              <a:rPr lang="en-US" sz="3600" kern="10" dirty="0" err="1">
                <a:ln w="9525">
                  <a:solidFill>
                    <a:srgbClr val="CC99FF"/>
                  </a:solidFill>
                  <a:round/>
                  <a:headEnd/>
                  <a:tailEnd/>
                </a:ln>
                <a:solidFill>
                  <a:srgbClr val="FFFFFF"/>
                </a:solidFill>
                <a:effectLst>
                  <a:glow rad="177800">
                    <a:schemeClr val="bg1"/>
                  </a:glow>
                </a:effectLst>
                <a:latin typeface="Impact"/>
                <a:ea typeface="Impact"/>
                <a:cs typeface="Impact"/>
              </a:rPr>
              <a:t>Ntsacholan</a:t>
            </a:r>
            <a:r>
              <a:rPr lang="en-US" sz="3600" kern="10" dirty="0">
                <a:ln w="9525">
                  <a:solidFill>
                    <a:srgbClr val="CC99FF"/>
                  </a:solidFill>
                  <a:round/>
                  <a:headEnd/>
                  <a:tailEnd/>
                </a:ln>
                <a:solidFill>
                  <a:srgbClr val="FFFFFF"/>
                </a:solidFill>
                <a:effectLst>
                  <a:glow rad="177800">
                    <a:schemeClr val="bg1"/>
                  </a:glow>
                </a:effectLst>
                <a:latin typeface="Impact"/>
                <a:ea typeface="Impact"/>
                <a:cs typeface="Impact"/>
              </a:rPr>
              <a:t>!</a:t>
            </a:r>
          </a:p>
        </p:txBody>
      </p:sp>
      <p:sp>
        <p:nvSpPr>
          <p:cNvPr id="1070085" name="Rectangle 5"/>
          <p:cNvSpPr>
            <a:spLocks noChangeArrowheads="1"/>
          </p:cNvSpPr>
          <p:nvPr/>
        </p:nvSpPr>
        <p:spPr bwMode="auto">
          <a:xfrm>
            <a:off x="-1548680" y="1838672"/>
            <a:ext cx="5867400" cy="1066800"/>
          </a:xfrm>
          <a:prstGeom prst="rect">
            <a:avLst/>
          </a:prstGeom>
          <a:noFill/>
          <a:ln>
            <a:noFill/>
          </a:ln>
          <a:effectLst>
            <a:outerShdw blurRad="25400" dist="38099" dir="2700000" algn="ctr" rotWithShape="0">
              <a:srgbClr val="FFFFFF">
                <a:alpha val="99962"/>
              </a:srgbClr>
            </a:outerShdw>
          </a:effectLst>
        </p:spPr>
        <p:txBody>
          <a:bodyPr anchor="ctr"/>
          <a:lstStyle/>
          <a:p>
            <a:pPr eaLnBrk="1" hangingPunct="1">
              <a:defRPr/>
            </a:pPr>
            <a:endParaRPr lang="en-US" sz="4400" dirty="0">
              <a:solidFill>
                <a:srgbClr val="1F0769"/>
              </a:solidFill>
              <a:latin typeface="Verdana" charset="0"/>
              <a:ea typeface="Osaka" charset="0"/>
              <a:cs typeface="Osak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81602" name="Group 3"/>
          <p:cNvGrpSpPr>
            <a:grpSpLocks/>
          </p:cNvGrpSpPr>
          <p:nvPr/>
        </p:nvGrpSpPr>
        <p:grpSpPr bwMode="auto">
          <a:xfrm>
            <a:off x="0" y="1143000"/>
            <a:ext cx="9144000" cy="5715000"/>
            <a:chOff x="0" y="1143000"/>
            <a:chExt cx="9144000" cy="5715000"/>
          </a:xfrm>
        </p:grpSpPr>
        <p:pic>
          <p:nvPicPr>
            <p:cNvPr id="2816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160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608" name="Rectangle 1"/>
            <p:cNvSpPr>
              <a:spLocks noChangeArrowheads="1"/>
            </p:cNvSpPr>
            <p:nvPr/>
          </p:nvSpPr>
          <p:spPr bwMode="auto">
            <a:xfrm>
              <a:off x="1979712" y="3501008"/>
              <a:ext cx="7164288" cy="1224136"/>
            </a:xfrm>
            <a:prstGeom prst="rect">
              <a:avLst/>
            </a:prstGeom>
            <a:solidFill>
              <a:schemeClr val="tx1"/>
            </a:solidFill>
            <a:ln w="9525">
              <a:solidFill>
                <a:schemeClr val="tx1"/>
              </a:solidFill>
              <a:round/>
              <a:headEnd/>
              <a:tailEnd/>
            </a:ln>
          </p:spPr>
          <p:txBody>
            <a:bodyPr/>
            <a:lstStyle/>
            <a:p>
              <a:endParaRPr lang="en-US">
                <a:solidFill>
                  <a:srgbClr val="000000"/>
                </a:solidFill>
                <a:latin typeface="Arial" charset="0"/>
              </a:endParaRPr>
            </a:p>
          </p:txBody>
        </p:sp>
      </p:grpSp>
      <p:sp>
        <p:nvSpPr>
          <p:cNvPr id="281603"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281604" name="Rectangle 7"/>
          <p:cNvSpPr>
            <a:spLocks noChangeArrowheads="1"/>
          </p:cNvSpPr>
          <p:nvPr/>
        </p:nvSpPr>
        <p:spPr bwMode="auto">
          <a:xfrm>
            <a:off x="1547813" y="2781300"/>
            <a:ext cx="7391400" cy="230346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ru-RU" altLang="ja-JP" sz="3600" b="1" dirty="0">
                <a:solidFill>
                  <a:srgbClr val="FFFFFF"/>
                </a:solidFill>
                <a:latin typeface="Arial" charset="0"/>
                <a:cs typeface="Arial" charset="0"/>
              </a:rPr>
              <a:t>“</a:t>
            </a:r>
            <a:r>
              <a:rPr lang="en-US" altLang="ja-JP" sz="3600" b="1" dirty="0" err="1">
                <a:solidFill>
                  <a:srgbClr val="FFFFFF"/>
                </a:solidFill>
                <a:latin typeface="Arial" charset="0"/>
                <a:cs typeface="Arial" charset="0"/>
              </a:rPr>
              <a:t>Ojenioden</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nte</a:t>
            </a:r>
            <a:r>
              <a:rPr lang="en-US" altLang="ja-JP" sz="3600" b="1" dirty="0">
                <a:solidFill>
                  <a:srgbClr val="FFFFFF"/>
                </a:solidFill>
                <a:latin typeface="Arial" charset="0"/>
                <a:cs typeface="Arial" charset="0"/>
              </a:rPr>
              <a:t> yolo </a:t>
            </a:r>
            <a:r>
              <a:rPr lang="en-US" altLang="ja-JP" sz="3600" b="1" dirty="0" err="1">
                <a:solidFill>
                  <a:srgbClr val="FFFFFF"/>
                </a:solidFill>
                <a:latin typeface="Arial" charset="0"/>
                <a:cs typeface="Arial" charset="0"/>
              </a:rPr>
              <a:t>ochosana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silyuo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tssoathung</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mpato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rhumalea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nte</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omonlo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evan</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enyipi</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ombo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ntsachoyia</a:t>
            </a:r>
            <a:r>
              <a:rPr lang="en-US" altLang="ja-JP" sz="3600" b="1" dirty="0">
                <a:solidFill>
                  <a:srgbClr val="FFFFFF"/>
                </a:solidFill>
                <a:latin typeface="Arial" charset="0"/>
                <a:cs typeface="Arial" charset="0"/>
              </a:rPr>
              <a:t>.</a:t>
            </a:r>
            <a:r>
              <a:rPr lang="ru-RU" altLang="ja-JP" sz="3600" b="1" dirty="0">
                <a:solidFill>
                  <a:srgbClr val="FFFFFF"/>
                </a:solidFill>
                <a:latin typeface="Arial" charset="0"/>
                <a:cs typeface="Arial" charset="0"/>
              </a:rPr>
              <a:t>"</a:t>
            </a:r>
            <a:endParaRPr lang="en-US" altLang="ja-JP" sz="3600" b="1" dirty="0">
              <a:solidFill>
                <a:srgbClr val="FFFFFF"/>
              </a:solidFill>
              <a:latin typeface="Arial" charset="0"/>
              <a:cs typeface="Arial" charset="0"/>
            </a:endParaRPr>
          </a:p>
          <a:p>
            <a:pPr algn="r" eaLnBrk="1" hangingPunct="1">
              <a:lnSpc>
                <a:spcPct val="90000"/>
              </a:lnSpc>
              <a:spcBef>
                <a:spcPct val="20000"/>
              </a:spcBef>
            </a:pPr>
            <a:r>
              <a:rPr lang="en-US" sz="3600" b="1" dirty="0">
                <a:solidFill>
                  <a:srgbClr val="FFFFFF"/>
                </a:solidFill>
                <a:latin typeface="Arial" charset="0"/>
                <a:cs typeface="Arial" charset="0"/>
              </a:rPr>
              <a:t>Galatians 6:1</a:t>
            </a:r>
          </a:p>
        </p:txBody>
      </p:sp>
      <p:sp>
        <p:nvSpPr>
          <p:cNvPr id="281605" name="Rectangle 9"/>
          <p:cNvSpPr>
            <a:spLocks noChangeArrowheads="1"/>
          </p:cNvSpPr>
          <p:nvPr/>
        </p:nvSpPr>
        <p:spPr bwMode="auto">
          <a:xfrm>
            <a:off x="0" y="115888"/>
            <a:ext cx="91440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400" b="1" dirty="0">
                <a:solidFill>
                  <a:srgbClr val="FFFFFF"/>
                </a:solidFill>
                <a:latin typeface="Arial" charset="0"/>
                <a:cs typeface="Arial" charset="0"/>
              </a:rPr>
              <a:t>Kyong jiang </a:t>
            </a:r>
            <a:r>
              <a:rPr lang="en-US" sz="4400" b="1" dirty="0" err="1">
                <a:solidFill>
                  <a:srgbClr val="FFFFFF"/>
                </a:solidFill>
                <a:latin typeface="Arial" charset="0"/>
                <a:cs typeface="Arial" charset="0"/>
              </a:rPr>
              <a:t>mmeni</a:t>
            </a:r>
            <a:r>
              <a:rPr lang="en-US" sz="4400" b="1" dirty="0">
                <a:solidFill>
                  <a:srgbClr val="FFFFFF"/>
                </a:solidFill>
                <a:latin typeface="Arial" charset="0"/>
                <a:cs typeface="Arial" charset="0"/>
              </a:rPr>
              <a:t> </a:t>
            </a:r>
            <a:r>
              <a:rPr lang="en-US" sz="4400" b="1" dirty="0" err="1">
                <a:solidFill>
                  <a:srgbClr val="FFFFFF"/>
                </a:solidFill>
                <a:latin typeface="Arial" charset="0"/>
                <a:cs typeface="Arial" charset="0"/>
              </a:rPr>
              <a:t>na</a:t>
            </a:r>
            <a:r>
              <a:rPr lang="en-US" sz="4400" b="1" dirty="0">
                <a:solidFill>
                  <a:srgbClr val="FFFFFF"/>
                </a:solidFill>
                <a:latin typeface="Arial" charset="0"/>
                <a:cs typeface="Arial" charset="0"/>
              </a:rPr>
              <a:t> </a:t>
            </a:r>
            <a:r>
              <a:rPr lang="en-US" sz="4400" b="1" dirty="0" err="1">
                <a:solidFill>
                  <a:srgbClr val="FFFFFF"/>
                </a:solidFill>
                <a:latin typeface="Arial" charset="0"/>
                <a:cs typeface="Arial" charset="0"/>
              </a:rPr>
              <a:t>khophitoka</a:t>
            </a:r>
            <a:endParaRPr lang="en-US" sz="3600" dirty="0">
              <a:solidFill>
                <a:srgbClr val="FFFFFF"/>
              </a:solidFill>
              <a:latin typeface="Arial" charset="0"/>
              <a:cs typeface="Arial"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ChangeArrowheads="1"/>
          </p:cNvSpPr>
          <p:nvPr>
            <p:ph type="ctrTitle"/>
          </p:nvPr>
        </p:nvSpPr>
        <p:spPr>
          <a:xfrm>
            <a:off x="0" y="152400"/>
            <a:ext cx="8077200" cy="1828800"/>
          </a:xfrm>
        </p:spPr>
        <p:txBody>
          <a:bodyPr/>
          <a:lstStyle/>
          <a:p>
            <a:pPr eaLnBrk="1" hangingPunct="1"/>
            <a:r>
              <a:rPr lang="en-US" sz="4800" b="1" dirty="0" err="1">
                <a:latin typeface="Arial" charset="0"/>
                <a:ea typeface="ＭＳ Ｐゴシック" charset="0"/>
              </a:rPr>
              <a:t>Potsow</a:t>
            </a:r>
            <a:r>
              <a:rPr lang="en-US" sz="4800" b="1" dirty="0">
                <a:latin typeface="Arial" charset="0"/>
                <a:ea typeface="ＭＳ Ｐゴシック" charset="0"/>
              </a:rPr>
              <a:t> </a:t>
            </a:r>
            <a:r>
              <a:rPr lang="en-US" sz="4800" b="1" dirty="0" err="1">
                <a:latin typeface="Arial" charset="0"/>
                <a:ea typeface="ＭＳ Ｐゴシック" charset="0"/>
              </a:rPr>
              <a:t>olan</a:t>
            </a:r>
            <a:r>
              <a:rPr lang="en-US" sz="4800" b="1" dirty="0">
                <a:latin typeface="Arial" charset="0"/>
                <a:ea typeface="ＭＳ Ｐゴシック" charset="0"/>
              </a:rPr>
              <a:t> 4 </a:t>
            </a:r>
            <a:r>
              <a:rPr lang="en-US" sz="4800" b="1" dirty="0" err="1">
                <a:latin typeface="Arial" charset="0"/>
                <a:ea typeface="ＭＳ Ｐゴシック" charset="0"/>
              </a:rPr>
              <a:t>ntsacholan</a:t>
            </a:r>
            <a:r>
              <a:rPr lang="en-US" sz="4800" b="1" dirty="0">
                <a:latin typeface="Arial" charset="0"/>
                <a:ea typeface="ＭＳ Ｐゴシック" charset="0"/>
              </a:rPr>
              <a:t> </a:t>
            </a:r>
            <a:r>
              <a:rPr lang="en-US" sz="4800" b="1" dirty="0" err="1">
                <a:latin typeface="Arial" charset="0"/>
                <a:ea typeface="ＭＳ Ｐゴシック" charset="0"/>
              </a:rPr>
              <a:t>tsukona</a:t>
            </a:r>
            <a:r>
              <a:rPr lang="en-US" sz="4800" b="1" dirty="0">
                <a:latin typeface="Arial" charset="0"/>
                <a:ea typeface="ＭＳ Ｐゴシック" charset="0"/>
              </a:rPr>
              <a:t>. </a:t>
            </a:r>
            <a:endParaRPr lang="en-US" sz="4800" dirty="0">
              <a:latin typeface="Arial" charset="0"/>
              <a:ea typeface="ＭＳ Ｐゴシック" charset="0"/>
            </a:endParaRPr>
          </a:p>
        </p:txBody>
      </p:sp>
      <p:sp>
        <p:nvSpPr>
          <p:cNvPr id="283650"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a:endParaRPr lang="en-US">
              <a:solidFill>
                <a:srgbClr val="000000"/>
              </a:solidFill>
              <a:latin typeface="Arial" charset="0"/>
            </a:endParaRPr>
          </a:p>
        </p:txBody>
      </p:sp>
      <p:sp>
        <p:nvSpPr>
          <p:cNvPr id="1075208" name="Text Box 8"/>
          <p:cNvSpPr txBox="1">
            <a:spLocks noChangeArrowheads="1"/>
          </p:cNvSpPr>
          <p:nvPr/>
        </p:nvSpPr>
        <p:spPr bwMode="auto">
          <a:xfrm>
            <a:off x="1676400" y="2947988"/>
            <a:ext cx="49847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400" b="1">
                <a:solidFill>
                  <a:srgbClr val="FFFFFF"/>
                </a:solidFill>
                <a:latin typeface="Arial" charset="0"/>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600" b="1">
                <a:solidFill>
                  <a:srgbClr val="FFFFFF"/>
                </a:solidFill>
                <a:latin typeface="Arial" charset="0"/>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900" b="1">
                <a:solidFill>
                  <a:srgbClr val="FFFFFF"/>
                </a:solidFill>
                <a:latin typeface="Arial" charset="0"/>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0500" b="1">
                <a:solidFill>
                  <a:srgbClr val="FFFFFF"/>
                </a:solidFill>
                <a:latin typeface="Arial" charset="0"/>
              </a:rPr>
              <a:t>4</a:t>
            </a:r>
          </a:p>
        </p:txBody>
      </p:sp>
      <p:sp>
        <p:nvSpPr>
          <p:cNvPr id="283655"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800" b="1" dirty="0">
                <a:solidFill>
                  <a:srgbClr val="333399"/>
                </a:solidFill>
                <a:latin typeface="Arial" charset="0"/>
              </a:rPr>
              <a:t>…</a:t>
            </a:r>
            <a:r>
              <a:rPr lang="en-US" sz="4800" b="1" dirty="0" err="1">
                <a:solidFill>
                  <a:srgbClr val="333399"/>
                </a:solidFill>
                <a:latin typeface="Arial" charset="0"/>
              </a:rPr>
              <a:t>kyong</a:t>
            </a:r>
            <a:r>
              <a:rPr lang="en-US" sz="4800" b="1" dirty="0">
                <a:solidFill>
                  <a:srgbClr val="333399"/>
                </a:solidFill>
                <a:latin typeface="Arial" charset="0"/>
              </a:rPr>
              <a:t> jiang </a:t>
            </a:r>
            <a:r>
              <a:rPr lang="en-US" sz="4800" b="1" dirty="0" err="1">
                <a:solidFill>
                  <a:srgbClr val="333399"/>
                </a:solidFill>
                <a:latin typeface="Arial" charset="0"/>
              </a:rPr>
              <a:t>khophilan</a:t>
            </a:r>
            <a:r>
              <a:rPr lang="en-US" sz="4800" b="1" dirty="0">
                <a:solidFill>
                  <a:srgbClr val="333399"/>
                </a:solidFill>
                <a:latin typeface="Arial" charset="0"/>
              </a:rPr>
              <a:t> </a:t>
            </a:r>
            <a:r>
              <a:rPr lang="en-US" sz="4800" b="1" dirty="0" err="1">
                <a:solidFill>
                  <a:srgbClr val="333399"/>
                </a:solidFill>
                <a:latin typeface="Arial" charset="0"/>
              </a:rPr>
              <a:t>tsukona</a:t>
            </a:r>
            <a:r>
              <a:rPr lang="en-US" sz="4800" b="1" dirty="0">
                <a:solidFill>
                  <a:srgbClr val="333399"/>
                </a:solidFill>
                <a:latin typeface="Arial" charset="0"/>
              </a:rPr>
              <a:t> </a:t>
            </a:r>
            <a:r>
              <a:rPr lang="en-US" sz="4800" b="1" dirty="0" err="1">
                <a:solidFill>
                  <a:srgbClr val="333399"/>
                </a:solidFill>
                <a:latin typeface="Arial" charset="0"/>
              </a:rPr>
              <a:t>engathe</a:t>
            </a:r>
            <a:r>
              <a:rPr lang="en-US" sz="4800" b="1" dirty="0">
                <a:solidFill>
                  <a:srgbClr val="333399"/>
                </a:solidFill>
                <a:latin typeface="Arial" charset="0"/>
              </a:rPr>
              <a:t> </a:t>
            </a:r>
            <a:r>
              <a:rPr lang="en-US" sz="4800" b="1" dirty="0" err="1">
                <a:solidFill>
                  <a:srgbClr val="333399"/>
                </a:solidFill>
                <a:latin typeface="Arial" charset="0"/>
              </a:rPr>
              <a:t>piala</a:t>
            </a:r>
            <a:endParaRPr lang="en-US" sz="4800" b="1" dirty="0">
              <a:solidFill>
                <a:srgbClr val="333399"/>
              </a:solidFill>
              <a:latin typeface="Arial" charset="0"/>
            </a:endParaRPr>
          </a:p>
        </p:txBody>
      </p:sp>
      <p:sp>
        <p:nvSpPr>
          <p:cNvPr id="283656" name="Text Box 15"/>
          <p:cNvSpPr txBox="1">
            <a:spLocks noChangeArrowheads="1"/>
          </p:cNvSpPr>
          <p:nvPr/>
        </p:nvSpPr>
        <p:spPr bwMode="auto">
          <a:xfrm>
            <a:off x="8388350" y="44450"/>
            <a:ext cx="714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2"/>
                </a:solidFill>
                <a:latin typeface="Arial" charset="0"/>
                <a:cs typeface="Arial" charset="0"/>
              </a:rPr>
              <a:t>34d</a:t>
            </a:r>
            <a:endParaRPr lang="en-US">
              <a:solidFill>
                <a:schemeClr val="bg2"/>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3" descr="Haifa bay overview from southeast, tb0508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3954" name="Title 1"/>
          <p:cNvSpPr>
            <a:spLocks noGrp="1"/>
          </p:cNvSpPr>
          <p:nvPr>
            <p:ph type="title"/>
          </p:nvPr>
        </p:nvSpPr>
        <p:spPr>
          <a:xfrm>
            <a:off x="571500" y="76200"/>
            <a:ext cx="8001000" cy="1905000"/>
          </a:xfrm>
        </p:spPr>
        <p:txBody>
          <a:bodyPr/>
          <a:lstStyle/>
          <a:p>
            <a:pPr algn="ctr"/>
            <a:r>
              <a:rPr lang="en-US" b="1" dirty="0" err="1">
                <a:solidFill>
                  <a:schemeClr val="bg1"/>
                </a:solidFill>
                <a:latin typeface="Helvetica" charset="0"/>
                <a:ea typeface="Osaka" charset="0"/>
                <a:cs typeface="Osaka" charset="0"/>
              </a:rPr>
              <a:t>Ovungoto</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tssoa</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etena</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nzokata</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pungno</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eyan</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tsukona</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phyotav</a:t>
            </a:r>
            <a:r>
              <a:rPr lang="en-US" b="1" dirty="0">
                <a:solidFill>
                  <a:schemeClr val="bg1"/>
                </a:solidFill>
                <a:latin typeface="Helvetica" charset="0"/>
                <a:ea typeface="Osaka" charset="0"/>
                <a:cs typeface="Osaka" charset="0"/>
              </a:rPr>
              <a:t>. </a:t>
            </a:r>
          </a:p>
        </p:txBody>
      </p:sp>
      <p:sp>
        <p:nvSpPr>
          <p:cNvPr id="3" name="Content Placeholder 2"/>
          <p:cNvSpPr>
            <a:spLocks noGrp="1"/>
          </p:cNvSpPr>
          <p:nvPr>
            <p:ph idx="1"/>
          </p:nvPr>
        </p:nvSpPr>
        <p:spPr>
          <a:xfrm>
            <a:off x="152400" y="2362200"/>
            <a:ext cx="8953500" cy="2286000"/>
          </a:xfrm>
        </p:spPr>
        <p:txBody>
          <a:bodyPr/>
          <a:lstStyle/>
          <a:p>
            <a:r>
              <a:rPr lang="en-US" b="1" dirty="0" err="1">
                <a:solidFill>
                  <a:schemeClr val="bg1"/>
                </a:solidFill>
                <a:latin typeface="Helvetica" charset="0"/>
                <a:ea typeface="Osaka" charset="0"/>
                <a:cs typeface="Osaka" charset="0"/>
              </a:rPr>
              <a:t>Shijo</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kako</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vopyak</a:t>
            </a:r>
            <a:r>
              <a:rPr lang="en-US" b="1" dirty="0">
                <a:solidFill>
                  <a:schemeClr val="bg1"/>
                </a:solidFill>
                <a:latin typeface="Helvetica" charset="0"/>
                <a:ea typeface="Osaka" charset="0"/>
                <a:cs typeface="Osaka" charset="0"/>
              </a:rPr>
              <a:t> 251 </a:t>
            </a:r>
            <a:r>
              <a:rPr lang="en-US" b="1" dirty="0" err="1">
                <a:solidFill>
                  <a:schemeClr val="bg1"/>
                </a:solidFill>
                <a:latin typeface="Helvetica" charset="0"/>
                <a:ea typeface="Osaka" charset="0"/>
                <a:cs typeface="Osaka" charset="0"/>
              </a:rPr>
              <a:t>jilo</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khyinga</a:t>
            </a:r>
            <a:endParaRPr lang="en-US" b="1" dirty="0">
              <a:solidFill>
                <a:schemeClr val="bg1"/>
              </a:solidFill>
              <a:latin typeface="Helvetica" charset="0"/>
              <a:ea typeface="Osaka" charset="0"/>
              <a:cs typeface="Osaka" charset="0"/>
            </a:endParaRPr>
          </a:p>
          <a:p>
            <a:r>
              <a:rPr lang="en-US" b="1" dirty="0" err="1">
                <a:solidFill>
                  <a:schemeClr val="bg1"/>
                </a:solidFill>
                <a:latin typeface="Helvetica" charset="0"/>
                <a:ea typeface="Osaka" charset="0"/>
                <a:cs typeface="Osaka" charset="0"/>
              </a:rPr>
              <a:t>Hoji</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esua</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khiti</a:t>
            </a:r>
            <a:r>
              <a:rPr lang="en-US" b="1" dirty="0">
                <a:solidFill>
                  <a:schemeClr val="bg1"/>
                </a:solidFill>
                <a:latin typeface="Helvetica" charset="0"/>
                <a:ea typeface="Osaka" charset="0"/>
                <a:cs typeface="Osaka" charset="0"/>
              </a:rPr>
              <a:t> ji </a:t>
            </a:r>
            <a:r>
              <a:rPr lang="en-US" b="1" dirty="0" err="1">
                <a:solidFill>
                  <a:schemeClr val="bg1"/>
                </a:solidFill>
                <a:latin typeface="Helvetica" charset="0"/>
                <a:ea typeface="Osaka" charset="0"/>
                <a:cs typeface="Osaka" charset="0"/>
              </a:rPr>
              <a:t>vopyak</a:t>
            </a:r>
            <a:r>
              <a:rPr lang="en-US" b="1" dirty="0">
                <a:solidFill>
                  <a:schemeClr val="bg1"/>
                </a:solidFill>
                <a:latin typeface="Helvetica" charset="0"/>
                <a:ea typeface="Osaka" charset="0"/>
                <a:cs typeface="Osaka" charset="0"/>
              </a:rPr>
              <a:t> 27-28 </a:t>
            </a:r>
            <a:r>
              <a:rPr lang="en-US" b="1" dirty="0" err="1">
                <a:solidFill>
                  <a:schemeClr val="bg1"/>
                </a:solidFill>
                <a:latin typeface="Helvetica" charset="0"/>
                <a:ea typeface="Osaka" charset="0"/>
                <a:cs typeface="Osaka" charset="0"/>
              </a:rPr>
              <a:t>jianglo</a:t>
            </a:r>
            <a:r>
              <a:rPr lang="en-US" b="1" dirty="0">
                <a:solidFill>
                  <a:schemeClr val="bg1"/>
                </a:solidFill>
                <a:latin typeface="Helvetica" charset="0"/>
                <a:ea typeface="Osaka" charset="0"/>
                <a:cs typeface="Osaka" charset="0"/>
              </a:rPr>
              <a:t> </a:t>
            </a:r>
            <a:r>
              <a:rPr lang="en-US" b="1" dirty="0" err="1">
                <a:solidFill>
                  <a:schemeClr val="bg1"/>
                </a:solidFill>
                <a:latin typeface="Helvetica" charset="0"/>
                <a:ea typeface="Osaka" charset="0"/>
                <a:cs typeface="Osaka" charset="0"/>
              </a:rPr>
              <a:t>khyinga</a:t>
            </a:r>
            <a:endParaRPr lang="en-US" b="1" dirty="0">
              <a:solidFill>
                <a:schemeClr val="bg1"/>
              </a:solidFill>
              <a:latin typeface="Helvetica" charset="0"/>
              <a:ea typeface="Osaka" charset="0"/>
              <a:cs typeface="Osak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en-US" dirty="0">
                <a:latin typeface="Helvetica" charset="0"/>
                <a:ea typeface="ＭＳ Ｐゴシック" charset="0"/>
                <a:cs typeface="ＭＳ Ｐゴシック" charset="0"/>
              </a:rPr>
              <a:t>Olan 1 </a:t>
            </a:r>
            <a:r>
              <a:rPr kumimoji="0" lang="en-US" dirty="0" err="1">
                <a:latin typeface="Helvetica" charset="0"/>
                <a:ea typeface="ＭＳ Ｐゴシック" charset="0"/>
                <a:cs typeface="ＭＳ Ｐゴシック" charset="0"/>
              </a:rPr>
              <a:t>Ntsacholan</a:t>
            </a:r>
            <a:r>
              <a:rPr kumimoji="0" lang="en-US" dirty="0">
                <a:latin typeface="Helvetica" charset="0"/>
                <a:ea typeface="ＭＳ Ｐゴシック" charset="0"/>
                <a:cs typeface="ＭＳ Ｐゴシック" charset="0"/>
              </a:rPr>
              <a:t> </a:t>
            </a:r>
            <a:br>
              <a:rPr kumimoji="0" lang="en-US" dirty="0">
                <a:latin typeface="Helvetica" charset="0"/>
                <a:ea typeface="ＭＳ Ｐゴシック" charset="0"/>
                <a:cs typeface="ＭＳ Ｐゴシック" charset="0"/>
              </a:rPr>
            </a:br>
            <a:r>
              <a:rPr kumimoji="0" lang="en-US" dirty="0">
                <a:latin typeface="Helvetica" charset="0"/>
                <a:ea typeface="ＭＳ Ｐゴシック" charset="0"/>
                <a:cs typeface="ＭＳ Ｐゴシック" charset="0"/>
              </a:rPr>
              <a:t>Kyong ji una </a:t>
            </a:r>
            <a:r>
              <a:rPr kumimoji="0" lang="en-US" dirty="0" err="1">
                <a:latin typeface="Helvetica" charset="0"/>
                <a:ea typeface="ＭＳ Ｐゴシック" charset="0"/>
                <a:cs typeface="ＭＳ Ｐゴシック" charset="0"/>
              </a:rPr>
              <a:t>jana</a:t>
            </a:r>
            <a:endParaRPr kumimoji="0" lang="en-US" dirty="0">
              <a:solidFill>
                <a:srgbClr val="FFFF00"/>
              </a:solidFill>
              <a:latin typeface="Helvetica" charset="0"/>
              <a:ea typeface="ＭＳ Ｐゴシック" charset="0"/>
              <a:cs typeface="ＭＳ Ｐゴシック"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65636" name="Text Box 4"/>
          <p:cNvSpPr txBox="1">
            <a:spLocks noChangeArrowheads="1"/>
          </p:cNvSpPr>
          <p:nvPr/>
        </p:nvSpPr>
        <p:spPr bwMode="auto">
          <a:xfrm>
            <a:off x="152400" y="5735638"/>
            <a:ext cx="385394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00"/>
                </a:solidFill>
                <a:latin typeface="Arial Black" charset="0"/>
              </a:rPr>
              <a:t>S = </a:t>
            </a:r>
            <a:r>
              <a:rPr lang="en-US" sz="3200" b="1" dirty="0" err="1">
                <a:solidFill>
                  <a:srgbClr val="FFFF00"/>
                </a:solidFill>
                <a:latin typeface="Arial Black" charset="0"/>
              </a:rPr>
              <a:t>Mmen-kyong</a:t>
            </a:r>
            <a:endParaRPr lang="en-US" dirty="0">
              <a:solidFill>
                <a:srgbClr val="FFFF00"/>
              </a:solidFill>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99CCFF"/>
                </a:solidFill>
                <a:latin typeface="Arial Black" charset="0"/>
              </a:rPr>
              <a:t>M</a:t>
            </a:r>
            <a:endParaRPr lang="en-US">
              <a:solidFill>
                <a:srgbClr val="99CCFF"/>
              </a:solidFill>
            </a:endParaRPr>
          </a:p>
        </p:txBody>
      </p:sp>
      <p:sp>
        <p:nvSpPr>
          <p:cNvPr id="965638" name="Text Box 6"/>
          <p:cNvSpPr txBox="1">
            <a:spLocks noChangeArrowheads="1"/>
          </p:cNvSpPr>
          <p:nvPr/>
        </p:nvSpPr>
        <p:spPr bwMode="auto">
          <a:xfrm>
            <a:off x="152400" y="6192838"/>
            <a:ext cx="227979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FF"/>
                </a:solidFill>
                <a:latin typeface="Arial Black" charset="0"/>
              </a:rPr>
              <a:t>M = </a:t>
            </a:r>
            <a:r>
              <a:rPr lang="en-US" sz="3200" b="1" dirty="0" err="1">
                <a:solidFill>
                  <a:srgbClr val="FFFFFF"/>
                </a:solidFill>
                <a:latin typeface="Arial Black" charset="0"/>
              </a:rPr>
              <a:t>Okho</a:t>
            </a:r>
            <a:endParaRPr lang="en-US" dirty="0">
              <a:solidFill>
                <a:srgbClr val="BBE0E3"/>
              </a:solidFill>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pic>
        <p:nvPicPr>
          <p:cNvPr id="285734"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5735"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1C1C1C"/>
                </a:solidFill>
                <a:latin typeface="Arial" charset="0"/>
                <a:cs typeface="Arial" charset="0"/>
              </a:rPr>
              <a:t>34d</a:t>
            </a:r>
            <a:endParaRPr lang="en-US">
              <a:solidFill>
                <a:srgbClr val="1C1C1C"/>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965666"/>
                                        </p:tgtEl>
                                        <p:attrNameLst>
                                          <p:attrName>style.visibility</p:attrName>
                                        </p:attrNameLst>
                                      </p:cBhvr>
                                      <p:to>
                                        <p:strVal val="visible"/>
                                      </p:to>
                                    </p:set>
                                    <p:animEffect transition="in" filter="wipe(left)">
                                      <p:cBhvr>
                                        <p:cTn id="36" dur="500"/>
                                        <p:tgtEl>
                                          <p:spTgt spid="965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965670"/>
                                        </p:tgtEl>
                                        <p:attrNameLst>
                                          <p:attrName>style.visibility</p:attrName>
                                        </p:attrNameLst>
                                      </p:cBhvr>
                                      <p:to>
                                        <p:strVal val="visible"/>
                                      </p:to>
                                    </p:set>
                                    <p:anim calcmode="lin" valueType="num">
                                      <p:cBhvr>
                                        <p:cTn id="41" dur="1000" fill="hold"/>
                                        <p:tgtEl>
                                          <p:spTgt spid="965670"/>
                                        </p:tgtEl>
                                        <p:attrNameLst>
                                          <p:attrName>ppt_w</p:attrName>
                                        </p:attrNameLst>
                                      </p:cBhvr>
                                      <p:tavLst>
                                        <p:tav tm="0">
                                          <p:val>
                                            <p:fltVal val="0"/>
                                          </p:val>
                                        </p:tav>
                                        <p:tav tm="100000">
                                          <p:val>
                                            <p:strVal val="#ppt_w"/>
                                          </p:val>
                                        </p:tav>
                                      </p:tavLst>
                                    </p:anim>
                                    <p:anim calcmode="lin" valueType="num">
                                      <p:cBhvr>
                                        <p:cTn id="42" dur="1000" fill="hold"/>
                                        <p:tgtEl>
                                          <p:spTgt spid="965670"/>
                                        </p:tgtEl>
                                        <p:attrNameLst>
                                          <p:attrName>ppt_h</p:attrName>
                                        </p:attrNameLst>
                                      </p:cBhvr>
                                      <p:tavLst>
                                        <p:tav tm="0">
                                          <p:val>
                                            <p:fltVal val="0"/>
                                          </p:val>
                                        </p:tav>
                                        <p:tav tm="100000">
                                          <p:val>
                                            <p:strVal val="#ppt_h"/>
                                          </p:val>
                                        </p:tav>
                                      </p:tavLst>
                                    </p:anim>
                                    <p:anim calcmode="lin" valueType="num">
                                      <p:cBhvr>
                                        <p:cTn id="43" dur="1000" fill="hold"/>
                                        <p:tgtEl>
                                          <p:spTgt spid="965670"/>
                                        </p:tgtEl>
                                        <p:attrNameLst>
                                          <p:attrName>style.rotation</p:attrName>
                                        </p:attrNameLst>
                                      </p:cBhvr>
                                      <p:tavLst>
                                        <p:tav tm="0">
                                          <p:val>
                                            <p:fltVal val="90"/>
                                          </p:val>
                                        </p:tav>
                                        <p:tav tm="100000">
                                          <p:val>
                                            <p:fltVal val="0"/>
                                          </p:val>
                                        </p:tav>
                                      </p:tavLst>
                                    </p:anim>
                                    <p:animEffect transition="in" filter="fade">
                                      <p:cBhvr>
                                        <p:cTn id="44"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946192" name="Rectangle 16"/>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r>
              <a:rPr kumimoji="0" lang="fr-FR" altLang="ja-JP"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a:t>
            </a:r>
            <a:r>
              <a:rPr kumimoji="0" lang="en-US" sz="4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shentakota</a:t>
            </a: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turhyu</a:t>
            </a:r>
            <a:endParaRPr kumimoji="0" lang="en-US" sz="40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3179" name="Picture 15" descr="roman column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roman column">
            <a:extLst>
              <a:ext uri="{FF2B5EF4-FFF2-40B4-BE49-F238E27FC236}">
                <a16:creationId xmlns:a16="http://schemas.microsoft.com/office/drawing/2014/main" id="{5304B12E-C11E-304B-A1A7-EFFAC6AB0E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5">
            <a:extLst>
              <a:ext uri="{FF2B5EF4-FFF2-40B4-BE49-F238E27FC236}">
                <a16:creationId xmlns:a16="http://schemas.microsoft.com/office/drawing/2014/main" id="{AAA3A48C-F175-FF4D-8D17-602D3BD2FC0B}"/>
              </a:ext>
            </a:extLst>
          </p:cNvPr>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5:23-24</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5" name="Rectangle 6">
            <a:extLst>
              <a:ext uri="{FF2B5EF4-FFF2-40B4-BE49-F238E27FC236}">
                <a16:creationId xmlns:a16="http://schemas.microsoft.com/office/drawing/2014/main" id="{94A26D35-7B92-754E-AA59-E5F032A7E5D3}"/>
              </a:ext>
            </a:extLst>
          </p:cNvPr>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uLnTx/>
                <a:uFillTx/>
                <a:latin typeface="Arial" charset="0"/>
                <a:ea typeface="ＭＳ Ｐゴシック" charset="0"/>
                <a:cs typeface="Arial" charset="0"/>
              </a:rPr>
              <a:t>Uno:</a:t>
            </a:r>
            <a:endParaRPr kumimoji="0" lang="en-US" sz="4400" b="0" i="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6" name="Rectangle 7">
            <a:extLst>
              <a:ext uri="{FF2B5EF4-FFF2-40B4-BE49-F238E27FC236}">
                <a16:creationId xmlns:a16="http://schemas.microsoft.com/office/drawing/2014/main" id="{4C29FA12-204A-174E-8013-D20E5B1BF403}"/>
              </a:ext>
            </a:extLst>
          </p:cNvPr>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err="1">
                <a:ln>
                  <a:noFill/>
                </a:ln>
                <a:solidFill>
                  <a:srgbClr val="FFFFFF"/>
                </a:solidFill>
                <a:effectLst/>
                <a:uLnTx/>
                <a:uFillTx/>
                <a:latin typeface="Arial" charset="0"/>
                <a:ea typeface="ＭＳ Ｐゴシック" charset="0"/>
                <a:cs typeface="Arial" charset="0"/>
              </a:rPr>
              <a:t>Engao</a:t>
            </a:r>
            <a:r>
              <a:rPr kumimoji="0" lang="en-US" sz="4400" b="1" i="1"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4400" b="0" i="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7" name="Rectangle 8">
            <a:extLst>
              <a:ext uri="{FF2B5EF4-FFF2-40B4-BE49-F238E27FC236}">
                <a16:creationId xmlns:a16="http://schemas.microsoft.com/office/drawing/2014/main" id="{B0E336EC-FFF2-1342-AD35-7FA3BBC43B36}"/>
              </a:ext>
            </a:extLst>
          </p:cNvPr>
          <p:cNvSpPr>
            <a:spLocks noChangeArrowheads="1"/>
          </p:cNvSpPr>
          <p:nvPr/>
        </p:nvSpPr>
        <p:spPr bwMode="auto">
          <a:xfrm>
            <a:off x="2525688" y="3124200"/>
            <a:ext cx="304455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Nlan-etsoe</a:t>
            </a:r>
            <a:endParaRPr kumimoji="0" lang="en-US"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9" name="Rectangle 10">
            <a:extLst>
              <a:ext uri="{FF2B5EF4-FFF2-40B4-BE49-F238E27FC236}">
                <a16:creationId xmlns:a16="http://schemas.microsoft.com/office/drawing/2014/main" id="{8C7429C0-E692-E243-80FF-DE9B73C8FC1B}"/>
              </a:ext>
            </a:extLst>
          </p:cNvPr>
          <p:cNvSpPr>
            <a:spLocks noChangeArrowheads="1"/>
          </p:cNvSpPr>
          <p:nvPr/>
        </p:nvSpPr>
        <p:spPr bwMode="auto">
          <a:xfrm>
            <a:off x="2525688"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Nzontsu</a:t>
            </a:r>
            <a:endParaRPr kumimoji="0" lang="en-US"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2287846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2" descr="couplefightingmed.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71525"/>
            <a:ext cx="10116616" cy="6733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650" y="28575"/>
            <a:ext cx="7772400" cy="736600"/>
          </a:xfrm>
        </p:spPr>
        <p:txBody>
          <a:bodyPr/>
          <a:lstStyle/>
          <a:p>
            <a:pPr>
              <a:defRPr/>
            </a:pPr>
            <a:r>
              <a:rPr lang="en-US" dirty="0">
                <a:latin typeface="Arial" charset="0"/>
                <a:ea typeface="ＭＳ Ｐゴシック" charset="0"/>
                <a:cs typeface="ＭＳ Ｐゴシック" charset="0"/>
              </a:rPr>
              <a:t>Kyong ji </a:t>
            </a:r>
            <a:r>
              <a:rPr lang="en-US" dirty="0" err="1">
                <a:latin typeface="Arial" charset="0"/>
                <a:ea typeface="ＭＳ Ｐゴシック" charset="0"/>
                <a:cs typeface="ＭＳ Ｐゴシック" charset="0"/>
              </a:rPr>
              <a:t>ephan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tsoa</a:t>
            </a:r>
            <a:endParaRPr lang="en-US" dirty="0">
              <a:latin typeface="Arial" charset="0"/>
              <a:ea typeface="ＭＳ Ｐゴシック" charset="0"/>
              <a:cs typeface="ＭＳ Ｐゴシック" charset="0"/>
            </a:endParaRPr>
          </a:p>
        </p:txBody>
      </p:sp>
      <p:sp>
        <p:nvSpPr>
          <p:cNvPr id="289795" name="Text Box 15"/>
          <p:cNvSpPr txBox="1">
            <a:spLocks noChangeArrowheads="1"/>
          </p:cNvSpPr>
          <p:nvPr/>
        </p:nvSpPr>
        <p:spPr bwMode="auto">
          <a:xfrm>
            <a:off x="8388350" y="44450"/>
            <a:ext cx="714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34d</a:t>
            </a:r>
            <a:endParaRPr lang="en-US">
              <a:solidFill>
                <a:schemeClr val="bg1"/>
              </a:solidFill>
              <a:latin typeface="Arial" charset="0"/>
              <a:cs typeface="Arial" charset="0"/>
            </a:endParaRPr>
          </a:p>
        </p:txBody>
      </p:sp>
      <p:sp>
        <p:nvSpPr>
          <p:cNvPr id="5" name="Title 1"/>
          <p:cNvSpPr txBox="1">
            <a:spLocks/>
          </p:cNvSpPr>
          <p:nvPr/>
        </p:nvSpPr>
        <p:spPr bwMode="auto">
          <a:xfrm>
            <a:off x="0" y="765175"/>
            <a:ext cx="3635896" cy="2808288"/>
          </a:xfrm>
          <a:prstGeom prst="rect">
            <a:avLst/>
          </a:prstGeom>
          <a:noFill/>
          <a:ln>
            <a:noFill/>
          </a:ln>
          <a:effectLst/>
        </p:spPr>
        <p:txBody>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a:lstStyle>
          <a:p>
            <a:pPr marL="177800" indent="-177800" algn="l">
              <a:defRPr/>
            </a:pPr>
            <a:r>
              <a:rPr lang="en-US" sz="2800" dirty="0" err="1">
                <a:solidFill>
                  <a:schemeClr val="tx1"/>
                </a:solidFill>
                <a:latin typeface="Arial" charset="0"/>
                <a:ea typeface="ＭＳ Ｐゴシック" charset="0"/>
                <a:cs typeface="ＭＳ Ｐゴシック" charset="0"/>
              </a:rPr>
              <a:t>Mek</a:t>
            </a:r>
            <a:r>
              <a:rPr lang="en-US" sz="2800" dirty="0">
                <a:solidFill>
                  <a:schemeClr val="tx1"/>
                </a:solidFill>
                <a:latin typeface="Arial" charset="0"/>
                <a:ea typeface="ＭＳ Ｐゴシック" charset="0"/>
                <a:cs typeface="ＭＳ Ｐゴシック" charset="0"/>
              </a:rPr>
              <a:t>:</a:t>
            </a:r>
          </a:p>
          <a:p>
            <a:pPr marL="177800" indent="-177800" algn="l">
              <a:buFont typeface="Arial"/>
              <a:buChar char="•"/>
              <a:defRPr/>
            </a:pPr>
            <a:r>
              <a:rPr lang="en-US" sz="2800" dirty="0" err="1">
                <a:solidFill>
                  <a:schemeClr val="tx1"/>
                </a:solidFill>
                <a:latin typeface="Arial" charset="0"/>
                <a:ea typeface="ＭＳ Ｐゴシック" charset="0"/>
                <a:cs typeface="ＭＳ Ｐゴシック" charset="0"/>
              </a:rPr>
              <a:t>Yihantok</a:t>
            </a:r>
            <a:endParaRPr lang="en-US" sz="2800" dirty="0">
              <a:solidFill>
                <a:schemeClr val="tx1"/>
              </a:solidFill>
              <a:latin typeface="Arial" charset="0"/>
              <a:ea typeface="ＭＳ Ｐゴシック" charset="0"/>
              <a:cs typeface="ＭＳ Ｐゴシック" charset="0"/>
            </a:endParaRPr>
          </a:p>
          <a:p>
            <a:pPr marL="177800" indent="-177800" algn="l">
              <a:buFont typeface="Arial"/>
              <a:buChar char="•"/>
              <a:defRPr/>
            </a:pPr>
            <a:r>
              <a:rPr lang="en-US" sz="2800" dirty="0" err="1">
                <a:solidFill>
                  <a:schemeClr val="tx1"/>
                </a:solidFill>
                <a:latin typeface="Arial" charset="0"/>
                <a:ea typeface="ＭＳ Ｐゴシック" charset="0"/>
                <a:cs typeface="ＭＳ Ｐゴシック" charset="0"/>
              </a:rPr>
              <a:t>Yilan</a:t>
            </a:r>
            <a:endParaRPr lang="en-US" sz="2800" dirty="0">
              <a:solidFill>
                <a:schemeClr val="tx1"/>
              </a:solidFill>
              <a:latin typeface="Arial" charset="0"/>
              <a:ea typeface="ＭＳ Ｐゴシック" charset="0"/>
              <a:cs typeface="ＭＳ Ｐゴシック" charset="0"/>
            </a:endParaRPr>
          </a:p>
          <a:p>
            <a:pPr marL="177800" indent="-177800" algn="l">
              <a:buFont typeface="Arial"/>
              <a:buChar char="•"/>
              <a:defRPr/>
            </a:pPr>
            <a:r>
              <a:rPr lang="en-US" sz="2800" dirty="0" err="1">
                <a:solidFill>
                  <a:schemeClr val="tx1"/>
                </a:solidFill>
                <a:latin typeface="Arial" charset="0"/>
                <a:ea typeface="ＭＳ Ｐゴシック" charset="0"/>
                <a:cs typeface="ＭＳ Ｐゴシック" charset="0"/>
              </a:rPr>
              <a:t>Chiti</a:t>
            </a:r>
            <a:endParaRPr lang="en-US" sz="2800" dirty="0">
              <a:solidFill>
                <a:schemeClr val="tx1"/>
              </a:solidFill>
              <a:latin typeface="Arial" charset="0"/>
              <a:ea typeface="ＭＳ Ｐゴシック" charset="0"/>
              <a:cs typeface="ＭＳ Ｐゴシック" charset="0"/>
            </a:endParaRPr>
          </a:p>
          <a:p>
            <a:pPr marL="177800" indent="-177800" algn="l">
              <a:buFont typeface="Arial"/>
              <a:buChar char="•"/>
              <a:defRPr/>
            </a:pPr>
            <a:r>
              <a:rPr lang="en-US" sz="2800" dirty="0" err="1">
                <a:solidFill>
                  <a:schemeClr val="tx1"/>
                </a:solidFill>
                <a:latin typeface="Arial" charset="0"/>
                <a:ea typeface="ＭＳ Ｐゴシック" charset="0"/>
                <a:cs typeface="ＭＳ Ｐゴシック" charset="0"/>
              </a:rPr>
              <a:t>Konjanphen</a:t>
            </a:r>
            <a:endParaRPr lang="en-US" sz="2800" dirty="0">
              <a:solidFill>
                <a:schemeClr val="tx1"/>
              </a:solidFill>
              <a:latin typeface="Arial" charset="0"/>
              <a:ea typeface="ＭＳ Ｐゴシック" charset="0"/>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9314"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15"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2688"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6931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5:23-24</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69318"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uLnTx/>
                <a:uFillTx/>
                <a:latin typeface="Arial" charset="0"/>
                <a:ea typeface="ＭＳ Ｐゴシック" charset="0"/>
                <a:cs typeface="Arial" charset="0"/>
              </a:rPr>
              <a:t>Uno:</a:t>
            </a:r>
            <a:endParaRPr kumimoji="0" lang="en-US" sz="4400" b="0" i="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19"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err="1">
                <a:ln>
                  <a:noFill/>
                </a:ln>
                <a:solidFill>
                  <a:srgbClr val="FFFFFF"/>
                </a:solidFill>
                <a:effectLst/>
                <a:uLnTx/>
                <a:uFillTx/>
                <a:latin typeface="Arial" charset="0"/>
                <a:ea typeface="ＭＳ Ｐゴシック" charset="0"/>
                <a:cs typeface="Arial" charset="0"/>
              </a:rPr>
              <a:t>Engao</a:t>
            </a:r>
            <a:r>
              <a:rPr kumimoji="0" lang="en-US" sz="4400" b="1" i="1"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4400" b="0" i="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0" name="Rectangle 8"/>
          <p:cNvSpPr>
            <a:spLocks noChangeArrowheads="1"/>
          </p:cNvSpPr>
          <p:nvPr/>
        </p:nvSpPr>
        <p:spPr bwMode="auto">
          <a:xfrm>
            <a:off x="2525688" y="3124200"/>
            <a:ext cx="304455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Nlan-etsoe</a:t>
            </a:r>
            <a:endParaRPr kumimoji="0" lang="en-US"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55401" name="Rectangle 9"/>
          <p:cNvSpPr>
            <a:spLocks noChangeArrowheads="1"/>
          </p:cNvSpPr>
          <p:nvPr/>
        </p:nvSpPr>
        <p:spPr bwMode="auto">
          <a:xfrm>
            <a:off x="6063952" y="3106738"/>
            <a:ext cx="304455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Nlan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tsotaka</a:t>
            </a:r>
            <a:endParaRPr kumimoji="0" lang="en-US"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2" name="Rectangle 10"/>
          <p:cNvSpPr>
            <a:spLocks noChangeArrowheads="1"/>
          </p:cNvSpPr>
          <p:nvPr/>
        </p:nvSpPr>
        <p:spPr bwMode="auto">
          <a:xfrm>
            <a:off x="2525688"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Nzontsu</a:t>
            </a:r>
            <a:endParaRPr kumimoji="0" lang="en-US"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55403" name="Rectangle 11"/>
          <p:cNvSpPr>
            <a:spLocks noChangeArrowheads="1"/>
          </p:cNvSpPr>
          <p:nvPr/>
        </p:nvSpPr>
        <p:spPr bwMode="auto">
          <a:xfrm>
            <a:off x="6063952"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Mmen</a:t>
            </a:r>
            <a:endParaRPr kumimoji="0" lang="en-US"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charset="0"/>
                <a:ea typeface="ＭＳ Ｐゴシック" charset="0"/>
                <a:cs typeface="Arial" charset="0"/>
              </a:rPr>
              <a:t>18:15-17</a:t>
            </a:r>
            <a:endParaRPr kumimoji="0" lang="en-US" sz="4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55406" name="Rectangle 14"/>
          <p:cNvSpPr>
            <a:spLocks noChangeArrowheads="1"/>
          </p:cNvSpPr>
          <p:nvPr/>
        </p:nvSpPr>
        <p:spPr bwMode="auto">
          <a:xfrm>
            <a:off x="755576" y="152400"/>
            <a:ext cx="8388424"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Matthew</a:t>
            </a:r>
            <a:r>
              <a:rPr kumimoji="0" lang="fr-FR" altLang="ja-JP"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a:t>
            </a:r>
            <a:r>
              <a:rPr kumimoji="0" lang="en-US" sz="4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shentekoto</a:t>
            </a: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turhyu</a:t>
            </a:r>
            <a:endParaRPr kumimoji="0" lang="en-US" sz="40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9326" name="Picture 13" descr="roman column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741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5401">
                                            <p:txEl>
                                              <p:pRg st="0" end="0"/>
                                            </p:txEl>
                                          </p:spTgt>
                                        </p:tgtEl>
                                        <p:attrNameLst>
                                          <p:attrName>style.visibility</p:attrName>
                                        </p:attrNameLst>
                                      </p:cBhvr>
                                      <p:to>
                                        <p:strVal val="visible"/>
                                      </p:to>
                                    </p:set>
                                    <p:animEffect transition="in" filter="fade">
                                      <p:cBhvr>
                                        <p:cTn id="12" dur="500"/>
                                        <p:tgtEl>
                                          <p:spTgt spid="9554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5403">
                                            <p:txEl>
                                              <p:pRg st="0" end="0"/>
                                            </p:txEl>
                                          </p:spTgt>
                                        </p:tgtEl>
                                        <p:attrNameLst>
                                          <p:attrName>style.visibility</p:attrName>
                                        </p:attrNameLst>
                                      </p:cBhvr>
                                      <p:to>
                                        <p:strVal val="visible"/>
                                      </p:to>
                                    </p:set>
                                    <p:animEffect transition="in" filter="fade">
                                      <p:cBhvr>
                                        <p:cTn id="17"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endParaRPr lang="en-US">
              <a:solidFill>
                <a:srgbClr val="000000"/>
              </a:solidFill>
              <a:latin typeface="Arial" charset="0"/>
            </a:endParaRPr>
          </a:p>
        </p:txBody>
      </p:sp>
      <p:sp>
        <p:nvSpPr>
          <p:cNvPr id="292867" name="Rectangle 3"/>
          <p:cNvSpPr>
            <a:spLocks noGrp="1" noChangeArrowheads="1"/>
          </p:cNvSpPr>
          <p:nvPr>
            <p:ph type="title" idx="4294967295"/>
          </p:nvPr>
        </p:nvSpPr>
        <p:spPr>
          <a:xfrm>
            <a:off x="277813" y="615950"/>
            <a:ext cx="8686800" cy="1300882"/>
          </a:xfrm>
          <a:solidFill>
            <a:schemeClr val="bg1"/>
          </a:solidFill>
        </p:spPr>
        <p:txBody>
          <a:bodyPr/>
          <a:lstStyle/>
          <a:p>
            <a:pPr eaLnBrk="1" hangingPunct="1"/>
            <a:r>
              <a:rPr lang="en-US" b="1" dirty="0" err="1">
                <a:latin typeface="Arial" charset="0"/>
                <a:ea typeface="ＭＳ Ｐゴシック" charset="0"/>
              </a:rPr>
              <a:t>Ntio</a:t>
            </a:r>
            <a:r>
              <a:rPr lang="en-US" b="1" dirty="0">
                <a:latin typeface="Arial" charset="0"/>
                <a:ea typeface="ＭＳ Ｐゴシック" charset="0"/>
              </a:rPr>
              <a:t> </a:t>
            </a:r>
            <a:r>
              <a:rPr lang="en-US" b="1" dirty="0" err="1">
                <a:latin typeface="Arial" charset="0"/>
                <a:ea typeface="ＭＳ Ｐゴシック" charset="0"/>
              </a:rPr>
              <a:t>tsukona</a:t>
            </a:r>
            <a:r>
              <a:rPr lang="en-US" b="1" dirty="0">
                <a:latin typeface="Arial" charset="0"/>
                <a:ea typeface="ＭＳ Ｐゴシック" charset="0"/>
              </a:rPr>
              <a:t> </a:t>
            </a:r>
            <a:r>
              <a:rPr lang="en-US" b="1" dirty="0" err="1">
                <a:latin typeface="Arial" charset="0"/>
                <a:ea typeface="ＭＳ Ｐゴシック" charset="0"/>
              </a:rPr>
              <a:t>etena</a:t>
            </a:r>
            <a:r>
              <a:rPr lang="en-US" b="1" dirty="0">
                <a:latin typeface="Arial" charset="0"/>
                <a:ea typeface="ＭＳ Ｐゴシック" charset="0"/>
              </a:rPr>
              <a:t> </a:t>
            </a:r>
            <a:r>
              <a:rPr lang="en-US" b="1" dirty="0" err="1">
                <a:latin typeface="Arial" charset="0"/>
                <a:ea typeface="ＭＳ Ｐゴシック" charset="0"/>
              </a:rPr>
              <a:t>oyim</a:t>
            </a:r>
            <a:r>
              <a:rPr lang="en-US" b="1" dirty="0">
                <a:latin typeface="Arial" charset="0"/>
                <a:ea typeface="ＭＳ Ｐゴシック" charset="0"/>
              </a:rPr>
              <a:t> jiang n </a:t>
            </a:r>
            <a:r>
              <a:rPr lang="en-US" b="1" dirty="0" err="1">
                <a:latin typeface="Arial" charset="0"/>
                <a:ea typeface="ＭＳ Ｐゴシック" charset="0"/>
              </a:rPr>
              <a:t>janlanala</a:t>
            </a:r>
            <a:r>
              <a:rPr lang="en-US" b="1" dirty="0">
                <a:latin typeface="Arial" charset="0"/>
                <a:ea typeface="ＭＳ Ｐゴシック" charset="0"/>
              </a:rPr>
              <a:t>? </a:t>
            </a:r>
          </a:p>
        </p:txBody>
      </p:sp>
      <p:sp>
        <p:nvSpPr>
          <p:cNvPr id="897028" name="Text Box 4"/>
          <p:cNvSpPr txBox="1">
            <a:spLocks noChangeArrowheads="1"/>
          </p:cNvSpPr>
          <p:nvPr/>
        </p:nvSpPr>
        <p:spPr bwMode="auto">
          <a:xfrm>
            <a:off x="684213" y="2123206"/>
            <a:ext cx="6477000"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 typeface="Arial" charset="0"/>
              <a:buChar char="•"/>
            </a:pPr>
            <a:r>
              <a:rPr lang="en-US" sz="4000" b="1" dirty="0">
                <a:solidFill>
                  <a:srgbClr val="FFFFFF"/>
                </a:solidFill>
                <a:latin typeface="Arial" charset="0"/>
              </a:rPr>
              <a:t>N-</a:t>
            </a:r>
            <a:r>
              <a:rPr lang="en-US" sz="4000" b="1" dirty="0" err="1">
                <a:solidFill>
                  <a:srgbClr val="FFFFFF"/>
                </a:solidFill>
                <a:latin typeface="Arial" charset="0"/>
              </a:rPr>
              <a:t>tsayi</a:t>
            </a:r>
            <a:endParaRPr lang="en-US" sz="4000" b="1" dirty="0">
              <a:solidFill>
                <a:srgbClr val="FFFFFF"/>
              </a:solidFill>
              <a:latin typeface="Arial" charset="0"/>
            </a:endParaRPr>
          </a:p>
          <a:p>
            <a:pPr>
              <a:buFont typeface="Arial" charset="0"/>
              <a:buChar char="•"/>
            </a:pPr>
            <a:r>
              <a:rPr lang="en-US" sz="4000" b="1" dirty="0" err="1">
                <a:solidFill>
                  <a:srgbClr val="FFFFFF"/>
                </a:solidFill>
                <a:latin typeface="Arial" charset="0"/>
              </a:rPr>
              <a:t>Nlongtsu</a:t>
            </a:r>
            <a:endParaRPr lang="en-US" sz="4000" b="1" dirty="0">
              <a:solidFill>
                <a:srgbClr val="FFFFFF"/>
              </a:solidFill>
              <a:latin typeface="Arial" charset="0"/>
            </a:endParaRPr>
          </a:p>
          <a:p>
            <a:pPr>
              <a:buFont typeface="Arial" charset="0"/>
              <a:buChar char="•"/>
            </a:pPr>
            <a:r>
              <a:rPr lang="en-US" sz="4000" b="1" dirty="0" err="1">
                <a:solidFill>
                  <a:srgbClr val="FFFFFF"/>
                </a:solidFill>
                <a:latin typeface="Arial" charset="0"/>
              </a:rPr>
              <a:t>Ntsojan</a:t>
            </a:r>
            <a:endParaRPr lang="en-US" sz="4000" b="1" dirty="0">
              <a:solidFill>
                <a:srgbClr val="FFFFFF"/>
              </a:solidFill>
              <a:latin typeface="Arial" charset="0"/>
            </a:endParaRPr>
          </a:p>
          <a:p>
            <a:pPr>
              <a:buFont typeface="Arial" charset="0"/>
              <a:buChar char="•"/>
            </a:pPr>
            <a:r>
              <a:rPr lang="en-US" sz="4000" b="1" dirty="0" err="1">
                <a:solidFill>
                  <a:srgbClr val="FFFFFF"/>
                </a:solidFill>
                <a:latin typeface="Arial" charset="0"/>
              </a:rPr>
              <a:t>Ekyu</a:t>
            </a:r>
            <a:endParaRPr lang="en-US" sz="4000" b="1" dirty="0">
              <a:solidFill>
                <a:srgbClr val="FFFFFF"/>
              </a:solidFill>
              <a:latin typeface="Arial" charset="0"/>
            </a:endParaRPr>
          </a:p>
          <a:p>
            <a:pPr>
              <a:buFont typeface="Arial" charset="0"/>
              <a:buChar char="•"/>
            </a:pPr>
            <a:r>
              <a:rPr lang="en-US" sz="4000" b="1" dirty="0" err="1">
                <a:solidFill>
                  <a:srgbClr val="FFFFFF"/>
                </a:solidFill>
                <a:latin typeface="Arial" charset="0"/>
              </a:rPr>
              <a:t>Ntsayi</a:t>
            </a:r>
            <a:endParaRPr lang="en-US" sz="4000" b="1" dirty="0">
              <a:solidFill>
                <a:srgbClr val="FFFFFF"/>
              </a:solidFill>
              <a:latin typeface="Arial" charset="0"/>
            </a:endParaRPr>
          </a:p>
          <a:p>
            <a:pPr>
              <a:buFont typeface="Arial" charset="0"/>
              <a:buChar char="•"/>
            </a:pPr>
            <a:r>
              <a:rPr lang="en-US" sz="4000" b="1" dirty="0" err="1">
                <a:solidFill>
                  <a:srgbClr val="FFFFFF"/>
                </a:solidFill>
                <a:latin typeface="Arial" charset="0"/>
              </a:rPr>
              <a:t>Ntsung</a:t>
            </a:r>
            <a:endParaRPr lang="en-US" sz="4000" b="1" dirty="0">
              <a:solidFill>
                <a:srgbClr val="FFFFFF"/>
              </a:solidFill>
              <a:latin typeface="Arial" charset="0"/>
            </a:endParaRPr>
          </a:p>
          <a:p>
            <a:pPr>
              <a:buFont typeface="Arial" charset="0"/>
              <a:buChar char="•"/>
            </a:pPr>
            <a:r>
              <a:rPr lang="en-US" sz="4000" b="1" dirty="0" err="1">
                <a:solidFill>
                  <a:srgbClr val="FFFFFF"/>
                </a:solidFill>
                <a:latin typeface="Arial" charset="0"/>
              </a:rPr>
              <a:t>Oyimo-nra</a:t>
            </a:r>
            <a:endParaRPr lang="en-US" sz="4000" b="1" dirty="0">
              <a:solidFill>
                <a:srgbClr val="FFFFFF"/>
              </a:solidFill>
              <a:latin typeface="Arial" charset="0"/>
            </a:endParaRPr>
          </a:p>
        </p:txBody>
      </p:sp>
      <p:pic>
        <p:nvPicPr>
          <p:cNvPr id="292869" name="Picture 1" descr="relationship_save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60825" y="3141663"/>
            <a:ext cx="5083175" cy="371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2870" name="Text Box 15"/>
          <p:cNvSpPr txBox="1">
            <a:spLocks noChangeArrowheads="1"/>
          </p:cNvSpPr>
          <p:nvPr/>
        </p:nvSpPr>
        <p:spPr bwMode="auto">
          <a:xfrm>
            <a:off x="8388350" y="44450"/>
            <a:ext cx="714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1"/>
                </a:solidFill>
                <a:latin typeface="Arial" charset="0"/>
                <a:cs typeface="Arial" charset="0"/>
              </a:rPr>
              <a:t>34d</a:t>
            </a:r>
            <a:endParaRPr lang="en-US">
              <a:solidFill>
                <a:schemeClr val="bg1"/>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dissolve">
                                      <p:cBhvr>
                                        <p:cTn id="7" dur="500"/>
                                        <p:tgtEl>
                                          <p:spTgt spid="8970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7028">
                                            <p:txEl>
                                              <p:pRg st="1" end="1"/>
                                            </p:txEl>
                                          </p:spTgt>
                                        </p:tgtEl>
                                        <p:attrNameLst>
                                          <p:attrName>style.visibility</p:attrName>
                                        </p:attrNameLst>
                                      </p:cBhvr>
                                      <p:to>
                                        <p:strVal val="visible"/>
                                      </p:to>
                                    </p:set>
                                    <p:animEffect transition="in" filter="dissolve">
                                      <p:cBhvr>
                                        <p:cTn id="12" dur="500"/>
                                        <p:tgtEl>
                                          <p:spTgt spid="8970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7028">
                                            <p:txEl>
                                              <p:pRg st="2" end="2"/>
                                            </p:txEl>
                                          </p:spTgt>
                                        </p:tgtEl>
                                        <p:attrNameLst>
                                          <p:attrName>style.visibility</p:attrName>
                                        </p:attrNameLst>
                                      </p:cBhvr>
                                      <p:to>
                                        <p:strVal val="visible"/>
                                      </p:to>
                                    </p:set>
                                    <p:animEffect transition="in" filter="dissolve">
                                      <p:cBhvr>
                                        <p:cTn id="17" dur="500"/>
                                        <p:tgtEl>
                                          <p:spTgt spid="8970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7028">
                                            <p:txEl>
                                              <p:pRg st="3" end="3"/>
                                            </p:txEl>
                                          </p:spTgt>
                                        </p:tgtEl>
                                        <p:attrNameLst>
                                          <p:attrName>style.visibility</p:attrName>
                                        </p:attrNameLst>
                                      </p:cBhvr>
                                      <p:to>
                                        <p:strVal val="visible"/>
                                      </p:to>
                                    </p:set>
                                    <p:animEffect transition="in" filter="dissolve">
                                      <p:cBhvr>
                                        <p:cTn id="22" dur="500"/>
                                        <p:tgtEl>
                                          <p:spTgt spid="8970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7028">
                                            <p:txEl>
                                              <p:pRg st="4" end="4"/>
                                            </p:txEl>
                                          </p:spTgt>
                                        </p:tgtEl>
                                        <p:attrNameLst>
                                          <p:attrName>style.visibility</p:attrName>
                                        </p:attrNameLst>
                                      </p:cBhvr>
                                      <p:to>
                                        <p:strVal val="visible"/>
                                      </p:to>
                                    </p:set>
                                    <p:animEffect transition="in" filter="dissolve">
                                      <p:cBhvr>
                                        <p:cTn id="27" dur="500"/>
                                        <p:tgtEl>
                                          <p:spTgt spid="8970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7028">
                                            <p:txEl>
                                              <p:pRg st="5" end="5"/>
                                            </p:txEl>
                                          </p:spTgt>
                                        </p:tgtEl>
                                        <p:attrNameLst>
                                          <p:attrName>style.visibility</p:attrName>
                                        </p:attrNameLst>
                                      </p:cBhvr>
                                      <p:to>
                                        <p:strVal val="visible"/>
                                      </p:to>
                                    </p:set>
                                    <p:animEffect transition="in" filter="dissolve">
                                      <p:cBhvr>
                                        <p:cTn id="32" dur="500"/>
                                        <p:tgtEl>
                                          <p:spTgt spid="8970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7028">
                                            <p:txEl>
                                              <p:pRg st="6" end="6"/>
                                            </p:txEl>
                                          </p:spTgt>
                                        </p:tgtEl>
                                        <p:attrNameLst>
                                          <p:attrName>style.visibility</p:attrName>
                                        </p:attrNameLst>
                                      </p:cBhvr>
                                      <p:to>
                                        <p:strVal val="visible"/>
                                      </p:to>
                                    </p:set>
                                    <p:animEffect transition="in" filter="dissolve">
                                      <p:cBhvr>
                                        <p:cTn id="37" dur="500"/>
                                        <p:tgtEl>
                                          <p:spTgt spid="897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en-US" dirty="0">
                <a:latin typeface="Helvetica" charset="0"/>
                <a:ea typeface="ＭＳ Ｐゴシック" charset="0"/>
                <a:cs typeface="ＭＳ Ｐゴシック" charset="0"/>
              </a:rPr>
              <a:t>Olan 1 </a:t>
            </a:r>
            <a:r>
              <a:rPr kumimoji="0" lang="en-US" dirty="0" err="1">
                <a:latin typeface="Helvetica" charset="0"/>
                <a:ea typeface="ＭＳ Ｐゴシック" charset="0"/>
                <a:cs typeface="ＭＳ Ｐゴシック" charset="0"/>
              </a:rPr>
              <a:t>Ntsacholan</a:t>
            </a:r>
            <a:r>
              <a:rPr kumimoji="0" lang="en-US" dirty="0">
                <a:latin typeface="Helvetica" charset="0"/>
                <a:ea typeface="ＭＳ Ｐゴシック" charset="0"/>
                <a:cs typeface="ＭＳ Ｐゴシック" charset="0"/>
              </a:rPr>
              <a:t> </a:t>
            </a:r>
            <a:br>
              <a:rPr kumimoji="0" lang="en-US" dirty="0">
                <a:latin typeface="Helvetica" charset="0"/>
                <a:ea typeface="ＭＳ Ｐゴシック" charset="0"/>
                <a:cs typeface="ＭＳ Ｐゴシック" charset="0"/>
              </a:rPr>
            </a:br>
            <a:r>
              <a:rPr kumimoji="0" lang="en-US" dirty="0">
                <a:latin typeface="Helvetica" charset="0"/>
                <a:ea typeface="ＭＳ Ｐゴシック" charset="0"/>
                <a:cs typeface="ＭＳ Ｐゴシック" charset="0"/>
              </a:rPr>
              <a:t>Kyong ji una </a:t>
            </a:r>
            <a:r>
              <a:rPr kumimoji="0" lang="en-US" dirty="0" err="1">
                <a:latin typeface="Helvetica" charset="0"/>
                <a:ea typeface="ＭＳ Ｐゴシック" charset="0"/>
                <a:cs typeface="ＭＳ Ｐゴシック" charset="0"/>
              </a:rPr>
              <a:t>jana</a:t>
            </a:r>
            <a:endParaRPr kumimoji="0" lang="en-US" dirty="0">
              <a:solidFill>
                <a:srgbClr val="FFFF00"/>
              </a:solidFill>
              <a:latin typeface="Helvetica" charset="0"/>
              <a:ea typeface="ＭＳ Ｐゴシック" charset="0"/>
              <a:cs typeface="ＭＳ Ｐゴシック"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65636" name="Text Box 4"/>
          <p:cNvSpPr txBox="1">
            <a:spLocks noChangeArrowheads="1"/>
          </p:cNvSpPr>
          <p:nvPr/>
        </p:nvSpPr>
        <p:spPr bwMode="auto">
          <a:xfrm>
            <a:off x="152400" y="5735638"/>
            <a:ext cx="385394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00"/>
                </a:solidFill>
                <a:latin typeface="Arial Black" charset="0"/>
              </a:rPr>
              <a:t>S = </a:t>
            </a:r>
            <a:r>
              <a:rPr lang="en-US" sz="3200" b="1" dirty="0" err="1">
                <a:solidFill>
                  <a:srgbClr val="FFFF00"/>
                </a:solidFill>
                <a:latin typeface="Arial Black" charset="0"/>
              </a:rPr>
              <a:t>Mmen-kyong</a:t>
            </a:r>
            <a:endParaRPr lang="en-US" dirty="0">
              <a:solidFill>
                <a:srgbClr val="FFFF00"/>
              </a:solidFill>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99CCFF"/>
                </a:solidFill>
                <a:latin typeface="Arial Black" charset="0"/>
              </a:rPr>
              <a:t>M</a:t>
            </a:r>
            <a:endParaRPr lang="en-US">
              <a:solidFill>
                <a:srgbClr val="99CCFF"/>
              </a:solidFill>
            </a:endParaRPr>
          </a:p>
        </p:txBody>
      </p:sp>
      <p:sp>
        <p:nvSpPr>
          <p:cNvPr id="965638" name="Text Box 6"/>
          <p:cNvSpPr txBox="1">
            <a:spLocks noChangeArrowheads="1"/>
          </p:cNvSpPr>
          <p:nvPr/>
        </p:nvSpPr>
        <p:spPr bwMode="auto">
          <a:xfrm>
            <a:off x="152400" y="6192838"/>
            <a:ext cx="227979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FF"/>
                </a:solidFill>
                <a:latin typeface="Arial Black" charset="0"/>
              </a:rPr>
              <a:t>M = </a:t>
            </a:r>
            <a:r>
              <a:rPr lang="en-US" sz="3200" b="1" dirty="0" err="1">
                <a:solidFill>
                  <a:srgbClr val="FFFFFF"/>
                </a:solidFill>
                <a:latin typeface="Arial Black" charset="0"/>
              </a:rPr>
              <a:t>Okho</a:t>
            </a:r>
            <a:endParaRPr lang="en-US" dirty="0">
              <a:solidFill>
                <a:srgbClr val="BBE0E3"/>
              </a:solidFill>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pic>
        <p:nvPicPr>
          <p:cNvPr id="285734"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5735"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1C1C1C"/>
                </a:solidFill>
                <a:latin typeface="Arial" charset="0"/>
                <a:cs typeface="Arial" charset="0"/>
              </a:rPr>
              <a:t>34d</a:t>
            </a:r>
            <a:endParaRPr lang="en-US">
              <a:solidFill>
                <a:srgbClr val="1C1C1C"/>
              </a:solidFill>
              <a:latin typeface="Arial" charset="0"/>
              <a:cs typeface="Arial" charset="0"/>
            </a:endParaRPr>
          </a:p>
        </p:txBody>
      </p:sp>
    </p:spTree>
    <p:extLst>
      <p:ext uri="{BB962C8B-B14F-4D97-AF65-F5344CB8AC3E}">
        <p14:creationId xmlns:p14="http://schemas.microsoft.com/office/powerpoint/2010/main" val="338865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965666"/>
                                        </p:tgtEl>
                                        <p:attrNameLst>
                                          <p:attrName>style.visibility</p:attrName>
                                        </p:attrNameLst>
                                      </p:cBhvr>
                                      <p:to>
                                        <p:strVal val="visible"/>
                                      </p:to>
                                    </p:set>
                                    <p:animEffect transition="in" filter="wipe(left)">
                                      <p:cBhvr>
                                        <p:cTn id="36" dur="500"/>
                                        <p:tgtEl>
                                          <p:spTgt spid="965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965670"/>
                                        </p:tgtEl>
                                        <p:attrNameLst>
                                          <p:attrName>style.visibility</p:attrName>
                                        </p:attrNameLst>
                                      </p:cBhvr>
                                      <p:to>
                                        <p:strVal val="visible"/>
                                      </p:to>
                                    </p:set>
                                    <p:anim calcmode="lin" valueType="num">
                                      <p:cBhvr>
                                        <p:cTn id="41" dur="1000" fill="hold"/>
                                        <p:tgtEl>
                                          <p:spTgt spid="965670"/>
                                        </p:tgtEl>
                                        <p:attrNameLst>
                                          <p:attrName>ppt_w</p:attrName>
                                        </p:attrNameLst>
                                      </p:cBhvr>
                                      <p:tavLst>
                                        <p:tav tm="0">
                                          <p:val>
                                            <p:fltVal val="0"/>
                                          </p:val>
                                        </p:tav>
                                        <p:tav tm="100000">
                                          <p:val>
                                            <p:strVal val="#ppt_w"/>
                                          </p:val>
                                        </p:tav>
                                      </p:tavLst>
                                    </p:anim>
                                    <p:anim calcmode="lin" valueType="num">
                                      <p:cBhvr>
                                        <p:cTn id="42" dur="1000" fill="hold"/>
                                        <p:tgtEl>
                                          <p:spTgt spid="965670"/>
                                        </p:tgtEl>
                                        <p:attrNameLst>
                                          <p:attrName>ppt_h</p:attrName>
                                        </p:attrNameLst>
                                      </p:cBhvr>
                                      <p:tavLst>
                                        <p:tav tm="0">
                                          <p:val>
                                            <p:fltVal val="0"/>
                                          </p:val>
                                        </p:tav>
                                        <p:tav tm="100000">
                                          <p:val>
                                            <p:strVal val="#ppt_h"/>
                                          </p:val>
                                        </p:tav>
                                      </p:tavLst>
                                    </p:anim>
                                    <p:anim calcmode="lin" valueType="num">
                                      <p:cBhvr>
                                        <p:cTn id="43" dur="1000" fill="hold"/>
                                        <p:tgtEl>
                                          <p:spTgt spid="965670"/>
                                        </p:tgtEl>
                                        <p:attrNameLst>
                                          <p:attrName>style.rotation</p:attrName>
                                        </p:attrNameLst>
                                      </p:cBhvr>
                                      <p:tavLst>
                                        <p:tav tm="0">
                                          <p:val>
                                            <p:fltVal val="90"/>
                                          </p:val>
                                        </p:tav>
                                        <p:tav tm="100000">
                                          <p:val>
                                            <p:fltVal val="0"/>
                                          </p:val>
                                        </p:tav>
                                      </p:tavLst>
                                    </p:anim>
                                    <p:animEffect transition="in" filter="fade">
                                      <p:cBhvr>
                                        <p:cTn id="44"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en-US" dirty="0">
                <a:latin typeface="Helvetica" charset="0"/>
                <a:ea typeface="ＭＳ Ｐゴシック" charset="0"/>
                <a:cs typeface="ＭＳ Ｐゴシック" charset="0"/>
              </a:rPr>
              <a:t>Olan 2 to </a:t>
            </a:r>
            <a:r>
              <a:rPr kumimoji="0" lang="en-US" dirty="0" err="1">
                <a:latin typeface="Helvetica" charset="0"/>
                <a:ea typeface="ＭＳ Ｐゴシック" charset="0"/>
                <a:cs typeface="ＭＳ Ｐゴシック" charset="0"/>
              </a:rPr>
              <a:t>ntsacholan</a:t>
            </a:r>
            <a:br>
              <a:rPr kumimoji="0" lang="en-US" dirty="0">
                <a:latin typeface="Helvetica" charset="0"/>
                <a:ea typeface="ＭＳ Ｐゴシック" charset="0"/>
                <a:cs typeface="ＭＳ Ｐゴシック" charset="0"/>
              </a:rPr>
            </a:br>
            <a:r>
              <a:rPr kumimoji="0" lang="en-US" dirty="0">
                <a:latin typeface="Helvetica" charset="0"/>
                <a:ea typeface="ＭＳ Ｐゴシック" charset="0"/>
                <a:cs typeface="ＭＳ Ｐゴシック" charset="0"/>
              </a:rPr>
              <a:t> </a:t>
            </a:r>
            <a:r>
              <a:rPr kumimoji="0" lang="en-US" sz="3600" dirty="0" err="1">
                <a:latin typeface="Helvetica" charset="0"/>
                <a:ea typeface="ＭＳ Ｐゴシック" charset="0"/>
                <a:cs typeface="ＭＳ Ｐゴシック" charset="0"/>
              </a:rPr>
              <a:t>Otsuk</a:t>
            </a:r>
            <a:r>
              <a:rPr kumimoji="0" lang="en-US" sz="3600" dirty="0">
                <a:latin typeface="Helvetica" charset="0"/>
                <a:ea typeface="ＭＳ Ｐゴシック" charset="0"/>
                <a:cs typeface="ＭＳ Ｐゴシック" charset="0"/>
              </a:rPr>
              <a:t> </a:t>
            </a:r>
            <a:r>
              <a:rPr kumimoji="0" lang="en-US" sz="3600" u="sng" dirty="0">
                <a:solidFill>
                  <a:srgbClr val="FFFF00"/>
                </a:solidFill>
                <a:latin typeface="Helvetica" charset="0"/>
                <a:ea typeface="ＭＳ Ｐゴシック" charset="0"/>
                <a:cs typeface="ＭＳ Ｐゴシック" charset="0"/>
              </a:rPr>
              <a:t>1-2</a:t>
            </a:r>
            <a:r>
              <a:rPr kumimoji="0" lang="en-US" sz="3600" dirty="0">
                <a:latin typeface="Helvetica" charset="0"/>
                <a:ea typeface="ＭＳ Ｐゴシック" charset="0"/>
                <a:cs typeface="ＭＳ Ｐゴシック" charset="0"/>
              </a:rPr>
              <a:t> </a:t>
            </a:r>
            <a:r>
              <a:rPr kumimoji="0" lang="en-US" sz="3600" dirty="0" err="1">
                <a:latin typeface="Helvetica" charset="0"/>
                <a:ea typeface="ＭＳ Ｐゴシック" charset="0"/>
                <a:cs typeface="ＭＳ Ｐゴシック" charset="0"/>
              </a:rPr>
              <a:t>ochosana</a:t>
            </a:r>
            <a:r>
              <a:rPr kumimoji="0" lang="en-US" sz="3600" dirty="0">
                <a:latin typeface="Helvetica" charset="0"/>
                <a:ea typeface="ＭＳ Ｐゴシック" charset="0"/>
                <a:cs typeface="ＭＳ Ｐゴシック" charset="0"/>
              </a:rPr>
              <a:t> </a:t>
            </a:r>
            <a:r>
              <a:rPr kumimoji="0" lang="en-US" sz="3600" dirty="0" err="1">
                <a:latin typeface="Helvetica" charset="0"/>
                <a:ea typeface="ＭＳ Ｐゴシック" charset="0"/>
                <a:cs typeface="ＭＳ Ｐゴシック" charset="0"/>
              </a:rPr>
              <a:t>sonhya</a:t>
            </a:r>
            <a:endParaRPr kumimoji="0" lang="en-US" sz="3600" u="sng" dirty="0">
              <a:solidFill>
                <a:schemeClr val="hlink"/>
              </a:solidFill>
              <a:latin typeface="Helvetica" charset="0"/>
              <a:ea typeface="ＭＳ Ｐゴシック" charset="0"/>
              <a:cs typeface="ＭＳ Ｐゴシック" charset="0"/>
            </a:endParaRPr>
          </a:p>
        </p:txBody>
      </p:sp>
      <p:sp>
        <p:nvSpPr>
          <p:cNvPr id="905219"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05220" name="Text Box 4"/>
          <p:cNvSpPr txBox="1">
            <a:spLocks noChangeArrowheads="1"/>
          </p:cNvSpPr>
          <p:nvPr/>
        </p:nvSpPr>
        <p:spPr bwMode="auto">
          <a:xfrm>
            <a:off x="152400" y="5735638"/>
            <a:ext cx="2371162"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00"/>
                </a:solidFill>
                <a:latin typeface="Arial Black" charset="0"/>
              </a:rPr>
              <a:t>S = </a:t>
            </a:r>
            <a:r>
              <a:rPr lang="en-US" sz="3200" b="1" dirty="0" err="1">
                <a:solidFill>
                  <a:srgbClr val="FFFF00"/>
                </a:solidFill>
                <a:latin typeface="Arial Black" charset="0"/>
              </a:rPr>
              <a:t>Mmen</a:t>
            </a:r>
            <a:endParaRPr lang="en-US" dirty="0">
              <a:solidFill>
                <a:srgbClr val="FFFF00"/>
              </a:solidFill>
            </a:endParaRPr>
          </a:p>
        </p:txBody>
      </p:sp>
      <p:sp>
        <p:nvSpPr>
          <p:cNvPr id="905221"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905222" name="Text Box 6"/>
          <p:cNvSpPr txBox="1">
            <a:spLocks noChangeArrowheads="1"/>
          </p:cNvSpPr>
          <p:nvPr/>
        </p:nvSpPr>
        <p:spPr bwMode="auto">
          <a:xfrm>
            <a:off x="152400" y="6192838"/>
            <a:ext cx="227979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FF"/>
                </a:solidFill>
                <a:latin typeface="Arial Black" charset="0"/>
              </a:rPr>
              <a:t>M = </a:t>
            </a:r>
            <a:r>
              <a:rPr lang="en-US" sz="3200" b="1" dirty="0" err="1">
                <a:solidFill>
                  <a:srgbClr val="FFFFFF"/>
                </a:solidFill>
                <a:latin typeface="Arial Black" charset="0"/>
              </a:rPr>
              <a:t>Okho</a:t>
            </a:r>
            <a:endParaRPr lang="en-US" dirty="0">
              <a:solidFill>
                <a:srgbClr val="BBE0E3"/>
              </a:solidFill>
            </a:endParaRPr>
          </a:p>
        </p:txBody>
      </p:sp>
      <p:sp>
        <p:nvSpPr>
          <p:cNvPr id="905223"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4"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5"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6"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7"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8"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29"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0"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1"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2"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3"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4"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5"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6"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7"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8"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39"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0"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1"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2"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3"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4"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5"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6"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7"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8"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05249"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05250"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05254"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05255" name="Oval 39"/>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05256"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296997"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05249"/>
                                        </p:tgtEl>
                                        <p:attrNameLst>
                                          <p:attrName>style.visibility</p:attrName>
                                        </p:attrNameLst>
                                      </p:cBhvr>
                                      <p:to>
                                        <p:strVal val="visible"/>
                                      </p:to>
                                    </p:set>
                                    <p:animEffect transition="in" filter="wipe(right)">
                                      <p:cBhvr>
                                        <p:cTn id="7" dur="500"/>
                                        <p:tgtEl>
                                          <p:spTgt spid="9052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5250"/>
                                        </p:tgtEl>
                                        <p:attrNameLst>
                                          <p:attrName>style.visibility</p:attrName>
                                        </p:attrNameLst>
                                      </p:cBhvr>
                                      <p:to>
                                        <p:strVal val="visible"/>
                                      </p:to>
                                    </p:set>
                                    <p:animEffect transition="in" filter="wipe(left)">
                                      <p:cBhvr>
                                        <p:cTn id="11" dur="500"/>
                                        <p:tgtEl>
                                          <p:spTgt spid="905250"/>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05254"/>
                                        </p:tgtEl>
                                        <p:attrNameLst>
                                          <p:attrName>style.visibility</p:attrName>
                                        </p:attrNameLst>
                                      </p:cBhvr>
                                      <p:to>
                                        <p:strVal val="visible"/>
                                      </p:to>
                                    </p:set>
                                    <p:anim calcmode="lin" valueType="num">
                                      <p:cBhvr>
                                        <p:cTn id="15" dur="1000" fill="hold"/>
                                        <p:tgtEl>
                                          <p:spTgt spid="905254"/>
                                        </p:tgtEl>
                                        <p:attrNameLst>
                                          <p:attrName>ppt_w</p:attrName>
                                        </p:attrNameLst>
                                      </p:cBhvr>
                                      <p:tavLst>
                                        <p:tav tm="0">
                                          <p:val>
                                            <p:fltVal val="0"/>
                                          </p:val>
                                        </p:tav>
                                        <p:tav tm="100000">
                                          <p:val>
                                            <p:strVal val="#ppt_w"/>
                                          </p:val>
                                        </p:tav>
                                      </p:tavLst>
                                    </p:anim>
                                    <p:anim calcmode="lin" valueType="num">
                                      <p:cBhvr>
                                        <p:cTn id="16" dur="1000" fill="hold"/>
                                        <p:tgtEl>
                                          <p:spTgt spid="905254"/>
                                        </p:tgtEl>
                                        <p:attrNameLst>
                                          <p:attrName>ppt_h</p:attrName>
                                        </p:attrNameLst>
                                      </p:cBhvr>
                                      <p:tavLst>
                                        <p:tav tm="0">
                                          <p:val>
                                            <p:fltVal val="0"/>
                                          </p:val>
                                        </p:tav>
                                        <p:tav tm="100000">
                                          <p:val>
                                            <p:strVal val="#ppt_h"/>
                                          </p:val>
                                        </p:tav>
                                      </p:tavLst>
                                    </p:anim>
                                    <p:anim calcmode="lin" valueType="num">
                                      <p:cBhvr>
                                        <p:cTn id="17" dur="1000" fill="hold"/>
                                        <p:tgtEl>
                                          <p:spTgt spid="905254"/>
                                        </p:tgtEl>
                                        <p:attrNameLst>
                                          <p:attrName>style.rotation</p:attrName>
                                        </p:attrNameLst>
                                      </p:cBhvr>
                                      <p:tavLst>
                                        <p:tav tm="0">
                                          <p:val>
                                            <p:fltVal val="90"/>
                                          </p:val>
                                        </p:tav>
                                        <p:tav tm="100000">
                                          <p:val>
                                            <p:fltVal val="0"/>
                                          </p:val>
                                        </p:tav>
                                      </p:tavLst>
                                    </p:anim>
                                    <p:animEffect transition="in" filter="fade">
                                      <p:cBhvr>
                                        <p:cTn id="18" dur="1000"/>
                                        <p:tgtEl>
                                          <p:spTgt spid="9052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iterate type="lt">
                                    <p:tmPct val="0"/>
                                  </p:iterate>
                                  <p:childTnLst>
                                    <p:animEffect transition="out" filter="blinds(horizontal)">
                                      <p:cBhvr>
                                        <p:cTn id="22" dur="500"/>
                                        <p:tgtEl>
                                          <p:spTgt spid="905254"/>
                                        </p:tgtEl>
                                      </p:cBhvr>
                                    </p:animEffect>
                                    <p:set>
                                      <p:cBhvr>
                                        <p:cTn id="23" dur="1" fill="hold">
                                          <p:stCondLst>
                                            <p:cond delay="499"/>
                                          </p:stCondLst>
                                        </p:cTn>
                                        <p:tgtEl>
                                          <p:spTgt spid="905254"/>
                                        </p:tgtEl>
                                        <p:attrNameLst>
                                          <p:attrName>style.visibility</p:attrName>
                                        </p:attrNameLst>
                                      </p:cBhvr>
                                      <p:to>
                                        <p:strVal val="hidden"/>
                                      </p:to>
                                    </p:se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905256"/>
                                        </p:tgtEl>
                                        <p:attrNameLst>
                                          <p:attrName>style.visibility</p:attrName>
                                        </p:attrNameLst>
                                      </p:cBhvr>
                                      <p:to>
                                        <p:strVal val="visible"/>
                                      </p:to>
                                    </p:set>
                                    <p:animEffect transition="in" filter="wipe(left)">
                                      <p:cBhvr>
                                        <p:cTn id="27" dur="500"/>
                                        <p:tgtEl>
                                          <p:spTgt spid="9052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905255"/>
                                        </p:tgtEl>
                                        <p:attrNameLst>
                                          <p:attrName>style.visibility</p:attrName>
                                        </p:attrNameLst>
                                      </p:cBhvr>
                                      <p:to>
                                        <p:strVal val="visible"/>
                                      </p:to>
                                    </p:set>
                                    <p:anim calcmode="lin" valueType="num">
                                      <p:cBhvr>
                                        <p:cTn id="32" dur="1000" fill="hold"/>
                                        <p:tgtEl>
                                          <p:spTgt spid="905255"/>
                                        </p:tgtEl>
                                        <p:attrNameLst>
                                          <p:attrName>ppt_w</p:attrName>
                                        </p:attrNameLst>
                                      </p:cBhvr>
                                      <p:tavLst>
                                        <p:tav tm="0">
                                          <p:val>
                                            <p:fltVal val="0"/>
                                          </p:val>
                                        </p:tav>
                                        <p:tav tm="100000">
                                          <p:val>
                                            <p:strVal val="#ppt_w"/>
                                          </p:val>
                                        </p:tav>
                                      </p:tavLst>
                                    </p:anim>
                                    <p:anim calcmode="lin" valueType="num">
                                      <p:cBhvr>
                                        <p:cTn id="33" dur="1000" fill="hold"/>
                                        <p:tgtEl>
                                          <p:spTgt spid="905255"/>
                                        </p:tgtEl>
                                        <p:attrNameLst>
                                          <p:attrName>ppt_h</p:attrName>
                                        </p:attrNameLst>
                                      </p:cBhvr>
                                      <p:tavLst>
                                        <p:tav tm="0">
                                          <p:val>
                                            <p:fltVal val="0"/>
                                          </p:val>
                                        </p:tav>
                                        <p:tav tm="100000">
                                          <p:val>
                                            <p:strVal val="#ppt_h"/>
                                          </p:val>
                                        </p:tav>
                                      </p:tavLst>
                                    </p:anim>
                                    <p:anim calcmode="lin" valueType="num">
                                      <p:cBhvr>
                                        <p:cTn id="34" dur="1000" fill="hold"/>
                                        <p:tgtEl>
                                          <p:spTgt spid="905255"/>
                                        </p:tgtEl>
                                        <p:attrNameLst>
                                          <p:attrName>style.rotation</p:attrName>
                                        </p:attrNameLst>
                                      </p:cBhvr>
                                      <p:tavLst>
                                        <p:tav tm="0">
                                          <p:val>
                                            <p:fltVal val="90"/>
                                          </p:val>
                                        </p:tav>
                                        <p:tav tm="100000">
                                          <p:val>
                                            <p:fltVal val="0"/>
                                          </p:val>
                                        </p:tav>
                                      </p:tavLst>
                                    </p:anim>
                                    <p:animEffect transition="in" filter="fade">
                                      <p:cBhvr>
                                        <p:cTn id="35" dur="10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54" grpId="0" animBg="1"/>
      <p:bldP spid="905254" grpId="1" animBg="1"/>
      <p:bldP spid="9052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1" descr="step 2 with 3 people browner.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5175"/>
            <a:ext cx="9197975" cy="611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010" name="Rectangle 2"/>
          <p:cNvSpPr>
            <a:spLocks noGrp="1" noChangeArrowheads="1"/>
          </p:cNvSpPr>
          <p:nvPr>
            <p:ph type="title" idx="4294967295"/>
          </p:nvPr>
        </p:nvSpPr>
        <p:spPr>
          <a:xfrm>
            <a:off x="0" y="-100013"/>
            <a:ext cx="9144000" cy="865188"/>
          </a:xfrm>
          <a:solidFill>
            <a:schemeClr val="tx1"/>
          </a:solidFill>
        </p:spPr>
        <p:txBody>
          <a:bodyPr/>
          <a:lstStyle/>
          <a:p>
            <a:pPr algn="ctr" eaLnBrk="1" hangingPunct="1"/>
            <a:r>
              <a:rPr lang="en-US" sz="5400" b="1" dirty="0" err="1">
                <a:solidFill>
                  <a:srgbClr val="FFFFFF"/>
                </a:solidFill>
                <a:latin typeface="Arial" charset="0"/>
                <a:ea typeface="ＭＳ Ｐゴシック" charset="0"/>
                <a:cs typeface="Arial" charset="0"/>
              </a:rPr>
              <a:t>Engao</a:t>
            </a:r>
            <a:r>
              <a:rPr lang="en-US" sz="5400" b="1" dirty="0">
                <a:solidFill>
                  <a:srgbClr val="FFFFFF"/>
                </a:solidFill>
                <a:latin typeface="Arial" charset="0"/>
                <a:ea typeface="ＭＳ Ｐゴシック" charset="0"/>
                <a:cs typeface="Arial" charset="0"/>
              </a:rPr>
              <a:t> </a:t>
            </a:r>
            <a:r>
              <a:rPr lang="en-US" sz="5400" b="1" dirty="0" err="1">
                <a:solidFill>
                  <a:srgbClr val="FFFFFF"/>
                </a:solidFill>
                <a:latin typeface="Arial" charset="0"/>
                <a:ea typeface="ＭＳ Ｐゴシック" charset="0"/>
                <a:cs typeface="Arial" charset="0"/>
              </a:rPr>
              <a:t>olan</a:t>
            </a:r>
            <a:r>
              <a:rPr lang="en-US" sz="5400" b="1" dirty="0">
                <a:solidFill>
                  <a:srgbClr val="FFFFFF"/>
                </a:solidFill>
                <a:latin typeface="Arial" charset="0"/>
                <a:ea typeface="ＭＳ Ｐゴシック" charset="0"/>
                <a:cs typeface="Arial" charset="0"/>
              </a:rPr>
              <a:t> 2 </a:t>
            </a:r>
            <a:r>
              <a:rPr lang="en-US" sz="5400" b="1" dirty="0" err="1">
                <a:solidFill>
                  <a:srgbClr val="FFFFFF"/>
                </a:solidFill>
                <a:latin typeface="Arial" charset="0"/>
                <a:ea typeface="ＭＳ Ｐゴシック" charset="0"/>
                <a:cs typeface="Arial" charset="0"/>
              </a:rPr>
              <a:t>toji</a:t>
            </a:r>
            <a:endParaRPr lang="en-US" dirty="0">
              <a:solidFill>
                <a:srgbClr val="FFFFFF"/>
              </a:solidFill>
              <a:latin typeface="Arial" charset="0"/>
              <a:ea typeface="ＭＳ Ｐゴシック" charset="0"/>
              <a:cs typeface="Arial" charset="0"/>
            </a:endParaRPr>
          </a:p>
        </p:txBody>
      </p:sp>
      <p:sp>
        <p:nvSpPr>
          <p:cNvPr id="1094659" name="Text Box 3"/>
          <p:cNvSpPr txBox="1">
            <a:spLocks noChangeArrowheads="1"/>
          </p:cNvSpPr>
          <p:nvPr/>
        </p:nvSpPr>
        <p:spPr bwMode="auto">
          <a:xfrm>
            <a:off x="-11113" y="3500438"/>
            <a:ext cx="7315201" cy="3046988"/>
          </a:xfrm>
          <a:prstGeom prst="rect">
            <a:avLst/>
          </a:prstGeom>
          <a:noFill/>
          <a:ln>
            <a:noFill/>
          </a:ln>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defRPr/>
            </a:pPr>
            <a:r>
              <a:rPr lang="en-US" sz="4800" b="1" dirty="0" err="1">
                <a:solidFill>
                  <a:srgbClr val="FFFFFF"/>
                </a:solidFill>
                <a:effectLst>
                  <a:glow rad="101600">
                    <a:schemeClr val="tx1"/>
                  </a:glow>
                </a:effectLst>
              </a:rPr>
              <a:t>Shiang</a:t>
            </a:r>
            <a:r>
              <a:rPr lang="en-US" sz="4800" b="1" dirty="0">
                <a:solidFill>
                  <a:srgbClr val="FFFFFF"/>
                </a:solidFill>
                <a:effectLst>
                  <a:glow rad="101600">
                    <a:schemeClr val="tx1"/>
                  </a:glow>
                </a:effectLst>
              </a:rPr>
              <a:t> jo </a:t>
            </a:r>
            <a:r>
              <a:rPr lang="en-US" sz="4800" b="1" dirty="0" err="1">
                <a:solidFill>
                  <a:srgbClr val="FFFFFF"/>
                </a:solidFill>
                <a:effectLst>
                  <a:glow rad="101600">
                    <a:schemeClr val="tx1"/>
                  </a:glow>
                </a:effectLst>
              </a:rPr>
              <a:t>kyong</a:t>
            </a:r>
            <a:r>
              <a:rPr lang="en-US" sz="4800" b="1" dirty="0">
                <a:solidFill>
                  <a:srgbClr val="FFFFFF"/>
                </a:solidFill>
                <a:effectLst>
                  <a:glow rad="101600">
                    <a:schemeClr val="tx1"/>
                  </a:glow>
                </a:effectLst>
              </a:rPr>
              <a:t> </a:t>
            </a:r>
            <a:r>
              <a:rPr lang="en-US" sz="4800" b="1" dirty="0" err="1">
                <a:solidFill>
                  <a:srgbClr val="FFFFFF"/>
                </a:solidFill>
                <a:effectLst>
                  <a:glow rad="101600">
                    <a:schemeClr val="tx1"/>
                  </a:glow>
                </a:effectLst>
              </a:rPr>
              <a:t>kvutuv</a:t>
            </a:r>
            <a:r>
              <a:rPr lang="en-US" sz="4800" b="1" dirty="0">
                <a:solidFill>
                  <a:srgbClr val="FFFFFF"/>
                </a:solidFill>
                <a:effectLst>
                  <a:glow rad="101600">
                    <a:schemeClr val="tx1"/>
                  </a:glow>
                </a:effectLst>
              </a:rPr>
              <a:t> la? </a:t>
            </a:r>
          </a:p>
          <a:p>
            <a:pPr>
              <a:buFont typeface="Arial" charset="0"/>
              <a:buChar char="•"/>
              <a:defRPr/>
            </a:pPr>
            <a:r>
              <a:rPr lang="en-US" sz="4800" b="1" dirty="0" err="1">
                <a:solidFill>
                  <a:srgbClr val="FFFFFF"/>
                </a:solidFill>
                <a:effectLst>
                  <a:glow rad="101600">
                    <a:schemeClr val="tx1"/>
                  </a:glow>
                </a:effectLst>
              </a:rPr>
              <a:t>Ntio</a:t>
            </a:r>
            <a:r>
              <a:rPr lang="en-US" sz="4800" b="1" dirty="0">
                <a:solidFill>
                  <a:srgbClr val="FFFFFF"/>
                </a:solidFill>
                <a:effectLst>
                  <a:glow rad="101600">
                    <a:schemeClr val="tx1"/>
                  </a:glow>
                </a:effectLst>
              </a:rPr>
              <a:t> </a:t>
            </a:r>
            <a:r>
              <a:rPr lang="en-US" sz="4800" b="1" dirty="0" err="1">
                <a:solidFill>
                  <a:srgbClr val="FFFFFF"/>
                </a:solidFill>
                <a:effectLst>
                  <a:glow rad="101600">
                    <a:schemeClr val="tx1"/>
                  </a:glow>
                </a:effectLst>
              </a:rPr>
              <a:t>tsukona</a:t>
            </a:r>
            <a:r>
              <a:rPr lang="en-US" sz="4800" b="1" dirty="0">
                <a:solidFill>
                  <a:srgbClr val="FFFFFF"/>
                </a:solidFill>
                <a:effectLst>
                  <a:glow rad="101600">
                    <a:schemeClr val="tx1"/>
                  </a:glow>
                </a:effectLst>
              </a:rPr>
              <a:t> </a:t>
            </a:r>
            <a:r>
              <a:rPr lang="en-US" sz="4800" b="1" dirty="0" err="1">
                <a:solidFill>
                  <a:srgbClr val="FFFFFF"/>
                </a:solidFill>
                <a:effectLst>
                  <a:glow rad="101600">
                    <a:schemeClr val="tx1"/>
                  </a:glow>
                </a:effectLst>
              </a:rPr>
              <a:t>oyim</a:t>
            </a:r>
            <a:r>
              <a:rPr lang="en-US" sz="4800" b="1" dirty="0">
                <a:solidFill>
                  <a:srgbClr val="FFFFFF"/>
                </a:solidFill>
                <a:effectLst>
                  <a:glow rad="101600">
                    <a:schemeClr val="tx1"/>
                  </a:glow>
                </a:effectLst>
              </a:rPr>
              <a:t> 1-2 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4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381000" y="4495800"/>
            <a:ext cx="5562600" cy="2286000"/>
          </a:xfrm>
        </p:spPr>
        <p:txBody>
          <a:bodyPr/>
          <a:lstStyle/>
          <a:p>
            <a:pPr eaLnBrk="1" hangingPunct="1">
              <a:defRPr/>
            </a:pPr>
            <a:r>
              <a:rPr lang="en-US" sz="4800" b="1">
                <a:latin typeface="Copperplate Gothic Light" charset="0"/>
                <a:ea typeface="ヒラギノ角ゴ Pro W3" charset="0"/>
                <a:cs typeface="ヒラギノ角ゴ Pro W3" charset="0"/>
              </a:rPr>
              <a:t>Deut. 19:15</a:t>
            </a:r>
            <a:endParaRPr lang="en-US">
              <a:latin typeface="Copperplate Gothic Light" charset="0"/>
              <a:ea typeface="ヒラギノ角ゴ Pro W3" charset="0"/>
              <a:cs typeface="ヒラギノ角ゴ Pro W3" charset="0"/>
            </a:endParaRPr>
          </a:p>
        </p:txBody>
      </p:sp>
      <p:sp>
        <p:nvSpPr>
          <p:cNvPr id="1099780" name="Rectangle 4"/>
          <p:cNvSpPr>
            <a:spLocks noChangeArrowheads="1"/>
          </p:cNvSpPr>
          <p:nvPr/>
        </p:nvSpPr>
        <p:spPr bwMode="auto">
          <a:xfrm>
            <a:off x="2057400" y="228600"/>
            <a:ext cx="7010400" cy="3505200"/>
          </a:xfrm>
          <a:prstGeom prst="rect">
            <a:avLst/>
          </a:prstGeom>
          <a:noFill/>
          <a:ln>
            <a:noFill/>
          </a:ln>
          <a:effectLst/>
        </p:spPr>
        <p:txBody>
          <a:bodyPr/>
          <a:lstStyle/>
          <a:p>
            <a:pPr>
              <a:buFont typeface="Wingdings" charset="0"/>
              <a:buNone/>
              <a:defRPr/>
            </a:pPr>
            <a:r>
              <a:rPr lang="ru-RU" sz="3600" b="1" i="1" dirty="0">
                <a:solidFill>
                  <a:srgbClr val="FFFFFF"/>
                </a:solidFill>
                <a:effectLst>
                  <a:glow rad="228600">
                    <a:schemeClr val="tx1"/>
                  </a:glow>
                </a:effectLst>
                <a:latin typeface="Arial" charset="0"/>
                <a:ea typeface="ヒラギノ角ゴ Pro W3" charset="0"/>
                <a:cs typeface="ヒラギノ角ゴ Pro W3" charset="0"/>
              </a:rPr>
              <a:t>“</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Kyon</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tsuka</a:t>
            </a:r>
            <a:r>
              <a:rPr lang="en-US" sz="3600" b="1" i="1" dirty="0">
                <a:solidFill>
                  <a:srgbClr val="FFFFFF"/>
                </a:solidFill>
                <a:effectLst>
                  <a:glow rad="228600">
                    <a:schemeClr val="tx1"/>
                  </a:glow>
                </a:effectLst>
                <a:latin typeface="Arial" charset="0"/>
                <a:ea typeface="ヒラギノ角ゴ Pro W3" charset="0"/>
                <a:cs typeface="ヒラギノ角ゴ Pro W3" charset="0"/>
              </a:rPr>
              <a:t> ji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nlan</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epiv</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tsukona</a:t>
            </a:r>
            <a:r>
              <a:rPr lang="en-US" sz="3600" b="1" i="1" dirty="0">
                <a:solidFill>
                  <a:srgbClr val="FFFFFF"/>
                </a:solidFill>
                <a:effectLst>
                  <a:glow rad="228600">
                    <a:schemeClr val="tx1"/>
                  </a:glow>
                </a:effectLst>
                <a:latin typeface="Arial" charset="0"/>
                <a:ea typeface="ヒラギノ角ゴ Pro W3" charset="0"/>
                <a:cs typeface="ヒラギノ角ゴ Pro W3" charset="0"/>
              </a:rPr>
              <a:t> jo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ehungpvui</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tsuka</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taena</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ntssochyu</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matacho</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otsuk</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enina</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ehungpvui</a:t>
            </a:r>
            <a:r>
              <a:rPr lang="en-US" sz="3600" b="1" i="1" dirty="0">
                <a:solidFill>
                  <a:srgbClr val="FFFFFF"/>
                </a:solidFill>
                <a:effectLst>
                  <a:glow rad="228600">
                    <a:schemeClr val="tx1"/>
                  </a:glow>
                </a:effectLst>
                <a:latin typeface="Arial" charset="0"/>
                <a:ea typeface="ヒラギノ角ゴ Pro W3" charset="0"/>
                <a:cs typeface="ヒラギノ角ゴ Pro W3" charset="0"/>
              </a:rPr>
              <a:t> pia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nlan</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piv</a:t>
            </a:r>
            <a:r>
              <a:rPr lang="en-US" sz="3600" b="1" i="1" dirty="0">
                <a:solidFill>
                  <a:srgbClr val="FFFFFF"/>
                </a:solidFill>
                <a:effectLst>
                  <a:glow rad="228600">
                    <a:schemeClr val="tx1"/>
                  </a:glow>
                </a:effectLst>
                <a:latin typeface="Arial" charset="0"/>
                <a:ea typeface="ヒラギノ角ゴ Pro W3" charset="0"/>
                <a:cs typeface="ヒラギノ角ゴ Pro W3" charset="0"/>
              </a:rPr>
              <a:t> </a:t>
            </a:r>
            <a:r>
              <a:rPr lang="en-US" sz="3600" b="1" i="1" dirty="0" err="1">
                <a:solidFill>
                  <a:srgbClr val="FFFFFF"/>
                </a:solidFill>
                <a:effectLst>
                  <a:glow rad="228600">
                    <a:schemeClr val="tx1"/>
                  </a:glow>
                </a:effectLst>
                <a:latin typeface="Arial" charset="0"/>
                <a:ea typeface="ヒラギノ角ゴ Pro W3" charset="0"/>
                <a:cs typeface="ヒラギノ角ゴ Pro W3" charset="0"/>
              </a:rPr>
              <a:t>shikhfu</a:t>
            </a:r>
            <a:r>
              <a:rPr lang="en-US" sz="3600" b="1" i="1" dirty="0">
                <a:solidFill>
                  <a:srgbClr val="FFFFFF"/>
                </a:solidFill>
                <a:effectLst>
                  <a:glow rad="228600">
                    <a:schemeClr val="tx1"/>
                  </a:glow>
                </a:effectLst>
                <a:latin typeface="Arial" charset="0"/>
                <a:ea typeface="ヒラギノ角ゴ Pro W3" charset="0"/>
                <a:cs typeface="ヒラギノ角ゴ Pro W3" charset="0"/>
              </a:rPr>
              <a:t>.</a:t>
            </a:r>
            <a:r>
              <a:rPr lang="ru-RU" sz="3600" b="1" i="1" dirty="0">
                <a:solidFill>
                  <a:srgbClr val="FFFFFF"/>
                </a:solidFill>
                <a:effectLst>
                  <a:glow rad="228600">
                    <a:schemeClr val="tx1"/>
                  </a:glow>
                </a:effectLst>
                <a:latin typeface="Arial" charset="0"/>
                <a:ea typeface="ヒラギノ角ゴ Pro W3" charset="0"/>
                <a:cs typeface="ヒラギノ角ゴ Pro W3" charset="0"/>
              </a:rPr>
              <a:t>"</a:t>
            </a:r>
            <a:endParaRPr lang="en-US" sz="3600" b="1" i="1" dirty="0">
              <a:solidFill>
                <a:srgbClr val="FFFFFF"/>
              </a:solidFill>
              <a:effectLst>
                <a:glow rad="228600">
                  <a:schemeClr val="tx1"/>
                </a:glow>
              </a:effectLst>
              <a:latin typeface="Arial" charset="0"/>
              <a:ea typeface="ヒラギノ角ゴ Pro W3" charset="0"/>
              <a:cs typeface="ヒラギノ角ゴ Pro W3"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305094"/>
          </a:xfrm>
          <a:effectLst>
            <a:outerShdw blurRad="63500" dist="155023" dir="12899521" algn="ctr" rotWithShape="0">
              <a:srgbClr val="07070B">
                <a:alpha val="74998"/>
              </a:srgbClr>
            </a:outerShdw>
          </a:effectLst>
        </p:spPr>
        <p:txBody>
          <a:bodyPr/>
          <a:lstStyle/>
          <a:p>
            <a:pPr eaLnBrk="1" hangingPunct="1">
              <a:defRPr/>
            </a:pPr>
            <a:r>
              <a:rPr kumimoji="0" lang="en-US" dirty="0">
                <a:latin typeface="Helvetica" charset="0"/>
                <a:ea typeface="ＭＳ Ｐゴシック" charset="0"/>
                <a:cs typeface="ＭＳ Ｐゴシック" charset="0"/>
              </a:rPr>
              <a:t>Olan 3 to </a:t>
            </a:r>
            <a:r>
              <a:rPr kumimoji="0" lang="en-US" dirty="0" err="1">
                <a:latin typeface="Helvetica" charset="0"/>
                <a:ea typeface="ＭＳ Ｐゴシック" charset="0"/>
                <a:cs typeface="ＭＳ Ｐゴシック" charset="0"/>
              </a:rPr>
              <a:t>Ntsacholan</a:t>
            </a:r>
            <a:r>
              <a:rPr kumimoji="0" lang="en-US" dirty="0">
                <a:latin typeface="Helvetica" charset="0"/>
                <a:ea typeface="ＭＳ Ｐゴシック" charset="0"/>
                <a:cs typeface="ＭＳ Ｐゴシック" charset="0"/>
              </a:rPr>
              <a:t> </a:t>
            </a:r>
            <a:br>
              <a:rPr kumimoji="0" lang="en-US" dirty="0">
                <a:latin typeface="Helvetica" charset="0"/>
                <a:ea typeface="ＭＳ Ｐゴシック" charset="0"/>
                <a:cs typeface="ＭＳ Ｐゴシック" charset="0"/>
              </a:rPr>
            </a:br>
            <a:r>
              <a:rPr kumimoji="0" lang="en-US" dirty="0">
                <a:latin typeface="Helvetica" charset="0"/>
                <a:ea typeface="ＭＳ Ｐゴシック" charset="0"/>
                <a:cs typeface="ＭＳ Ｐゴシック" charset="0"/>
              </a:rPr>
              <a:t> </a:t>
            </a:r>
            <a:r>
              <a:rPr kumimoji="0" lang="en-US" dirty="0" err="1">
                <a:latin typeface="Helvetica" charset="0"/>
                <a:ea typeface="ＭＳ Ｐゴシック" charset="0"/>
                <a:cs typeface="ＭＳ Ｐゴシック" charset="0"/>
              </a:rPr>
              <a:t>Ekhumkho</a:t>
            </a:r>
            <a:r>
              <a:rPr kumimoji="0" lang="en-US" dirty="0">
                <a:latin typeface="Helvetica" charset="0"/>
                <a:ea typeface="ＭＳ Ｐゴシック" charset="0"/>
                <a:cs typeface="ＭＳ Ｐゴシック" charset="0"/>
              </a:rPr>
              <a:t> </a:t>
            </a:r>
            <a:r>
              <a:rPr kumimoji="0" lang="en-US" dirty="0" err="1">
                <a:latin typeface="Helvetica" charset="0"/>
                <a:ea typeface="ＭＳ Ｐゴシック" charset="0"/>
                <a:cs typeface="ＭＳ Ｐゴシック" charset="0"/>
              </a:rPr>
              <a:t>topvulo</a:t>
            </a:r>
            <a:r>
              <a:rPr kumimoji="0" lang="en-US" dirty="0">
                <a:latin typeface="Helvetica" charset="0"/>
                <a:ea typeface="ＭＳ Ｐゴシック" charset="0"/>
                <a:cs typeface="ＭＳ Ｐゴシック" charset="0"/>
              </a:rPr>
              <a:t> </a:t>
            </a:r>
            <a:r>
              <a:rPr kumimoji="0" lang="en-US" dirty="0" err="1">
                <a:latin typeface="Helvetica" charset="0"/>
                <a:ea typeface="ＭＳ Ｐゴシック" charset="0"/>
                <a:cs typeface="ＭＳ Ｐゴシック" charset="0"/>
              </a:rPr>
              <a:t>mmen</a:t>
            </a:r>
            <a:r>
              <a:rPr kumimoji="0" lang="en-US" dirty="0">
                <a:latin typeface="Helvetica" charset="0"/>
                <a:ea typeface="ＭＳ Ｐゴシック" charset="0"/>
                <a:cs typeface="ＭＳ Ｐゴシック" charset="0"/>
              </a:rPr>
              <a:t> ji </a:t>
            </a:r>
            <a:r>
              <a:rPr kumimoji="0" lang="en-US" dirty="0" err="1">
                <a:latin typeface="Helvetica" charset="0"/>
                <a:ea typeface="ＭＳ Ｐゴシック" charset="0"/>
                <a:cs typeface="ＭＳ Ｐゴシック" charset="0"/>
              </a:rPr>
              <a:t>nzua</a:t>
            </a:r>
            <a:r>
              <a:rPr kumimoji="0" lang="en-US" dirty="0">
                <a:latin typeface="Helvetica" charset="0"/>
                <a:ea typeface="ＭＳ Ｐゴシック" charset="0"/>
                <a:cs typeface="ＭＳ Ｐゴシック" charset="0"/>
              </a:rPr>
              <a:t> </a:t>
            </a:r>
            <a:r>
              <a:rPr kumimoji="0" lang="en-US" dirty="0" err="1">
                <a:latin typeface="Helvetica" charset="0"/>
                <a:ea typeface="ＭＳ Ｐゴシック" charset="0"/>
                <a:cs typeface="ＭＳ Ｐゴシック" charset="0"/>
              </a:rPr>
              <a:t>yitoka</a:t>
            </a:r>
            <a:endParaRPr kumimoji="0" lang="en-US" sz="3600" dirty="0">
              <a:solidFill>
                <a:srgbClr val="FFFF00"/>
              </a:solidFill>
              <a:latin typeface="Helvetica" charset="0"/>
              <a:ea typeface="ＭＳ Ｐゴシック" charset="0"/>
              <a:cs typeface="ＭＳ Ｐゴシック" charset="0"/>
            </a:endParaRPr>
          </a:p>
        </p:txBody>
      </p:sp>
      <p:sp>
        <p:nvSpPr>
          <p:cNvPr id="967683"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67684" name="Text Box 4"/>
          <p:cNvSpPr txBox="1">
            <a:spLocks noChangeArrowheads="1"/>
          </p:cNvSpPr>
          <p:nvPr/>
        </p:nvSpPr>
        <p:spPr bwMode="auto">
          <a:xfrm>
            <a:off x="152400" y="5735638"/>
            <a:ext cx="2371162"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00"/>
                </a:solidFill>
                <a:latin typeface="Arial Black" charset="0"/>
              </a:rPr>
              <a:t>S = </a:t>
            </a:r>
            <a:r>
              <a:rPr lang="en-US" sz="3200" b="1" dirty="0" err="1">
                <a:solidFill>
                  <a:srgbClr val="FFFF00"/>
                </a:solidFill>
                <a:latin typeface="Arial Black" charset="0"/>
              </a:rPr>
              <a:t>Mmen</a:t>
            </a:r>
            <a:endParaRPr lang="en-US" dirty="0">
              <a:solidFill>
                <a:srgbClr val="FFFF00"/>
              </a:solidFill>
            </a:endParaRPr>
          </a:p>
        </p:txBody>
      </p:sp>
      <p:sp>
        <p:nvSpPr>
          <p:cNvPr id="967685"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967686" name="Text Box 6"/>
          <p:cNvSpPr txBox="1">
            <a:spLocks noChangeArrowheads="1"/>
          </p:cNvSpPr>
          <p:nvPr/>
        </p:nvSpPr>
        <p:spPr bwMode="auto">
          <a:xfrm>
            <a:off x="152400" y="6192838"/>
            <a:ext cx="227979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FF"/>
                </a:solidFill>
                <a:latin typeface="Arial Black" charset="0"/>
              </a:rPr>
              <a:t>M = </a:t>
            </a:r>
            <a:r>
              <a:rPr lang="en-US" sz="3200" b="1" dirty="0" err="1">
                <a:solidFill>
                  <a:srgbClr val="FFFFFF"/>
                </a:solidFill>
                <a:latin typeface="Arial Black" charset="0"/>
              </a:rPr>
              <a:t>Okho</a:t>
            </a:r>
            <a:endParaRPr lang="en-US" dirty="0">
              <a:solidFill>
                <a:srgbClr val="BBE0E3"/>
              </a:solidFill>
            </a:endParaRPr>
          </a:p>
        </p:txBody>
      </p:sp>
      <p:sp>
        <p:nvSpPr>
          <p:cNvPr id="967687"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88"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89"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0"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1"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2"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3"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4"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5"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6"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7"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8"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699"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0"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1"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2"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3"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4"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5"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6"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7"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8"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09"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10"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11"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12"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302118"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7713"/>
                                        </p:tgtEl>
                                        <p:attrNameLst>
                                          <p:attrName>style.visibility</p:attrName>
                                        </p:attrNameLst>
                                      </p:cBhvr>
                                      <p:to>
                                        <p:strVal val="visible"/>
                                      </p:to>
                                    </p:set>
                                    <p:animEffect transition="in" filter="wipe(right)">
                                      <p:cBhvr>
                                        <p:cTn id="7" dur="500"/>
                                        <p:tgtEl>
                                          <p:spTgt spid="9677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7714"/>
                                        </p:tgtEl>
                                        <p:attrNameLst>
                                          <p:attrName>style.visibility</p:attrName>
                                        </p:attrNameLst>
                                      </p:cBhvr>
                                      <p:to>
                                        <p:strVal val="visible"/>
                                      </p:to>
                                    </p:set>
                                    <p:animEffect transition="in" filter="wipe(left)">
                                      <p:cBhvr>
                                        <p:cTn id="11" dur="500"/>
                                        <p:tgtEl>
                                          <p:spTgt spid="967714"/>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67718"/>
                                        </p:tgtEl>
                                        <p:attrNameLst>
                                          <p:attrName>style.visibility</p:attrName>
                                        </p:attrNameLst>
                                      </p:cBhvr>
                                      <p:to>
                                        <p:strVal val="visible"/>
                                      </p:to>
                                    </p:set>
                                    <p:anim calcmode="lin" valueType="num">
                                      <p:cBhvr>
                                        <p:cTn id="15" dur="1000" fill="hold"/>
                                        <p:tgtEl>
                                          <p:spTgt spid="967718"/>
                                        </p:tgtEl>
                                        <p:attrNameLst>
                                          <p:attrName>ppt_w</p:attrName>
                                        </p:attrNameLst>
                                      </p:cBhvr>
                                      <p:tavLst>
                                        <p:tav tm="0">
                                          <p:val>
                                            <p:fltVal val="0"/>
                                          </p:val>
                                        </p:tav>
                                        <p:tav tm="100000">
                                          <p:val>
                                            <p:strVal val="#ppt_w"/>
                                          </p:val>
                                        </p:tav>
                                      </p:tavLst>
                                    </p:anim>
                                    <p:anim calcmode="lin" valueType="num">
                                      <p:cBhvr>
                                        <p:cTn id="16" dur="1000" fill="hold"/>
                                        <p:tgtEl>
                                          <p:spTgt spid="967718"/>
                                        </p:tgtEl>
                                        <p:attrNameLst>
                                          <p:attrName>ppt_h</p:attrName>
                                        </p:attrNameLst>
                                      </p:cBhvr>
                                      <p:tavLst>
                                        <p:tav tm="0">
                                          <p:val>
                                            <p:fltVal val="0"/>
                                          </p:val>
                                        </p:tav>
                                        <p:tav tm="100000">
                                          <p:val>
                                            <p:strVal val="#ppt_h"/>
                                          </p:val>
                                        </p:tav>
                                      </p:tavLst>
                                    </p:anim>
                                    <p:anim calcmode="lin" valueType="num">
                                      <p:cBhvr>
                                        <p:cTn id="17" dur="1000" fill="hold"/>
                                        <p:tgtEl>
                                          <p:spTgt spid="967718"/>
                                        </p:tgtEl>
                                        <p:attrNameLst>
                                          <p:attrName>style.rotation</p:attrName>
                                        </p:attrNameLst>
                                      </p:cBhvr>
                                      <p:tavLst>
                                        <p:tav tm="0">
                                          <p:val>
                                            <p:fltVal val="90"/>
                                          </p:val>
                                        </p:tav>
                                        <p:tav tm="100000">
                                          <p:val>
                                            <p:fltVal val="0"/>
                                          </p:val>
                                        </p:tav>
                                      </p:tavLst>
                                    </p:anim>
                                    <p:animEffect transition="in" filter="fade">
                                      <p:cBhvr>
                                        <p:cTn id="18" dur="1000"/>
                                        <p:tgtEl>
                                          <p:spTgt spid="967718"/>
                                        </p:tgtEl>
                                      </p:cBhvr>
                                    </p:animEffect>
                                  </p:childTnLst>
                                </p:cTn>
                              </p:par>
                            </p:childTnLst>
                          </p:cTn>
                        </p:par>
                        <p:par>
                          <p:cTn id="19" fill="hold" nodeType="after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67718"/>
                                        </p:tgtEl>
                                      </p:cBhvr>
                                    </p:animEffect>
                                    <p:set>
                                      <p:cBhvr>
                                        <p:cTn id="22" dur="1" fill="hold">
                                          <p:stCondLst>
                                            <p:cond delay="499"/>
                                          </p:stCondLst>
                                        </p:cTn>
                                        <p:tgtEl>
                                          <p:spTgt spid="967718"/>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67720"/>
                                        </p:tgtEl>
                                        <p:attrNameLst>
                                          <p:attrName>style.visibility</p:attrName>
                                        </p:attrNameLst>
                                      </p:cBhvr>
                                      <p:to>
                                        <p:strVal val="visible"/>
                                      </p:to>
                                    </p:set>
                                    <p:animEffect transition="in" filter="wipe(left)">
                                      <p:cBhvr>
                                        <p:cTn id="26" dur="500"/>
                                        <p:tgtEl>
                                          <p:spTgt spid="967720"/>
                                        </p:tgtEl>
                                      </p:cBhvr>
                                    </p:animEffect>
                                  </p:childTnLst>
                                </p:cTn>
                              </p:par>
                            </p:childTnLst>
                          </p:cTn>
                        </p:par>
                        <p:par>
                          <p:cTn id="27" fill="hold" nodeType="after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67719"/>
                                        </p:tgtEl>
                                        <p:attrNameLst>
                                          <p:attrName>style.visibility</p:attrName>
                                        </p:attrNameLst>
                                      </p:cBhvr>
                                      <p:to>
                                        <p:strVal val="visible"/>
                                      </p:to>
                                    </p:set>
                                    <p:anim calcmode="lin" valueType="num">
                                      <p:cBhvr>
                                        <p:cTn id="30" dur="1000" fill="hold"/>
                                        <p:tgtEl>
                                          <p:spTgt spid="967719"/>
                                        </p:tgtEl>
                                        <p:attrNameLst>
                                          <p:attrName>ppt_w</p:attrName>
                                        </p:attrNameLst>
                                      </p:cBhvr>
                                      <p:tavLst>
                                        <p:tav tm="0">
                                          <p:val>
                                            <p:fltVal val="0"/>
                                          </p:val>
                                        </p:tav>
                                        <p:tav tm="100000">
                                          <p:val>
                                            <p:strVal val="#ppt_w"/>
                                          </p:val>
                                        </p:tav>
                                      </p:tavLst>
                                    </p:anim>
                                    <p:anim calcmode="lin" valueType="num">
                                      <p:cBhvr>
                                        <p:cTn id="31" dur="1000" fill="hold"/>
                                        <p:tgtEl>
                                          <p:spTgt spid="967719"/>
                                        </p:tgtEl>
                                        <p:attrNameLst>
                                          <p:attrName>ppt_h</p:attrName>
                                        </p:attrNameLst>
                                      </p:cBhvr>
                                      <p:tavLst>
                                        <p:tav tm="0">
                                          <p:val>
                                            <p:fltVal val="0"/>
                                          </p:val>
                                        </p:tav>
                                        <p:tav tm="100000">
                                          <p:val>
                                            <p:strVal val="#ppt_h"/>
                                          </p:val>
                                        </p:tav>
                                      </p:tavLst>
                                    </p:anim>
                                    <p:anim calcmode="lin" valueType="num">
                                      <p:cBhvr>
                                        <p:cTn id="32" dur="1000" fill="hold"/>
                                        <p:tgtEl>
                                          <p:spTgt spid="967719"/>
                                        </p:tgtEl>
                                        <p:attrNameLst>
                                          <p:attrName>style.rotation</p:attrName>
                                        </p:attrNameLst>
                                      </p:cBhvr>
                                      <p:tavLst>
                                        <p:tav tm="0">
                                          <p:val>
                                            <p:fltVal val="90"/>
                                          </p:val>
                                        </p:tav>
                                        <p:tav tm="100000">
                                          <p:val>
                                            <p:fltVal val="0"/>
                                          </p:val>
                                        </p:tav>
                                      </p:tavLst>
                                    </p:anim>
                                    <p:animEffect transition="in" filter="fade">
                                      <p:cBhvr>
                                        <p:cTn id="33" dur="1000"/>
                                        <p:tgtEl>
                                          <p:spTgt spid="967719"/>
                                        </p:tgtEl>
                                      </p:cBhvr>
                                    </p:animEffect>
                                  </p:childTnLst>
                                </p:cTn>
                              </p:par>
                            </p:childTnLst>
                          </p:cTn>
                        </p:par>
                        <p:par>
                          <p:cTn id="34" fill="hold" nodeType="afterGroup">
                            <p:stCondLst>
                              <p:cond delay="4000"/>
                            </p:stCondLst>
                            <p:childTnLst>
                              <p:par>
                                <p:cTn id="35" presetID="3" presetClass="exit" presetSubtype="10" fill="hold" grpId="1" nodeType="afterEffect">
                                  <p:stCondLst>
                                    <p:cond delay="0"/>
                                  </p:stCondLst>
                                  <p:iterate type="lt">
                                    <p:tmPct val="0"/>
                                  </p:iterate>
                                  <p:childTnLst>
                                    <p:animEffect transition="out" filter="blinds(horizontal)">
                                      <p:cBhvr>
                                        <p:cTn id="36" dur="500"/>
                                        <p:tgtEl>
                                          <p:spTgt spid="967719"/>
                                        </p:tgtEl>
                                      </p:cBhvr>
                                    </p:animEffect>
                                    <p:set>
                                      <p:cBhvr>
                                        <p:cTn id="37" dur="1" fill="hold">
                                          <p:stCondLst>
                                            <p:cond delay="499"/>
                                          </p:stCondLst>
                                        </p:cTn>
                                        <p:tgtEl>
                                          <p:spTgt spid="96771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967721"/>
                                        </p:tgtEl>
                                        <p:attrNameLst>
                                          <p:attrName>style.visibility</p:attrName>
                                        </p:attrNameLst>
                                      </p:cBhvr>
                                      <p:to>
                                        <p:strVal val="visible"/>
                                      </p:to>
                                    </p:set>
                                    <p:anim calcmode="lin" valueType="num">
                                      <p:cBhvr>
                                        <p:cTn id="42" dur="1000" fill="hold"/>
                                        <p:tgtEl>
                                          <p:spTgt spid="967721"/>
                                        </p:tgtEl>
                                        <p:attrNameLst>
                                          <p:attrName>ppt_w</p:attrName>
                                        </p:attrNameLst>
                                      </p:cBhvr>
                                      <p:tavLst>
                                        <p:tav tm="0">
                                          <p:val>
                                            <p:fltVal val="0"/>
                                          </p:val>
                                        </p:tav>
                                        <p:tav tm="100000">
                                          <p:val>
                                            <p:strVal val="#ppt_w"/>
                                          </p:val>
                                        </p:tav>
                                      </p:tavLst>
                                    </p:anim>
                                    <p:anim calcmode="lin" valueType="num">
                                      <p:cBhvr>
                                        <p:cTn id="43" dur="1000" fill="hold"/>
                                        <p:tgtEl>
                                          <p:spTgt spid="967721"/>
                                        </p:tgtEl>
                                        <p:attrNameLst>
                                          <p:attrName>ppt_h</p:attrName>
                                        </p:attrNameLst>
                                      </p:cBhvr>
                                      <p:tavLst>
                                        <p:tav tm="0">
                                          <p:val>
                                            <p:fltVal val="0"/>
                                          </p:val>
                                        </p:tav>
                                        <p:tav tm="100000">
                                          <p:val>
                                            <p:strVal val="#ppt_h"/>
                                          </p:val>
                                        </p:tav>
                                      </p:tavLst>
                                    </p:anim>
                                    <p:anim calcmode="lin" valueType="num">
                                      <p:cBhvr>
                                        <p:cTn id="44" dur="1000" fill="hold"/>
                                        <p:tgtEl>
                                          <p:spTgt spid="967721"/>
                                        </p:tgtEl>
                                        <p:attrNameLst>
                                          <p:attrName>style.rotation</p:attrName>
                                        </p:attrNameLst>
                                      </p:cBhvr>
                                      <p:tavLst>
                                        <p:tav tm="0">
                                          <p:val>
                                            <p:fltVal val="90"/>
                                          </p:val>
                                        </p:tav>
                                        <p:tav tm="100000">
                                          <p:val>
                                            <p:fltVal val="0"/>
                                          </p:val>
                                        </p:tav>
                                      </p:tavLst>
                                    </p:anim>
                                    <p:animEffect transition="in" filter="fade">
                                      <p:cBhvr>
                                        <p:cTn id="45" dur="1000"/>
                                        <p:tgtEl>
                                          <p:spTgt spid="96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8" grpId="0" animBg="1"/>
      <p:bldP spid="967718" grpId="1" animBg="1"/>
      <p:bldP spid="967719" grpId="0" animBg="1"/>
      <p:bldP spid="967719" grpId="1" animBg="1"/>
      <p:bldP spid="9677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dirty="0" err="1">
                <a:latin typeface="Arial" charset="0"/>
                <a:ea typeface="ＭＳ Ｐゴシック" charset="0"/>
                <a:cs typeface="Arial" charset="0"/>
              </a:rPr>
              <a:t>Nzokata</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pungno</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eyan</a:t>
            </a:r>
            <a:endParaRPr lang="en-US" sz="2800" dirty="0">
              <a:latin typeface="Arial" charset="0"/>
              <a:ea typeface="ＭＳ Ｐゴシック" charset="0"/>
              <a:cs typeface="Arial" charset="0"/>
            </a:endParaRPr>
          </a:p>
        </p:txBody>
      </p:sp>
      <p:sp>
        <p:nvSpPr>
          <p:cNvPr id="100355" name="Rectangle 3"/>
          <p:cNvSpPr>
            <a:spLocks noChangeArrowheads="1"/>
          </p:cNvSpPr>
          <p:nvPr/>
        </p:nvSpPr>
        <p:spPr bwMode="auto">
          <a:xfrm>
            <a:off x="18415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en-US" sz="1800" b="1" dirty="0">
                <a:solidFill>
                  <a:schemeClr val="tx2"/>
                </a:solidFill>
                <a:effectLst>
                  <a:outerShdw blurRad="38100" dist="38100" dir="2700000" algn="tl">
                    <a:srgbClr val="000000"/>
                  </a:outerShdw>
                </a:effectLst>
                <a:cs typeface="Arial" charset="0"/>
              </a:rPr>
              <a:t>Ramesh Richard</a:t>
            </a:r>
            <a:r>
              <a:rPr lang="uk-UA" altLang="ja-JP" sz="1800" b="1" dirty="0">
                <a:solidFill>
                  <a:schemeClr val="tx2"/>
                </a:solidFill>
                <a:effectLst>
                  <a:outerShdw blurRad="38100" dist="38100" dir="2700000" algn="tl">
                    <a:srgbClr val="000000"/>
                  </a:outerShdw>
                </a:effectLst>
                <a:cs typeface="Arial" charset="0"/>
              </a:rPr>
              <a:t>’</a:t>
            </a:r>
            <a:r>
              <a:rPr lang="en-US" altLang="ja-JP" sz="1800" b="1" dirty="0">
                <a:solidFill>
                  <a:schemeClr val="tx2"/>
                </a:solidFill>
                <a:effectLst>
                  <a:outerShdw blurRad="38100" dist="38100" dir="2700000" algn="tl">
                    <a:srgbClr val="000000"/>
                  </a:outerShdw>
                </a:effectLst>
                <a:cs typeface="Arial" charset="0"/>
              </a:rPr>
              <a:t>s </a:t>
            </a:r>
            <a:r>
              <a:rPr lang="en-US" altLang="ja-JP" sz="1800" b="1" dirty="0" err="1">
                <a:solidFill>
                  <a:schemeClr val="tx2"/>
                </a:solidFill>
                <a:effectLst>
                  <a:outerShdw blurRad="38100" dist="38100" dir="2700000" algn="tl">
                    <a:srgbClr val="000000"/>
                  </a:outerShdw>
                </a:effectLst>
                <a:cs typeface="Arial" charset="0"/>
              </a:rPr>
              <a:t>kako</a:t>
            </a:r>
            <a:r>
              <a:rPr lang="en-US" altLang="ja-JP" sz="1800" b="1" dirty="0">
                <a:solidFill>
                  <a:schemeClr val="tx2"/>
                </a:solidFill>
                <a:effectLst>
                  <a:outerShdw blurRad="38100" dist="38100" dir="2700000" algn="tl">
                    <a:srgbClr val="000000"/>
                  </a:outerShdw>
                </a:effectLst>
                <a:cs typeface="Arial" charset="0"/>
              </a:rPr>
              <a:t> lo </a:t>
            </a:r>
            <a:r>
              <a:rPr lang="en-US" altLang="ja-JP" sz="1800" b="1" dirty="0" err="1">
                <a:solidFill>
                  <a:schemeClr val="tx2"/>
                </a:solidFill>
                <a:effectLst>
                  <a:outerShdw blurRad="38100" dist="38100" dir="2700000" algn="tl">
                    <a:srgbClr val="000000"/>
                  </a:outerShdw>
                </a:effectLst>
                <a:cs typeface="Arial" charset="0"/>
              </a:rPr>
              <a:t>zecho</a:t>
            </a:r>
            <a:r>
              <a:rPr lang="en-US" altLang="ja-JP" sz="1800" b="1" dirty="0">
                <a:solidFill>
                  <a:schemeClr val="tx2"/>
                </a:solidFill>
                <a:effectLst>
                  <a:outerShdw blurRad="38100" dist="38100" dir="2700000" algn="tl">
                    <a:srgbClr val="000000"/>
                  </a:outerShdw>
                </a:effectLst>
                <a:cs typeface="Arial" charset="0"/>
              </a:rPr>
              <a:t>, </a:t>
            </a:r>
            <a:r>
              <a:rPr lang="en-US" altLang="ja-JP" sz="1800" b="1" i="1" dirty="0" err="1">
                <a:solidFill>
                  <a:schemeClr val="tx2"/>
                </a:solidFill>
                <a:effectLst>
                  <a:outerShdw blurRad="38100" dist="38100" dir="2700000" algn="tl">
                    <a:srgbClr val="000000"/>
                  </a:outerShdw>
                </a:effectLst>
                <a:cs typeface="Arial" charset="0"/>
              </a:rPr>
              <a:t>Nzokata</a:t>
            </a:r>
            <a:r>
              <a:rPr lang="en-US" altLang="ja-JP" sz="1800" b="1" i="1" dirty="0">
                <a:solidFill>
                  <a:schemeClr val="tx2"/>
                </a:solidFill>
                <a:effectLst>
                  <a:outerShdw blurRad="38100" dist="38100" dir="2700000" algn="tl">
                    <a:srgbClr val="000000"/>
                  </a:outerShdw>
                </a:effectLst>
                <a:cs typeface="Arial" charset="0"/>
              </a:rPr>
              <a:t> </a:t>
            </a:r>
            <a:r>
              <a:rPr lang="en-US" altLang="ja-JP" sz="1800" b="1" i="1" dirty="0" err="1">
                <a:solidFill>
                  <a:schemeClr val="tx2"/>
                </a:solidFill>
                <a:effectLst>
                  <a:outerShdw blurRad="38100" dist="38100" dir="2700000" algn="tl">
                    <a:srgbClr val="000000"/>
                  </a:outerShdw>
                </a:effectLst>
                <a:cs typeface="Arial" charset="0"/>
              </a:rPr>
              <a:t>pungno</a:t>
            </a:r>
            <a:r>
              <a:rPr lang="en-US" altLang="ja-JP" sz="1800" b="1" i="1" dirty="0">
                <a:solidFill>
                  <a:schemeClr val="tx2"/>
                </a:solidFill>
                <a:effectLst>
                  <a:outerShdw blurRad="38100" dist="38100" dir="2700000" algn="tl">
                    <a:srgbClr val="000000"/>
                  </a:outerShdw>
                </a:effectLst>
                <a:cs typeface="Arial" charset="0"/>
              </a:rPr>
              <a:t> </a:t>
            </a:r>
            <a:r>
              <a:rPr lang="en-US" altLang="ja-JP" sz="1800" b="1" i="1" dirty="0" err="1">
                <a:solidFill>
                  <a:schemeClr val="tx2"/>
                </a:solidFill>
                <a:effectLst>
                  <a:outerShdw blurRad="38100" dist="38100" dir="2700000" algn="tl">
                    <a:srgbClr val="000000"/>
                  </a:outerShdw>
                </a:effectLst>
                <a:cs typeface="Arial" charset="0"/>
              </a:rPr>
              <a:t>eyan</a:t>
            </a:r>
            <a:endParaRPr lang="en-US" sz="1800" b="1" i="1" dirty="0">
              <a:solidFill>
                <a:schemeClr val="tx2"/>
              </a:solidFill>
              <a:effectLst>
                <a:outerShdw blurRad="38100" dist="38100" dir="2700000" algn="tl">
                  <a:srgbClr val="000000"/>
                </a:outerShdw>
              </a:effectLst>
              <a:cs typeface="Arial" charset="0"/>
            </a:endParaRPr>
          </a:p>
        </p:txBody>
      </p:sp>
      <p:sp>
        <p:nvSpPr>
          <p:cNvPr id="458757" name="Rectangle 5"/>
          <p:cNvSpPr>
            <a:spLocks noChangeArrowheads="1"/>
          </p:cNvSpPr>
          <p:nvPr/>
        </p:nvSpPr>
        <p:spPr bwMode="auto">
          <a:xfrm>
            <a:off x="1835696" y="5146675"/>
            <a:ext cx="1944216" cy="458788"/>
          </a:xfrm>
          <a:prstGeom prst="rect">
            <a:avLst/>
          </a:prstGeom>
          <a:noFill/>
          <a:ln w="12700">
            <a:noFill/>
            <a:miter lim="800000"/>
            <a:headEnd/>
            <a:tailEnd/>
          </a:ln>
          <a:effectLst/>
        </p:spPr>
        <p:txBody>
          <a:bodyPr wrap="square" lIns="90487" tIns="44450" rIns="90487" bIns="44450">
            <a:spAutoFit/>
          </a:bodyPr>
          <a:lstStyle/>
          <a:p>
            <a:pPr algn="ctr">
              <a:defRPr/>
            </a:pPr>
            <a:r>
              <a:rPr lang="en-US" b="1" dirty="0" err="1">
                <a:solidFill>
                  <a:schemeClr val="tx2"/>
                </a:solidFill>
                <a:effectLst>
                  <a:outerShdw blurRad="38100" dist="38100" dir="2700000" algn="tl">
                    <a:srgbClr val="000000"/>
                  </a:outerShdw>
                </a:effectLst>
                <a:cs typeface="Arial" charset="0"/>
              </a:rPr>
              <a:t>Ekha</a:t>
            </a:r>
            <a:endParaRPr lang="en-US" b="1" dirty="0">
              <a:solidFill>
                <a:schemeClr val="tx2"/>
              </a:solidFill>
              <a:effectLst>
                <a:outerShdw blurRad="38100" dist="38100" dir="2700000" algn="tl">
                  <a:srgbClr val="000000"/>
                </a:outerShdw>
              </a:effectLst>
              <a:cs typeface="Arial" charset="0"/>
            </a:endParaRPr>
          </a:p>
        </p:txBody>
      </p:sp>
      <p:sp>
        <p:nvSpPr>
          <p:cNvPr id="10035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5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6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1" name="Rectangle 9"/>
          <p:cNvSpPr>
            <a:spLocks noChangeArrowheads="1"/>
          </p:cNvSpPr>
          <p:nvPr/>
        </p:nvSpPr>
        <p:spPr bwMode="auto">
          <a:xfrm>
            <a:off x="1995488" y="4419600"/>
            <a:ext cx="1413848" cy="459100"/>
          </a:xfrm>
          <a:prstGeom prst="rect">
            <a:avLst/>
          </a:prstGeom>
          <a:noFill/>
          <a:ln w="12700">
            <a:noFill/>
            <a:miter lim="800000"/>
            <a:headEnd/>
            <a:tailEnd/>
          </a:ln>
          <a:effectLst/>
        </p:spPr>
        <p:txBody>
          <a:bodyPr wrap="none" lIns="90487" tIns="44450" rIns="90487" bIns="44450">
            <a:spAutoFit/>
          </a:bodyPr>
          <a:lstStyle/>
          <a:p>
            <a:pPr>
              <a:defRPr/>
            </a:pPr>
            <a:r>
              <a:rPr lang="en-US" b="1" dirty="0" err="1">
                <a:solidFill>
                  <a:schemeClr val="tx2"/>
                </a:solidFill>
                <a:effectLst>
                  <a:outerShdw blurRad="38100" dist="38100" dir="2700000" algn="tl">
                    <a:srgbClr val="000000"/>
                  </a:outerShdw>
                </a:effectLst>
                <a:cs typeface="Arial" charset="0"/>
              </a:rPr>
              <a:t>Ntongka</a:t>
            </a:r>
            <a:endParaRPr lang="en-US" b="1" dirty="0">
              <a:solidFill>
                <a:schemeClr val="tx2"/>
              </a:solidFill>
              <a:effectLst>
                <a:outerShdw blurRad="38100" dist="38100" dir="2700000" algn="tl">
                  <a:srgbClr val="000000"/>
                </a:outerShdw>
              </a:effectLst>
              <a:cs typeface="Arial" charset="0"/>
            </a:endParaRPr>
          </a:p>
        </p:txBody>
      </p:sp>
      <p:sp>
        <p:nvSpPr>
          <p:cNvPr id="458762" name="Rectangle 10"/>
          <p:cNvSpPr>
            <a:spLocks noChangeArrowheads="1"/>
          </p:cNvSpPr>
          <p:nvPr/>
        </p:nvSpPr>
        <p:spPr bwMode="auto">
          <a:xfrm>
            <a:off x="5508104" y="5181600"/>
            <a:ext cx="1872207" cy="458788"/>
          </a:xfrm>
          <a:prstGeom prst="rect">
            <a:avLst/>
          </a:prstGeom>
          <a:noFill/>
          <a:ln w="12700">
            <a:noFill/>
            <a:miter lim="800000"/>
            <a:headEnd/>
            <a:tailEnd/>
          </a:ln>
          <a:effectLst/>
        </p:spPr>
        <p:txBody>
          <a:bodyPr wrap="square" lIns="90487" tIns="44450" rIns="90487" bIns="44450">
            <a:spAutoFit/>
          </a:bodyPr>
          <a:lstStyle/>
          <a:p>
            <a:pPr algn="ctr">
              <a:defRPr/>
            </a:pPr>
            <a:r>
              <a:rPr lang="en-US" b="1" dirty="0" err="1">
                <a:solidFill>
                  <a:schemeClr val="tx2"/>
                </a:solidFill>
                <a:effectLst>
                  <a:outerShdw blurRad="38100" dist="38100" dir="2700000" algn="tl">
                    <a:srgbClr val="000000"/>
                  </a:outerShdw>
                </a:effectLst>
                <a:cs typeface="Arial" charset="0"/>
              </a:rPr>
              <a:t>Pungnoa</a:t>
            </a:r>
            <a:endParaRPr lang="en-US" b="1" dirty="0">
              <a:solidFill>
                <a:schemeClr val="tx2"/>
              </a:solidFill>
              <a:effectLst>
                <a:outerShdw blurRad="38100" dist="38100" dir="2700000" algn="tl">
                  <a:srgbClr val="000000"/>
                </a:outerShdw>
              </a:effectLst>
              <a:cs typeface="Arial" charset="0"/>
            </a:endParaRPr>
          </a:p>
        </p:txBody>
      </p:sp>
      <p:sp>
        <p:nvSpPr>
          <p:cNvPr id="458763" name="Rectangle 11"/>
          <p:cNvSpPr>
            <a:spLocks noChangeArrowheads="1"/>
          </p:cNvSpPr>
          <p:nvPr/>
        </p:nvSpPr>
        <p:spPr bwMode="auto">
          <a:xfrm>
            <a:off x="5638800" y="4419600"/>
            <a:ext cx="1413848" cy="459100"/>
          </a:xfrm>
          <a:prstGeom prst="rect">
            <a:avLst/>
          </a:prstGeom>
          <a:noFill/>
          <a:ln w="12700">
            <a:noFill/>
            <a:miter lim="800000"/>
            <a:headEnd/>
            <a:tailEnd/>
          </a:ln>
          <a:effectLst/>
        </p:spPr>
        <p:txBody>
          <a:bodyPr wrap="none" lIns="90487" tIns="44450" rIns="90487" bIns="44450">
            <a:spAutoFit/>
          </a:bodyPr>
          <a:lstStyle/>
          <a:p>
            <a:pPr>
              <a:defRPr/>
            </a:pPr>
            <a:r>
              <a:rPr lang="en-US" b="1" dirty="0" err="1">
                <a:solidFill>
                  <a:schemeClr val="tx2"/>
                </a:solidFill>
                <a:effectLst>
                  <a:outerShdw blurRad="38100" dist="38100" dir="2700000" algn="tl">
                    <a:srgbClr val="000000"/>
                  </a:outerShdw>
                </a:effectLst>
                <a:cs typeface="Arial" charset="0"/>
              </a:rPr>
              <a:t>Ntongka</a:t>
            </a:r>
            <a:endParaRPr lang="en-US" b="1" dirty="0">
              <a:solidFill>
                <a:schemeClr val="tx2"/>
              </a:solidFill>
              <a:effectLst>
                <a:outerShdw blurRad="38100" dist="38100" dir="2700000" algn="tl">
                  <a:srgbClr val="000000"/>
                </a:outerShdw>
              </a:effectLst>
              <a:cs typeface="Arial" charset="0"/>
            </a:endParaRPr>
          </a:p>
        </p:txBody>
      </p:sp>
      <p:sp>
        <p:nvSpPr>
          <p:cNvPr id="10036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CPT</a:t>
            </a:r>
          </a:p>
        </p:txBody>
      </p:sp>
      <p:sp>
        <p:nvSpPr>
          <p:cNvPr id="10036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CPS</a:t>
            </a:r>
          </a:p>
        </p:txBody>
      </p:sp>
      <p:sp>
        <p:nvSpPr>
          <p:cNvPr id="458769" name="Rectangle 17"/>
          <p:cNvSpPr>
            <a:spLocks noChangeArrowheads="1"/>
          </p:cNvSpPr>
          <p:nvPr/>
        </p:nvSpPr>
        <p:spPr bwMode="auto">
          <a:xfrm>
            <a:off x="2843808" y="2805113"/>
            <a:ext cx="3456384" cy="458787"/>
          </a:xfrm>
          <a:prstGeom prst="rect">
            <a:avLst/>
          </a:prstGeom>
          <a:noFill/>
          <a:ln w="12700">
            <a:noFill/>
            <a:miter lim="800000"/>
            <a:headEnd/>
            <a:tailEnd/>
          </a:ln>
          <a:effectLst/>
        </p:spPr>
        <p:txBody>
          <a:bodyPr wrap="square" lIns="90487" tIns="44450" rIns="90487" bIns="44450">
            <a:spAutoFit/>
          </a:bodyPr>
          <a:lstStyle/>
          <a:p>
            <a:pPr algn="ctr">
              <a:defRPr/>
            </a:pPr>
            <a:r>
              <a:rPr lang="en-US" b="1" dirty="0" err="1">
                <a:solidFill>
                  <a:schemeClr val="tx2"/>
                </a:solidFill>
                <a:effectLst>
                  <a:outerShdw blurRad="38100" dist="38100" dir="2700000" algn="tl">
                    <a:srgbClr val="000000"/>
                  </a:outerShdw>
                </a:effectLst>
                <a:cs typeface="Arial" charset="0"/>
              </a:rPr>
              <a:t>Etum-ezi</a:t>
            </a:r>
            <a:endParaRPr lang="en-US" b="1" dirty="0">
              <a:solidFill>
                <a:schemeClr val="tx2"/>
              </a:solidFill>
              <a:effectLst>
                <a:outerShdw blurRad="38100" dist="38100" dir="2700000" algn="tl">
                  <a:srgbClr val="000000"/>
                </a:outerShdw>
              </a:effectLst>
              <a:cs typeface="Arial" charset="0"/>
            </a:endParaRPr>
          </a:p>
        </p:txBody>
      </p:sp>
      <p:sp>
        <p:nvSpPr>
          <p:cNvPr id="458770" name="Rectangle 18"/>
          <p:cNvSpPr>
            <a:spLocks noChangeArrowheads="1"/>
          </p:cNvSpPr>
          <p:nvPr/>
        </p:nvSpPr>
        <p:spPr bwMode="auto">
          <a:xfrm>
            <a:off x="4144117" y="2336800"/>
            <a:ext cx="995464" cy="39754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kichok</a:t>
            </a:r>
            <a:endParaRPr lang="en-US" b="1" i="1" dirty="0">
              <a:solidFill>
                <a:srgbClr val="FDE3BA"/>
              </a:solidFill>
              <a:effectLst>
                <a:outerShdw blurRad="38100" dist="38100" dir="2700000" algn="tl">
                  <a:srgbClr val="000000"/>
                </a:outerShdw>
              </a:effectLst>
              <a:cs typeface="Arial" charset="0"/>
            </a:endParaRPr>
          </a:p>
        </p:txBody>
      </p:sp>
      <p:sp>
        <p:nvSpPr>
          <p:cNvPr id="458771" name="Rectangle 19"/>
          <p:cNvSpPr>
            <a:spLocks noChangeArrowheads="1"/>
          </p:cNvSpPr>
          <p:nvPr/>
        </p:nvSpPr>
        <p:spPr bwMode="auto">
          <a:xfrm>
            <a:off x="3849689" y="3708401"/>
            <a:ext cx="1374776" cy="397545"/>
          </a:xfrm>
          <a:prstGeom prst="rect">
            <a:avLst/>
          </a:prstGeom>
          <a:noFill/>
          <a:ln w="12700">
            <a:noFill/>
            <a:miter lim="800000"/>
            <a:headEnd/>
            <a:tailEnd/>
          </a:ln>
          <a:effectLst/>
        </p:spPr>
        <p:txBody>
          <a:bodyPr wrap="squar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Lumbum</a:t>
            </a:r>
            <a:endParaRPr lang="en-US" b="1" i="1" dirty="0">
              <a:solidFill>
                <a:srgbClr val="FDE3BA"/>
              </a:solidFill>
              <a:effectLst>
                <a:outerShdw blurRad="38100" dist="38100" dir="2700000" algn="tl">
                  <a:srgbClr val="000000"/>
                </a:outerShdw>
              </a:effectLst>
              <a:cs typeface="Arial" charset="0"/>
            </a:endParaRPr>
          </a:p>
        </p:txBody>
      </p:sp>
      <p:sp>
        <p:nvSpPr>
          <p:cNvPr id="458772" name="Rectangle 20"/>
          <p:cNvSpPr>
            <a:spLocks noChangeArrowheads="1"/>
          </p:cNvSpPr>
          <p:nvPr/>
        </p:nvSpPr>
        <p:spPr bwMode="auto">
          <a:xfrm>
            <a:off x="3949700" y="4470400"/>
            <a:ext cx="1384300" cy="397545"/>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Oryu</a:t>
            </a:r>
            <a:endParaRPr lang="en-US" b="1" i="1" dirty="0">
              <a:solidFill>
                <a:srgbClr val="FDE3BA"/>
              </a:solidFill>
              <a:effectLst>
                <a:outerShdw blurRad="38100" dist="38100" dir="2700000" algn="tl">
                  <a:srgbClr val="000000"/>
                </a:outerShdw>
              </a:effectLst>
              <a:cs typeface="Arial" charset="0"/>
            </a:endParaRPr>
          </a:p>
        </p:txBody>
      </p:sp>
      <p:sp>
        <p:nvSpPr>
          <p:cNvPr id="458773" name="Rectangle 21"/>
          <p:cNvSpPr>
            <a:spLocks noChangeArrowheads="1"/>
          </p:cNvSpPr>
          <p:nvPr/>
        </p:nvSpPr>
        <p:spPr bwMode="auto">
          <a:xfrm>
            <a:off x="4178300" y="5232400"/>
            <a:ext cx="927100" cy="397545"/>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Otsuk</a:t>
            </a:r>
            <a:endParaRPr lang="en-US" b="1" i="1" dirty="0">
              <a:solidFill>
                <a:srgbClr val="FDE3BA"/>
              </a:solidFill>
              <a:effectLst>
                <a:outerShdw blurRad="38100" dist="38100" dir="2700000" algn="tl">
                  <a:srgbClr val="000000"/>
                </a:outerShdw>
              </a:effectLst>
              <a:cs typeface="Arial" charset="0"/>
            </a:endParaRPr>
          </a:p>
        </p:txBody>
      </p:sp>
      <p:sp>
        <p:nvSpPr>
          <p:cNvPr id="10037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458780" name="Rectangle 28"/>
          <p:cNvSpPr>
            <a:spLocks noChangeArrowheads="1"/>
          </p:cNvSpPr>
          <p:nvPr/>
        </p:nvSpPr>
        <p:spPr bwMode="auto">
          <a:xfrm>
            <a:off x="2189163" y="1884363"/>
            <a:ext cx="1090041"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dirty="0">
                <a:solidFill>
                  <a:srgbClr val="D49FFF"/>
                </a:solidFill>
                <a:effectLst>
                  <a:outerShdw blurRad="38100" dist="38100" dir="2700000" algn="tl">
                    <a:srgbClr val="000000"/>
                  </a:outerShdw>
                </a:effectLst>
                <a:cs typeface="Arial" charset="0"/>
              </a:rPr>
              <a:t>KAKO</a:t>
            </a:r>
          </a:p>
        </p:txBody>
      </p:sp>
      <p:sp>
        <p:nvSpPr>
          <p:cNvPr id="458781" name="Rectangle 29"/>
          <p:cNvSpPr>
            <a:spLocks noChangeArrowheads="1"/>
          </p:cNvSpPr>
          <p:nvPr/>
        </p:nvSpPr>
        <p:spPr bwMode="auto">
          <a:xfrm>
            <a:off x="5761080" y="1884363"/>
            <a:ext cx="1534073"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dirty="0">
                <a:solidFill>
                  <a:srgbClr val="D49FFF"/>
                </a:solidFill>
                <a:effectLst>
                  <a:outerShdw blurRad="38100" dist="38100" dir="2700000" algn="tl">
                    <a:srgbClr val="000000"/>
                  </a:outerShdw>
                </a:effectLst>
                <a:cs typeface="Arial" charset="0"/>
              </a:rPr>
              <a:t>PUNGNO</a:t>
            </a:r>
          </a:p>
        </p:txBody>
      </p:sp>
      <p:sp>
        <p:nvSpPr>
          <p:cNvPr id="458782" name="Rectangle 30"/>
          <p:cNvSpPr>
            <a:spLocks noChangeArrowheads="1"/>
          </p:cNvSpPr>
          <p:nvPr/>
        </p:nvSpPr>
        <p:spPr bwMode="auto">
          <a:xfrm>
            <a:off x="519113" y="5486400"/>
            <a:ext cx="1335301"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1 </a:t>
            </a:r>
            <a:r>
              <a:rPr lang="en-US" sz="1400" b="1" dirty="0" err="1">
                <a:effectLst>
                  <a:outerShdw blurRad="38100" dist="38100" dir="2700000" algn="tl">
                    <a:srgbClr val="000000"/>
                  </a:outerShdw>
                </a:effectLst>
                <a:cs typeface="Arial" charset="0"/>
              </a:rPr>
              <a:t>Ethungi</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eze</a:t>
            </a:r>
            <a:endParaRPr lang="en-US" sz="1400" b="1" dirty="0">
              <a:effectLst>
                <a:outerShdw blurRad="38100" dist="38100" dir="2700000" algn="tl">
                  <a:srgbClr val="000000"/>
                </a:outerShdw>
              </a:effectLst>
              <a:cs typeface="Arial" charset="0"/>
            </a:endParaRPr>
          </a:p>
        </p:txBody>
      </p:sp>
      <p:sp>
        <p:nvSpPr>
          <p:cNvPr id="458783" name="Rectangle 31"/>
          <p:cNvSpPr>
            <a:spLocks noChangeArrowheads="1"/>
          </p:cNvSpPr>
          <p:nvPr/>
        </p:nvSpPr>
        <p:spPr bwMode="auto">
          <a:xfrm>
            <a:off x="519113" y="5181600"/>
            <a:ext cx="1327285"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2 </a:t>
            </a:r>
            <a:r>
              <a:rPr lang="en-US" sz="1400" b="1" dirty="0" err="1">
                <a:effectLst>
                  <a:outerShdw blurRad="38100" dist="38100" dir="2700000" algn="tl">
                    <a:srgbClr val="000000"/>
                  </a:outerShdw>
                </a:effectLst>
                <a:cs typeface="Arial" charset="0"/>
              </a:rPr>
              <a:t>Nchumi</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eze</a:t>
            </a:r>
            <a:endParaRPr lang="en-US" sz="1400" b="1" dirty="0">
              <a:effectLst>
                <a:outerShdw blurRad="38100" dist="38100" dir="2700000" algn="tl">
                  <a:srgbClr val="000000"/>
                </a:outerShdw>
              </a:effectLst>
              <a:cs typeface="Arial" charset="0"/>
            </a:endParaRPr>
          </a:p>
        </p:txBody>
      </p:sp>
      <p:sp>
        <p:nvSpPr>
          <p:cNvPr id="458784" name="Rectangle 32"/>
          <p:cNvSpPr>
            <a:spLocks noChangeArrowheads="1"/>
          </p:cNvSpPr>
          <p:nvPr/>
        </p:nvSpPr>
        <p:spPr bwMode="auto">
          <a:xfrm>
            <a:off x="595313" y="4443413"/>
            <a:ext cx="898963"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3.1 </a:t>
            </a:r>
            <a:r>
              <a:rPr lang="en-US" sz="1400" b="1" dirty="0" err="1">
                <a:effectLst>
                  <a:outerShdw blurRad="38100" dist="38100" dir="2700000" algn="tl">
                    <a:srgbClr val="000000"/>
                  </a:outerShdw>
                </a:effectLst>
                <a:cs typeface="Arial" charset="0"/>
              </a:rPr>
              <a:t>Yilan</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   chiro</a:t>
            </a:r>
          </a:p>
        </p:txBody>
      </p:sp>
      <p:sp>
        <p:nvSpPr>
          <p:cNvPr id="458785" name="Rectangle 33"/>
          <p:cNvSpPr>
            <a:spLocks noChangeArrowheads="1"/>
          </p:cNvSpPr>
          <p:nvPr/>
        </p:nvSpPr>
        <p:spPr bwMode="auto">
          <a:xfrm>
            <a:off x="670660" y="3757613"/>
            <a:ext cx="1524134"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3.2 </a:t>
            </a:r>
            <a:r>
              <a:rPr lang="en-US" sz="1400" b="1" dirty="0" err="1">
                <a:effectLst>
                  <a:outerShdw blurRad="38100" dist="38100" dir="2700000" algn="tl">
                    <a:srgbClr val="000000"/>
                  </a:outerShdw>
                </a:effectLst>
                <a:cs typeface="Arial" charset="0"/>
              </a:rPr>
              <a:t>Yilan</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ephyo</a:t>
            </a:r>
            <a:r>
              <a:rPr lang="en-US" sz="1400" b="1" dirty="0">
                <a:effectLst>
                  <a:outerShdw blurRad="38100" dist="38100" dir="2700000" algn="tl">
                    <a:srgbClr val="000000"/>
                  </a:outerShdw>
                </a:effectLst>
                <a:cs typeface="Arial" charset="0"/>
              </a:rPr>
              <a:t> </a:t>
            </a:r>
          </a:p>
        </p:txBody>
      </p:sp>
      <p:sp>
        <p:nvSpPr>
          <p:cNvPr id="458786" name="Rectangle 34"/>
          <p:cNvSpPr>
            <a:spLocks noChangeArrowheads="1"/>
          </p:cNvSpPr>
          <p:nvPr/>
        </p:nvSpPr>
        <p:spPr bwMode="auto">
          <a:xfrm>
            <a:off x="1281113" y="2690813"/>
            <a:ext cx="1975989" cy="520655"/>
          </a:xfrm>
          <a:prstGeom prst="rect">
            <a:avLst/>
          </a:prstGeom>
          <a:noFill/>
          <a:ln w="12700">
            <a:noFill/>
            <a:miter lim="800000"/>
            <a:headEnd/>
            <a:tailEnd/>
          </a:ln>
          <a:effectLst/>
        </p:spPr>
        <p:txBody>
          <a:bodyPr wrap="none" lIns="90487" tIns="44450" rIns="90487" bIns="44450">
            <a:spAutoFit/>
          </a:bodyPr>
          <a:lstStyle/>
          <a:p>
            <a:pPr marL="342900" indent="-342900">
              <a:buAutoNum type="arabicPlain" startAt="4"/>
              <a:defRPr/>
            </a:pPr>
            <a:r>
              <a:rPr lang="en-US" sz="1400" b="1" dirty="0" err="1">
                <a:effectLst>
                  <a:outerShdw blurRad="38100" dist="38100" dir="2700000" algn="tl">
                    <a:srgbClr val="000000"/>
                  </a:outerShdw>
                </a:effectLst>
                <a:cs typeface="Arial" charset="0"/>
              </a:rPr>
              <a:t>Tsukaranka</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olan</a:t>
            </a:r>
            <a:r>
              <a:rPr lang="en-US" sz="1400" b="1" dirty="0">
                <a:effectLst>
                  <a:outerShdw blurRad="38100" dist="38100" dir="2700000" algn="tl">
                    <a:srgbClr val="000000"/>
                  </a:outerShdw>
                </a:effectLst>
                <a:cs typeface="Arial" charset="0"/>
              </a:rPr>
              <a:t> </a:t>
            </a:r>
          </a:p>
          <a:p>
            <a:pPr>
              <a:defRPr/>
            </a:pPr>
            <a:r>
              <a:rPr lang="en-US" sz="1400" b="1" dirty="0" err="1">
                <a:effectLst>
                  <a:outerShdw blurRad="38100" dist="38100" dir="2700000" algn="tl">
                    <a:srgbClr val="000000"/>
                  </a:outerShdw>
                </a:effectLst>
                <a:cs typeface="Arial" charset="0"/>
              </a:rPr>
              <a:t>ethum</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engao</a:t>
            </a:r>
            <a:endParaRPr lang="en-US" sz="1400" b="1" dirty="0">
              <a:effectLst>
                <a:outerShdw blurRad="38100" dist="38100" dir="2700000" algn="tl">
                  <a:srgbClr val="000000"/>
                </a:outerShdw>
              </a:effectLst>
              <a:cs typeface="Arial" charset="0"/>
            </a:endParaRPr>
          </a:p>
        </p:txBody>
      </p:sp>
      <p:sp>
        <p:nvSpPr>
          <p:cNvPr id="458787" name="Rectangle 35"/>
          <p:cNvSpPr>
            <a:spLocks noChangeArrowheads="1"/>
          </p:cNvSpPr>
          <p:nvPr/>
        </p:nvSpPr>
        <p:spPr bwMode="auto">
          <a:xfrm>
            <a:off x="3338513" y="2157413"/>
            <a:ext cx="2157641"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5 </a:t>
            </a:r>
            <a:r>
              <a:rPr lang="en-US" sz="1400" b="1" dirty="0" err="1">
                <a:effectLst>
                  <a:outerShdw blurRad="38100" dist="38100" dir="2700000" algn="tl">
                    <a:srgbClr val="000000"/>
                  </a:outerShdw>
                </a:effectLst>
                <a:cs typeface="Arial" charset="0"/>
              </a:rPr>
              <a:t>choka</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engathe</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ephan</a:t>
            </a:r>
            <a:endParaRPr lang="en-US" sz="1400" b="1" dirty="0">
              <a:effectLst>
                <a:outerShdw blurRad="38100" dist="38100" dir="2700000" algn="tl">
                  <a:srgbClr val="000000"/>
                </a:outerShdw>
              </a:effectLst>
              <a:cs typeface="Arial" charset="0"/>
            </a:endParaRPr>
          </a:p>
        </p:txBody>
      </p:sp>
      <p:sp>
        <p:nvSpPr>
          <p:cNvPr id="458788" name="Rectangle 36"/>
          <p:cNvSpPr>
            <a:spLocks noChangeArrowheads="1"/>
          </p:cNvSpPr>
          <p:nvPr/>
        </p:nvSpPr>
        <p:spPr bwMode="auto">
          <a:xfrm>
            <a:off x="6843713" y="3757613"/>
            <a:ext cx="1628137"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6 </a:t>
            </a:r>
            <a:r>
              <a:rPr lang="en-US" sz="1400" b="1" dirty="0" err="1">
                <a:effectLst>
                  <a:outerShdw blurRad="38100" dist="38100" dir="2700000" algn="tl">
                    <a:srgbClr val="000000"/>
                  </a:outerShdw>
                </a:effectLst>
                <a:cs typeface="Arial" charset="0"/>
              </a:rPr>
              <a:t>Tanjunga</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etsov</a:t>
            </a:r>
            <a:endParaRPr lang="en-US" sz="1400" b="1" dirty="0">
              <a:effectLst>
                <a:outerShdw blurRad="38100" dist="38100" dir="2700000" algn="tl">
                  <a:srgbClr val="000000"/>
                </a:outerShdw>
              </a:effectLst>
              <a:cs typeface="Arial" charset="0"/>
            </a:endParaRPr>
          </a:p>
        </p:txBody>
      </p:sp>
      <p:sp>
        <p:nvSpPr>
          <p:cNvPr id="458789" name="Rectangle 37"/>
          <p:cNvSpPr>
            <a:spLocks noChangeArrowheads="1"/>
          </p:cNvSpPr>
          <p:nvPr/>
        </p:nvSpPr>
        <p:spPr bwMode="auto">
          <a:xfrm>
            <a:off x="7339013" y="4191000"/>
            <a:ext cx="1146147" cy="1166986"/>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7 </a:t>
            </a:r>
            <a:r>
              <a:rPr lang="en-US" sz="1400" b="1" dirty="0" err="1">
                <a:effectLst>
                  <a:outerShdw blurRad="38100" dist="38100" dir="2700000" algn="tl">
                    <a:srgbClr val="000000"/>
                  </a:outerShdw>
                </a:effectLst>
                <a:cs typeface="Arial" charset="0"/>
              </a:rPr>
              <a:t>Tanjunga</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nsungrua</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8 </a:t>
            </a:r>
            <a:r>
              <a:rPr lang="en-US" sz="1400" b="1" dirty="0" err="1">
                <a:effectLst>
                  <a:outerShdw blurRad="38100" dist="38100" dir="2700000" algn="tl">
                    <a:srgbClr val="000000"/>
                  </a:outerShdw>
                </a:effectLst>
                <a:cs typeface="Arial" charset="0"/>
              </a:rPr>
              <a:t>Ntsunga</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9 </a:t>
            </a:r>
            <a:r>
              <a:rPr lang="en-US" sz="1400" b="1" dirty="0" err="1">
                <a:effectLst>
                  <a:outerShdw blurRad="38100" dist="38100" dir="2700000" algn="tl">
                    <a:srgbClr val="000000"/>
                  </a:outerShdw>
                </a:effectLst>
                <a:cs typeface="Arial" charset="0"/>
              </a:rPr>
              <a:t>Ntongka</a:t>
            </a:r>
            <a:r>
              <a:rPr lang="en-US" sz="1400" b="1" dirty="0">
                <a:effectLst>
                  <a:outerShdw blurRad="38100" dist="38100" dir="2700000" algn="tl">
                    <a:srgbClr val="000000"/>
                  </a:outerShdw>
                </a:effectLst>
                <a:cs typeface="Arial" charset="0"/>
              </a:rPr>
              <a:t>/</a:t>
            </a: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Thakchi</a:t>
            </a:r>
            <a:endParaRPr lang="en-US" sz="1400" b="1" dirty="0">
              <a:effectLst>
                <a:outerShdw blurRad="38100" dist="38100" dir="2700000" algn="tl">
                  <a:srgbClr val="000000"/>
                </a:outerShdw>
              </a:effectLst>
              <a:cs typeface="Arial" charset="0"/>
            </a:endParaRPr>
          </a:p>
        </p:txBody>
      </p:sp>
      <p:sp>
        <p:nvSpPr>
          <p:cNvPr id="458790" name="Rectangle 38"/>
          <p:cNvSpPr>
            <a:spLocks noChangeArrowheads="1"/>
          </p:cNvSpPr>
          <p:nvPr/>
        </p:nvSpPr>
        <p:spPr bwMode="auto">
          <a:xfrm>
            <a:off x="7374770" y="5284202"/>
            <a:ext cx="1096453"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10 MSS &amp;</a:t>
            </a: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Pungno</a:t>
            </a:r>
            <a:endParaRPr lang="en-US" sz="1400" b="1" dirty="0">
              <a:effectLst>
                <a:outerShdw blurRad="38100" dist="38100" dir="2700000" algn="tl">
                  <a:srgbClr val="000000"/>
                </a:outerShdw>
              </a:effectLst>
              <a:cs typeface="Arial" charset="0"/>
            </a:endParaRPr>
          </a:p>
        </p:txBody>
      </p:sp>
      <p:sp>
        <p:nvSpPr>
          <p:cNvPr id="458791" name="Rectangle 39"/>
          <p:cNvSpPr>
            <a:spLocks noChangeArrowheads="1"/>
          </p:cNvSpPr>
          <p:nvPr/>
        </p:nvSpPr>
        <p:spPr bwMode="auto">
          <a:xfrm>
            <a:off x="685800" y="6021388"/>
            <a:ext cx="7924800" cy="736099"/>
          </a:xfrm>
          <a:prstGeom prst="rect">
            <a:avLst/>
          </a:prstGeom>
          <a:noFill/>
          <a:ln w="12700">
            <a:noFill/>
            <a:miter lim="800000"/>
            <a:headEnd/>
            <a:tailEnd/>
          </a:ln>
          <a:effectLst/>
        </p:spPr>
        <p:txBody>
          <a:bodyPr lIns="90487" tIns="44450" rIns="90487" bIns="44450">
            <a:spAutoFit/>
          </a:bodyPr>
          <a:lstStyle/>
          <a:p>
            <a:pPr algn="ctr">
              <a:defRPr/>
            </a:pPr>
            <a:r>
              <a:rPr lang="en-US" sz="1400" b="1" dirty="0">
                <a:effectLst>
                  <a:outerShdw blurRad="38100" dist="38100" dir="2700000" algn="tl">
                    <a:srgbClr val="000000"/>
                  </a:outerShdw>
                </a:effectLst>
                <a:cs typeface="Arial" charset="0"/>
              </a:rPr>
              <a:t>White text shows 10 steps adapted from Haddon Robinson, </a:t>
            </a:r>
            <a:r>
              <a:rPr lang="en-US" sz="1400" b="1" i="1" dirty="0">
                <a:effectLst>
                  <a:outerShdw blurRad="38100" dist="38100" dir="2700000" algn="tl">
                    <a:srgbClr val="000000"/>
                  </a:outerShdw>
                </a:effectLst>
                <a:cs typeface="Arial" charset="0"/>
              </a:rPr>
              <a:t>Biblical Preaching</a:t>
            </a:r>
            <a:r>
              <a:rPr lang="en-US" sz="1400" b="1" dirty="0">
                <a:effectLst>
                  <a:outerShdw blurRad="38100" dist="38100" dir="2700000" algn="tl">
                    <a:srgbClr val="000000"/>
                  </a:outerShdw>
                </a:effectLst>
                <a:cs typeface="Arial" charset="0"/>
              </a:rPr>
              <a:t> (notes, 105)</a:t>
            </a:r>
          </a:p>
          <a:p>
            <a:pPr algn="ctr">
              <a:defRPr/>
            </a:pPr>
            <a:r>
              <a:rPr lang="en-US" sz="1400" b="1" i="1" dirty="0">
                <a:latin typeface="Arial"/>
                <a:cs typeface="Arial"/>
              </a:rPr>
              <a:t>[</a:t>
            </a:r>
            <a:r>
              <a:rPr lang="en-US" sz="1400" b="1" i="1" dirty="0" err="1">
                <a:latin typeface="Arial"/>
                <a:cs typeface="Arial"/>
              </a:rPr>
              <a:t>Lotha</a:t>
            </a:r>
            <a:r>
              <a:rPr lang="en-US" sz="1400" b="1" i="1" dirty="0">
                <a:latin typeface="Arial"/>
                <a:cs typeface="Arial"/>
              </a:rPr>
              <a:t>: Haddon Robinson </a:t>
            </a:r>
            <a:r>
              <a:rPr lang="en-US" sz="1400" b="1" i="1" dirty="0" err="1">
                <a:latin typeface="Arial"/>
                <a:cs typeface="Arial"/>
              </a:rPr>
              <a:t>kako</a:t>
            </a:r>
            <a:r>
              <a:rPr lang="en-US" sz="1400" b="1" i="1" dirty="0">
                <a:latin typeface="Arial"/>
                <a:cs typeface="Arial"/>
              </a:rPr>
              <a:t> lo no </a:t>
            </a:r>
            <a:r>
              <a:rPr lang="en-US" sz="1400" b="1" i="1" dirty="0" err="1">
                <a:latin typeface="Arial"/>
                <a:cs typeface="Arial"/>
              </a:rPr>
              <a:t>khe</a:t>
            </a:r>
            <a:r>
              <a:rPr lang="en-US" sz="1400" b="1" i="1" dirty="0">
                <a:latin typeface="Arial"/>
                <a:cs typeface="Arial"/>
              </a:rPr>
              <a:t> cha </a:t>
            </a:r>
            <a:r>
              <a:rPr lang="en-US" sz="1400" b="1" i="1" dirty="0" err="1">
                <a:latin typeface="Arial"/>
                <a:cs typeface="Arial"/>
              </a:rPr>
              <a:t>cho</a:t>
            </a:r>
            <a:r>
              <a:rPr lang="en-US" sz="1400" b="1" i="1" dirty="0">
                <a:latin typeface="Arial"/>
                <a:cs typeface="Arial"/>
              </a:rPr>
              <a:t>, </a:t>
            </a:r>
            <a:r>
              <a:rPr lang="en-US" sz="1400" b="1" i="1" dirty="0" err="1">
                <a:latin typeface="Arial"/>
                <a:cs typeface="Arial"/>
              </a:rPr>
              <a:t>Potsow</a:t>
            </a:r>
            <a:r>
              <a:rPr lang="en-US" sz="1400" b="1" i="1" dirty="0">
                <a:latin typeface="Arial"/>
                <a:cs typeface="Arial"/>
              </a:rPr>
              <a:t> </a:t>
            </a:r>
            <a:r>
              <a:rPr lang="en-US" sz="1400" b="1" i="1" dirty="0" err="1">
                <a:latin typeface="Arial"/>
                <a:cs typeface="Arial"/>
              </a:rPr>
              <a:t>yilona</a:t>
            </a:r>
            <a:r>
              <a:rPr lang="en-US" sz="1400" b="1" i="1" dirty="0">
                <a:latin typeface="Arial"/>
                <a:cs typeface="Arial"/>
              </a:rPr>
              <a:t> </a:t>
            </a:r>
            <a:r>
              <a:rPr lang="en-US" sz="1400" b="1" i="1" dirty="0" err="1">
                <a:latin typeface="Arial"/>
                <a:cs typeface="Arial"/>
              </a:rPr>
              <a:t>pungno</a:t>
            </a:r>
            <a:r>
              <a:rPr lang="en-US" sz="1400" b="1" i="1" dirty="0">
                <a:latin typeface="Arial"/>
                <a:cs typeface="Arial"/>
              </a:rPr>
              <a:t>, 105]</a:t>
            </a:r>
            <a:endParaRPr lang="en-US" sz="1400" b="1" dirty="0">
              <a:latin typeface="Arial"/>
              <a:cs typeface="Arial"/>
            </a:endParaRPr>
          </a:p>
          <a:p>
            <a:pPr algn="ctr">
              <a:defRPr/>
            </a:pPr>
            <a:endParaRPr lang="en-US" sz="1400" b="1" dirty="0">
              <a:effectLst>
                <a:outerShdw blurRad="38100" dist="38100" dir="2700000" algn="tl">
                  <a:srgbClr val="000000"/>
                </a:outerShdw>
              </a:effectLst>
              <a:cs typeface="Arial" charset="0"/>
            </a:endParaRPr>
          </a:p>
        </p:txBody>
      </p:sp>
      <p:sp>
        <p:nvSpPr>
          <p:cNvPr id="100392"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458793" name="Oval 41"/>
          <p:cNvSpPr>
            <a:spLocks noChangeArrowheads="1"/>
          </p:cNvSpPr>
          <p:nvPr/>
        </p:nvSpPr>
        <p:spPr bwMode="auto">
          <a:xfrm>
            <a:off x="5181600" y="3352800"/>
            <a:ext cx="3429000" cy="1143000"/>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29" name="Picture 2" descr="un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100013"/>
            <a:ext cx="9440863" cy="7058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65174"/>
            <a:ext cx="4678363" cy="4824065"/>
          </a:xfrm>
          <a:noFill/>
          <a:ln>
            <a:noFill/>
          </a:ln>
          <a:effectLst/>
        </p:spPr>
        <p:txBody>
          <a:bodyPr vert="horz" wrap="square" lIns="91440" tIns="45720" rIns="91440" bIns="45720" numCol="1" anchor="ctr" anchorCtr="0" compatLnSpc="1">
            <a:prstTxWarp prst="textNoShape">
              <a:avLst/>
            </a:prstTxWarp>
          </a:bodyPr>
          <a:lstStyle/>
          <a:p>
            <a:r>
              <a:rPr lang="en-US" sz="6600" dirty="0" err="1">
                <a:effectLst>
                  <a:glow rad="228600">
                    <a:schemeClr val="tx1">
                      <a:alpha val="75000"/>
                    </a:schemeClr>
                  </a:glow>
                </a:effectLst>
                <a:latin typeface="Arial" charset="0"/>
                <a:ea typeface="ＭＳ Ｐゴシック" charset="0"/>
                <a:cs typeface="ＭＳ Ｐゴシック" charset="0"/>
              </a:rPr>
              <a:t>Ntio</a:t>
            </a:r>
            <a:r>
              <a:rPr lang="en-US" sz="6600" dirty="0">
                <a:effectLst>
                  <a:glow rad="228600">
                    <a:schemeClr val="tx1">
                      <a:alpha val="75000"/>
                    </a:schemeClr>
                  </a:glow>
                </a:effectLst>
                <a:latin typeface="Arial" charset="0"/>
                <a:ea typeface="ＭＳ Ｐゴシック" charset="0"/>
                <a:cs typeface="ＭＳ Ｐゴシック" charset="0"/>
              </a:rPr>
              <a:t> </a:t>
            </a:r>
            <a:r>
              <a:rPr lang="en-US" sz="6600" dirty="0" err="1">
                <a:effectLst>
                  <a:glow rad="228600">
                    <a:schemeClr val="tx1">
                      <a:alpha val="75000"/>
                    </a:schemeClr>
                  </a:glow>
                </a:effectLst>
                <a:latin typeface="Arial" charset="0"/>
                <a:ea typeface="ＭＳ Ｐゴシック" charset="0"/>
                <a:cs typeface="ＭＳ Ｐゴシック" charset="0"/>
              </a:rPr>
              <a:t>tsukona</a:t>
            </a:r>
            <a:r>
              <a:rPr lang="en-US" sz="6600" dirty="0">
                <a:effectLst>
                  <a:glow rad="228600">
                    <a:schemeClr val="tx1">
                      <a:alpha val="75000"/>
                    </a:schemeClr>
                  </a:glow>
                </a:effectLst>
                <a:latin typeface="Arial" charset="0"/>
                <a:ea typeface="ＭＳ Ｐゴシック" charset="0"/>
                <a:cs typeface="ＭＳ Ｐゴシック" charset="0"/>
              </a:rPr>
              <a:t> </a:t>
            </a:r>
            <a:r>
              <a:rPr lang="en-US" sz="6600" dirty="0" err="1">
                <a:effectLst>
                  <a:glow rad="228600">
                    <a:schemeClr val="tx1">
                      <a:alpha val="75000"/>
                    </a:schemeClr>
                  </a:glow>
                </a:effectLst>
                <a:latin typeface="Arial" charset="0"/>
                <a:ea typeface="ＭＳ Ｐゴシック" charset="0"/>
                <a:cs typeface="ＭＳ Ｐゴシック" charset="0"/>
              </a:rPr>
              <a:t>ekhumkho</a:t>
            </a:r>
            <a:r>
              <a:rPr lang="en-US" sz="6600" dirty="0">
                <a:effectLst>
                  <a:glow rad="228600">
                    <a:schemeClr val="tx1">
                      <a:alpha val="75000"/>
                    </a:schemeClr>
                  </a:glow>
                </a:effectLst>
                <a:latin typeface="Arial" charset="0"/>
                <a:ea typeface="ＭＳ Ｐゴシック" charset="0"/>
                <a:cs typeface="ＭＳ Ｐゴシック" charset="0"/>
              </a:rPr>
              <a:t> </a:t>
            </a:r>
            <a:r>
              <a:rPr lang="en-US" sz="6600" dirty="0" err="1">
                <a:effectLst>
                  <a:glow rad="228600">
                    <a:schemeClr val="tx1">
                      <a:alpha val="75000"/>
                    </a:schemeClr>
                  </a:glow>
                </a:effectLst>
                <a:latin typeface="Arial" charset="0"/>
                <a:ea typeface="ＭＳ Ｐゴシック" charset="0"/>
                <a:cs typeface="ＭＳ Ｐゴシック" charset="0"/>
              </a:rPr>
              <a:t>topvu</a:t>
            </a:r>
            <a:r>
              <a:rPr lang="en-US" sz="6600" dirty="0">
                <a:effectLst>
                  <a:glow rad="228600">
                    <a:schemeClr val="tx1">
                      <a:alpha val="75000"/>
                    </a:schemeClr>
                  </a:glow>
                </a:effectLst>
                <a:latin typeface="Arial" charset="0"/>
                <a:ea typeface="ＭＳ Ｐゴシック" charset="0"/>
                <a:cs typeface="ＭＳ Ｐゴシック" charset="0"/>
              </a:rPr>
              <a:t> </a:t>
            </a:r>
            <a:r>
              <a:rPr lang="en-US" sz="6600" dirty="0" err="1">
                <a:effectLst>
                  <a:glow rad="228600">
                    <a:schemeClr val="tx1">
                      <a:alpha val="75000"/>
                    </a:schemeClr>
                  </a:glow>
                </a:effectLst>
                <a:latin typeface="Arial" charset="0"/>
                <a:ea typeface="ＭＳ Ｐゴシック" charset="0"/>
                <a:cs typeface="ＭＳ Ｐゴシック" charset="0"/>
              </a:rPr>
              <a:t>ezovla</a:t>
            </a:r>
            <a:r>
              <a:rPr lang="en-US" sz="6600" dirty="0">
                <a:effectLst>
                  <a:glow rad="228600">
                    <a:schemeClr val="tx1">
                      <a:alpha val="75000"/>
                    </a:schemeClr>
                  </a:glow>
                </a:effectLst>
                <a:latin typeface="Arial" charset="0"/>
                <a:ea typeface="ＭＳ Ｐゴシック" charset="0"/>
                <a:cs typeface="ＭＳ Ｐゴシック" charset="0"/>
              </a:rPr>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85799" y="304799"/>
            <a:ext cx="8258821" cy="1350963"/>
          </a:xfrm>
          <a:effectLst>
            <a:outerShdw blurRad="63500" dist="155023" dir="12899521" algn="ctr" rotWithShape="0">
              <a:srgbClr val="07070B">
                <a:alpha val="74998"/>
              </a:srgbClr>
            </a:outerShdw>
          </a:effectLst>
        </p:spPr>
        <p:txBody>
          <a:bodyPr/>
          <a:lstStyle/>
          <a:p>
            <a:pPr eaLnBrk="1" hangingPunct="1">
              <a:defRPr/>
            </a:pPr>
            <a:r>
              <a:rPr kumimoji="0" lang="en-US" dirty="0">
                <a:latin typeface="Helvetica" charset="0"/>
                <a:ea typeface="ＭＳ Ｐゴシック" charset="0"/>
                <a:cs typeface="ＭＳ Ｐゴシック" charset="0"/>
              </a:rPr>
              <a:t>Olan 4 to </a:t>
            </a:r>
            <a:r>
              <a:rPr kumimoji="0" lang="en-US" dirty="0" err="1">
                <a:latin typeface="Helvetica" charset="0"/>
                <a:ea typeface="ＭＳ Ｐゴシック" charset="0"/>
                <a:cs typeface="ＭＳ Ｐゴシック" charset="0"/>
              </a:rPr>
              <a:t>Ntsacholan</a:t>
            </a:r>
            <a:r>
              <a:rPr kumimoji="0" lang="en-US" dirty="0">
                <a:latin typeface="Helvetica" charset="0"/>
                <a:ea typeface="ＭＳ Ｐゴシック" charset="0"/>
                <a:cs typeface="ＭＳ Ｐゴシック" charset="0"/>
              </a:rPr>
              <a:t> </a:t>
            </a:r>
            <a:br>
              <a:rPr kumimoji="0" lang="en-US" dirty="0">
                <a:latin typeface="Helvetica" charset="0"/>
                <a:ea typeface="ＭＳ Ｐゴシック" charset="0"/>
                <a:cs typeface="ＭＳ Ｐゴシック" charset="0"/>
              </a:rPr>
            </a:br>
            <a:r>
              <a:rPr kumimoji="0" lang="en-US" dirty="0">
                <a:latin typeface="Helvetica" charset="0"/>
                <a:ea typeface="ＭＳ Ｐゴシック" charset="0"/>
                <a:cs typeface="ＭＳ Ｐゴシック" charset="0"/>
              </a:rPr>
              <a:t>Kyong ji n-</a:t>
            </a:r>
            <a:r>
              <a:rPr kumimoji="0" lang="en-US" dirty="0" err="1">
                <a:latin typeface="Helvetica" charset="0"/>
                <a:ea typeface="ＭＳ Ｐゴシック" charset="0"/>
                <a:cs typeface="ＭＳ Ｐゴシック" charset="0"/>
              </a:rPr>
              <a:t>longtsui</a:t>
            </a:r>
            <a:r>
              <a:rPr kumimoji="0" lang="en-US" dirty="0">
                <a:latin typeface="Helvetica" charset="0"/>
                <a:ea typeface="ＭＳ Ｐゴシック" charset="0"/>
                <a:cs typeface="ＭＳ Ｐゴシック" charset="0"/>
              </a:rPr>
              <a:t> </a:t>
            </a:r>
            <a:r>
              <a:rPr kumimoji="0" lang="en-US" dirty="0" err="1">
                <a:latin typeface="Helvetica" charset="0"/>
                <a:ea typeface="ＭＳ Ｐゴシック" charset="0"/>
                <a:cs typeface="ＭＳ Ｐゴシック" charset="0"/>
              </a:rPr>
              <a:t>esua</a:t>
            </a:r>
            <a:r>
              <a:rPr kumimoji="0" lang="en-US" dirty="0">
                <a:latin typeface="Helvetica" charset="0"/>
                <a:ea typeface="ＭＳ Ｐゴシック" charset="0"/>
                <a:cs typeface="ＭＳ Ｐゴシック" charset="0"/>
              </a:rPr>
              <a:t> </a:t>
            </a:r>
            <a:r>
              <a:rPr kumimoji="0" lang="en-US" dirty="0" err="1">
                <a:latin typeface="Helvetica" charset="0"/>
                <a:ea typeface="ＭＳ Ｐゴシック" charset="0"/>
                <a:cs typeface="ＭＳ Ｐゴシック" charset="0"/>
              </a:rPr>
              <a:t>ejoa</a:t>
            </a:r>
            <a:r>
              <a:rPr kumimoji="0" lang="en-US" dirty="0">
                <a:latin typeface="Helvetica" charset="0"/>
                <a:ea typeface="ＭＳ Ｐゴシック" charset="0"/>
                <a:cs typeface="ＭＳ Ｐゴシック" charset="0"/>
              </a:rPr>
              <a:t>. </a:t>
            </a:r>
            <a:endParaRPr kumimoji="0" lang="en-US" dirty="0">
              <a:solidFill>
                <a:srgbClr val="FFFF00"/>
              </a:solidFill>
              <a:latin typeface="Helvetica" charset="0"/>
              <a:ea typeface="ＭＳ Ｐゴシック" charset="0"/>
              <a:cs typeface="ＭＳ Ｐゴシック" charset="0"/>
            </a:endParaRPr>
          </a:p>
        </p:txBody>
      </p:sp>
      <p:sp>
        <p:nvSpPr>
          <p:cNvPr id="96973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969732" name="Text Box 4"/>
          <p:cNvSpPr txBox="1">
            <a:spLocks noChangeArrowheads="1"/>
          </p:cNvSpPr>
          <p:nvPr/>
        </p:nvSpPr>
        <p:spPr bwMode="auto">
          <a:xfrm>
            <a:off x="152400" y="5735638"/>
            <a:ext cx="2371162"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00"/>
                </a:solidFill>
                <a:latin typeface="Arial Black" charset="0"/>
              </a:rPr>
              <a:t>S = </a:t>
            </a:r>
            <a:r>
              <a:rPr lang="en-US" sz="3200" b="1" dirty="0" err="1">
                <a:solidFill>
                  <a:srgbClr val="FFFF00"/>
                </a:solidFill>
                <a:latin typeface="Arial Black" charset="0"/>
              </a:rPr>
              <a:t>Mmen</a:t>
            </a:r>
            <a:endParaRPr lang="en-US" dirty="0">
              <a:solidFill>
                <a:srgbClr val="FFFF00"/>
              </a:solidFill>
            </a:endParaRPr>
          </a:p>
        </p:txBody>
      </p:sp>
      <p:sp>
        <p:nvSpPr>
          <p:cNvPr id="96973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969734" name="Text Box 6"/>
          <p:cNvSpPr txBox="1">
            <a:spLocks noChangeArrowheads="1"/>
          </p:cNvSpPr>
          <p:nvPr/>
        </p:nvSpPr>
        <p:spPr bwMode="auto">
          <a:xfrm>
            <a:off x="152400" y="6192838"/>
            <a:ext cx="227979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FF"/>
                </a:solidFill>
                <a:latin typeface="Arial Black" charset="0"/>
              </a:rPr>
              <a:t>M = </a:t>
            </a:r>
            <a:r>
              <a:rPr lang="en-US" sz="3200" b="1" dirty="0" err="1">
                <a:solidFill>
                  <a:srgbClr val="FFFFFF"/>
                </a:solidFill>
                <a:latin typeface="Arial Black" charset="0"/>
              </a:rPr>
              <a:t>Okho</a:t>
            </a:r>
            <a:endParaRPr lang="en-US" dirty="0">
              <a:solidFill>
                <a:srgbClr val="BBE0E3"/>
              </a:solidFill>
            </a:endParaRPr>
          </a:p>
        </p:txBody>
      </p:sp>
      <p:sp>
        <p:nvSpPr>
          <p:cNvPr id="96973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3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3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3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3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4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5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6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969765" name="Line 37"/>
          <p:cNvSpPr>
            <a:spLocks noChangeShapeType="1"/>
          </p:cNvSpPr>
          <p:nvPr/>
        </p:nvSpPr>
        <p:spPr bwMode="auto">
          <a:xfrm rot="1841959" flipH="1" flipV="1">
            <a:off x="3235325" y="4775200"/>
            <a:ext cx="2860675" cy="950913"/>
          </a:xfrm>
          <a:prstGeom prst="line">
            <a:avLst/>
          </a:prstGeom>
          <a:noFill/>
          <a:ln w="7620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9766" name="Oval 38"/>
          <p:cNvSpPr>
            <a:spLocks noChangeArrowheads="1"/>
          </p:cNvSpPr>
          <p:nvPr/>
        </p:nvSpPr>
        <p:spPr bwMode="auto">
          <a:xfrm rot="188795">
            <a:off x="457202" y="1526983"/>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latin typeface="Arial" charset="0"/>
            </a:endParaRPr>
          </a:p>
        </p:txBody>
      </p:sp>
      <p:sp>
        <p:nvSpPr>
          <p:cNvPr id="969767" name="Text Box 39"/>
          <p:cNvSpPr txBox="1">
            <a:spLocks noChangeArrowheads="1"/>
          </p:cNvSpPr>
          <p:nvPr/>
        </p:nvSpPr>
        <p:spPr bwMode="auto">
          <a:xfrm>
            <a:off x="5618163" y="6269038"/>
            <a:ext cx="477837" cy="665162"/>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305187"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65"/>
                                        </p:tgtEl>
                                        <p:attrNameLst>
                                          <p:attrName>style.visibility</p:attrName>
                                        </p:attrNameLst>
                                      </p:cBhvr>
                                      <p:to>
                                        <p:strVal val="visible"/>
                                      </p:to>
                                    </p:set>
                                    <p:animEffect transition="in" filter="wipe(left)">
                                      <p:cBhvr>
                                        <p:cTn id="7" dur="500"/>
                                        <p:tgtEl>
                                          <p:spTgt spid="969765"/>
                                        </p:tgtEl>
                                      </p:cBhvr>
                                    </p:animEffec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969731"/>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p:bldP spid="9697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algn="ctr" eaLnBrk="1" hangingPunct="1">
              <a:defRPr/>
            </a:pPr>
            <a:r>
              <a:rPr lang="en-US" sz="4000" b="1" dirty="0" err="1">
                <a:solidFill>
                  <a:srgbClr val="FFFFFF"/>
                </a:solidFill>
                <a:latin typeface="Arial" charset="0"/>
                <a:cs typeface="Arial" charset="0"/>
              </a:rPr>
              <a:t>Kvutoli</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mmhom</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mektokvula</a:t>
            </a:r>
            <a:endParaRPr lang="en-US" sz="4400" dirty="0">
              <a:solidFill>
                <a:srgbClr val="FFFFFF"/>
              </a:solidFill>
              <a:latin typeface="Arial" charset="0"/>
              <a:cs typeface="Arial" charset="0"/>
            </a:endParaRPr>
          </a:p>
        </p:txBody>
      </p:sp>
      <p:pic>
        <p:nvPicPr>
          <p:cNvPr id="307203"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algn="ctr" eaLnBrk="1" hangingPunct="1">
              <a:defRPr/>
            </a:pPr>
            <a:r>
              <a:rPr lang="en-US" sz="4000" b="1" dirty="0" err="1">
                <a:solidFill>
                  <a:srgbClr val="FFFFFF"/>
                </a:solidFill>
                <a:effectLst>
                  <a:outerShdw blurRad="38100" dist="38100" dir="2700000" algn="tl">
                    <a:srgbClr val="000000"/>
                  </a:outerShdw>
                </a:effectLst>
                <a:latin typeface="Arial" charset="0"/>
                <a:cs typeface="Arial" charset="0"/>
              </a:rPr>
              <a:t>Phanisia</a:t>
            </a:r>
            <a:r>
              <a:rPr lang="en-US" sz="4000" b="1" dirty="0">
                <a:solidFill>
                  <a:srgbClr val="FFFFFF"/>
                </a:solidFill>
                <a:effectLst>
                  <a:outerShdw blurRad="38100" dist="38100" dir="2700000" algn="tl">
                    <a:srgbClr val="000000"/>
                  </a:outerShdw>
                </a:effectLst>
                <a:latin typeface="Arial" charset="0"/>
                <a:cs typeface="Arial" charset="0"/>
              </a:rPr>
              <a:t> !</a:t>
            </a:r>
            <a:endParaRPr lang="en-US" sz="4400" dirty="0">
              <a:solidFill>
                <a:srgbClr val="FFFFFF"/>
              </a:solidFill>
              <a:effectLst>
                <a:outerShdw blurRad="38100" dist="38100" dir="2700000" algn="tl">
                  <a:srgbClr val="000000"/>
                </a:outerShdw>
              </a:effectLst>
              <a:latin typeface="Arial" charset="0"/>
              <a:cs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algn="ctr" eaLnBrk="1" hangingPunct="1">
              <a:defRPr/>
            </a:pPr>
            <a:r>
              <a:rPr lang="en-US" sz="4000" b="1" dirty="0" err="1">
                <a:solidFill>
                  <a:srgbClr val="FFFFFF"/>
                </a:solidFill>
                <a:latin typeface="Arial" charset="0"/>
                <a:cs typeface="Arial" charset="0"/>
              </a:rPr>
              <a:t>Kvutoli</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shikvu</a:t>
            </a:r>
            <a:r>
              <a:rPr lang="en-US" sz="4000" b="1" dirty="0">
                <a:solidFill>
                  <a:srgbClr val="FFFFFF"/>
                </a:solidFill>
                <a:latin typeface="Arial" charset="0"/>
                <a:cs typeface="Arial" charset="0"/>
              </a:rPr>
              <a:t> lo </a:t>
            </a:r>
            <a:r>
              <a:rPr lang="en-US" sz="4000" b="1" dirty="0" err="1">
                <a:solidFill>
                  <a:srgbClr val="FFFFFF"/>
                </a:solidFill>
                <a:latin typeface="Arial" charset="0"/>
                <a:cs typeface="Arial" charset="0"/>
              </a:rPr>
              <a:t>ombo</a:t>
            </a:r>
            <a:r>
              <a:rPr lang="en-US" sz="4000" b="1" dirty="0">
                <a:solidFill>
                  <a:srgbClr val="FFFFFF"/>
                </a:solidFill>
                <a:latin typeface="Arial" charset="0"/>
                <a:cs typeface="Arial" charset="0"/>
              </a:rPr>
              <a:t>/</a:t>
            </a:r>
            <a:r>
              <a:rPr lang="en-US" sz="4000" b="1" dirty="0" err="1">
                <a:solidFill>
                  <a:srgbClr val="FFFFFF"/>
                </a:solidFill>
                <a:latin typeface="Arial" charset="0"/>
                <a:cs typeface="Arial" charset="0"/>
              </a:rPr>
              <a:t>ompvu</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vantokvula</a:t>
            </a:r>
            <a:endParaRPr lang="en-US" sz="4400" dirty="0">
              <a:solidFill>
                <a:srgbClr val="FFFFFF"/>
              </a:solidFill>
              <a:latin typeface="Arial" charset="0"/>
              <a:cs typeface="Arial" charset="0"/>
            </a:endParaRPr>
          </a:p>
        </p:txBody>
      </p:sp>
      <p:sp>
        <p:nvSpPr>
          <p:cNvPr id="1131526" name="Text Box 6"/>
          <p:cNvSpPr txBox="1">
            <a:spLocks noChangeArrowheads="1"/>
          </p:cNvSpPr>
          <p:nvPr/>
        </p:nvSpPr>
        <p:spPr bwMode="auto">
          <a:xfrm>
            <a:off x="88900" y="1665288"/>
            <a:ext cx="74549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sz="2800" b="1" dirty="0" err="1">
                <a:solidFill>
                  <a:srgbClr val="000000"/>
                </a:solidFill>
                <a:latin typeface="Arial" charset="0"/>
              </a:rPr>
              <a:t>Ombo</a:t>
            </a:r>
            <a:r>
              <a:rPr lang="en-US" sz="2800" b="1" dirty="0">
                <a:solidFill>
                  <a:srgbClr val="000000"/>
                </a:solidFill>
                <a:latin typeface="Arial" charset="0"/>
              </a:rPr>
              <a:t>/</a:t>
            </a:r>
            <a:r>
              <a:rPr lang="en-US" sz="2800" b="1" dirty="0" err="1">
                <a:solidFill>
                  <a:srgbClr val="000000"/>
                </a:solidFill>
                <a:latin typeface="Arial" charset="0"/>
              </a:rPr>
              <a:t>ompvu</a:t>
            </a:r>
            <a:r>
              <a:rPr lang="en-US" sz="2800" b="1" dirty="0">
                <a:solidFill>
                  <a:srgbClr val="000000"/>
                </a:solidFill>
                <a:latin typeface="Arial" charset="0"/>
              </a:rPr>
              <a:t> ji Kristian to </a:t>
            </a:r>
            <a:r>
              <a:rPr lang="en-US" sz="2800" b="1" dirty="0" err="1">
                <a:solidFill>
                  <a:srgbClr val="000000"/>
                </a:solidFill>
                <a:latin typeface="Arial" charset="0"/>
              </a:rPr>
              <a:t>tiphyoa</a:t>
            </a:r>
            <a:r>
              <a:rPr lang="en-US" sz="2800" b="1" dirty="0">
                <a:solidFill>
                  <a:srgbClr val="000000"/>
                </a:solidFill>
                <a:latin typeface="Arial" charset="0"/>
              </a:rPr>
              <a:t>. </a:t>
            </a:r>
            <a:endParaRPr lang="en-US" altLang="ja-JP" sz="2800" b="1" dirty="0">
              <a:solidFill>
                <a:srgbClr val="000000"/>
              </a:solidFill>
              <a:latin typeface="Arial" charset="0"/>
            </a:endParaRPr>
          </a:p>
          <a:p>
            <a:pPr>
              <a:buFontTx/>
              <a:buChar char="•"/>
            </a:pPr>
            <a:r>
              <a:rPr lang="en-US" sz="2800" b="1" dirty="0" err="1">
                <a:solidFill>
                  <a:srgbClr val="000000"/>
                </a:solidFill>
                <a:latin typeface="Arial" charset="0"/>
              </a:rPr>
              <a:t>Kyon</a:t>
            </a:r>
            <a:r>
              <a:rPr lang="en-US" sz="2800" b="1" dirty="0">
                <a:solidFill>
                  <a:srgbClr val="000000"/>
                </a:solidFill>
                <a:latin typeface="Arial" charset="0"/>
              </a:rPr>
              <a:t> ji </a:t>
            </a:r>
            <a:r>
              <a:rPr lang="en-US" sz="2800" b="1" dirty="0" err="1">
                <a:solidFill>
                  <a:srgbClr val="000000"/>
                </a:solidFill>
                <a:latin typeface="Arial" charset="0"/>
              </a:rPr>
              <a:t>Motsu</a:t>
            </a:r>
            <a:r>
              <a:rPr lang="en-US" sz="2800" b="1" dirty="0">
                <a:solidFill>
                  <a:srgbClr val="000000"/>
                </a:solidFill>
                <a:latin typeface="Arial" charset="0"/>
              </a:rPr>
              <a:t> </a:t>
            </a:r>
            <a:r>
              <a:rPr lang="en-US" sz="2800" b="1" dirty="0" err="1">
                <a:solidFill>
                  <a:srgbClr val="000000"/>
                </a:solidFill>
                <a:latin typeface="Arial" charset="0"/>
              </a:rPr>
              <a:t>mmhom</a:t>
            </a:r>
            <a:r>
              <a:rPr lang="en-US" sz="2800" b="1" dirty="0">
                <a:solidFill>
                  <a:srgbClr val="000000"/>
                </a:solidFill>
                <a:latin typeface="Arial" charset="0"/>
              </a:rPr>
              <a:t> </a:t>
            </a:r>
            <a:r>
              <a:rPr lang="en-US" sz="2800" b="1" dirty="0" err="1">
                <a:solidFill>
                  <a:srgbClr val="000000"/>
                </a:solidFill>
                <a:latin typeface="Arial" charset="0"/>
              </a:rPr>
              <a:t>ezoa</a:t>
            </a:r>
            <a:r>
              <a:rPr lang="en-US" sz="2800" b="1" dirty="0">
                <a:solidFill>
                  <a:srgbClr val="000000"/>
                </a:solidFill>
                <a:latin typeface="Arial" charset="0"/>
              </a:rPr>
              <a:t>. </a:t>
            </a:r>
          </a:p>
          <a:p>
            <a:pPr>
              <a:buFontTx/>
              <a:buChar char="•"/>
            </a:pPr>
            <a:r>
              <a:rPr lang="en-US" sz="2800" b="1" dirty="0" err="1">
                <a:solidFill>
                  <a:srgbClr val="000000"/>
                </a:solidFill>
                <a:latin typeface="Arial" charset="0"/>
              </a:rPr>
              <a:t>Opvui</a:t>
            </a:r>
            <a:r>
              <a:rPr lang="en-US" sz="2800" b="1" dirty="0">
                <a:solidFill>
                  <a:srgbClr val="000000"/>
                </a:solidFill>
                <a:latin typeface="Arial" charset="0"/>
              </a:rPr>
              <a:t> </a:t>
            </a:r>
            <a:r>
              <a:rPr lang="en-US" sz="2800" b="1" dirty="0" err="1">
                <a:solidFill>
                  <a:srgbClr val="000000"/>
                </a:solidFill>
                <a:latin typeface="Arial" charset="0"/>
              </a:rPr>
              <a:t>tokhvu</a:t>
            </a:r>
            <a:r>
              <a:rPr lang="en-US" sz="2800" b="1" dirty="0">
                <a:solidFill>
                  <a:srgbClr val="000000"/>
                </a:solidFill>
                <a:latin typeface="Arial" charset="0"/>
              </a:rPr>
              <a:t> ji </a:t>
            </a:r>
            <a:r>
              <a:rPr lang="en-US" sz="2800" b="1" dirty="0" err="1">
                <a:solidFill>
                  <a:srgbClr val="000000"/>
                </a:solidFill>
                <a:latin typeface="Arial" charset="0"/>
              </a:rPr>
              <a:t>ombo</a:t>
            </a:r>
            <a:r>
              <a:rPr lang="en-US" sz="2800" b="1" dirty="0">
                <a:solidFill>
                  <a:srgbClr val="000000"/>
                </a:solidFill>
                <a:latin typeface="Arial" charset="0"/>
              </a:rPr>
              <a:t>/</a:t>
            </a:r>
            <a:r>
              <a:rPr lang="en-US" sz="2800" b="1" dirty="0" err="1">
                <a:solidFill>
                  <a:srgbClr val="000000"/>
                </a:solidFill>
                <a:latin typeface="Arial" charset="0"/>
              </a:rPr>
              <a:t>ompvu</a:t>
            </a:r>
            <a:r>
              <a:rPr lang="en-US" sz="2800" b="1" dirty="0">
                <a:solidFill>
                  <a:srgbClr val="000000"/>
                </a:solidFill>
                <a:latin typeface="Arial" charset="0"/>
              </a:rPr>
              <a:t> </a:t>
            </a:r>
            <a:r>
              <a:rPr lang="en-US" sz="2800" b="1" dirty="0" err="1">
                <a:solidFill>
                  <a:srgbClr val="000000"/>
                </a:solidFill>
                <a:latin typeface="Arial" charset="0"/>
              </a:rPr>
              <a:t>ti</a:t>
            </a:r>
            <a:r>
              <a:rPr lang="en-US" sz="2800" b="1" dirty="0">
                <a:solidFill>
                  <a:srgbClr val="000000"/>
                </a:solidFill>
                <a:latin typeface="Arial" charset="0"/>
              </a:rPr>
              <a:t> </a:t>
            </a:r>
            <a:r>
              <a:rPr lang="en-US" sz="2800" b="1" dirty="0" err="1">
                <a:solidFill>
                  <a:srgbClr val="000000"/>
                </a:solidFill>
                <a:latin typeface="Arial" charset="0"/>
              </a:rPr>
              <a:t>yutoka</a:t>
            </a:r>
            <a:r>
              <a:rPr lang="en-US" sz="2800" b="1" dirty="0">
                <a:solidFill>
                  <a:srgbClr val="000000"/>
                </a:solidFill>
                <a:latin typeface="Arial" charset="0"/>
              </a:rPr>
              <a:t>.</a:t>
            </a:r>
          </a:p>
          <a:p>
            <a:pPr>
              <a:buFontTx/>
              <a:buChar char="•"/>
            </a:pPr>
            <a:r>
              <a:rPr lang="en-US" sz="2800" b="1" dirty="0" err="1">
                <a:solidFill>
                  <a:srgbClr val="000000"/>
                </a:solidFill>
                <a:latin typeface="Arial" charset="0"/>
              </a:rPr>
              <a:t>Omying</a:t>
            </a:r>
            <a:r>
              <a:rPr lang="en-US" sz="2800" b="1" dirty="0">
                <a:solidFill>
                  <a:srgbClr val="000000"/>
                </a:solidFill>
                <a:latin typeface="Arial" charset="0"/>
              </a:rPr>
              <a:t> </a:t>
            </a:r>
            <a:r>
              <a:rPr lang="en-US" sz="2800" b="1" dirty="0" err="1">
                <a:solidFill>
                  <a:srgbClr val="000000"/>
                </a:solidFill>
                <a:latin typeface="Arial" charset="0"/>
              </a:rPr>
              <a:t>seka</a:t>
            </a:r>
            <a:r>
              <a:rPr lang="en-US" sz="2800" b="1" dirty="0">
                <a:solidFill>
                  <a:srgbClr val="000000"/>
                </a:solidFill>
                <a:latin typeface="Arial" charset="0"/>
              </a:rPr>
              <a:t> </a:t>
            </a:r>
            <a:r>
              <a:rPr lang="en-US" sz="2800" b="1" dirty="0" err="1">
                <a:solidFill>
                  <a:srgbClr val="000000"/>
                </a:solidFill>
                <a:latin typeface="Arial" charset="0"/>
              </a:rPr>
              <a:t>lona</a:t>
            </a:r>
            <a:r>
              <a:rPr lang="en-US" sz="2800" b="1" dirty="0">
                <a:solidFill>
                  <a:srgbClr val="000000"/>
                </a:solidFill>
                <a:latin typeface="Arial" charset="0"/>
              </a:rPr>
              <a:t> </a:t>
            </a:r>
            <a:r>
              <a:rPr lang="en-US" sz="2800" b="1" dirty="0" err="1">
                <a:solidFill>
                  <a:srgbClr val="000000"/>
                </a:solidFill>
                <a:latin typeface="Arial" charset="0"/>
              </a:rPr>
              <a:t>kyon</a:t>
            </a:r>
            <a:r>
              <a:rPr lang="en-US" sz="2800" b="1" dirty="0">
                <a:solidFill>
                  <a:srgbClr val="000000"/>
                </a:solidFill>
                <a:latin typeface="Arial" charset="0"/>
              </a:rPr>
              <a:t> ji </a:t>
            </a:r>
            <a:r>
              <a:rPr lang="en-US" sz="2800" b="1" dirty="0" err="1">
                <a:solidFill>
                  <a:srgbClr val="000000"/>
                </a:solidFill>
                <a:latin typeface="Arial" charset="0"/>
              </a:rPr>
              <a:t>khisia</a:t>
            </a:r>
            <a:r>
              <a:rPr lang="en-US" sz="2800" b="1" dirty="0">
                <a:solidFill>
                  <a:srgbClr val="000000"/>
                </a:solidFill>
                <a:latin typeface="Arial" charset="0"/>
              </a:rPr>
              <a:t>. </a:t>
            </a:r>
          </a:p>
          <a:p>
            <a:pPr>
              <a:buFontTx/>
              <a:buChar char="•"/>
            </a:pPr>
            <a:r>
              <a:rPr lang="en-US" sz="2800" b="1" dirty="0" err="1">
                <a:solidFill>
                  <a:srgbClr val="000000"/>
                </a:solidFill>
                <a:latin typeface="Arial" charset="0"/>
              </a:rPr>
              <a:t>Ekhumkho</a:t>
            </a:r>
            <a:r>
              <a:rPr lang="en-US" sz="2800" b="1" dirty="0">
                <a:solidFill>
                  <a:srgbClr val="000000"/>
                </a:solidFill>
                <a:latin typeface="Arial" charset="0"/>
              </a:rPr>
              <a:t> </a:t>
            </a:r>
            <a:r>
              <a:rPr lang="en-US" sz="2800" b="1" dirty="0" err="1">
                <a:solidFill>
                  <a:srgbClr val="000000"/>
                </a:solidFill>
                <a:latin typeface="Arial" charset="0"/>
              </a:rPr>
              <a:t>myingseka</a:t>
            </a:r>
            <a:r>
              <a:rPr lang="en-US" sz="2800" b="1" dirty="0">
                <a:solidFill>
                  <a:srgbClr val="000000"/>
                </a:solidFill>
                <a:latin typeface="Arial" charset="0"/>
              </a:rPr>
              <a:t> </a:t>
            </a:r>
            <a:r>
              <a:rPr lang="en-US" sz="2800" b="1" dirty="0" err="1">
                <a:solidFill>
                  <a:srgbClr val="000000"/>
                </a:solidFill>
                <a:latin typeface="Arial" charset="0"/>
              </a:rPr>
              <a:t>lona</a:t>
            </a:r>
            <a:r>
              <a:rPr lang="en-US" sz="2800" b="1" dirty="0">
                <a:solidFill>
                  <a:srgbClr val="000000"/>
                </a:solidFill>
                <a:latin typeface="Arial" charset="0"/>
              </a:rPr>
              <a:t> </a:t>
            </a:r>
            <a:r>
              <a:rPr lang="en-US" sz="2800" b="1" dirty="0" err="1">
                <a:solidFill>
                  <a:srgbClr val="000000"/>
                </a:solidFill>
                <a:latin typeface="Arial" charset="0"/>
              </a:rPr>
              <a:t>kyon</a:t>
            </a:r>
            <a:r>
              <a:rPr lang="en-US" sz="2800" b="1" dirty="0">
                <a:solidFill>
                  <a:srgbClr val="000000"/>
                </a:solidFill>
                <a:latin typeface="Arial" charset="0"/>
              </a:rPr>
              <a:t> </a:t>
            </a:r>
            <a:r>
              <a:rPr lang="en-US" sz="2800" b="1" dirty="0" err="1">
                <a:solidFill>
                  <a:srgbClr val="000000"/>
                </a:solidFill>
                <a:latin typeface="Arial" charset="0"/>
              </a:rPr>
              <a:t>shi</a:t>
            </a:r>
            <a:r>
              <a:rPr lang="en-US" sz="2800" b="1" dirty="0">
                <a:solidFill>
                  <a:srgbClr val="000000"/>
                </a:solidFill>
                <a:latin typeface="Arial" charset="0"/>
              </a:rPr>
              <a:t> </a:t>
            </a:r>
            <a:r>
              <a:rPr lang="en-US" sz="2800" b="1" dirty="0" err="1">
                <a:solidFill>
                  <a:srgbClr val="000000"/>
                </a:solidFill>
                <a:latin typeface="Arial" charset="0"/>
              </a:rPr>
              <a:t>khisia</a:t>
            </a:r>
            <a:r>
              <a:rPr lang="en-US" sz="2800" b="1" dirty="0">
                <a:solidFill>
                  <a:srgbClr val="000000"/>
                </a:solidFill>
                <a:latin typeface="Arial" charset="0"/>
              </a:rPr>
              <a:t>. </a:t>
            </a:r>
          </a:p>
        </p:txBody>
      </p:sp>
      <p:sp>
        <p:nvSpPr>
          <p:cNvPr id="1131527" name="Text Box 7"/>
          <p:cNvSpPr txBox="1">
            <a:spLocks noChangeArrowheads="1"/>
          </p:cNvSpPr>
          <p:nvPr/>
        </p:nvSpPr>
        <p:spPr bwMode="auto">
          <a:xfrm>
            <a:off x="88900" y="4494213"/>
            <a:ext cx="736342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altLang="ja-JP" sz="2800" b="1" dirty="0">
                <a:solidFill>
                  <a:srgbClr val="000000"/>
                </a:solidFill>
                <a:latin typeface="Arial" charset="0"/>
              </a:rPr>
              <a:t>“</a:t>
            </a:r>
            <a:r>
              <a:rPr lang="en-US" altLang="ja-JP" sz="2800" b="1" dirty="0" err="1">
                <a:solidFill>
                  <a:srgbClr val="000000"/>
                </a:solidFill>
                <a:latin typeface="Arial" charset="0"/>
              </a:rPr>
              <a:t>Ejiphi</a:t>
            </a:r>
            <a:r>
              <a:rPr lang="en-US" altLang="ja-JP" sz="2800" b="1" dirty="0">
                <a:solidFill>
                  <a:srgbClr val="000000"/>
                </a:solidFill>
                <a:latin typeface="Arial" charset="0"/>
              </a:rPr>
              <a:t> </a:t>
            </a:r>
            <a:r>
              <a:rPr lang="en-US" altLang="ja-JP" sz="2800" b="1" dirty="0" err="1">
                <a:solidFill>
                  <a:srgbClr val="000000"/>
                </a:solidFill>
                <a:latin typeface="Arial" charset="0"/>
              </a:rPr>
              <a:t>lona</a:t>
            </a:r>
            <a:r>
              <a:rPr lang="en-US" altLang="ja-JP" sz="2800" b="1" dirty="0">
                <a:solidFill>
                  <a:srgbClr val="000000"/>
                </a:solidFill>
                <a:latin typeface="Arial" charset="0"/>
              </a:rPr>
              <a:t> </a:t>
            </a:r>
            <a:r>
              <a:rPr lang="en-US" altLang="ja-JP" sz="2800" b="1" dirty="0" err="1">
                <a:solidFill>
                  <a:srgbClr val="000000"/>
                </a:solidFill>
                <a:latin typeface="Arial" charset="0"/>
              </a:rPr>
              <a:t>shanchoa</a:t>
            </a:r>
            <a:r>
              <a:rPr lang="en-US" altLang="ja-JP" sz="2800" b="1" dirty="0">
                <a:solidFill>
                  <a:srgbClr val="000000"/>
                </a:solidFill>
                <a:latin typeface="Arial" charset="0"/>
              </a:rPr>
              <a:t>” </a:t>
            </a:r>
            <a:r>
              <a:rPr lang="en-US" altLang="ja-JP" sz="2800" b="1" dirty="0" err="1">
                <a:solidFill>
                  <a:srgbClr val="000000"/>
                </a:solidFill>
                <a:latin typeface="Arial" charset="0"/>
              </a:rPr>
              <a:t>mmen</a:t>
            </a:r>
            <a:r>
              <a:rPr lang="en-US" altLang="ja-JP" sz="2800" b="1" dirty="0">
                <a:solidFill>
                  <a:srgbClr val="000000"/>
                </a:solidFill>
                <a:latin typeface="Arial" charset="0"/>
              </a:rPr>
              <a:t> </a:t>
            </a:r>
            <a:r>
              <a:rPr lang="en-US" altLang="ja-JP" sz="2800" b="1" dirty="0" err="1">
                <a:solidFill>
                  <a:srgbClr val="000000"/>
                </a:solidFill>
                <a:latin typeface="Arial" charset="0"/>
              </a:rPr>
              <a:t>poshalosha</a:t>
            </a:r>
            <a:r>
              <a:rPr lang="en-US" altLang="ja-JP" sz="2800" b="1" dirty="0">
                <a:solidFill>
                  <a:srgbClr val="000000"/>
                </a:solidFill>
                <a:latin typeface="Arial" charset="0"/>
              </a:rPr>
              <a:t> elhi </a:t>
            </a:r>
            <a:r>
              <a:rPr lang="en-US" altLang="ja-JP" sz="2800" b="1" dirty="0" err="1">
                <a:solidFill>
                  <a:srgbClr val="000000"/>
                </a:solidFill>
                <a:latin typeface="Arial" charset="0"/>
              </a:rPr>
              <a:t>lona</a:t>
            </a:r>
            <a:r>
              <a:rPr lang="en-US" altLang="ja-JP" sz="2800" b="1" dirty="0">
                <a:solidFill>
                  <a:srgbClr val="000000"/>
                </a:solidFill>
                <a:latin typeface="Arial" charset="0"/>
              </a:rPr>
              <a:t>. (1 Cor. 5:5).</a:t>
            </a:r>
          </a:p>
          <a:p>
            <a:pPr>
              <a:buFontTx/>
              <a:buChar char="•"/>
            </a:pPr>
            <a:r>
              <a:rPr lang="en-US" sz="2800" b="1" dirty="0" err="1">
                <a:solidFill>
                  <a:srgbClr val="000000"/>
                </a:solidFill>
                <a:latin typeface="Arial" charset="0"/>
              </a:rPr>
              <a:t>Ombo</a:t>
            </a:r>
            <a:r>
              <a:rPr lang="en-US" sz="2800" b="1" dirty="0">
                <a:solidFill>
                  <a:srgbClr val="000000"/>
                </a:solidFill>
                <a:latin typeface="Arial" charset="0"/>
              </a:rPr>
              <a:t>/</a:t>
            </a:r>
            <a:r>
              <a:rPr lang="en-US" sz="2800" b="1" dirty="0" err="1">
                <a:solidFill>
                  <a:srgbClr val="000000"/>
                </a:solidFill>
                <a:latin typeface="Arial" charset="0"/>
              </a:rPr>
              <a:t>ompvu</a:t>
            </a:r>
            <a:r>
              <a:rPr lang="en-US" sz="2800" b="1" dirty="0">
                <a:solidFill>
                  <a:srgbClr val="000000"/>
                </a:solidFill>
                <a:latin typeface="Arial" charset="0"/>
              </a:rPr>
              <a:t> </a:t>
            </a:r>
            <a:r>
              <a:rPr lang="en-US" sz="2800" b="1" dirty="0" err="1">
                <a:solidFill>
                  <a:srgbClr val="000000"/>
                </a:solidFill>
                <a:latin typeface="Arial" charset="0"/>
              </a:rPr>
              <a:t>nzo</a:t>
            </a:r>
            <a:r>
              <a:rPr lang="en-US" sz="2800" b="1" dirty="0">
                <a:solidFill>
                  <a:srgbClr val="000000"/>
                </a:solidFill>
                <a:latin typeface="Arial" charset="0"/>
              </a:rPr>
              <a:t> </a:t>
            </a:r>
            <a:r>
              <a:rPr lang="en-US" sz="2800" b="1" dirty="0" err="1">
                <a:solidFill>
                  <a:srgbClr val="000000"/>
                </a:solidFill>
                <a:latin typeface="Arial" charset="0"/>
              </a:rPr>
              <a:t>titsoa</a:t>
            </a:r>
            <a:r>
              <a:rPr lang="en-US" sz="2800" b="1" dirty="0">
                <a:solidFill>
                  <a:srgbClr val="000000"/>
                </a:solidFill>
                <a:latin typeface="Arial" charset="0"/>
              </a:rPr>
              <a:t>. (1 Cor. 5:11).</a:t>
            </a:r>
          </a:p>
          <a:p>
            <a:pPr>
              <a:buFontTx/>
              <a:buChar char="•"/>
            </a:pPr>
            <a:r>
              <a:rPr lang="en-US" sz="2800" b="1" dirty="0" err="1">
                <a:solidFill>
                  <a:srgbClr val="000000"/>
                </a:solidFill>
                <a:latin typeface="Arial" charset="0"/>
              </a:rPr>
              <a:t>Ekhumki</a:t>
            </a:r>
            <a:r>
              <a:rPr lang="en-US" sz="2800" b="1" dirty="0">
                <a:solidFill>
                  <a:srgbClr val="000000"/>
                </a:solidFill>
                <a:latin typeface="Arial" charset="0"/>
              </a:rPr>
              <a:t> </a:t>
            </a:r>
            <a:r>
              <a:rPr lang="en-US" sz="2800" b="1" dirty="0" err="1">
                <a:solidFill>
                  <a:srgbClr val="000000"/>
                </a:solidFill>
                <a:latin typeface="Arial" charset="0"/>
              </a:rPr>
              <a:t>ombo</a:t>
            </a:r>
            <a:r>
              <a:rPr lang="en-US" sz="2800" b="1" dirty="0">
                <a:solidFill>
                  <a:srgbClr val="000000"/>
                </a:solidFill>
                <a:latin typeface="Arial" charset="0"/>
              </a:rPr>
              <a:t>/</a:t>
            </a:r>
            <a:r>
              <a:rPr lang="en-US" sz="2800" b="1" dirty="0" err="1">
                <a:solidFill>
                  <a:srgbClr val="000000"/>
                </a:solidFill>
                <a:latin typeface="Arial" charset="0"/>
              </a:rPr>
              <a:t>ompvu</a:t>
            </a:r>
            <a:r>
              <a:rPr lang="en-US" sz="2800" b="1" dirty="0">
                <a:solidFill>
                  <a:srgbClr val="000000"/>
                </a:solidFill>
                <a:latin typeface="Arial" charset="0"/>
              </a:rPr>
              <a:t> </a:t>
            </a:r>
            <a:r>
              <a:rPr lang="en-US" sz="2800" b="1" dirty="0" err="1">
                <a:solidFill>
                  <a:srgbClr val="000000"/>
                </a:solidFill>
                <a:latin typeface="Arial" charset="0"/>
              </a:rPr>
              <a:t>ti</a:t>
            </a:r>
            <a:r>
              <a:rPr lang="en-US" sz="2800" b="1" dirty="0">
                <a:solidFill>
                  <a:srgbClr val="000000"/>
                </a:solidFill>
                <a:latin typeface="Arial" charset="0"/>
              </a:rPr>
              <a:t> </a:t>
            </a:r>
            <a:r>
              <a:rPr lang="en-US" sz="2800" b="1" dirty="0" err="1">
                <a:solidFill>
                  <a:srgbClr val="000000"/>
                </a:solidFill>
                <a:latin typeface="Arial" charset="0"/>
              </a:rPr>
              <a:t>elonchoa</a:t>
            </a:r>
            <a:r>
              <a:rPr lang="en-US" sz="2800" b="1" dirty="0">
                <a:solidFill>
                  <a:srgbClr val="000000"/>
                </a:solidFill>
                <a:latin typeface="Arial" charset="0"/>
              </a:rPr>
              <a:t>? </a:t>
            </a:r>
          </a:p>
        </p:txBody>
      </p:sp>
      <p:grpSp>
        <p:nvGrpSpPr>
          <p:cNvPr id="2" name="Group 12"/>
          <p:cNvGrpSpPr>
            <a:grpSpLocks/>
          </p:cNvGrpSpPr>
          <p:nvPr/>
        </p:nvGrpSpPr>
        <p:grpSpPr bwMode="auto">
          <a:xfrm>
            <a:off x="7189788" y="3771900"/>
            <a:ext cx="1314450" cy="2682875"/>
            <a:chOff x="4529" y="881"/>
            <a:chExt cx="828" cy="1690"/>
          </a:xfrm>
        </p:grpSpPr>
        <p:sp>
          <p:nvSpPr>
            <p:cNvPr id="309259"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000000"/>
                </a:solidFill>
                <a:latin typeface="Arial" charset="0"/>
              </a:endParaRPr>
            </a:p>
          </p:txBody>
        </p:sp>
        <p:sp>
          <p:nvSpPr>
            <p:cNvPr id="309260"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dirty="0" err="1">
                  <a:solidFill>
                    <a:srgbClr val="000000"/>
                  </a:solidFill>
                  <a:latin typeface="Arial" charset="0"/>
                </a:rPr>
                <a:t>Nthae</a:t>
              </a:r>
              <a:endParaRPr lang="en-US" sz="3200" b="1" dirty="0">
                <a:solidFill>
                  <a:srgbClr val="000000"/>
                </a:solidFill>
                <a:latin typeface="Arial" charset="0"/>
              </a:endParaRPr>
            </a:p>
          </p:txBody>
        </p:sp>
      </p:grpSp>
      <p:pic>
        <p:nvPicPr>
          <p:cNvPr id="309254" name="Picture 11" descr="excommunicationpuzz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80288" y="327025"/>
            <a:ext cx="1800225" cy="16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14463"/>
            <a:ext cx="1306512" cy="2682875"/>
            <a:chOff x="4529" y="891"/>
            <a:chExt cx="823" cy="1690"/>
          </a:xfrm>
        </p:grpSpPr>
        <p:sp>
          <p:nvSpPr>
            <p:cNvPr id="309257"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000000"/>
                </a:solidFill>
                <a:latin typeface="Arial" charset="0"/>
              </a:endParaRPr>
            </a:p>
          </p:txBody>
        </p:sp>
        <p:sp>
          <p:nvSpPr>
            <p:cNvPr id="309258" name="Text Box 10"/>
            <p:cNvSpPr txBox="1">
              <a:spLocks noChangeArrowheads="1"/>
            </p:cNvSpPr>
            <p:nvPr/>
          </p:nvSpPr>
          <p:spPr bwMode="auto">
            <a:xfrm rot="16200000">
              <a:off x="4323" y="1552"/>
              <a:ext cx="1690"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dirty="0" err="1">
                  <a:solidFill>
                    <a:srgbClr val="000000"/>
                  </a:solidFill>
                  <a:latin typeface="Arial" charset="0"/>
                </a:rPr>
                <a:t>Nlongtsui</a:t>
              </a:r>
              <a:endParaRPr lang="en-US" sz="3200" b="1" dirty="0">
                <a:solidFill>
                  <a:srgbClr val="000000"/>
                </a:solidFill>
                <a:latin typeface="Arial" charset="0"/>
              </a:endParaRPr>
            </a:p>
          </p:txBody>
        </p:sp>
      </p:grpSp>
      <p:sp>
        <p:nvSpPr>
          <p:cNvPr id="309256"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Arial" charset="0"/>
              </a:rPr>
              <a:t>34d</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1526">
                                            <p:txEl>
                                              <p:pRg st="0" end="0"/>
                                            </p:txEl>
                                          </p:spTgt>
                                        </p:tgtEl>
                                        <p:attrNameLst>
                                          <p:attrName>style.visibility</p:attrName>
                                        </p:attrNameLst>
                                      </p:cBhvr>
                                      <p:to>
                                        <p:strVal val="visible"/>
                                      </p:to>
                                    </p:set>
                                    <p:animEffect transition="in" filter="wipe(left)">
                                      <p:cBhvr>
                                        <p:cTn id="7" dur="500"/>
                                        <p:tgtEl>
                                          <p:spTgt spid="11315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1" end="1"/>
                                            </p:txEl>
                                          </p:spTgt>
                                        </p:tgtEl>
                                        <p:attrNameLst>
                                          <p:attrName>style.visibility</p:attrName>
                                        </p:attrNameLst>
                                      </p:cBhvr>
                                      <p:to>
                                        <p:strVal val="visible"/>
                                      </p:to>
                                    </p:set>
                                    <p:animEffect transition="in" filter="wipe(left)">
                                      <p:cBhvr>
                                        <p:cTn id="12" dur="500"/>
                                        <p:tgtEl>
                                          <p:spTgt spid="11315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2" end="2"/>
                                            </p:txEl>
                                          </p:spTgt>
                                        </p:tgtEl>
                                        <p:attrNameLst>
                                          <p:attrName>style.visibility</p:attrName>
                                        </p:attrNameLst>
                                      </p:cBhvr>
                                      <p:to>
                                        <p:strVal val="visible"/>
                                      </p:to>
                                    </p:set>
                                    <p:animEffect transition="in" filter="wipe(left)">
                                      <p:cBhvr>
                                        <p:cTn id="17" dur="500"/>
                                        <p:tgtEl>
                                          <p:spTgt spid="11315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3" end="3"/>
                                            </p:txEl>
                                          </p:spTgt>
                                        </p:tgtEl>
                                        <p:attrNameLst>
                                          <p:attrName>style.visibility</p:attrName>
                                        </p:attrNameLst>
                                      </p:cBhvr>
                                      <p:to>
                                        <p:strVal val="visible"/>
                                      </p:to>
                                    </p:set>
                                    <p:animEffect transition="in" filter="wipe(left)">
                                      <p:cBhvr>
                                        <p:cTn id="22" dur="500"/>
                                        <p:tgtEl>
                                          <p:spTgt spid="11315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4" end="4"/>
                                            </p:txEl>
                                          </p:spTgt>
                                        </p:tgtEl>
                                        <p:attrNameLst>
                                          <p:attrName>style.visibility</p:attrName>
                                        </p:attrNameLst>
                                      </p:cBhvr>
                                      <p:to>
                                        <p:strVal val="visible"/>
                                      </p:to>
                                    </p:set>
                                    <p:animEffect transition="in" filter="wipe(left)">
                                      <p:cBhvr>
                                        <p:cTn id="27" dur="500"/>
                                        <p:tgtEl>
                                          <p:spTgt spid="11315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latin typeface="Arial" charset="0"/>
            </a:endParaRPr>
          </a:p>
        </p:txBody>
      </p:sp>
      <p:pic>
        <p:nvPicPr>
          <p:cNvPr id="277506"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78388" y="2420938"/>
            <a:ext cx="4265612"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7507" name="Text Box 3"/>
          <p:cNvSpPr txBox="1">
            <a:spLocks noChangeArrowheads="1"/>
          </p:cNvSpPr>
          <p:nvPr/>
        </p:nvSpPr>
        <p:spPr bwMode="auto">
          <a:xfrm>
            <a:off x="25400" y="260350"/>
            <a:ext cx="476250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84188" indent="-484188">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000" b="1" dirty="0">
                <a:latin typeface="Arial" charset="0"/>
              </a:rPr>
              <a:t>I.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Ekhumkho</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jina</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nmen</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etsoe</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longtsui</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ji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elancho</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yio</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ji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ndangshonia</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mphoyiv</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sz="4000" dirty="0" err="1">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nalia</a:t>
            </a:r>
            <a:r>
              <a:rPr lang="en-US" sz="4000" dirty="0">
                <a:ln w="0"/>
                <a:effectLst>
                  <a:outerShdw blurRad="38100" dist="19050" dir="2700000" algn="tl" rotWithShape="0">
                    <a:schemeClr val="dk1">
                      <a:alpha val="40000"/>
                    </a:schemeClr>
                  </a:outerShdw>
                </a:effectLst>
                <a:latin typeface="Arial Rounded MT Bold" panose="020F0704030504030204" pitchFamily="34" charset="0"/>
                <a:ea typeface="ＭＳ Ｐゴシック" charset="-128"/>
                <a:cs typeface="ＭＳ Ｐゴシック" charset="-128"/>
              </a:rPr>
              <a:t>. </a:t>
            </a:r>
            <a:r>
              <a:rPr lang="en-US" altLang="ja-JP" sz="4000" b="1" dirty="0">
                <a:latin typeface="Arial" charset="0"/>
              </a:rPr>
              <a:t>(15-17).</a:t>
            </a:r>
            <a:r>
              <a:rPr lang="en-US" altLang="ja-JP" sz="3200" b="1" dirty="0"/>
              <a:t> </a:t>
            </a:r>
            <a:endParaRPr lang="en-US" sz="3200" b="1" dirty="0"/>
          </a:p>
        </p:txBody>
      </p:sp>
      <p:sp>
        <p:nvSpPr>
          <p:cNvPr id="277508" name="Rectangle 2"/>
          <p:cNvSpPr>
            <a:spLocks noGrp="1" noChangeArrowheads="1"/>
          </p:cNvSpPr>
          <p:nvPr>
            <p:ph type="title" idx="4294967295"/>
          </p:nvPr>
        </p:nvSpPr>
        <p:spPr>
          <a:xfrm>
            <a:off x="0" y="6237288"/>
            <a:ext cx="8820150" cy="620712"/>
          </a:xfrm>
        </p:spPr>
        <p:txBody>
          <a:bodyPr/>
          <a:lstStyle/>
          <a:p>
            <a:pPr algn="r" eaLnBrk="1" hangingPunct="1"/>
            <a:r>
              <a:rPr lang="en-US" sz="2800" b="1" i="1">
                <a:latin typeface="Arial" charset="0"/>
                <a:ea typeface="ＭＳ Ｐゴシック" charset="0"/>
              </a:rPr>
              <a:t>The Point of Verses 15-17</a:t>
            </a:r>
            <a:endParaRPr lang="en-US" sz="2800" i="1">
              <a:latin typeface="Times New Roman" charset="0"/>
              <a:ea typeface="ＭＳ Ｐゴシック" charset="0"/>
            </a:endParaRPr>
          </a:p>
        </p:txBody>
      </p:sp>
      <p:sp>
        <p:nvSpPr>
          <p:cNvPr id="277509" name="Text Box 15"/>
          <p:cNvSpPr txBox="1">
            <a:spLocks noChangeArrowheads="1"/>
          </p:cNvSpPr>
          <p:nvPr/>
        </p:nvSpPr>
        <p:spPr bwMode="auto">
          <a:xfrm>
            <a:off x="8388350" y="4445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FF"/>
                </a:solidFill>
                <a:latin typeface="Arial" charset="0"/>
                <a:cs typeface="Arial" charset="0"/>
              </a:rPr>
              <a:t>34c</a:t>
            </a:r>
            <a:endParaRPr lang="en-US">
              <a:solidFill>
                <a:srgbClr val="0000FF"/>
              </a:solidFill>
              <a:latin typeface="Arial" charset="0"/>
              <a:cs typeface="Arial" charset="0"/>
            </a:endParaRPr>
          </a:p>
        </p:txBody>
      </p:sp>
    </p:spTree>
    <p:extLst>
      <p:ext uri="{BB962C8B-B14F-4D97-AF65-F5344CB8AC3E}">
        <p14:creationId xmlns:p14="http://schemas.microsoft.com/office/powerpoint/2010/main" val="16664568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ChangeArrowheads="1"/>
          </p:cNvSpPr>
          <p:nvPr>
            <p:ph type="ctrTitle"/>
          </p:nvPr>
        </p:nvSpPr>
        <p:spPr>
          <a:xfrm>
            <a:off x="0" y="152400"/>
            <a:ext cx="8077200" cy="1828800"/>
          </a:xfrm>
        </p:spPr>
        <p:txBody>
          <a:bodyPr/>
          <a:lstStyle/>
          <a:p>
            <a:pPr eaLnBrk="1" hangingPunct="1"/>
            <a:r>
              <a:rPr lang="en-US" sz="4800" b="1" dirty="0" err="1">
                <a:latin typeface="Arial" charset="0"/>
                <a:ea typeface="ＭＳ Ｐゴシック" charset="0"/>
              </a:rPr>
              <a:t>Potsow</a:t>
            </a:r>
            <a:r>
              <a:rPr lang="en-US" sz="4800" b="1" dirty="0">
                <a:latin typeface="Arial" charset="0"/>
                <a:ea typeface="ＭＳ Ｐゴシック" charset="0"/>
              </a:rPr>
              <a:t> </a:t>
            </a:r>
            <a:r>
              <a:rPr lang="en-US" sz="4800" b="1" dirty="0" err="1">
                <a:latin typeface="Arial" charset="0"/>
                <a:ea typeface="ＭＳ Ｐゴシック" charset="0"/>
              </a:rPr>
              <a:t>olan</a:t>
            </a:r>
            <a:r>
              <a:rPr lang="en-US" sz="4800" b="1" dirty="0">
                <a:latin typeface="Arial" charset="0"/>
                <a:ea typeface="ＭＳ Ｐゴシック" charset="0"/>
              </a:rPr>
              <a:t> 4 </a:t>
            </a:r>
            <a:r>
              <a:rPr lang="en-US" sz="4800" b="1" dirty="0" err="1">
                <a:latin typeface="Arial" charset="0"/>
                <a:ea typeface="ＭＳ Ｐゴシック" charset="0"/>
              </a:rPr>
              <a:t>ntsacho</a:t>
            </a:r>
            <a:r>
              <a:rPr lang="en-US" sz="4800" b="1" dirty="0">
                <a:latin typeface="Arial" charset="0"/>
                <a:ea typeface="ＭＳ Ｐゴシック" charset="0"/>
              </a:rPr>
              <a:t> </a:t>
            </a:r>
            <a:r>
              <a:rPr lang="en-US" sz="4800" b="1" dirty="0" err="1">
                <a:latin typeface="Arial" charset="0"/>
                <a:ea typeface="ＭＳ Ｐゴシック" charset="0"/>
              </a:rPr>
              <a:t>yuta</a:t>
            </a:r>
            <a:r>
              <a:rPr lang="en-US" sz="4800" b="1" dirty="0">
                <a:latin typeface="Arial" charset="0"/>
                <a:ea typeface="ＭＳ Ｐゴシック" charset="0"/>
              </a:rPr>
              <a:t>…</a:t>
            </a:r>
            <a:endParaRPr lang="en-US" sz="4800" dirty="0">
              <a:latin typeface="Arial" charset="0"/>
              <a:ea typeface="ＭＳ Ｐゴシック" charset="0"/>
            </a:endParaRPr>
          </a:p>
        </p:txBody>
      </p:sp>
      <p:sp>
        <p:nvSpPr>
          <p:cNvPr id="313346"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a:endParaRPr lang="en-US">
              <a:solidFill>
                <a:srgbClr val="000000"/>
              </a:solidFill>
              <a:latin typeface="Arial" charset="0"/>
            </a:endParaRPr>
          </a:p>
        </p:txBody>
      </p:sp>
      <p:sp>
        <p:nvSpPr>
          <p:cNvPr id="1075208" name="Text Box 8"/>
          <p:cNvSpPr txBox="1">
            <a:spLocks noChangeArrowheads="1"/>
          </p:cNvSpPr>
          <p:nvPr/>
        </p:nvSpPr>
        <p:spPr bwMode="auto">
          <a:xfrm>
            <a:off x="1676400" y="2947988"/>
            <a:ext cx="49847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400" b="1">
                <a:solidFill>
                  <a:srgbClr val="FFFFFF"/>
                </a:solidFill>
                <a:latin typeface="Arial" charset="0"/>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600" b="1">
                <a:solidFill>
                  <a:srgbClr val="FFFFFF"/>
                </a:solidFill>
                <a:latin typeface="Arial" charset="0"/>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900" b="1">
                <a:solidFill>
                  <a:srgbClr val="FFFFFF"/>
                </a:solidFill>
                <a:latin typeface="Arial" charset="0"/>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0500" b="1">
                <a:solidFill>
                  <a:srgbClr val="FFFFFF"/>
                </a:solidFill>
                <a:latin typeface="Arial" charset="0"/>
              </a:rPr>
              <a:t>4</a:t>
            </a:r>
          </a:p>
        </p:txBody>
      </p:sp>
      <p:sp>
        <p:nvSpPr>
          <p:cNvPr id="313351"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eaLnBrk="1" hangingPunct="1"/>
            <a:r>
              <a:rPr lang="en-US" sz="4800" b="1" dirty="0">
                <a:solidFill>
                  <a:srgbClr val="333399"/>
                </a:solidFill>
                <a:latin typeface="Arial" charset="0"/>
              </a:rPr>
              <a:t>…</a:t>
            </a:r>
            <a:r>
              <a:rPr lang="en-US" sz="4800" b="1" dirty="0" err="1">
                <a:solidFill>
                  <a:srgbClr val="333399"/>
                </a:solidFill>
                <a:latin typeface="Arial" charset="0"/>
              </a:rPr>
              <a:t>kyong</a:t>
            </a:r>
            <a:r>
              <a:rPr lang="en-US" sz="4800" b="1" dirty="0">
                <a:solidFill>
                  <a:srgbClr val="333399"/>
                </a:solidFill>
                <a:latin typeface="Arial" charset="0"/>
              </a:rPr>
              <a:t> </a:t>
            </a:r>
            <a:r>
              <a:rPr lang="en-US" sz="4800" b="1" dirty="0" err="1">
                <a:solidFill>
                  <a:srgbClr val="333399"/>
                </a:solidFill>
                <a:latin typeface="Arial" charset="0"/>
              </a:rPr>
              <a:t>elum</a:t>
            </a:r>
            <a:r>
              <a:rPr lang="en-US" sz="4800" b="1" dirty="0">
                <a:solidFill>
                  <a:srgbClr val="333399"/>
                </a:solidFill>
                <a:latin typeface="Arial" charset="0"/>
              </a:rPr>
              <a:t> </a:t>
            </a:r>
            <a:r>
              <a:rPr lang="en-US" sz="4800" b="1" dirty="0" err="1">
                <a:solidFill>
                  <a:srgbClr val="333399"/>
                </a:solidFill>
                <a:latin typeface="Arial" charset="0"/>
              </a:rPr>
              <a:t>thungi</a:t>
            </a:r>
            <a:r>
              <a:rPr lang="en-US" sz="4800" b="1" dirty="0">
                <a:solidFill>
                  <a:srgbClr val="333399"/>
                </a:solidFill>
                <a:latin typeface="Arial" charset="0"/>
              </a:rPr>
              <a:t> elhi jiang </a:t>
            </a:r>
            <a:r>
              <a:rPr lang="en-US" sz="4800" b="1" dirty="0" err="1">
                <a:solidFill>
                  <a:srgbClr val="333399"/>
                </a:solidFill>
                <a:latin typeface="Arial" charset="0"/>
              </a:rPr>
              <a:t>ntsitoka</a:t>
            </a:r>
            <a:r>
              <a:rPr lang="en-US" sz="4800" b="1" dirty="0">
                <a:solidFill>
                  <a:srgbClr val="333399"/>
                </a:solidFill>
                <a:latin typeface="Arial" charset="0"/>
              </a:rPr>
              <a:t> </a:t>
            </a:r>
          </a:p>
        </p:txBody>
      </p:sp>
      <p:sp>
        <p:nvSpPr>
          <p:cNvPr id="313352" name="Text Box 15"/>
          <p:cNvSpPr txBox="1">
            <a:spLocks noChangeArrowheads="1"/>
          </p:cNvSpPr>
          <p:nvPr/>
        </p:nvSpPr>
        <p:spPr bwMode="auto">
          <a:xfrm>
            <a:off x="8388350" y="44450"/>
            <a:ext cx="698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bg2"/>
                </a:solidFill>
                <a:latin typeface="Arial" charset="0"/>
                <a:cs typeface="Arial" charset="0"/>
              </a:rPr>
              <a:t>34c</a:t>
            </a:r>
            <a:endParaRPr lang="en-US" dirty="0">
              <a:solidFill>
                <a:schemeClr val="bg2"/>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descr="conflicresoluti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67813"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b="1" i="1" dirty="0" err="1">
                <a:solidFill>
                  <a:schemeClr val="bg1"/>
                </a:solidFill>
                <a:latin typeface="Arial" charset="0"/>
                <a:ea typeface="ＭＳ Ｐゴシック" charset="0"/>
              </a:rPr>
              <a:t>Ete</a:t>
            </a:r>
            <a:r>
              <a:rPr lang="en-US" sz="4000" b="1" i="1" dirty="0">
                <a:solidFill>
                  <a:schemeClr val="bg1"/>
                </a:solidFill>
                <a:latin typeface="Arial" charset="0"/>
                <a:ea typeface="ＭＳ Ｐゴシック" charset="0"/>
              </a:rPr>
              <a:t> 2</a:t>
            </a:r>
            <a:r>
              <a:rPr lang="en-US" sz="4000" b="1" i="1" baseline="30000" dirty="0">
                <a:solidFill>
                  <a:schemeClr val="bg1"/>
                </a:solidFill>
                <a:latin typeface="Arial" charset="0"/>
                <a:ea typeface="ＭＳ Ｐゴシック" charset="0"/>
              </a:rPr>
              <a:t>nd</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engao</a:t>
            </a:r>
            <a:r>
              <a:rPr lang="en-US" sz="4000" b="1" i="1" dirty="0">
                <a:solidFill>
                  <a:schemeClr val="bg1"/>
                </a:solidFill>
                <a:latin typeface="Arial" charset="0"/>
                <a:ea typeface="ＭＳ Ｐゴシック" charset="0"/>
              </a:rPr>
              <a:t> ji </a:t>
            </a:r>
            <a:r>
              <a:rPr lang="en-US" sz="4000" b="1" i="1" dirty="0" err="1">
                <a:solidFill>
                  <a:schemeClr val="bg1"/>
                </a:solidFill>
                <a:latin typeface="Arial" charset="0"/>
                <a:ea typeface="ＭＳ Ｐゴシック" charset="0"/>
              </a:rPr>
              <a:t>janlan</a:t>
            </a:r>
            <a:r>
              <a:rPr lang="en-US" sz="4000" b="1" i="1" dirty="0">
                <a:solidFill>
                  <a:schemeClr val="bg1"/>
                </a:solidFill>
                <a:latin typeface="Arial" charset="0"/>
                <a:ea typeface="ＭＳ Ｐゴシック" charset="0"/>
              </a:rPr>
              <a:t> jo 18-20:</a:t>
            </a:r>
            <a:br>
              <a:rPr lang="en-US" sz="4000" b="1" i="1" dirty="0">
                <a:solidFill>
                  <a:schemeClr val="bg1"/>
                </a:solidFill>
                <a:latin typeface="Arial" charset="0"/>
                <a:ea typeface="ＭＳ Ｐゴシック" charset="0"/>
              </a:rPr>
            </a:br>
            <a:r>
              <a:rPr lang="en-US" sz="4000" b="1" i="1" dirty="0" err="1">
                <a:solidFill>
                  <a:schemeClr val="bg1"/>
                </a:solidFill>
                <a:latin typeface="Arial" charset="0"/>
                <a:ea typeface="ＭＳ Ｐゴシック" charset="0"/>
              </a:rPr>
              <a:t>Kvutowoe</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na</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nmen</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etsoe</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longtsui</a:t>
            </a:r>
            <a:r>
              <a:rPr lang="en-US" sz="4000" b="1" i="1" dirty="0">
                <a:solidFill>
                  <a:schemeClr val="bg1"/>
                </a:solidFill>
                <a:latin typeface="Arial" charset="0"/>
                <a:ea typeface="ＭＳ Ｐゴシック" charset="0"/>
              </a:rPr>
              <a:t> ji </a:t>
            </a:r>
            <a:r>
              <a:rPr lang="en-US" sz="4000" b="1" i="1" dirty="0" err="1">
                <a:solidFill>
                  <a:schemeClr val="bg1"/>
                </a:solidFill>
                <a:latin typeface="Arial" charset="0"/>
                <a:ea typeface="ＭＳ Ｐゴシック" charset="0"/>
              </a:rPr>
              <a:t>sosi</a:t>
            </a:r>
            <a:r>
              <a:rPr lang="en-US" sz="4000" b="1" i="1" dirty="0">
                <a:solidFill>
                  <a:schemeClr val="bg1"/>
                </a:solidFill>
                <a:latin typeface="Arial" charset="0"/>
                <a:ea typeface="ＭＳ Ｐゴシック" charset="0"/>
              </a:rPr>
              <a:t> </a:t>
            </a:r>
            <a:r>
              <a:rPr lang="en-US" sz="4000" b="1" i="1" dirty="0" err="1">
                <a:solidFill>
                  <a:schemeClr val="bg1"/>
                </a:solidFill>
                <a:latin typeface="Arial" charset="0"/>
                <a:ea typeface="ＭＳ Ｐゴシック" charset="0"/>
              </a:rPr>
              <a:t>yivla</a:t>
            </a:r>
            <a:r>
              <a:rPr lang="en-US" sz="4000" b="1" i="1" dirty="0">
                <a:solidFill>
                  <a:schemeClr val="bg1"/>
                </a:solidFill>
                <a:latin typeface="Arial" charset="0"/>
                <a:ea typeface="ＭＳ Ｐゴシック" charset="0"/>
              </a:rPr>
              <a:t>? </a:t>
            </a:r>
            <a:br>
              <a:rPr lang="en-US" sz="3600" dirty="0">
                <a:solidFill>
                  <a:schemeClr val="tx1"/>
                </a:solidFill>
                <a:latin typeface="Times New Roman" charset="0"/>
                <a:ea typeface="ＭＳ Ｐゴシック" charset="0"/>
              </a:rPr>
            </a:br>
            <a:endParaRPr lang="en-US" sz="3600" b="1" dirty="0">
              <a:solidFill>
                <a:schemeClr val="bg1"/>
              </a:solidFill>
              <a:latin typeface="Times New Roman" charset="0"/>
              <a:ea typeface="ＭＳ Ｐゴシック" charset="0"/>
            </a:endParaRPr>
          </a:p>
        </p:txBody>
      </p:sp>
      <p:sp>
        <p:nvSpPr>
          <p:cNvPr id="126979" name="Text Box 15"/>
          <p:cNvSpPr txBox="1">
            <a:spLocks noChangeArrowheads="1"/>
          </p:cNvSpPr>
          <p:nvPr/>
        </p:nvSpPr>
        <p:spPr bwMode="auto">
          <a:xfrm>
            <a:off x="8299450" y="76200"/>
            <a:ext cx="699230"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FFFFFF"/>
                </a:solidFill>
                <a:cs typeface="Arial" charset="0"/>
              </a:rPr>
              <a:t>34c</a:t>
            </a:r>
            <a:endParaRPr lang="en-US" dirty="0">
              <a:solidFill>
                <a:srgbClr val="FFFFFF"/>
              </a:solidFill>
              <a:cs typeface="Arial" charset="0"/>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42" name="Rectangle 2"/>
          <p:cNvSpPr>
            <a:spLocks noGrp="1" noChangeArrowheads="1"/>
          </p:cNvSpPr>
          <p:nvPr>
            <p:ph type="title" idx="4294967295"/>
          </p:nvPr>
        </p:nvSpPr>
        <p:spPr>
          <a:xfrm>
            <a:off x="2484438" y="1196975"/>
            <a:ext cx="4770437" cy="1895475"/>
          </a:xfrm>
        </p:spPr>
        <p:txBody>
          <a:bodyPr/>
          <a:lstStyle/>
          <a:p>
            <a:pPr algn="ctr" eaLnBrk="1" hangingPunct="1"/>
            <a:r>
              <a:rPr lang="en-US" b="1" dirty="0">
                <a:latin typeface="Arial" charset="0"/>
                <a:ea typeface="ＭＳ Ｐゴシック" charset="0"/>
              </a:rPr>
              <a:t>Oren 18-20</a:t>
            </a:r>
            <a:endParaRPr lang="en-US" dirty="0">
              <a:latin typeface="Times New Roman" charset="0"/>
              <a:ea typeface="ＭＳ Ｐゴシック" charset="0"/>
            </a:endParaRPr>
          </a:p>
        </p:txBody>
      </p:sp>
      <p:sp>
        <p:nvSpPr>
          <p:cNvPr id="1078275" name="Text Box 3"/>
          <p:cNvSpPr txBox="1">
            <a:spLocks noChangeArrowheads="1"/>
          </p:cNvSpPr>
          <p:nvPr/>
        </p:nvSpPr>
        <p:spPr bwMode="auto">
          <a:xfrm>
            <a:off x="2051720" y="3397056"/>
            <a:ext cx="5544616"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buFont typeface="Arial" charset="0"/>
              <a:buNone/>
            </a:pPr>
            <a:r>
              <a:rPr lang="en-US" sz="3600" b="1" dirty="0">
                <a:solidFill>
                  <a:srgbClr val="000000"/>
                </a:solidFill>
                <a:latin typeface="Arial" charset="0"/>
              </a:rPr>
              <a:t>II. </a:t>
            </a:r>
            <a:r>
              <a:rPr lang="en-US" sz="3600"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Ekhumkho</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jiana</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longtsui</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jancho</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n-</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zoe</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ji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nzanchi</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pia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Potsow</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Yi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jilo</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epyankae</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sokav</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na</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r>
              <a:rPr lang="en-US" sz="3600" b="1" dirty="0" err="1">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lia</a:t>
            </a:r>
            <a:r>
              <a:rPr lang="en-US" sz="3600" b="1" dirty="0">
                <a:ln w="0"/>
                <a:effectLst>
                  <a:outerShdw blurRad="38100" dist="19050" dir="2700000" algn="tl" rotWithShape="0">
                    <a:schemeClr val="dk1">
                      <a:alpha val="40000"/>
                    </a:schemeClr>
                  </a:outerShdw>
                </a:effectLst>
                <a:latin typeface="Arial" panose="020B0604020202020204" pitchFamily="34" charset="0"/>
                <a:ea typeface="ＭＳ Ｐゴシック" charset="-128"/>
                <a:cs typeface="Arial" panose="020B0604020202020204" pitchFamily="34" charset="0"/>
              </a:rPr>
              <a:t>. </a:t>
            </a:r>
            <a:endParaRPr lang="en-US" sz="1600" b="1" dirty="0">
              <a:solidFill>
                <a:srgbClr val="000000"/>
              </a:solidFill>
            </a:endParaRPr>
          </a:p>
        </p:txBody>
      </p:sp>
      <p:sp>
        <p:nvSpPr>
          <p:cNvPr id="317444"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FFFFFF"/>
                </a:solidFill>
                <a:latin typeface="Arial" charset="0"/>
                <a:cs typeface="Arial" charset="0"/>
              </a:rPr>
              <a:t>34c</a:t>
            </a:r>
            <a:endParaRPr lang="en-US"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89" name="Picture 1"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0" y="228600"/>
            <a:ext cx="9144000" cy="2209800"/>
          </a:xfrm>
        </p:spPr>
        <p:txBody>
          <a:bodyPr/>
          <a:lstStyle/>
          <a:p>
            <a:pPr eaLnBrk="1" hangingPunct="1">
              <a:defRPr/>
            </a:pPr>
            <a:r>
              <a:rPr lang="en-US" sz="6600" b="1" dirty="0" err="1">
                <a:solidFill>
                  <a:schemeClr val="bg1"/>
                </a:solidFill>
                <a:effectLst>
                  <a:outerShdw blurRad="50800" dist="101600" dir="2700000" algn="tl" rotWithShape="0">
                    <a:srgbClr val="000000">
                      <a:alpha val="99000"/>
                    </a:srgbClr>
                  </a:outerShdw>
                </a:effectLst>
                <a:latin typeface="Arial" charset="0"/>
                <a:ea typeface="ＭＳ Ｐゴシック" charset="0"/>
              </a:rPr>
              <a:t>Ntoli</a:t>
            </a:r>
            <a:r>
              <a:rPr lang="en-US" sz="6600" b="1"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6600" b="1" dirty="0" err="1">
                <a:solidFill>
                  <a:schemeClr val="bg1"/>
                </a:solidFill>
                <a:effectLst>
                  <a:outerShdw blurRad="50800" dist="101600" dir="2700000" algn="tl" rotWithShape="0">
                    <a:srgbClr val="000000">
                      <a:alpha val="99000"/>
                    </a:srgbClr>
                  </a:outerShdw>
                </a:effectLst>
                <a:latin typeface="Arial" charset="0"/>
                <a:ea typeface="ＭＳ Ｐゴシック" charset="0"/>
              </a:rPr>
              <a:t>ntangshonla</a:t>
            </a:r>
            <a:r>
              <a:rPr lang="en-US" sz="6600" b="1"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6000" b="1"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br>
              <a:rPr lang="en-US" sz="6000" b="1" dirty="0">
                <a:solidFill>
                  <a:schemeClr val="bg1"/>
                </a:solidFill>
                <a:effectLst>
                  <a:outerShdw blurRad="50800" dist="101600" dir="2700000" algn="tl" rotWithShape="0">
                    <a:srgbClr val="000000">
                      <a:alpha val="99000"/>
                    </a:srgbClr>
                  </a:outerShdw>
                </a:effectLst>
                <a:latin typeface="Arial" charset="0"/>
                <a:ea typeface="ＭＳ Ｐゴシック" charset="0"/>
              </a:rPr>
            </a:br>
            <a:r>
              <a:rPr lang="en-US" sz="4000" b="1" dirty="0" err="1">
                <a:solidFill>
                  <a:schemeClr val="bg1"/>
                </a:solidFill>
                <a:effectLst>
                  <a:outerShdw blurRad="50800" dist="101600" dir="2700000" algn="tl" rotWithShape="0">
                    <a:srgbClr val="000000">
                      <a:alpha val="99000"/>
                    </a:srgbClr>
                  </a:outerShdw>
                </a:effectLst>
                <a:latin typeface="Arial" charset="0"/>
                <a:ea typeface="ＭＳ Ｐゴシック" charset="0"/>
              </a:rPr>
              <a:t>Ekhumkho</a:t>
            </a:r>
            <a:r>
              <a:rPr lang="en-US" sz="4000" b="1"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4000" b="1" dirty="0" err="1">
                <a:solidFill>
                  <a:schemeClr val="bg1"/>
                </a:solidFill>
                <a:effectLst>
                  <a:outerShdw blurRad="50800" dist="101600" dir="2700000" algn="tl" rotWithShape="0">
                    <a:srgbClr val="000000">
                      <a:alpha val="99000"/>
                    </a:srgbClr>
                  </a:outerShdw>
                </a:effectLst>
                <a:latin typeface="Arial" charset="0"/>
                <a:ea typeface="ＭＳ Ｐゴシック" charset="0"/>
              </a:rPr>
              <a:t>jina</a:t>
            </a:r>
            <a:r>
              <a:rPr lang="en-US" sz="4000" b="1"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4000" b="1" dirty="0" err="1">
                <a:solidFill>
                  <a:schemeClr val="bg1"/>
                </a:solidFill>
                <a:effectLst>
                  <a:outerShdw blurRad="50800" dist="101600" dir="2700000" algn="tl" rotWithShape="0">
                    <a:srgbClr val="000000">
                      <a:alpha val="99000"/>
                    </a:srgbClr>
                  </a:outerShdw>
                </a:effectLst>
                <a:latin typeface="Arial" charset="0"/>
                <a:ea typeface="ＭＳ Ｐゴシック" charset="0"/>
              </a:rPr>
              <a:t>kvutowoe</a:t>
            </a:r>
            <a:r>
              <a:rPr lang="en-US" sz="4000" b="1"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4000" b="1" dirty="0" err="1">
                <a:solidFill>
                  <a:schemeClr val="bg1"/>
                </a:solidFill>
                <a:effectLst>
                  <a:outerShdw blurRad="50800" dist="101600" dir="2700000" algn="tl" rotWithShape="0">
                    <a:srgbClr val="000000">
                      <a:alpha val="99000"/>
                    </a:srgbClr>
                  </a:outerShdw>
                </a:effectLst>
                <a:latin typeface="Arial" charset="0"/>
                <a:ea typeface="ＭＳ Ｐゴシック" charset="0"/>
              </a:rPr>
              <a:t>na</a:t>
            </a:r>
            <a:r>
              <a:rPr lang="en-US" sz="4000" b="1"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4000" b="1" dirty="0" err="1">
                <a:solidFill>
                  <a:schemeClr val="bg1"/>
                </a:solidFill>
                <a:effectLst>
                  <a:outerShdw blurRad="50800" dist="101600" dir="2700000" algn="tl" rotWithShape="0">
                    <a:srgbClr val="000000">
                      <a:alpha val="99000"/>
                    </a:srgbClr>
                  </a:outerShdw>
                </a:effectLst>
                <a:latin typeface="Arial" charset="0"/>
                <a:ea typeface="ＭＳ Ｐゴシック" charset="0"/>
              </a:rPr>
              <a:t>ntsacho</a:t>
            </a:r>
            <a:r>
              <a:rPr lang="en-US" sz="4000" b="1" dirty="0">
                <a:solidFill>
                  <a:schemeClr val="bg1"/>
                </a:solidFill>
                <a:effectLst>
                  <a:outerShdw blurRad="50800" dist="101600" dir="2700000" algn="tl" rotWithShape="0">
                    <a:srgbClr val="000000">
                      <a:alpha val="99000"/>
                    </a:srgbClr>
                  </a:outerShdw>
                </a:effectLst>
                <a:latin typeface="Arial" charset="0"/>
                <a:ea typeface="ＭＳ Ｐゴシック" charset="0"/>
              </a:rPr>
              <a:t> elhi </a:t>
            </a:r>
            <a:r>
              <a:rPr lang="en-US" sz="4000" b="1" dirty="0" err="1">
                <a:solidFill>
                  <a:schemeClr val="bg1"/>
                </a:solidFill>
                <a:effectLst>
                  <a:outerShdw blurRad="50800" dist="101600" dir="2700000" algn="tl" rotWithShape="0">
                    <a:srgbClr val="000000">
                      <a:alpha val="99000"/>
                    </a:srgbClr>
                  </a:outerShdw>
                </a:effectLst>
                <a:latin typeface="Arial" charset="0"/>
                <a:ea typeface="ＭＳ Ｐゴシック" charset="0"/>
              </a:rPr>
              <a:t>tsovla</a:t>
            </a:r>
            <a:r>
              <a:rPr lang="en-US" sz="4000" b="1" dirty="0">
                <a:solidFill>
                  <a:schemeClr val="bg1"/>
                </a:solidFill>
                <a:effectLst>
                  <a:outerShdw blurRad="50800" dist="101600" dir="2700000" algn="tl" rotWithShape="0">
                    <a:srgbClr val="000000">
                      <a:alpha val="99000"/>
                    </a:srgbClr>
                  </a:outerShdw>
                </a:effectLst>
                <a:latin typeface="Arial" charset="0"/>
                <a:ea typeface="ＭＳ Ｐゴシック" charset="0"/>
              </a:rPr>
              <a:t>…</a:t>
            </a:r>
          </a:p>
        </p:txBody>
      </p:sp>
      <p:sp>
        <p:nvSpPr>
          <p:cNvPr id="45062" name="Text Box 6"/>
          <p:cNvSpPr txBox="1">
            <a:spLocks noChangeArrowheads="1"/>
          </p:cNvSpPr>
          <p:nvPr/>
        </p:nvSpPr>
        <p:spPr bwMode="auto">
          <a:xfrm>
            <a:off x="-152400" y="2438400"/>
            <a:ext cx="3733800" cy="3170099"/>
          </a:xfrm>
          <a:prstGeom prst="rect">
            <a:avLst/>
          </a:prstGeom>
          <a:noFill/>
          <a:ln>
            <a:noFill/>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err="1">
                <a:solidFill>
                  <a:srgbClr val="FFFFFF"/>
                </a:solidFill>
                <a:effectLst>
                  <a:outerShdw blurRad="50800" dist="88900" dir="2700000" algn="tl" rotWithShape="0">
                    <a:srgbClr val="000000"/>
                  </a:outerShdw>
                </a:effectLst>
              </a:rPr>
              <a:t>Ekhumkho</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jina</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Opo</a:t>
            </a:r>
            <a:r>
              <a:rPr lang="en-US" sz="4000" b="1" dirty="0">
                <a:solidFill>
                  <a:srgbClr val="FFFFFF"/>
                </a:solidFill>
                <a:effectLst>
                  <a:outerShdw blurRad="50800" dist="88900" dir="2700000" algn="tl" rotWithShape="0">
                    <a:srgbClr val="000000"/>
                  </a:outerShdw>
                </a:effectLst>
              </a:rPr>
              <a:t> elhi ji </a:t>
            </a:r>
            <a:r>
              <a:rPr lang="en-US" sz="4000" b="1" dirty="0" err="1">
                <a:solidFill>
                  <a:srgbClr val="FFFFFF"/>
                </a:solidFill>
                <a:effectLst>
                  <a:outerShdw blurRad="50800" dist="88900" dir="2700000" algn="tl" rotWithShape="0">
                    <a:srgbClr val="000000"/>
                  </a:outerShdw>
                </a:effectLst>
              </a:rPr>
              <a:t>tsolan-phyolana</a:t>
            </a:r>
            <a:r>
              <a:rPr lang="en-US" sz="4000" b="1" dirty="0">
                <a:solidFill>
                  <a:srgbClr val="FFFFFF"/>
                </a:solidFill>
                <a:effectLst>
                  <a:outerShdw blurRad="50800" dist="88900" dir="2700000" algn="tl" rotWithShape="0">
                    <a:srgbClr val="000000"/>
                  </a:outerShdw>
                </a:effectLst>
              </a:rPr>
              <a:t> la. </a:t>
            </a:r>
            <a:r>
              <a:rPr lang="en-US" sz="4000" b="1" dirty="0">
                <a:solidFill>
                  <a:srgbClr val="FFFFFF"/>
                </a:solidFill>
                <a:effectLst>
                  <a:outerShdw blurRad="50800" dist="101600" dir="2700000" algn="tl" rotWithShape="0">
                    <a:srgbClr val="000000"/>
                  </a:outerShdw>
                </a:effectLst>
              </a:rPr>
              <a:t>(18-19)</a:t>
            </a:r>
          </a:p>
        </p:txBody>
      </p:sp>
      <p:sp>
        <p:nvSpPr>
          <p:cNvPr id="319492"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FFFFFF"/>
                </a:solidFill>
                <a:latin typeface="Arial" charset="0"/>
                <a:cs typeface="Arial" charset="0"/>
              </a:rPr>
              <a:t>34c</a:t>
            </a:r>
            <a:endParaRPr lang="en-US"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 calcmode="lin" valueType="num">
                                      <p:cBhvr additive="base">
                                        <p:cTn id="7" dur="500" fill="hold"/>
                                        <p:tgtEl>
                                          <p:spTgt spid="450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1538" name="Rectangle 3"/>
          <p:cNvSpPr>
            <a:spLocks noChangeArrowheads="1"/>
          </p:cNvSpPr>
          <p:nvPr/>
        </p:nvSpPr>
        <p:spPr bwMode="auto">
          <a:xfrm>
            <a:off x="0" y="980728"/>
            <a:ext cx="4648200" cy="5496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3600" b="1" dirty="0">
                <a:solidFill>
                  <a:srgbClr val="FFFFFF"/>
                </a:solidFill>
                <a:latin typeface="Arial" charset="0"/>
                <a:cs typeface="Arial" charset="0"/>
              </a:rPr>
              <a:t>NIV </a:t>
            </a:r>
            <a:r>
              <a:rPr lang="ru-RU" altLang="ja-JP" sz="3600" b="1" dirty="0">
                <a:solidFill>
                  <a:srgbClr val="FFFFFF"/>
                </a:solidFill>
                <a:latin typeface="Arial" charset="0"/>
                <a:cs typeface="Arial" charset="0"/>
              </a:rPr>
              <a:t>“</a:t>
            </a:r>
            <a:r>
              <a:rPr lang="en-US" altLang="ja-JP" sz="3600" b="1" dirty="0">
                <a:solidFill>
                  <a:srgbClr val="FFFFFF"/>
                </a:solidFill>
                <a:latin typeface="Arial" charset="0"/>
                <a:cs typeface="Arial" charset="0"/>
              </a:rPr>
              <a:t>Ana </a:t>
            </a:r>
            <a:r>
              <a:rPr lang="en-US" altLang="ja-JP" sz="3600" b="1" dirty="0" err="1">
                <a:solidFill>
                  <a:srgbClr val="FFFFFF"/>
                </a:solidFill>
                <a:latin typeface="Arial" charset="0"/>
                <a:cs typeface="Arial" charset="0"/>
              </a:rPr>
              <a:t>Potsow</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ekhungyan</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jabi</a:t>
            </a:r>
            <a:r>
              <a:rPr lang="en-US" altLang="ja-JP" sz="3600" b="1" dirty="0">
                <a:solidFill>
                  <a:srgbClr val="FFFFFF"/>
                </a:solidFill>
                <a:latin typeface="Arial" charset="0"/>
                <a:cs typeface="Arial" charset="0"/>
              </a:rPr>
              <a:t> ji </a:t>
            </a:r>
            <a:r>
              <a:rPr lang="en-US" altLang="ja-JP" sz="3600" b="1" dirty="0" err="1">
                <a:solidFill>
                  <a:srgbClr val="FFFFFF"/>
                </a:solidFill>
                <a:latin typeface="Arial" charset="0"/>
                <a:cs typeface="Arial" charset="0"/>
              </a:rPr>
              <a:t>ni</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pivka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osi</a:t>
            </a:r>
            <a:r>
              <a:rPr lang="en-US" altLang="ja-JP" sz="3600" b="1" dirty="0">
                <a:solidFill>
                  <a:srgbClr val="FFFFFF"/>
                </a:solidFill>
                <a:latin typeface="Arial" charset="0"/>
                <a:cs typeface="Arial" charset="0"/>
              </a:rPr>
              <a:t> una </a:t>
            </a:r>
            <a:r>
              <a:rPr lang="en-US" altLang="ja-JP" sz="3600" b="1" dirty="0" err="1">
                <a:solidFill>
                  <a:srgbClr val="FFFFFF"/>
                </a:solidFill>
                <a:latin typeface="Arial" charset="0"/>
                <a:cs typeface="Arial" charset="0"/>
              </a:rPr>
              <a:t>limhalo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ntio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khana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snan</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potsowae</a:t>
            </a:r>
            <a:r>
              <a:rPr lang="en-US" altLang="ja-JP" sz="3600" b="1" dirty="0">
                <a:solidFill>
                  <a:srgbClr val="FFFFFF"/>
                </a:solidFill>
                <a:latin typeface="Arial" charset="0"/>
                <a:cs typeface="Arial" charset="0"/>
              </a:rPr>
              <a:t> ha </a:t>
            </a:r>
            <a:r>
              <a:rPr lang="en-US" altLang="ja-JP" sz="3600" b="1" dirty="0" err="1">
                <a:solidFill>
                  <a:srgbClr val="FFFFFF"/>
                </a:solidFill>
                <a:latin typeface="Arial" charset="0"/>
                <a:cs typeface="Arial" charset="0"/>
              </a:rPr>
              <a:t>khamka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osi</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nina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limhalo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ntio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chonchia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sana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potsowae</a:t>
            </a:r>
            <a:r>
              <a:rPr lang="en-US" altLang="ja-JP" sz="3600" b="1" dirty="0">
                <a:solidFill>
                  <a:srgbClr val="FFFFFF"/>
                </a:solidFill>
                <a:latin typeface="Arial" charset="0"/>
                <a:cs typeface="Arial" charset="0"/>
              </a:rPr>
              <a:t> ha </a:t>
            </a:r>
            <a:r>
              <a:rPr lang="en-US" altLang="ja-JP" sz="3600" b="1" dirty="0" err="1">
                <a:solidFill>
                  <a:srgbClr val="FFFFFF"/>
                </a:solidFill>
                <a:latin typeface="Arial" charset="0"/>
                <a:cs typeface="Arial" charset="0"/>
              </a:rPr>
              <a:t>chonchika</a:t>
            </a:r>
            <a:r>
              <a:rPr lang="en-US" altLang="ja-JP" sz="3600" b="1" dirty="0">
                <a:solidFill>
                  <a:srgbClr val="FFFFFF"/>
                </a:solidFill>
                <a:latin typeface="Arial" charset="0"/>
                <a:cs typeface="Arial" charset="0"/>
              </a:rPr>
              <a:t> .</a:t>
            </a:r>
            <a:r>
              <a:rPr lang="ru-RU" altLang="ja-JP" sz="3600" b="1" dirty="0">
                <a:solidFill>
                  <a:srgbClr val="FFFFFF"/>
                </a:solidFill>
                <a:latin typeface="Arial" charset="0"/>
                <a:cs typeface="Arial" charset="0"/>
              </a:rPr>
              <a:t>"</a:t>
            </a:r>
            <a:endParaRPr lang="en-US" sz="4400" b="1" dirty="0">
              <a:solidFill>
                <a:srgbClr val="000000"/>
              </a:solidFill>
              <a:latin typeface="Arial" charset="0"/>
              <a:cs typeface="Arial" charset="0"/>
            </a:endParaRPr>
          </a:p>
        </p:txBody>
      </p:sp>
      <p:sp>
        <p:nvSpPr>
          <p:cNvPr id="321539" name="Rectangle 2"/>
          <p:cNvSpPr>
            <a:spLocks noGrp="1" noChangeArrowheads="1"/>
          </p:cNvSpPr>
          <p:nvPr>
            <p:ph type="title"/>
          </p:nvPr>
        </p:nvSpPr>
        <p:spPr/>
        <p:txBody>
          <a:bodyPr/>
          <a:lstStyle/>
          <a:p>
            <a:pPr eaLnBrk="1" hangingPunct="1"/>
            <a:r>
              <a:rPr lang="en-US" b="1">
                <a:latin typeface="Arial" charset="0"/>
                <a:ea typeface="ＭＳ Ｐゴシック" charset="0"/>
              </a:rPr>
              <a:t>A Better Translation…</a:t>
            </a:r>
            <a:endParaRPr lang="en-US">
              <a:latin typeface="Arial" charset="0"/>
              <a:ea typeface="ＭＳ Ｐゴシック" charset="0"/>
            </a:endParaRPr>
          </a:p>
        </p:txBody>
      </p:sp>
      <p:sp>
        <p:nvSpPr>
          <p:cNvPr id="1053700" name="Rectangle 4"/>
          <p:cNvSpPr>
            <a:spLocks noChangeArrowheads="1"/>
          </p:cNvSpPr>
          <p:nvPr/>
        </p:nvSpPr>
        <p:spPr bwMode="auto">
          <a:xfrm>
            <a:off x="0" y="0"/>
            <a:ext cx="9144000" cy="914400"/>
          </a:xfrm>
          <a:prstGeom prst="rect">
            <a:avLst/>
          </a:prstGeom>
          <a:solidFill>
            <a:schemeClr val="accent2"/>
          </a:solidFill>
          <a:ln>
            <a:noFill/>
          </a:ln>
          <a:effectLst/>
        </p:spPr>
        <p:txBody>
          <a:bodyPr anchor="ctr"/>
          <a:lstStyle/>
          <a:p>
            <a:pPr algn="ctr" eaLnBrk="1" hangingPunct="1">
              <a:defRPr/>
            </a:pPr>
            <a:r>
              <a:rPr lang="en-US" sz="4400" b="1" dirty="0">
                <a:solidFill>
                  <a:srgbClr val="FFFFFF"/>
                </a:solidFill>
                <a:effectLst>
                  <a:outerShdw blurRad="38100" dist="38100" dir="2700000" algn="tl">
                    <a:srgbClr val="000000"/>
                  </a:outerShdw>
                </a:effectLst>
                <a:latin typeface="Arial" charset="0"/>
                <a:cs typeface="Arial" charset="0"/>
              </a:rPr>
              <a:t>NAU </a:t>
            </a:r>
            <a:r>
              <a:rPr lang="en-US" sz="4400" b="1" dirty="0" err="1">
                <a:solidFill>
                  <a:srgbClr val="FFFFFF"/>
                </a:solidFill>
                <a:effectLst>
                  <a:outerShdw blurRad="38100" dist="38100" dir="2700000" algn="tl">
                    <a:srgbClr val="000000"/>
                  </a:outerShdw>
                </a:effectLst>
                <a:latin typeface="Arial" charset="0"/>
                <a:cs typeface="Arial" charset="0"/>
              </a:rPr>
              <a:t>khopiji</a:t>
            </a:r>
            <a:r>
              <a:rPr lang="en-US" sz="4400" b="1" dirty="0">
                <a:solidFill>
                  <a:srgbClr val="FFFFFF"/>
                </a:solidFill>
                <a:effectLst>
                  <a:outerShdw blurRad="38100" dist="38100" dir="2700000" algn="tl">
                    <a:srgbClr val="000000"/>
                  </a:outerShdw>
                </a:effectLst>
                <a:latin typeface="Arial" charset="0"/>
                <a:cs typeface="Arial" charset="0"/>
              </a:rPr>
              <a:t> </a:t>
            </a:r>
            <a:r>
              <a:rPr lang="en-US" sz="4400" b="1" dirty="0" err="1">
                <a:solidFill>
                  <a:srgbClr val="FFFFFF"/>
                </a:solidFill>
                <a:effectLst>
                  <a:outerShdw blurRad="38100" dist="38100" dir="2700000" algn="tl">
                    <a:srgbClr val="000000"/>
                  </a:outerShdw>
                </a:effectLst>
                <a:latin typeface="Arial" charset="0"/>
                <a:cs typeface="Arial" charset="0"/>
              </a:rPr>
              <a:t>mmhomo</a:t>
            </a:r>
            <a:r>
              <a:rPr lang="en-US" sz="4400" b="1" dirty="0">
                <a:solidFill>
                  <a:srgbClr val="FFFFFF"/>
                </a:solidFill>
                <a:effectLst>
                  <a:outerShdw blurRad="38100" dist="38100" dir="2700000" algn="tl">
                    <a:srgbClr val="000000"/>
                  </a:outerShdw>
                </a:effectLst>
                <a:latin typeface="Arial" charset="0"/>
                <a:cs typeface="Arial" charset="0"/>
              </a:rPr>
              <a:t>…</a:t>
            </a:r>
            <a:endParaRPr lang="en-US" sz="4400" dirty="0">
              <a:solidFill>
                <a:srgbClr val="000000"/>
              </a:solidFill>
              <a:latin typeface="Arial" charset="0"/>
              <a:cs typeface="Arial" charset="0"/>
            </a:endParaRPr>
          </a:p>
        </p:txBody>
      </p:sp>
      <p:sp>
        <p:nvSpPr>
          <p:cNvPr id="11" name="Rectangle 3">
            <a:extLst>
              <a:ext uri="{FF2B5EF4-FFF2-40B4-BE49-F238E27FC236}">
                <a16:creationId xmlns:a16="http://schemas.microsoft.com/office/drawing/2014/main" id="{8AE7D3DB-621C-42FD-A792-DBC5FDB7A0C6}"/>
              </a:ext>
            </a:extLst>
          </p:cNvPr>
          <p:cNvSpPr>
            <a:spLocks noChangeArrowheads="1"/>
          </p:cNvSpPr>
          <p:nvPr/>
        </p:nvSpPr>
        <p:spPr bwMode="auto">
          <a:xfrm>
            <a:off x="4648200" y="1064768"/>
            <a:ext cx="4648200" cy="5496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3600" b="1" dirty="0">
                <a:solidFill>
                  <a:srgbClr val="FFFFFF"/>
                </a:solidFill>
                <a:latin typeface="Arial" charset="0"/>
                <a:cs typeface="Arial" charset="0"/>
              </a:rPr>
              <a:t>NAU </a:t>
            </a:r>
            <a:r>
              <a:rPr lang="ru-RU" altLang="ja-JP" sz="3600" b="1" dirty="0">
                <a:solidFill>
                  <a:srgbClr val="FFFFFF"/>
                </a:solidFill>
                <a:latin typeface="Arial" charset="0"/>
                <a:cs typeface="Arial" charset="0"/>
              </a:rPr>
              <a:t>“</a:t>
            </a:r>
            <a:r>
              <a:rPr lang="en-US" altLang="ja-JP" sz="3600" b="1" dirty="0">
                <a:solidFill>
                  <a:srgbClr val="FFFFFF"/>
                </a:solidFill>
                <a:latin typeface="Arial" charset="0"/>
                <a:cs typeface="Arial" charset="0"/>
              </a:rPr>
              <a:t>Ana </a:t>
            </a:r>
            <a:r>
              <a:rPr lang="en-US" altLang="ja-JP" sz="3600" b="1" dirty="0" err="1">
                <a:solidFill>
                  <a:srgbClr val="FFFFFF"/>
                </a:solidFill>
                <a:latin typeface="Arial" charset="0"/>
                <a:cs typeface="Arial" charset="0"/>
              </a:rPr>
              <a:t>Potsow</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ekhungyan</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jabi</a:t>
            </a:r>
            <a:r>
              <a:rPr lang="en-US" altLang="ja-JP" sz="3600" b="1" dirty="0">
                <a:solidFill>
                  <a:srgbClr val="FFFFFF"/>
                </a:solidFill>
                <a:latin typeface="Arial" charset="0"/>
                <a:cs typeface="Arial" charset="0"/>
              </a:rPr>
              <a:t> ji </a:t>
            </a:r>
            <a:r>
              <a:rPr lang="en-US" altLang="ja-JP" sz="3600" b="1" dirty="0" err="1">
                <a:solidFill>
                  <a:srgbClr val="FFFFFF"/>
                </a:solidFill>
                <a:latin typeface="Arial" charset="0"/>
                <a:cs typeface="Arial" charset="0"/>
              </a:rPr>
              <a:t>ni</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pivka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osi</a:t>
            </a:r>
            <a:r>
              <a:rPr lang="en-US" altLang="ja-JP" sz="3600" b="1" dirty="0">
                <a:solidFill>
                  <a:srgbClr val="FFFFFF"/>
                </a:solidFill>
                <a:latin typeface="Arial" charset="0"/>
                <a:cs typeface="Arial" charset="0"/>
              </a:rPr>
              <a:t> una </a:t>
            </a:r>
            <a:r>
              <a:rPr lang="en-US" altLang="ja-JP" sz="3600" b="1" dirty="0" err="1">
                <a:solidFill>
                  <a:srgbClr val="FFFFFF"/>
                </a:solidFill>
                <a:latin typeface="Arial" charset="0"/>
                <a:cs typeface="Arial" charset="0"/>
              </a:rPr>
              <a:t>limhalo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ntio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khana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snan</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potsowae</a:t>
            </a:r>
            <a:r>
              <a:rPr lang="en-US" altLang="ja-JP" sz="3600" b="1" dirty="0">
                <a:solidFill>
                  <a:srgbClr val="FFFFFF"/>
                </a:solidFill>
                <a:latin typeface="Arial" charset="0"/>
                <a:cs typeface="Arial" charset="0"/>
              </a:rPr>
              <a:t> ha </a:t>
            </a:r>
            <a:r>
              <a:rPr lang="en-US" altLang="ja-JP" sz="3600" b="1" dirty="0" err="1">
                <a:solidFill>
                  <a:srgbClr val="FFFFFF"/>
                </a:solidFill>
                <a:latin typeface="Arial" charset="0"/>
                <a:cs typeface="Arial" charset="0"/>
              </a:rPr>
              <a:t>khamka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osi</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nina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limhalo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ntio</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chonchia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sana</a:t>
            </a:r>
            <a:r>
              <a:rPr lang="en-US" altLang="ja-JP" sz="3600" b="1" dirty="0">
                <a:solidFill>
                  <a:srgbClr val="FFFFFF"/>
                </a:solidFill>
                <a:latin typeface="Arial" charset="0"/>
                <a:cs typeface="Arial" charset="0"/>
              </a:rPr>
              <a:t>  </a:t>
            </a:r>
            <a:r>
              <a:rPr lang="en-US" altLang="ja-JP" sz="3600" b="1" dirty="0" err="1">
                <a:solidFill>
                  <a:srgbClr val="FFFFFF"/>
                </a:solidFill>
                <a:latin typeface="Arial" charset="0"/>
                <a:cs typeface="Arial" charset="0"/>
              </a:rPr>
              <a:t>potsowae</a:t>
            </a:r>
            <a:r>
              <a:rPr lang="en-US" altLang="ja-JP" sz="3600" b="1" dirty="0">
                <a:solidFill>
                  <a:srgbClr val="FFFFFF"/>
                </a:solidFill>
                <a:latin typeface="Arial" charset="0"/>
                <a:cs typeface="Arial" charset="0"/>
              </a:rPr>
              <a:t> ha </a:t>
            </a:r>
            <a:r>
              <a:rPr lang="en-US" altLang="ja-JP" sz="3600" b="1" dirty="0" err="1">
                <a:solidFill>
                  <a:srgbClr val="FFFFFF"/>
                </a:solidFill>
                <a:latin typeface="Arial" charset="0"/>
                <a:cs typeface="Arial" charset="0"/>
              </a:rPr>
              <a:t>chonchika</a:t>
            </a:r>
            <a:r>
              <a:rPr lang="en-US" altLang="ja-JP" sz="3600" b="1" dirty="0">
                <a:solidFill>
                  <a:srgbClr val="FFFFFF"/>
                </a:solidFill>
                <a:latin typeface="Arial" charset="0"/>
                <a:cs typeface="Arial" charset="0"/>
              </a:rPr>
              <a:t> .</a:t>
            </a:r>
            <a:r>
              <a:rPr lang="ru-RU" altLang="ja-JP" sz="3600" b="1" dirty="0">
                <a:solidFill>
                  <a:srgbClr val="FFFFFF"/>
                </a:solidFill>
                <a:latin typeface="Arial" charset="0"/>
                <a:cs typeface="Arial" charset="0"/>
              </a:rPr>
              <a:t>"</a:t>
            </a:r>
            <a:endParaRPr lang="en-US" sz="4400" b="1"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5" descr="bible00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85800" y="511366"/>
            <a:ext cx="7772400" cy="990600"/>
          </a:xfrm>
          <a:solidFill>
            <a:schemeClr val="bg2"/>
          </a:solidFill>
        </p:spPr>
        <p:txBody>
          <a:bodyPr/>
          <a:lstStyle/>
          <a:p>
            <a:pPr>
              <a:defRPr/>
            </a:pPr>
            <a:r>
              <a:rPr lang="en-US" dirty="0">
                <a:solidFill>
                  <a:srgbClr val="FFFFFF"/>
                </a:solidFill>
                <a:effectLst>
                  <a:outerShdw blurRad="38100" dist="38100" dir="2700000" algn="tl">
                    <a:srgbClr val="000000"/>
                  </a:outerShdw>
                </a:effectLst>
                <a:latin typeface="Arial" charset="0"/>
              </a:rPr>
              <a:t>1.  </a:t>
            </a:r>
            <a:r>
              <a:rPr lang="en-US" dirty="0" err="1">
                <a:solidFill>
                  <a:srgbClr val="FFFFFF"/>
                </a:solidFill>
                <a:effectLst>
                  <a:outerShdw blurRad="38100" dist="38100" dir="2700000" algn="tl">
                    <a:srgbClr val="000000"/>
                  </a:outerShdw>
                </a:effectLst>
                <a:latin typeface="Arial" charset="0"/>
              </a:rPr>
              <a:t>Yilan</a:t>
            </a:r>
            <a:r>
              <a:rPr lang="en-US" dirty="0">
                <a:solidFill>
                  <a:srgbClr val="FFFFFF"/>
                </a:solidFill>
                <a:effectLst>
                  <a:outerShdw blurRad="38100" dist="38100" dir="2700000" algn="tl">
                    <a:srgbClr val="000000"/>
                  </a:outerShdw>
                </a:effectLst>
                <a:latin typeface="Arial" charset="0"/>
              </a:rPr>
              <a:t> ji kha</a:t>
            </a:r>
          </a:p>
        </p:txBody>
      </p:sp>
      <p:sp>
        <p:nvSpPr>
          <p:cNvPr id="3" name="Title 1"/>
          <p:cNvSpPr txBox="1">
            <a:spLocks/>
          </p:cNvSpPr>
          <p:nvPr/>
        </p:nvSpPr>
        <p:spPr bwMode="auto">
          <a:xfrm>
            <a:off x="1447800" y="1676400"/>
            <a:ext cx="7086600" cy="38862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solidFill>
                  <a:srgbClr val="FFFFFF"/>
                </a:solidFill>
                <a:effectLst>
                  <a:glow rad="101600">
                    <a:schemeClr val="bg2">
                      <a:alpha val="99000"/>
                    </a:schemeClr>
                  </a:glow>
                </a:effectLst>
                <a:latin typeface="Arial" charset="0"/>
                <a:cs typeface="Arial" charset="0"/>
              </a:rPr>
              <a:t>a.	Tuesday </a:t>
            </a:r>
            <a:r>
              <a:rPr lang="en-US" sz="2800" b="1" dirty="0" err="1">
                <a:solidFill>
                  <a:srgbClr val="FFFFFF"/>
                </a:solidFill>
                <a:effectLst>
                  <a:glow rad="101600">
                    <a:schemeClr val="bg2">
                      <a:alpha val="99000"/>
                    </a:schemeClr>
                  </a:glow>
                </a:effectLst>
                <a:latin typeface="Arial" charset="0"/>
                <a:cs typeface="Arial" charset="0"/>
              </a:rPr>
              <a:t>njanthung</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ethungi</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vata</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yithen</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motsunga</a:t>
            </a:r>
            <a:r>
              <a:rPr lang="en-US" sz="2800" b="1" dirty="0">
                <a:solidFill>
                  <a:srgbClr val="FFFFFF"/>
                </a:solidFill>
                <a:effectLst>
                  <a:glow rad="101600">
                    <a:schemeClr val="bg2">
                      <a:alpha val="99000"/>
                    </a:schemeClr>
                  </a:glow>
                </a:effectLst>
                <a:latin typeface="Arial" charset="0"/>
                <a:cs typeface="Arial" charset="0"/>
              </a:rPr>
              <a:t> ji </a:t>
            </a:r>
            <a:r>
              <a:rPr lang="en-US" sz="2800" b="1" dirty="0" err="1">
                <a:solidFill>
                  <a:srgbClr val="FFFFFF"/>
                </a:solidFill>
                <a:effectLst>
                  <a:glow rad="101600">
                    <a:schemeClr val="bg2">
                      <a:alpha val="99000"/>
                    </a:schemeClr>
                  </a:glow>
                </a:effectLst>
                <a:latin typeface="Arial" charset="0"/>
                <a:cs typeface="Arial" charset="0"/>
              </a:rPr>
              <a:t>elumoto</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siphoa</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ti-nsungrua</a:t>
            </a:r>
            <a:r>
              <a:rPr lang="en-US" sz="2800" b="1" dirty="0">
                <a:solidFill>
                  <a:srgbClr val="FFFFFF"/>
                </a:solidFill>
                <a:effectLst>
                  <a:glow rad="101600">
                    <a:schemeClr val="bg2">
                      <a:alpha val="99000"/>
                    </a:schemeClr>
                  </a:glow>
                </a:effectLst>
                <a:latin typeface="Arial" charset="0"/>
                <a:cs typeface="Arial" charset="0"/>
              </a:rPr>
              <a:t>. </a:t>
            </a:r>
          </a:p>
          <a:p>
            <a:pPr>
              <a:lnSpc>
                <a:spcPct val="90000"/>
              </a:lnSpc>
              <a:defRPr/>
            </a:pPr>
            <a:r>
              <a:rPr lang="en-US" sz="2800" b="1" dirty="0">
                <a:solidFill>
                  <a:srgbClr val="FFFFFF"/>
                </a:solidFill>
                <a:effectLst>
                  <a:glow rad="101600">
                    <a:schemeClr val="bg2">
                      <a:alpha val="99000"/>
                    </a:schemeClr>
                  </a:glow>
                </a:effectLst>
                <a:latin typeface="Arial" charset="0"/>
                <a:cs typeface="Arial" charset="0"/>
              </a:rPr>
              <a:t> </a:t>
            </a:r>
          </a:p>
          <a:p>
            <a:pPr>
              <a:lnSpc>
                <a:spcPct val="90000"/>
              </a:lnSpc>
              <a:defRPr/>
            </a:pPr>
            <a:r>
              <a:rPr lang="en-US" sz="2800" b="1" dirty="0">
                <a:solidFill>
                  <a:srgbClr val="FFFFFF"/>
                </a:solidFill>
                <a:effectLst>
                  <a:glow rad="101600">
                    <a:schemeClr val="bg2">
                      <a:alpha val="99000"/>
                    </a:schemeClr>
                  </a:glow>
                </a:effectLst>
                <a:latin typeface="Arial" charset="0"/>
                <a:cs typeface="Arial" charset="0"/>
              </a:rPr>
              <a:t>b.	</a:t>
            </a:r>
            <a:r>
              <a:rPr lang="en-US" sz="2800" b="1" dirty="0" err="1">
                <a:solidFill>
                  <a:srgbClr val="FFFFFF"/>
                </a:solidFill>
                <a:effectLst>
                  <a:glow rad="101600">
                    <a:schemeClr val="bg2">
                      <a:alpha val="99000"/>
                    </a:schemeClr>
                  </a:glow>
                </a:effectLst>
                <a:latin typeface="Arial" charset="0"/>
                <a:cs typeface="Arial" charset="0"/>
              </a:rPr>
              <a:t>Yiren</a:t>
            </a:r>
            <a:r>
              <a:rPr lang="en-US" sz="2800" b="1" dirty="0">
                <a:solidFill>
                  <a:srgbClr val="FFFFFF"/>
                </a:solidFill>
                <a:effectLst>
                  <a:glow rad="101600">
                    <a:schemeClr val="bg2">
                      <a:alpha val="99000"/>
                    </a:schemeClr>
                  </a:glow>
                </a:effectLst>
                <a:latin typeface="Arial" charset="0"/>
                <a:cs typeface="Arial" charset="0"/>
              </a:rPr>
              <a:t> jo </a:t>
            </a:r>
            <a:r>
              <a:rPr lang="en-US" sz="2800" b="1" dirty="0" err="1">
                <a:solidFill>
                  <a:srgbClr val="FFFFFF"/>
                </a:solidFill>
                <a:effectLst>
                  <a:glow rad="101600">
                    <a:schemeClr val="bg2">
                      <a:alpha val="99000"/>
                    </a:schemeClr>
                  </a:glow>
                </a:effectLst>
                <a:latin typeface="Arial" charset="0"/>
                <a:cs typeface="Arial" charset="0"/>
              </a:rPr>
              <a:t>mmhona</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eroroa</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mmhona</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nchuma</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tosi</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mmhona</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erani</a:t>
            </a:r>
            <a:r>
              <a:rPr lang="en-US" sz="2800" b="1" dirty="0">
                <a:solidFill>
                  <a:srgbClr val="FFFFFF"/>
                </a:solidFill>
                <a:effectLst>
                  <a:glow rad="101600">
                    <a:schemeClr val="bg2">
                      <a:alpha val="99000"/>
                    </a:schemeClr>
                  </a:glow>
                </a:effectLst>
                <a:latin typeface="Arial" charset="0"/>
                <a:cs typeface="Arial" charset="0"/>
              </a:rPr>
              <a:t> </a:t>
            </a:r>
            <a:r>
              <a:rPr lang="en-US" sz="2800" b="1" dirty="0" err="1">
                <a:solidFill>
                  <a:srgbClr val="FFFFFF"/>
                </a:solidFill>
                <a:effectLst>
                  <a:glow rad="101600">
                    <a:schemeClr val="bg2">
                      <a:alpha val="99000"/>
                    </a:schemeClr>
                  </a:glow>
                </a:effectLst>
                <a:latin typeface="Arial" charset="0"/>
                <a:cs typeface="Arial" charset="0"/>
              </a:rPr>
              <a:t>vata</a:t>
            </a:r>
            <a:r>
              <a:rPr lang="en-US" sz="2800" b="1" dirty="0">
                <a:solidFill>
                  <a:srgbClr val="FFFFFF"/>
                </a:solidFill>
                <a:effectLst>
                  <a:glow rad="101600">
                    <a:schemeClr val="bg2">
                      <a:alpha val="99000"/>
                    </a:schemeClr>
                  </a:glow>
                </a:effectLst>
                <a:latin typeface="Arial" charset="0"/>
                <a:cs typeface="Arial" charset="0"/>
              </a:rPr>
              <a:t>. </a:t>
            </a:r>
          </a:p>
        </p:txBody>
      </p:sp>
      <p:sp>
        <p:nvSpPr>
          <p:cNvPr id="257028"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27</a:t>
            </a:r>
            <a:endParaRPr lang="en-US">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3586" name="Picture 2" descr="matt 18.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4840288" cy="645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3587" name="Rectangle 2"/>
          <p:cNvSpPr>
            <a:spLocks noGrp="1" noChangeArrowheads="1"/>
          </p:cNvSpPr>
          <p:nvPr>
            <p:ph type="title"/>
          </p:nvPr>
        </p:nvSpPr>
        <p:spPr>
          <a:xfrm>
            <a:off x="4427538" y="274638"/>
            <a:ext cx="4681537" cy="1066800"/>
          </a:xfrm>
        </p:spPr>
        <p:txBody>
          <a:bodyPr/>
          <a:lstStyle/>
          <a:p>
            <a:pPr eaLnBrk="1" hangingPunct="1"/>
            <a:r>
              <a:rPr lang="en-US" b="1">
                <a:solidFill>
                  <a:schemeClr val="bg1"/>
                </a:solidFill>
                <a:latin typeface="Arial" charset="0"/>
                <a:ea typeface="ＭＳ Ｐゴシック" charset="0"/>
              </a:rPr>
              <a:t>Matthew 18:19</a:t>
            </a:r>
            <a:endParaRPr lang="en-US">
              <a:solidFill>
                <a:schemeClr val="bg1"/>
              </a:solidFill>
              <a:latin typeface="Arial" charset="0"/>
              <a:ea typeface="ＭＳ Ｐゴシック" charset="0"/>
            </a:endParaRPr>
          </a:p>
        </p:txBody>
      </p:sp>
      <p:sp>
        <p:nvSpPr>
          <p:cNvPr id="323588"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sz="3200" b="1" dirty="0">
                <a:solidFill>
                  <a:srgbClr val="FFFFFF"/>
                </a:solidFill>
                <a:latin typeface="Arial" charset="0"/>
                <a:cs typeface="Arial" charset="0"/>
              </a:rPr>
              <a:t>“</a:t>
            </a:r>
            <a:r>
              <a:rPr lang="en-US" sz="3200" b="1" dirty="0">
                <a:solidFill>
                  <a:srgbClr val="FFFFFF"/>
                </a:solidFill>
                <a:latin typeface="Arial" charset="0"/>
                <a:cs typeface="Arial" charset="0"/>
              </a:rPr>
              <a:t>Ana </a:t>
            </a:r>
            <a:r>
              <a:rPr lang="en-US" sz="3200" b="1" dirty="0" err="1">
                <a:solidFill>
                  <a:srgbClr val="FFFFFF"/>
                </a:solidFill>
                <a:latin typeface="Arial" charset="0"/>
                <a:cs typeface="Arial" charset="0"/>
              </a:rPr>
              <a:t>otsotso</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nte</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ezoala</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ntena</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limhalo</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ntio</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khanasana</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potsowoe</a:t>
            </a:r>
            <a:r>
              <a:rPr lang="en-US" sz="3200" b="1" dirty="0">
                <a:solidFill>
                  <a:srgbClr val="FFFFFF"/>
                </a:solidFill>
                <a:latin typeface="Arial" charset="0"/>
                <a:cs typeface="Arial" charset="0"/>
              </a:rPr>
              <a:t> ha </a:t>
            </a:r>
            <a:r>
              <a:rPr lang="en-US" sz="3200" b="1" dirty="0" err="1">
                <a:solidFill>
                  <a:srgbClr val="FFFFFF"/>
                </a:solidFill>
                <a:latin typeface="Arial" charset="0"/>
                <a:cs typeface="Arial" charset="0"/>
              </a:rPr>
              <a:t>kham</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osi</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limhalo</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ntio</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chonchia</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sana</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potsowoe</a:t>
            </a:r>
            <a:r>
              <a:rPr lang="en-US" sz="3200" b="1" dirty="0">
                <a:solidFill>
                  <a:srgbClr val="FFFFFF"/>
                </a:solidFill>
                <a:latin typeface="Arial" charset="0"/>
                <a:cs typeface="Arial" charset="0"/>
              </a:rPr>
              <a:t> ha </a:t>
            </a:r>
            <a:r>
              <a:rPr lang="en-US" sz="3200" b="1" dirty="0" err="1">
                <a:solidFill>
                  <a:srgbClr val="FFFFFF"/>
                </a:solidFill>
                <a:latin typeface="Arial" charset="0"/>
                <a:cs typeface="Arial" charset="0"/>
              </a:rPr>
              <a:t>chonchiv</a:t>
            </a:r>
            <a:r>
              <a:rPr lang="ru-RU" sz="3200" b="1" dirty="0">
                <a:solidFill>
                  <a:srgbClr val="FFFFFF"/>
                </a:solidFill>
                <a:latin typeface="Arial" charset="0"/>
                <a:cs typeface="Arial" charset="0"/>
              </a:rPr>
              <a:t>"</a:t>
            </a:r>
            <a:r>
              <a:rPr lang="en-US" sz="3200" b="1" dirty="0">
                <a:solidFill>
                  <a:srgbClr val="FFFFFF"/>
                </a:solidFill>
                <a:latin typeface="Arial" charset="0"/>
                <a:cs typeface="Arial" charset="0"/>
              </a:rPr>
              <a:t> </a:t>
            </a:r>
            <a:r>
              <a:rPr lang="en-US" b="1" dirty="0">
                <a:solidFill>
                  <a:srgbClr val="FFFFFF"/>
                </a:solidFill>
                <a:latin typeface="Arial" charset="0"/>
                <a:cs typeface="Arial" charset="0"/>
              </a:rPr>
              <a:t>(NIV).</a:t>
            </a:r>
            <a:endParaRPr lang="en-US" sz="4400" dirty="0">
              <a:solidFill>
                <a:srgbClr val="FFFFFF"/>
              </a:solidFill>
              <a:latin typeface="Arial" charset="0"/>
              <a:cs typeface="Arial"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051720" y="762000"/>
            <a:ext cx="6768752" cy="2882900"/>
          </a:xfrm>
          <a:effectLst>
            <a:outerShdw blurRad="63500" algn="ctr" rotWithShape="0">
              <a:schemeClr val="tx2">
                <a:alpha val="75000"/>
              </a:schemeClr>
            </a:outerShdw>
          </a:effectLst>
        </p:spPr>
        <p:txBody>
          <a:bodyPr/>
          <a:lstStyle/>
          <a:p>
            <a:pPr eaLnBrk="1" hangingPunct="1">
              <a:defRPr/>
            </a:pPr>
            <a:r>
              <a:rPr lang="en-US" sz="5400" b="1" dirty="0">
                <a:solidFill>
                  <a:srgbClr val="FFFFFF"/>
                </a:solidFill>
              </a:rPr>
              <a:t>Psalm 82:1, 6</a:t>
            </a:r>
            <a:br>
              <a:rPr lang="en-US" sz="5400" b="1" dirty="0">
                <a:solidFill>
                  <a:srgbClr val="FFFFFF"/>
                </a:solidFill>
              </a:rPr>
            </a:br>
            <a:r>
              <a:rPr lang="en-US" sz="5400" b="1" dirty="0">
                <a:solidFill>
                  <a:srgbClr val="FFFFFF"/>
                </a:solidFill>
              </a:rPr>
              <a:t> (Israel</a:t>
            </a:r>
            <a:r>
              <a:rPr lang="fr-FR" altLang="ja-JP" sz="5400" b="1" dirty="0">
                <a:solidFill>
                  <a:srgbClr val="FFFFFF"/>
                </a:solidFill>
              </a:rPr>
              <a:t>’</a:t>
            </a:r>
            <a:r>
              <a:rPr lang="en-US" sz="5400" b="1" dirty="0">
                <a:solidFill>
                  <a:srgbClr val="FFFFFF"/>
                </a:solidFill>
              </a:rPr>
              <a:t>s </a:t>
            </a:r>
            <a:r>
              <a:rPr lang="en-US" sz="5400" b="1" dirty="0" err="1">
                <a:solidFill>
                  <a:srgbClr val="FFFFFF"/>
                </a:solidFill>
              </a:rPr>
              <a:t>esaeden</a:t>
            </a:r>
            <a:r>
              <a:rPr lang="en-US" sz="5400" b="1" dirty="0">
                <a:solidFill>
                  <a:srgbClr val="FFFFFF"/>
                </a:solidFill>
              </a:rPr>
              <a:t>/</a:t>
            </a:r>
            <a:r>
              <a:rPr lang="en-US" sz="5400" b="1" dirty="0" err="1">
                <a:solidFill>
                  <a:srgbClr val="FFFFFF"/>
                </a:solidFill>
              </a:rPr>
              <a:t>potsowden</a:t>
            </a:r>
            <a:r>
              <a:rPr lang="en-US" sz="5400" b="1" dirty="0">
                <a:solidFill>
                  <a:srgbClr val="FFFFFF"/>
                </a:solidFill>
              </a:rPr>
              <a:t>) </a:t>
            </a:r>
          </a:p>
        </p:txBody>
      </p:sp>
      <p:sp>
        <p:nvSpPr>
          <p:cNvPr id="328707" name="Rectangle 3"/>
          <p:cNvSpPr>
            <a:spLocks noGrp="1" noChangeArrowheads="1"/>
          </p:cNvSpPr>
          <p:nvPr>
            <p:ph type="subTitle" idx="1"/>
          </p:nvPr>
        </p:nvSpPr>
        <p:spPr>
          <a:xfrm>
            <a:off x="1908175" y="3644900"/>
            <a:ext cx="5184775" cy="2971800"/>
          </a:xfrm>
          <a:effectLst>
            <a:outerShdw blurRad="38100" algn="ctr" rotWithShape="0">
              <a:srgbClr val="FFFFFF">
                <a:alpha val="75000"/>
              </a:srgbClr>
            </a:outerShdw>
          </a:effectLst>
        </p:spPr>
        <p:txBody>
          <a:bodyPr/>
          <a:lstStyle/>
          <a:p>
            <a:pPr eaLnBrk="1" hangingPunct="1">
              <a:defRPr/>
            </a:pPr>
            <a:r>
              <a:rPr lang="ru-RU" sz="4000" b="1" dirty="0">
                <a:latin typeface="Arial" charset="0"/>
                <a:ea typeface="ヒラギノ角ゴ Pro W3" charset="0"/>
                <a:cs typeface="ヒラギノ角ゴ Pro W3" charset="0"/>
              </a:rPr>
              <a:t>“</a:t>
            </a:r>
            <a:r>
              <a:rPr lang="en-US" sz="4000" b="1" dirty="0">
                <a:latin typeface="Arial" charset="0"/>
                <a:ea typeface="ヒラギノ角ゴ Pro W3" charset="0"/>
                <a:cs typeface="ヒラギノ角ゴ Pro W3" charset="0"/>
              </a:rPr>
              <a:t>Ana </a:t>
            </a:r>
            <a:r>
              <a:rPr lang="en-US" sz="4000" b="1" dirty="0" err="1">
                <a:latin typeface="Arial" charset="0"/>
                <a:ea typeface="ヒラギノ角ゴ Pro W3" charset="0"/>
                <a:cs typeface="ヒラギノ角ゴ Pro W3" charset="0"/>
              </a:rPr>
              <a:t>phyoala</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nteno</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potsowden</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tokhatola</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nte</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topvu</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kyon</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esua</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nte</a:t>
            </a:r>
            <a:r>
              <a:rPr lang="en-US" sz="4000" b="1" dirty="0">
                <a:latin typeface="Arial" charset="0"/>
                <a:ea typeface="ヒラギノ角ゴ Pro W3" charset="0"/>
                <a:cs typeface="ヒラギノ角ゴ Pro W3" charset="0"/>
              </a:rPr>
              <a:t> </a:t>
            </a:r>
            <a:r>
              <a:rPr lang="en-US" sz="4000" b="1" dirty="0" err="1">
                <a:latin typeface="Arial" charset="0"/>
                <a:ea typeface="ヒラギノ角ゴ Pro W3" charset="0"/>
                <a:cs typeface="ヒラギノ角ゴ Pro W3" charset="0"/>
              </a:rPr>
              <a:t>churav</a:t>
            </a:r>
            <a:r>
              <a:rPr lang="en-US" sz="4000" b="1" dirty="0">
                <a:latin typeface="Arial" charset="0"/>
                <a:ea typeface="ヒラギノ角ゴ Pro W3" charset="0"/>
                <a:cs typeface="ヒラギノ角ゴ Pro W3" charset="0"/>
              </a:rPr>
              <a:t>…</a:t>
            </a:r>
            <a:r>
              <a:rPr lang="ru-RU" sz="4000" b="1" dirty="0">
                <a:latin typeface="Arial" charset="0"/>
                <a:ea typeface="ヒラギノ角ゴ Pro W3" charset="0"/>
                <a:cs typeface="ヒラギノ角ゴ Pro W3" charset="0"/>
              </a:rPr>
              <a:t>"</a:t>
            </a:r>
            <a:endParaRPr lang="en-US" sz="4000" b="1"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9228873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5" descr="relationships on beac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26988"/>
            <a:ext cx="9144000"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2373" name="Text Box 5"/>
          <p:cNvSpPr txBox="1">
            <a:spLocks noChangeArrowheads="1"/>
          </p:cNvSpPr>
          <p:nvPr/>
        </p:nvSpPr>
        <p:spPr bwMode="auto">
          <a:xfrm>
            <a:off x="4033266" y="2438400"/>
            <a:ext cx="5075238" cy="3785652"/>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err="1">
                <a:solidFill>
                  <a:srgbClr val="FFFFFF"/>
                </a:solidFill>
                <a:effectLst>
                  <a:outerShdw blurRad="50800" dist="88900" dir="2700000" algn="tl" rotWithShape="0">
                    <a:srgbClr val="000000"/>
                  </a:outerShdw>
                </a:effectLst>
              </a:rPr>
              <a:t>Ekhumkho</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jina</a:t>
            </a:r>
            <a:r>
              <a:rPr lang="en-US" sz="4000" b="1" dirty="0">
                <a:solidFill>
                  <a:srgbClr val="FFFFFF"/>
                </a:solidFill>
                <a:effectLst>
                  <a:outerShdw blurRad="50800" dist="88900" dir="2700000" algn="tl" rotWithShape="0">
                    <a:srgbClr val="000000"/>
                  </a:outerShdw>
                </a:effectLst>
              </a:rPr>
              <a:t> Krista </a:t>
            </a:r>
            <a:r>
              <a:rPr lang="en-US" sz="4000" b="1" dirty="0" err="1">
                <a:solidFill>
                  <a:srgbClr val="FFFFFF"/>
                </a:solidFill>
                <a:effectLst>
                  <a:outerShdw blurRad="50800" dist="88900" dir="2700000" algn="tl" rotWithShape="0">
                    <a:srgbClr val="000000"/>
                  </a:outerShdw>
                </a:effectLst>
              </a:rPr>
              <a:t>etho</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lona</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tsolan-phyolana</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tsov</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lia</a:t>
            </a:r>
            <a:r>
              <a:rPr lang="en-US" sz="4000" b="1" dirty="0">
                <a:solidFill>
                  <a:srgbClr val="FFFFFF"/>
                </a:solidFill>
                <a:effectLst>
                  <a:outerShdw blurRad="50800" dist="88900" dir="2700000" algn="tl" rotWithShape="0">
                    <a:srgbClr val="000000"/>
                  </a:outerShdw>
                </a:effectLst>
              </a:rPr>
              <a:t>. </a:t>
            </a:r>
            <a:br>
              <a:rPr lang="en-US" sz="4000" b="1" dirty="0">
                <a:solidFill>
                  <a:srgbClr val="FFFFFF"/>
                </a:solidFill>
                <a:effectLst>
                  <a:outerShdw blurRad="50800" dist="88900" dir="2700000" algn="tl" rotWithShape="0">
                    <a:srgbClr val="000000"/>
                  </a:outerShdw>
                </a:effectLst>
              </a:rPr>
            </a:br>
            <a:br>
              <a:rPr lang="en-US" sz="4000" b="1" dirty="0">
                <a:solidFill>
                  <a:srgbClr val="FFFFFF"/>
                </a:solidFill>
                <a:effectLst>
                  <a:outerShdw blurRad="50800" dist="88900" dir="2700000" algn="tl" rotWithShape="0">
                    <a:srgbClr val="000000"/>
                  </a:outerShdw>
                </a:effectLst>
              </a:rPr>
            </a:br>
            <a:r>
              <a:rPr lang="en-US" sz="4000" b="1" dirty="0">
                <a:solidFill>
                  <a:srgbClr val="FFFFFF"/>
                </a:solidFill>
                <a:effectLst>
                  <a:outerShdw blurRad="50800" dist="88900" dir="2700000" algn="tl" rotWithShape="0">
                    <a:srgbClr val="000000"/>
                  </a:outerShdw>
                </a:effectLst>
              </a:rPr>
              <a:t>(20)</a:t>
            </a:r>
          </a:p>
        </p:txBody>
      </p:sp>
      <p:sp>
        <p:nvSpPr>
          <p:cNvPr id="325637"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FFFFFF"/>
                </a:solidFill>
                <a:latin typeface="Arial" charset="0"/>
                <a:cs typeface="Arial" charset="0"/>
              </a:rPr>
              <a:t>34c</a:t>
            </a:r>
            <a:endParaRPr lang="en-US" dirty="0">
              <a:solidFill>
                <a:srgbClr val="FFFFFF"/>
              </a:solidFill>
              <a:latin typeface="Arial" charset="0"/>
              <a:cs typeface="Arial" charset="0"/>
            </a:endParaRPr>
          </a:p>
        </p:txBody>
      </p:sp>
      <p:sp>
        <p:nvSpPr>
          <p:cNvPr id="7" name="Rectangle 4">
            <a:extLst>
              <a:ext uri="{FF2B5EF4-FFF2-40B4-BE49-F238E27FC236}">
                <a16:creationId xmlns:a16="http://schemas.microsoft.com/office/drawing/2014/main" id="{A84F7AEB-CE45-4D82-ADC5-D6060DF7334A}"/>
              </a:ext>
            </a:extLst>
          </p:cNvPr>
          <p:cNvSpPr txBox="1">
            <a:spLocks noChangeArrowheads="1"/>
          </p:cNvSpPr>
          <p:nvPr/>
        </p:nvSpPr>
        <p:spPr bwMode="auto">
          <a:xfrm>
            <a:off x="-86484" y="157468"/>
            <a:ext cx="91440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6600" b="1" kern="0" dirty="0" err="1">
                <a:solidFill>
                  <a:schemeClr val="bg1"/>
                </a:solidFill>
                <a:effectLst>
                  <a:outerShdw blurRad="50800" dist="101600" dir="2700000" algn="tl" rotWithShape="0">
                    <a:srgbClr val="000000">
                      <a:alpha val="99000"/>
                    </a:srgbClr>
                  </a:outerShdw>
                </a:effectLst>
                <a:latin typeface="Arial" charset="0"/>
                <a:ea typeface="ＭＳ Ｐゴシック" charset="0"/>
              </a:rPr>
              <a:t>Ntoli</a:t>
            </a:r>
            <a:r>
              <a:rPr lang="en-US" sz="66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6600" b="1" kern="0" dirty="0" err="1">
                <a:solidFill>
                  <a:schemeClr val="bg1"/>
                </a:solidFill>
                <a:effectLst>
                  <a:outerShdw blurRad="50800" dist="101600" dir="2700000" algn="tl" rotWithShape="0">
                    <a:srgbClr val="000000">
                      <a:alpha val="99000"/>
                    </a:srgbClr>
                  </a:outerShdw>
                </a:effectLst>
                <a:latin typeface="Arial" charset="0"/>
                <a:ea typeface="ＭＳ Ｐゴシック" charset="0"/>
              </a:rPr>
              <a:t>ntangshonla</a:t>
            </a:r>
            <a:r>
              <a:rPr lang="en-US" sz="66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60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br>
              <a:rPr lang="en-US" sz="60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br>
            <a:r>
              <a:rPr lang="en-US" sz="4000" b="1" kern="0" dirty="0" err="1">
                <a:solidFill>
                  <a:schemeClr val="bg1"/>
                </a:solidFill>
                <a:effectLst>
                  <a:outerShdw blurRad="50800" dist="101600" dir="2700000" algn="tl" rotWithShape="0">
                    <a:srgbClr val="000000">
                      <a:alpha val="99000"/>
                    </a:srgbClr>
                  </a:outerShdw>
                </a:effectLst>
                <a:latin typeface="Arial" charset="0"/>
                <a:ea typeface="ＭＳ Ｐゴシック" charset="0"/>
              </a:rPr>
              <a:t>Ekhumkho</a:t>
            </a:r>
            <a:r>
              <a:rPr lang="en-US" sz="40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4000" b="1" kern="0" dirty="0" err="1">
                <a:solidFill>
                  <a:schemeClr val="bg1"/>
                </a:solidFill>
                <a:effectLst>
                  <a:outerShdw blurRad="50800" dist="101600" dir="2700000" algn="tl" rotWithShape="0">
                    <a:srgbClr val="000000">
                      <a:alpha val="99000"/>
                    </a:srgbClr>
                  </a:outerShdw>
                </a:effectLst>
                <a:latin typeface="Arial" charset="0"/>
                <a:ea typeface="ＭＳ Ｐゴシック" charset="0"/>
              </a:rPr>
              <a:t>jina</a:t>
            </a:r>
            <a:r>
              <a:rPr lang="en-US" sz="40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4000" b="1" kern="0" dirty="0" err="1">
                <a:solidFill>
                  <a:schemeClr val="bg1"/>
                </a:solidFill>
                <a:effectLst>
                  <a:outerShdw blurRad="50800" dist="101600" dir="2700000" algn="tl" rotWithShape="0">
                    <a:srgbClr val="000000">
                      <a:alpha val="99000"/>
                    </a:srgbClr>
                  </a:outerShdw>
                </a:effectLst>
                <a:latin typeface="Arial" charset="0"/>
                <a:ea typeface="ＭＳ Ｐゴシック" charset="0"/>
              </a:rPr>
              <a:t>kvutowoe</a:t>
            </a:r>
            <a:r>
              <a:rPr lang="en-US" sz="40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4000" b="1" kern="0" dirty="0" err="1">
                <a:solidFill>
                  <a:schemeClr val="bg1"/>
                </a:solidFill>
                <a:effectLst>
                  <a:outerShdw blurRad="50800" dist="101600" dir="2700000" algn="tl" rotWithShape="0">
                    <a:srgbClr val="000000">
                      <a:alpha val="99000"/>
                    </a:srgbClr>
                  </a:outerShdw>
                </a:effectLst>
                <a:latin typeface="Arial" charset="0"/>
                <a:ea typeface="ＭＳ Ｐゴシック" charset="0"/>
              </a:rPr>
              <a:t>na</a:t>
            </a:r>
            <a:r>
              <a:rPr lang="en-US" sz="40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 </a:t>
            </a:r>
            <a:r>
              <a:rPr lang="en-US" sz="4000" b="1" kern="0" dirty="0" err="1">
                <a:solidFill>
                  <a:schemeClr val="bg1"/>
                </a:solidFill>
                <a:effectLst>
                  <a:outerShdw blurRad="50800" dist="101600" dir="2700000" algn="tl" rotWithShape="0">
                    <a:srgbClr val="000000">
                      <a:alpha val="99000"/>
                    </a:srgbClr>
                  </a:outerShdw>
                </a:effectLst>
                <a:latin typeface="Arial" charset="0"/>
                <a:ea typeface="ＭＳ Ｐゴシック" charset="0"/>
              </a:rPr>
              <a:t>ntsacho</a:t>
            </a:r>
            <a:r>
              <a:rPr lang="en-US" sz="40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 elhi </a:t>
            </a:r>
            <a:r>
              <a:rPr lang="en-US" sz="4000" b="1" kern="0" dirty="0" err="1">
                <a:solidFill>
                  <a:schemeClr val="bg1"/>
                </a:solidFill>
                <a:effectLst>
                  <a:outerShdw blurRad="50800" dist="101600" dir="2700000" algn="tl" rotWithShape="0">
                    <a:srgbClr val="000000">
                      <a:alpha val="99000"/>
                    </a:srgbClr>
                  </a:outerShdw>
                </a:effectLst>
                <a:latin typeface="Arial" charset="0"/>
                <a:ea typeface="ＭＳ Ｐゴシック" charset="0"/>
              </a:rPr>
              <a:t>tsovla</a:t>
            </a:r>
            <a:r>
              <a:rPr lang="en-US" sz="4000" b="1" kern="0" dirty="0">
                <a:solidFill>
                  <a:schemeClr val="bg1"/>
                </a:solidFill>
                <a:effectLst>
                  <a:outerShdw blurRad="50800" dist="101600" dir="2700000" algn="tl" rotWithShape="0">
                    <a:srgbClr val="000000">
                      <a:alpha val="99000"/>
                    </a:srgbClr>
                  </a:outerShdw>
                </a:effectLst>
                <a:latin typeface="Arial" charset="0"/>
                <a:ea typeface="ＭＳ Ｐゴシック" charset="0"/>
              </a:rPr>
              <a:t>…</a:t>
            </a:r>
          </a:p>
        </p:txBody>
      </p:sp>
      <p:sp>
        <p:nvSpPr>
          <p:cNvPr id="8" name="Text Box 6">
            <a:extLst>
              <a:ext uri="{FF2B5EF4-FFF2-40B4-BE49-F238E27FC236}">
                <a16:creationId xmlns:a16="http://schemas.microsoft.com/office/drawing/2014/main" id="{7028DC22-7491-4695-ADC3-797511EFC023}"/>
              </a:ext>
            </a:extLst>
          </p:cNvPr>
          <p:cNvSpPr txBox="1">
            <a:spLocks noChangeArrowheads="1"/>
          </p:cNvSpPr>
          <p:nvPr/>
        </p:nvSpPr>
        <p:spPr bwMode="auto">
          <a:xfrm>
            <a:off x="46112" y="2438400"/>
            <a:ext cx="3733800" cy="3170099"/>
          </a:xfrm>
          <a:prstGeom prst="rect">
            <a:avLst/>
          </a:prstGeom>
          <a:noFill/>
          <a:ln>
            <a:noFill/>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err="1">
                <a:solidFill>
                  <a:srgbClr val="FFFFFF"/>
                </a:solidFill>
                <a:effectLst>
                  <a:outerShdw blurRad="50800" dist="88900" dir="2700000" algn="tl" rotWithShape="0">
                    <a:srgbClr val="000000"/>
                  </a:outerShdw>
                </a:effectLst>
              </a:rPr>
              <a:t>Ekhumkho</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jina</a:t>
            </a:r>
            <a:r>
              <a:rPr lang="en-US" sz="4000" b="1" dirty="0">
                <a:solidFill>
                  <a:srgbClr val="FFFFFF"/>
                </a:solidFill>
                <a:effectLst>
                  <a:outerShdw blurRad="50800" dist="88900" dir="2700000" algn="tl" rotWithShape="0">
                    <a:srgbClr val="000000"/>
                  </a:outerShdw>
                </a:effectLst>
              </a:rPr>
              <a:t> </a:t>
            </a:r>
            <a:r>
              <a:rPr lang="en-US" sz="4000" b="1" dirty="0" err="1">
                <a:solidFill>
                  <a:srgbClr val="FFFFFF"/>
                </a:solidFill>
                <a:effectLst>
                  <a:outerShdw blurRad="50800" dist="88900" dir="2700000" algn="tl" rotWithShape="0">
                    <a:srgbClr val="000000"/>
                  </a:outerShdw>
                </a:effectLst>
              </a:rPr>
              <a:t>Opo</a:t>
            </a:r>
            <a:r>
              <a:rPr lang="en-US" sz="4000" b="1" dirty="0">
                <a:solidFill>
                  <a:srgbClr val="FFFFFF"/>
                </a:solidFill>
                <a:effectLst>
                  <a:outerShdw blurRad="50800" dist="88900" dir="2700000" algn="tl" rotWithShape="0">
                    <a:srgbClr val="000000"/>
                  </a:outerShdw>
                </a:effectLst>
              </a:rPr>
              <a:t> elhi ji </a:t>
            </a:r>
            <a:r>
              <a:rPr lang="en-US" sz="4000" b="1" dirty="0" err="1">
                <a:solidFill>
                  <a:srgbClr val="FFFFFF"/>
                </a:solidFill>
                <a:effectLst>
                  <a:outerShdw blurRad="50800" dist="88900" dir="2700000" algn="tl" rotWithShape="0">
                    <a:srgbClr val="000000"/>
                  </a:outerShdw>
                </a:effectLst>
              </a:rPr>
              <a:t>tsolan-phyolana</a:t>
            </a:r>
            <a:r>
              <a:rPr lang="en-US" sz="4000" b="1" dirty="0">
                <a:solidFill>
                  <a:srgbClr val="FFFFFF"/>
                </a:solidFill>
                <a:effectLst>
                  <a:outerShdw blurRad="50800" dist="88900" dir="2700000" algn="tl" rotWithShape="0">
                    <a:srgbClr val="000000"/>
                  </a:outerShdw>
                </a:effectLst>
              </a:rPr>
              <a:t> la. </a:t>
            </a:r>
            <a:r>
              <a:rPr lang="en-US" sz="4000" b="1" dirty="0">
                <a:solidFill>
                  <a:srgbClr val="FFFFFF"/>
                </a:solidFill>
                <a:effectLst>
                  <a:outerShdw blurRad="50800" dist="101600" dir="2700000" algn="tl" rotWithShape="0">
                    <a:srgbClr val="000000"/>
                  </a:outerShdw>
                </a:effectLst>
              </a:rPr>
              <a:t>(18-19)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3">
                                            <p:txEl>
                                              <p:pRg st="0" end="0"/>
                                            </p:txEl>
                                          </p:spTgt>
                                        </p:tgtEl>
                                        <p:attrNameLst>
                                          <p:attrName>style.visibility</p:attrName>
                                        </p:attrNameLst>
                                      </p:cBhvr>
                                      <p:to>
                                        <p:strVal val="visible"/>
                                      </p:to>
                                    </p:set>
                                    <p:anim calcmode="lin" valueType="num">
                                      <p:cBhvr additive="base">
                                        <p:cTn id="13"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3" grpId="0" build="p" autoUpdateAnimBg="0"/>
      <p:bldP spid="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682" name="Picture 1" descr="matt 18.2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61950"/>
            <a:ext cx="5056188"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683" name="Rectangle 2"/>
          <p:cNvSpPr>
            <a:spLocks noGrp="1" noChangeArrowheads="1"/>
          </p:cNvSpPr>
          <p:nvPr>
            <p:ph type="title"/>
          </p:nvPr>
        </p:nvSpPr>
        <p:spPr>
          <a:xfrm>
            <a:off x="1908175" y="549275"/>
            <a:ext cx="4679950" cy="1065213"/>
          </a:xfrm>
        </p:spPr>
        <p:txBody>
          <a:bodyPr/>
          <a:lstStyle/>
          <a:p>
            <a:pPr eaLnBrk="1" hangingPunct="1"/>
            <a:r>
              <a:rPr lang="en-US" b="1" i="1">
                <a:solidFill>
                  <a:schemeClr val="bg1"/>
                </a:solidFill>
                <a:latin typeface="Arial" charset="0"/>
                <a:ea typeface="ＭＳ Ｐゴシック" charset="0"/>
              </a:rPr>
              <a:t>Matthew 18:20</a:t>
            </a:r>
            <a:endParaRPr lang="en-US" i="1">
              <a:solidFill>
                <a:schemeClr val="bg1"/>
              </a:solidFill>
              <a:latin typeface="Arial" charset="0"/>
              <a:ea typeface="ＭＳ Ｐゴシック" charset="0"/>
            </a:endParaRPr>
          </a:p>
        </p:txBody>
      </p:sp>
      <p:sp>
        <p:nvSpPr>
          <p:cNvPr id="327684"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sz="3200" b="1" dirty="0">
                <a:solidFill>
                  <a:srgbClr val="FFFFFF"/>
                </a:solidFill>
                <a:latin typeface="Arial" charset="0"/>
                <a:cs typeface="Arial" charset="0"/>
              </a:rPr>
              <a:t>“</a:t>
            </a:r>
            <a:r>
              <a:rPr lang="en-US" sz="3200" b="1" dirty="0" err="1">
                <a:solidFill>
                  <a:srgbClr val="FFFFFF"/>
                </a:solidFill>
                <a:latin typeface="Arial" charset="0"/>
                <a:cs typeface="Arial" charset="0"/>
              </a:rPr>
              <a:t>Kvulo</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eni</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ethum</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tae</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tssolia</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amyingo</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na</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sanrhyua</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sana</a:t>
            </a:r>
            <a:r>
              <a:rPr lang="en-US" sz="3200" b="1" dirty="0">
                <a:solidFill>
                  <a:srgbClr val="FFFFFF"/>
                </a:solidFill>
                <a:latin typeface="Arial" charset="0"/>
                <a:cs typeface="Arial" charset="0"/>
              </a:rPr>
              <a:t> ana </a:t>
            </a:r>
            <a:r>
              <a:rPr lang="en-US" sz="3200" b="1" dirty="0" err="1">
                <a:solidFill>
                  <a:srgbClr val="FFFFFF"/>
                </a:solidFill>
                <a:latin typeface="Arial" charset="0"/>
                <a:cs typeface="Arial" charset="0"/>
              </a:rPr>
              <a:t>onte</a:t>
            </a:r>
            <a:r>
              <a:rPr lang="en-US" sz="3200" b="1" dirty="0">
                <a:solidFill>
                  <a:srgbClr val="FFFFFF"/>
                </a:solidFill>
                <a:latin typeface="Arial" charset="0"/>
                <a:cs typeface="Arial" charset="0"/>
              </a:rPr>
              <a:t> </a:t>
            </a:r>
            <a:r>
              <a:rPr lang="en-US" sz="3200" b="1" dirty="0" err="1">
                <a:solidFill>
                  <a:srgbClr val="FFFFFF"/>
                </a:solidFill>
                <a:latin typeface="Arial" charset="0"/>
                <a:cs typeface="Arial" charset="0"/>
              </a:rPr>
              <a:t>nthungo</a:t>
            </a:r>
            <a:r>
              <a:rPr lang="en-US" sz="3200" b="1" dirty="0">
                <a:solidFill>
                  <a:srgbClr val="FFFFFF"/>
                </a:solidFill>
                <a:latin typeface="Arial" charset="0"/>
                <a:cs typeface="Arial" charset="0"/>
              </a:rPr>
              <a:t> theta </a:t>
            </a:r>
            <a:r>
              <a:rPr lang="en-US" sz="3200" b="1" dirty="0" err="1">
                <a:solidFill>
                  <a:srgbClr val="FFFFFF"/>
                </a:solidFill>
                <a:latin typeface="Arial" charset="0"/>
                <a:cs typeface="Arial" charset="0"/>
              </a:rPr>
              <a:t>vam</a:t>
            </a:r>
            <a:r>
              <a:rPr lang="ru-RU" sz="3200" b="1" dirty="0">
                <a:solidFill>
                  <a:srgbClr val="FFFFFF"/>
                </a:solidFill>
                <a:latin typeface="Arial" charset="0"/>
                <a:cs typeface="Arial" charset="0"/>
              </a:rPr>
              <a:t>"</a:t>
            </a:r>
            <a:r>
              <a:rPr lang="en-US" sz="3200" b="1" dirty="0">
                <a:solidFill>
                  <a:srgbClr val="FFFFFF"/>
                </a:solidFill>
                <a:latin typeface="Arial" charset="0"/>
                <a:cs typeface="Arial" charset="0"/>
              </a:rPr>
              <a:t> </a:t>
            </a:r>
            <a:r>
              <a:rPr lang="en-US" b="1" dirty="0">
                <a:solidFill>
                  <a:srgbClr val="FFFFFF"/>
                </a:solidFill>
                <a:latin typeface="Arial" charset="0"/>
                <a:cs typeface="Arial" charset="0"/>
              </a:rPr>
              <a:t>(NIV).</a:t>
            </a:r>
            <a:endParaRPr lang="en-US" sz="4400" dirty="0">
              <a:solidFill>
                <a:srgbClr val="FFFFFF"/>
              </a:solidFill>
              <a:latin typeface="Arial" charset="0"/>
              <a:cs typeface="Arial"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29" name="Picture 1" descr="forgiv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00" y="0"/>
            <a:ext cx="9207500"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8064574" cy="1090612"/>
          </a:xfrm>
        </p:spPr>
        <p:txBody>
          <a:bodyPr/>
          <a:lstStyle/>
          <a:p>
            <a:pPr algn="l" eaLnBrk="1" hangingPunct="1">
              <a:defRPr/>
            </a:pPr>
            <a:r>
              <a:rPr lang="en-US" sz="6000" dirty="0" err="1">
                <a:solidFill>
                  <a:srgbClr val="FFFFFF"/>
                </a:solidFill>
                <a:effectLst>
                  <a:glow rad="292100">
                    <a:srgbClr val="000000">
                      <a:alpha val="90000"/>
                    </a:srgbClr>
                  </a:glow>
                </a:effectLst>
                <a:latin typeface="Arial" charset="0"/>
                <a:ea typeface="ＭＳ Ｐゴシック" charset="0"/>
              </a:rPr>
              <a:t>Yilan</a:t>
            </a:r>
            <a:r>
              <a:rPr lang="en-US" sz="6000" dirty="0">
                <a:solidFill>
                  <a:srgbClr val="FFFFFF"/>
                </a:solidFill>
                <a:effectLst>
                  <a:glow rad="292100">
                    <a:srgbClr val="000000">
                      <a:alpha val="90000"/>
                    </a:srgbClr>
                  </a:glow>
                </a:effectLst>
                <a:latin typeface="Arial" charset="0"/>
                <a:ea typeface="ＭＳ Ｐゴシック" charset="0"/>
              </a:rPr>
              <a:t> </a:t>
            </a:r>
            <a:r>
              <a:rPr lang="en-US" sz="6000" dirty="0" err="1">
                <a:solidFill>
                  <a:srgbClr val="FFFFFF"/>
                </a:solidFill>
                <a:effectLst>
                  <a:glow rad="292100">
                    <a:srgbClr val="000000">
                      <a:alpha val="90000"/>
                    </a:srgbClr>
                  </a:glow>
                </a:effectLst>
                <a:latin typeface="Arial" charset="0"/>
                <a:ea typeface="ＭＳ Ｐゴシック" charset="0"/>
              </a:rPr>
              <a:t>ephyo</a:t>
            </a:r>
            <a:r>
              <a:rPr lang="en-US" sz="6000" dirty="0">
                <a:solidFill>
                  <a:srgbClr val="FFFFFF"/>
                </a:solidFill>
                <a:effectLst>
                  <a:glow rad="292100">
                    <a:srgbClr val="000000">
                      <a:alpha val="90000"/>
                    </a:srgbClr>
                  </a:glow>
                </a:effectLst>
                <a:latin typeface="Arial" charset="0"/>
                <a:ea typeface="ＭＳ Ｐゴシック" charset="0"/>
              </a:rPr>
              <a:t>:</a:t>
            </a:r>
            <a:endParaRPr lang="en-US" dirty="0">
              <a:solidFill>
                <a:srgbClr val="FFFFFF"/>
              </a:solidFill>
              <a:effectLst>
                <a:glow rad="292100">
                  <a:srgbClr val="000000">
                    <a:alpha val="90000"/>
                  </a:srgbClr>
                </a:glow>
              </a:effectLst>
              <a:latin typeface="Arial" charset="0"/>
              <a:ea typeface="ＭＳ Ｐゴシック" charset="0"/>
            </a:endParaRPr>
          </a:p>
        </p:txBody>
      </p:sp>
      <p:sp>
        <p:nvSpPr>
          <p:cNvPr id="1138691" name="Rectangle 3"/>
          <p:cNvSpPr>
            <a:spLocks noGrp="1" noChangeArrowheads="1"/>
          </p:cNvSpPr>
          <p:nvPr>
            <p:ph type="subTitle" idx="1"/>
          </p:nvPr>
        </p:nvSpPr>
        <p:spPr>
          <a:xfrm>
            <a:off x="0" y="3049588"/>
            <a:ext cx="8892480" cy="3198812"/>
          </a:xfrm>
        </p:spPr>
        <p:txBody>
          <a:bodyPr/>
          <a:lstStyle/>
          <a:p>
            <a:pPr algn="ctr" eaLnBrk="1" hangingPunct="1">
              <a:defRPr/>
            </a:pPr>
            <a:r>
              <a:rPr lang="en-US" sz="4400" b="1" dirty="0" err="1">
                <a:solidFill>
                  <a:srgbClr val="FFFFFF"/>
                </a:solidFill>
                <a:effectLst>
                  <a:glow rad="292100">
                    <a:srgbClr val="000000">
                      <a:alpha val="90000"/>
                    </a:srgbClr>
                  </a:glow>
                </a:effectLst>
                <a:cs typeface="+mn-cs"/>
              </a:rPr>
              <a:t>Ekhumkho</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jina</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mmen</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kyong</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shanchov</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jijo</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Potsow</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na</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hoji</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esua</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etsov</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ekhumkho</a:t>
            </a:r>
            <a:r>
              <a:rPr lang="en-US" sz="4400" b="1" dirty="0">
                <a:solidFill>
                  <a:srgbClr val="FFFFFF"/>
                </a:solidFill>
                <a:effectLst>
                  <a:glow rad="292100">
                    <a:srgbClr val="000000">
                      <a:alpha val="90000"/>
                    </a:srgbClr>
                  </a:glow>
                </a:effectLst>
                <a:cs typeface="+mn-cs"/>
              </a:rPr>
              <a:t> ji </a:t>
            </a:r>
            <a:r>
              <a:rPr lang="en-US" sz="4400" b="1" dirty="0" err="1">
                <a:solidFill>
                  <a:srgbClr val="FFFFFF"/>
                </a:solidFill>
                <a:effectLst>
                  <a:glow rad="292100">
                    <a:srgbClr val="000000">
                      <a:alpha val="90000"/>
                    </a:srgbClr>
                  </a:glow>
                </a:effectLst>
                <a:cs typeface="+mn-cs"/>
              </a:rPr>
              <a:t>zikao</a:t>
            </a:r>
            <a:r>
              <a:rPr lang="en-US" sz="4400" b="1" dirty="0">
                <a:solidFill>
                  <a:srgbClr val="FFFFFF"/>
                </a:solidFill>
                <a:effectLst>
                  <a:glow rad="292100">
                    <a:srgbClr val="000000">
                      <a:alpha val="90000"/>
                    </a:srgbClr>
                  </a:glow>
                </a:effectLst>
                <a:cs typeface="+mn-cs"/>
              </a:rPr>
              <a:t> </a:t>
            </a:r>
            <a:r>
              <a:rPr lang="en-US" sz="4400" b="1" dirty="0" err="1">
                <a:solidFill>
                  <a:srgbClr val="FFFFFF"/>
                </a:solidFill>
                <a:effectLst>
                  <a:glow rad="292100">
                    <a:srgbClr val="000000">
                      <a:alpha val="90000"/>
                    </a:srgbClr>
                  </a:glow>
                </a:effectLst>
                <a:cs typeface="+mn-cs"/>
              </a:rPr>
              <a:t>jina</a:t>
            </a:r>
            <a:r>
              <a:rPr lang="en-US" sz="4400" b="1" dirty="0">
                <a:solidFill>
                  <a:srgbClr val="FFFFFF"/>
                </a:solidFill>
                <a:effectLst>
                  <a:glow rad="292100">
                    <a:srgbClr val="000000">
                      <a:alpha val="90000"/>
                    </a:srgbClr>
                  </a:glow>
                </a:effectLst>
                <a:cs typeface="+mn-cs"/>
              </a:rPr>
              <a:t>. </a:t>
            </a:r>
            <a:endParaRPr lang="en-US" sz="4400" b="1" dirty="0">
              <a:solidFill>
                <a:srgbClr val="FFFF00"/>
              </a:solidFill>
              <a:effectLst>
                <a:glow rad="292100">
                  <a:srgbClr val="000000">
                    <a:alpha val="90000"/>
                  </a:srgbClr>
                </a:glow>
              </a:effectLst>
              <a:cs typeface="+mn-cs"/>
            </a:endParaRPr>
          </a:p>
        </p:txBody>
      </p:sp>
      <p:sp>
        <p:nvSpPr>
          <p:cNvPr id="329732" name="Text Box 15"/>
          <p:cNvSpPr txBox="1">
            <a:spLocks noChangeArrowheads="1"/>
          </p:cNvSpPr>
          <p:nvPr/>
        </p:nvSpPr>
        <p:spPr bwMode="auto">
          <a:xfrm>
            <a:off x="8388350" y="44450"/>
            <a:ext cx="698178"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FFFFFF"/>
                </a:solidFill>
                <a:latin typeface="Arial" charset="0"/>
                <a:cs typeface="Arial" charset="0"/>
              </a:rPr>
              <a:t>34c</a:t>
            </a:r>
            <a:endParaRPr lang="en-US" dirty="0">
              <a:solidFill>
                <a:srgbClr val="FFFFFF"/>
              </a:solidFill>
              <a:latin typeface="Arial" charset="0"/>
              <a:cs typeface="Arial"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Scritpureal-Soaking-Music.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55650"/>
            <a:ext cx="9144000" cy="610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0754" name="Title 1"/>
          <p:cNvSpPr>
            <a:spLocks noGrp="1"/>
          </p:cNvSpPr>
          <p:nvPr>
            <p:ph type="title"/>
          </p:nvPr>
        </p:nvSpPr>
        <p:spPr>
          <a:xfrm>
            <a:off x="38100" y="0"/>
            <a:ext cx="9105900" cy="762000"/>
          </a:xfrm>
        </p:spPr>
        <p:txBody>
          <a:bodyPr/>
          <a:lstStyle/>
          <a:p>
            <a:pPr algn="ctr"/>
            <a:r>
              <a:rPr lang="en-US" b="1" dirty="0" err="1">
                <a:solidFill>
                  <a:schemeClr val="tx1"/>
                </a:solidFill>
                <a:latin typeface="Helvetica" charset="0"/>
                <a:ea typeface="Osaka" charset="0"/>
                <a:cs typeface="Osaka" charset="0"/>
              </a:rPr>
              <a:t>Ete</a:t>
            </a:r>
            <a:r>
              <a:rPr lang="en-US" b="1" dirty="0">
                <a:solidFill>
                  <a:schemeClr val="tx1"/>
                </a:solidFill>
                <a:latin typeface="Helvetica" charset="0"/>
                <a:ea typeface="Osaka" charset="0"/>
                <a:cs typeface="Osaka" charset="0"/>
              </a:rPr>
              <a:t> </a:t>
            </a:r>
            <a:r>
              <a:rPr lang="en-US" b="1" dirty="0" err="1">
                <a:solidFill>
                  <a:schemeClr val="tx1"/>
                </a:solidFill>
                <a:latin typeface="Helvetica" charset="0"/>
                <a:ea typeface="Osaka" charset="0"/>
                <a:cs typeface="Osaka" charset="0"/>
              </a:rPr>
              <a:t>na</a:t>
            </a:r>
            <a:r>
              <a:rPr lang="en-US" b="1" dirty="0">
                <a:solidFill>
                  <a:schemeClr val="tx1"/>
                </a:solidFill>
                <a:latin typeface="Helvetica" charset="0"/>
                <a:ea typeface="Osaka" charset="0"/>
                <a:cs typeface="Osaka" charset="0"/>
              </a:rPr>
              <a:t> </a:t>
            </a:r>
            <a:r>
              <a:rPr lang="en-US" b="1" dirty="0" err="1">
                <a:solidFill>
                  <a:schemeClr val="tx1"/>
                </a:solidFill>
                <a:latin typeface="Helvetica" charset="0"/>
                <a:ea typeface="Osaka" charset="0"/>
                <a:cs typeface="Osaka" charset="0"/>
              </a:rPr>
              <a:t>okhen</a:t>
            </a:r>
            <a:r>
              <a:rPr lang="en-US" b="1" dirty="0">
                <a:solidFill>
                  <a:schemeClr val="tx1"/>
                </a:solidFill>
                <a:latin typeface="Helvetica" charset="0"/>
                <a:ea typeface="Osaka" charset="0"/>
                <a:cs typeface="Osaka" charset="0"/>
              </a:rPr>
              <a:t> </a:t>
            </a:r>
            <a:r>
              <a:rPr lang="en-US" b="1" dirty="0" err="1">
                <a:solidFill>
                  <a:schemeClr val="tx1"/>
                </a:solidFill>
                <a:latin typeface="Helvetica" charset="0"/>
                <a:ea typeface="Osaka" charset="0"/>
                <a:cs typeface="Osaka" charset="0"/>
              </a:rPr>
              <a:t>lia</a:t>
            </a:r>
            <a:r>
              <a:rPr lang="en-US" b="1" dirty="0">
                <a:solidFill>
                  <a:schemeClr val="tx1"/>
                </a:solidFill>
                <a:latin typeface="Helvetica" charset="0"/>
                <a:ea typeface="Osaka" charset="0"/>
                <a:cs typeface="Osaka" charset="0"/>
              </a:rPr>
              <a:t> </a:t>
            </a:r>
            <a:r>
              <a:rPr lang="en-US" b="1" dirty="0" err="1">
                <a:solidFill>
                  <a:schemeClr val="tx1"/>
                </a:solidFill>
                <a:latin typeface="Helvetica" charset="0"/>
                <a:ea typeface="Osaka" charset="0"/>
                <a:cs typeface="Osaka" charset="0"/>
              </a:rPr>
              <a:t>khophi</a:t>
            </a:r>
            <a:r>
              <a:rPr lang="en-US" b="1" dirty="0">
                <a:solidFill>
                  <a:schemeClr val="tx1"/>
                </a:solidFill>
                <a:latin typeface="Helvetica" charset="0"/>
                <a:ea typeface="Osaka" charset="0"/>
                <a:cs typeface="Osaka" charset="0"/>
              </a:rPr>
              <a:t> </a:t>
            </a:r>
            <a:r>
              <a:rPr lang="en-US" b="1" dirty="0" err="1">
                <a:solidFill>
                  <a:schemeClr val="tx1"/>
                </a:solidFill>
                <a:latin typeface="Helvetica" charset="0"/>
                <a:ea typeface="Osaka" charset="0"/>
                <a:cs typeface="Osaka" charset="0"/>
              </a:rPr>
              <a:t>cheta</a:t>
            </a:r>
            <a:endParaRPr lang="en-US" b="1" dirty="0">
              <a:solidFill>
                <a:schemeClr val="tx1"/>
              </a:solidFill>
              <a:latin typeface="Helvetica" charset="0"/>
              <a:ea typeface="Osaka" charset="0"/>
              <a:cs typeface="Osaka" charset="0"/>
            </a:endParaRPr>
          </a:p>
        </p:txBody>
      </p:sp>
      <p:sp>
        <p:nvSpPr>
          <p:cNvPr id="3" name="Content Placeholder 2"/>
          <p:cNvSpPr>
            <a:spLocks noGrp="1"/>
          </p:cNvSpPr>
          <p:nvPr>
            <p:ph idx="1"/>
          </p:nvPr>
        </p:nvSpPr>
        <p:spPr>
          <a:xfrm>
            <a:off x="0" y="838200"/>
            <a:ext cx="4355976" cy="6019800"/>
          </a:xfrm>
        </p:spPr>
        <p:txBody>
          <a:bodyPr/>
          <a:lstStyle/>
          <a:p>
            <a:pPr>
              <a:defRPr/>
            </a:pPr>
            <a:r>
              <a:rPr lang="en-US" sz="4000" b="1" dirty="0" err="1">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Erana</a:t>
            </a:r>
            <a:endParaRPr lang="en-US"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endParaRPr>
          </a:p>
          <a:p>
            <a:pPr marL="101600" indent="0">
              <a:buNone/>
              <a:defRPr/>
            </a:pPr>
            <a:r>
              <a:rPr lang="en-US"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 </a:t>
            </a:r>
            <a:r>
              <a:rPr lang="ru-RU" altLang="ja-JP"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a:t>
            </a:r>
            <a:r>
              <a:rPr lang="en-US" altLang="ja-JP" sz="4000" b="1" dirty="0" err="1">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Ete</a:t>
            </a:r>
            <a:r>
              <a:rPr lang="en-US" altLang="ja-JP"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 </a:t>
            </a:r>
            <a:r>
              <a:rPr lang="en-US" altLang="ja-JP" sz="4000" b="1" dirty="0" err="1">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Potsow</a:t>
            </a:r>
            <a:r>
              <a:rPr lang="en-US" altLang="ja-JP"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 jo </a:t>
            </a:r>
            <a:r>
              <a:rPr lang="en-US" altLang="ja-JP" sz="4000" b="1" dirty="0" err="1">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tsankaphen</a:t>
            </a:r>
            <a:r>
              <a:rPr lang="ru-RU" altLang="ja-JP"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a:t>
            </a:r>
            <a:r>
              <a:rPr lang="en-US"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 </a:t>
            </a:r>
            <a:r>
              <a:rPr lang="en-US" sz="4000" b="1" dirty="0" err="1">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Yilan</a:t>
            </a:r>
            <a:r>
              <a:rPr lang="en-US"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 6 </a:t>
            </a:r>
            <a:r>
              <a:rPr lang="en-US" sz="4000" b="1" dirty="0" err="1">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erani</a:t>
            </a:r>
            <a:r>
              <a:rPr lang="en-US" sz="4000" b="1" dirty="0">
                <a:solidFill>
                  <a:srgbClr val="FFFFFF"/>
                </a:solidFill>
                <a:effectLst>
                  <a:outerShdw blurRad="50800" dist="63500" dir="2700000" algn="tl" rotWithShape="0">
                    <a:srgbClr val="000000">
                      <a:alpha val="98000"/>
                    </a:srgbClr>
                  </a:outerShdw>
                </a:effectLst>
                <a:latin typeface="Helvetica" charset="0"/>
                <a:ea typeface="Osaka" charset="0"/>
                <a:cs typeface="Osaka" charset="0"/>
              </a:rPr>
              <a:t> zeta.</a:t>
            </a:r>
          </a:p>
        </p:txBody>
      </p:sp>
      <p:sp>
        <p:nvSpPr>
          <p:cNvPr id="330756" name="Text Box 4"/>
          <p:cNvSpPr txBox="1">
            <a:spLocks noChangeArrowheads="1"/>
          </p:cNvSpPr>
          <p:nvPr/>
        </p:nvSpPr>
        <p:spPr bwMode="auto">
          <a:xfrm>
            <a:off x="8578850" y="76200"/>
            <a:ext cx="35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6</a:t>
            </a: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83596" y="561975"/>
            <a:ext cx="8135560" cy="5016758"/>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charset="0"/>
                <a:ea typeface="Arial" charset="0"/>
                <a:cs typeface="Arial" charset="0"/>
              </a:rPr>
              <a:t>Ete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jo </a:t>
            </a:r>
            <a:r>
              <a:rPr lang="en-US" sz="4000" b="1" dirty="0" err="1">
                <a:solidFill>
                  <a:srgbClr val="FFFFFF"/>
                </a:solidFill>
                <a:latin typeface="Arial" charset="0"/>
                <a:ea typeface="Arial" charset="0"/>
                <a:cs typeface="Arial" charset="0"/>
              </a:rPr>
              <a:t>tsankhapen</a:t>
            </a:r>
            <a:r>
              <a:rPr lang="en-US" sz="4000" b="1" dirty="0">
                <a:solidFill>
                  <a:srgbClr val="FFFFFF"/>
                </a:solidFill>
                <a:latin typeface="Arial" charset="0"/>
                <a:ea typeface="Arial" charset="0"/>
                <a:cs typeface="Arial" charset="0"/>
              </a:rPr>
              <a:t>, </a:t>
            </a:r>
          </a:p>
          <a:p>
            <a:pPr algn="ctr">
              <a:defRPr/>
            </a:pPr>
            <a:r>
              <a:rPr lang="en-US" sz="4000" b="1" dirty="0" err="1">
                <a:solidFill>
                  <a:srgbClr val="FFFFFF"/>
                </a:solidFill>
                <a:latin typeface="Arial" charset="0"/>
                <a:ea typeface="Arial" charset="0"/>
                <a:cs typeface="Arial" charset="0"/>
              </a:rPr>
              <a:t>Kvuthungha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nsenphio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pvukhfu</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Jukhyo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yiathung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enzanchi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pvui</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Ezup</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nungra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yutalo</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Ori </a:t>
            </a:r>
            <a:r>
              <a:rPr lang="en-US" sz="4000" b="1" dirty="0" err="1">
                <a:solidFill>
                  <a:srgbClr val="FFFFFF"/>
                </a:solidFill>
                <a:latin typeface="Arial" charset="0"/>
                <a:ea typeface="Arial" charset="0"/>
                <a:cs typeface="Arial" charset="0"/>
              </a:rPr>
              <a:t>enhen</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jina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ezup</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epiv</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tssoala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Satan </a:t>
            </a:r>
            <a:r>
              <a:rPr lang="en-US" sz="4000" b="1" dirty="0" err="1">
                <a:solidFill>
                  <a:srgbClr val="FFFFFF"/>
                </a:solidFill>
                <a:latin typeface="Arial" charset="0"/>
                <a:ea typeface="Arial" charset="0"/>
                <a:cs typeface="Arial" charset="0"/>
              </a:rPr>
              <a:t>kyakrum</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tsuphoa</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Etsaknkong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pibo</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Limhalo</a:t>
            </a:r>
            <a:r>
              <a:rPr lang="en-US" sz="4000" b="1" dirty="0">
                <a:solidFill>
                  <a:srgbClr val="FFFFFF"/>
                </a:solidFill>
                <a:latin typeface="Arial" charset="0"/>
                <a:ea typeface="Arial" charset="0"/>
                <a:cs typeface="Arial" charset="0"/>
              </a:rPr>
              <a:t> jo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tho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elio</a:t>
            </a:r>
            <a:r>
              <a:rPr lang="en-US" sz="4000" b="1" dirty="0">
                <a:solidFill>
                  <a:srgbClr val="FFFFFF"/>
                </a:solidFill>
                <a:latin typeface="Arial" charset="0"/>
                <a:ea typeface="Arial" charset="0"/>
                <a:cs typeface="Arial" charset="0"/>
              </a:rPr>
              <a:t>.</a:t>
            </a:r>
          </a:p>
        </p:txBody>
      </p:sp>
      <p:sp>
        <p:nvSpPr>
          <p:cNvPr id="331779"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1780"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1</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722352" y="561975"/>
            <a:ext cx="767549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etho</a:t>
            </a:r>
            <a:r>
              <a:rPr lang="en-US" sz="4000" b="1" dirty="0">
                <a:solidFill>
                  <a:srgbClr val="FFFFFF"/>
                </a:solidFill>
                <a:latin typeface="Arial"/>
                <a:cs typeface="Arial"/>
              </a:rPr>
              <a:t> lo </a:t>
            </a:r>
            <a:r>
              <a:rPr lang="en-US" sz="4000" b="1" dirty="0" err="1">
                <a:solidFill>
                  <a:srgbClr val="FFFFFF"/>
                </a:solidFill>
                <a:latin typeface="Arial"/>
                <a:cs typeface="Arial"/>
              </a:rPr>
              <a:t>tae</a:t>
            </a:r>
            <a:r>
              <a:rPr lang="en-US" sz="4000" b="1" dirty="0">
                <a:solidFill>
                  <a:srgbClr val="FFFFFF"/>
                </a:solidFill>
                <a:latin typeface="Arial"/>
                <a:cs typeface="Arial"/>
              </a:rPr>
              <a:t> an jo,</a:t>
            </a:r>
          </a:p>
          <a:p>
            <a:pPr algn="ctr">
              <a:defRPr/>
            </a:pPr>
            <a:r>
              <a:rPr lang="en-US" sz="4000" b="1" dirty="0" err="1">
                <a:solidFill>
                  <a:srgbClr val="FFFFFF"/>
                </a:solidFill>
                <a:latin typeface="Arial"/>
                <a:cs typeface="Arial"/>
              </a:rPr>
              <a:t>Esang</a:t>
            </a:r>
            <a:r>
              <a:rPr lang="en-US" sz="4000" b="1" dirty="0">
                <a:solidFill>
                  <a:srgbClr val="FFFFFF"/>
                </a:solidFill>
                <a:latin typeface="Arial"/>
                <a:cs typeface="Arial"/>
              </a:rPr>
              <a:t> </a:t>
            </a:r>
            <a:r>
              <a:rPr lang="en-US" sz="4000" b="1" dirty="0" err="1">
                <a:solidFill>
                  <a:srgbClr val="FFFFFF"/>
                </a:solidFill>
                <a:latin typeface="Arial"/>
                <a:cs typeface="Arial"/>
              </a:rPr>
              <a:t>mmok</a:t>
            </a:r>
            <a:r>
              <a:rPr lang="en-US" sz="4000" b="1" dirty="0">
                <a:solidFill>
                  <a:srgbClr val="FFFFFF"/>
                </a:solidFill>
                <a:latin typeface="Arial"/>
                <a:cs typeface="Arial"/>
              </a:rPr>
              <a:t> </a:t>
            </a:r>
            <a:r>
              <a:rPr lang="en-US" sz="4000" b="1" dirty="0" err="1">
                <a:solidFill>
                  <a:srgbClr val="FFFFFF"/>
                </a:solidFill>
                <a:latin typeface="Arial"/>
                <a:cs typeface="Arial"/>
              </a:rPr>
              <a:t>tajo</a:t>
            </a:r>
            <a:r>
              <a:rPr lang="en-US" sz="4000" b="1" dirty="0">
                <a:solidFill>
                  <a:srgbClr val="FFFFFF"/>
                </a:solidFill>
                <a:latin typeface="Arial"/>
                <a:cs typeface="Arial"/>
              </a:rPr>
              <a:t> </a:t>
            </a:r>
            <a:r>
              <a:rPr lang="en-US" sz="4000" b="1" dirty="0" err="1">
                <a:solidFill>
                  <a:srgbClr val="FFFFFF"/>
                </a:solidFill>
                <a:latin typeface="Arial"/>
                <a:cs typeface="Arial"/>
              </a:rPr>
              <a:t>tae</a:t>
            </a:r>
            <a:r>
              <a:rPr lang="en-US" sz="4000" b="1" dirty="0">
                <a:solidFill>
                  <a:srgbClr val="FFFFFF"/>
                </a:solidFill>
                <a:latin typeface="Arial"/>
                <a:cs typeface="Arial"/>
              </a:rPr>
              <a:t> </a:t>
            </a:r>
            <a:r>
              <a:rPr lang="en-US" sz="4000" b="1" dirty="0" err="1">
                <a:solidFill>
                  <a:srgbClr val="FFFFFF"/>
                </a:solidFill>
                <a:latin typeface="Arial"/>
                <a:cs typeface="Arial"/>
              </a:rPr>
              <a:t>tsov</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Potsow</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ethengcheo</a:t>
            </a:r>
            <a:r>
              <a:rPr lang="en-US" sz="4000" b="1" dirty="0">
                <a:solidFill>
                  <a:srgbClr val="FFFFFF"/>
                </a:solidFill>
                <a:latin typeface="Arial"/>
                <a:cs typeface="Arial"/>
              </a:rPr>
              <a:t> </a:t>
            </a:r>
            <a:r>
              <a:rPr lang="en-US" sz="4000" b="1" dirty="0" err="1">
                <a:solidFill>
                  <a:srgbClr val="FFFFFF"/>
                </a:solidFill>
                <a:latin typeface="Arial"/>
                <a:cs typeface="Arial"/>
              </a:rPr>
              <a:t>kyon</a:t>
            </a:r>
            <a:r>
              <a:rPr lang="en-US" sz="4000" b="1" dirty="0">
                <a:solidFill>
                  <a:srgbClr val="FFFFFF"/>
                </a:solidFill>
                <a:latin typeface="Arial"/>
                <a:cs typeface="Arial"/>
              </a:rPr>
              <a:t> ji,</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nzanchi</a:t>
            </a:r>
            <a:r>
              <a:rPr lang="en-US" sz="4000" b="1" dirty="0">
                <a:solidFill>
                  <a:srgbClr val="FFFFFF"/>
                </a:solidFill>
                <a:latin typeface="Arial"/>
                <a:cs typeface="Arial"/>
              </a:rPr>
              <a:t> </a:t>
            </a:r>
            <a:r>
              <a:rPr lang="en-US" sz="4000" b="1" dirty="0" err="1">
                <a:solidFill>
                  <a:srgbClr val="FFFFFF"/>
                </a:solidFill>
                <a:latin typeface="Arial"/>
                <a:cs typeface="Arial"/>
              </a:rPr>
              <a:t>pvui</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ocho</a:t>
            </a:r>
            <a:r>
              <a:rPr lang="en-US" sz="4000" b="1" dirty="0">
                <a:solidFill>
                  <a:srgbClr val="FFFFFF"/>
                </a:solidFill>
                <a:latin typeface="Arial"/>
                <a:cs typeface="Arial"/>
              </a:rPr>
              <a:t> </a:t>
            </a:r>
            <a:r>
              <a:rPr lang="en-US" sz="4000" b="1" dirty="0" err="1">
                <a:solidFill>
                  <a:srgbClr val="FFFFFF"/>
                </a:solidFill>
                <a:latin typeface="Arial"/>
                <a:cs typeface="Arial"/>
              </a:rPr>
              <a:t>ato</a:t>
            </a:r>
            <a:r>
              <a:rPr lang="en-US" sz="4000" b="1" dirty="0">
                <a:solidFill>
                  <a:srgbClr val="FFFFFF"/>
                </a:solidFill>
                <a:latin typeface="Arial"/>
                <a:cs typeface="Arial"/>
              </a:rPr>
              <a:t>? </a:t>
            </a:r>
            <a:br>
              <a:rPr lang="en-US" sz="4000" b="1" dirty="0">
                <a:solidFill>
                  <a:srgbClr val="FFFFFF"/>
                </a:solidFill>
                <a:latin typeface="Arial"/>
                <a:cs typeface="Arial"/>
              </a:rPr>
            </a:b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Jisu</a:t>
            </a:r>
            <a:r>
              <a:rPr lang="en-US" sz="4000" b="1" dirty="0">
                <a:solidFill>
                  <a:srgbClr val="FFFFFF"/>
                </a:solidFill>
                <a:latin typeface="Arial"/>
                <a:cs typeface="Arial"/>
              </a:rPr>
              <a:t> </a:t>
            </a:r>
            <a:r>
              <a:rPr lang="en-US" sz="4000" b="1" dirty="0" err="1">
                <a:solidFill>
                  <a:srgbClr val="FFFFFF"/>
                </a:solidFill>
                <a:latin typeface="Arial"/>
                <a:cs typeface="Arial"/>
              </a:rPr>
              <a:t>Khrista</a:t>
            </a:r>
            <a:r>
              <a:rPr lang="en-US" sz="4000" b="1" dirty="0">
                <a:solidFill>
                  <a:srgbClr val="FFFFFF"/>
                </a:solidFill>
                <a:latin typeface="Arial"/>
                <a:cs typeface="Arial"/>
              </a:rPr>
              <a:t>,</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mying</a:t>
            </a:r>
            <a:r>
              <a:rPr lang="en-US" sz="4000" b="1" dirty="0">
                <a:solidFill>
                  <a:srgbClr val="FFFFFF"/>
                </a:solidFill>
                <a:latin typeface="Arial"/>
                <a:cs typeface="Arial"/>
              </a:rPr>
              <a:t> jo </a:t>
            </a:r>
            <a:r>
              <a:rPr lang="en-US" sz="4000" b="1" dirty="0" err="1">
                <a:solidFill>
                  <a:srgbClr val="FFFFFF"/>
                </a:solidFill>
                <a:latin typeface="Arial"/>
                <a:cs typeface="Arial"/>
              </a:rPr>
              <a:t>tokhamo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Kvuthungha</a:t>
            </a:r>
            <a:r>
              <a:rPr lang="en-US" sz="4000" b="1" dirty="0">
                <a:solidFill>
                  <a:srgbClr val="FFFFFF"/>
                </a:solidFill>
                <a:latin typeface="Arial"/>
                <a:cs typeface="Arial"/>
              </a:rPr>
              <a:t> </a:t>
            </a:r>
            <a:r>
              <a:rPr lang="en-US" sz="4000" b="1" dirty="0" err="1">
                <a:solidFill>
                  <a:srgbClr val="FFFFFF"/>
                </a:solidFill>
                <a:latin typeface="Arial"/>
                <a:cs typeface="Arial"/>
              </a:rPr>
              <a:t>nsenphio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ritsso</a:t>
            </a:r>
            <a:r>
              <a:rPr lang="en-US" sz="4000" b="1" dirty="0">
                <a:solidFill>
                  <a:srgbClr val="FFFFFF"/>
                </a:solidFill>
                <a:latin typeface="Arial"/>
                <a:cs typeface="Arial"/>
              </a:rPr>
              <a:t> ji </a:t>
            </a:r>
            <a:r>
              <a:rPr lang="en-US" sz="4000" b="1" dirty="0" err="1">
                <a:solidFill>
                  <a:srgbClr val="FFFFFF"/>
                </a:solidFill>
                <a:latin typeface="Arial"/>
                <a:cs typeface="Arial"/>
              </a:rPr>
              <a:t>khyov</a:t>
            </a:r>
            <a:r>
              <a:rPr lang="en-US" sz="4000" b="1" dirty="0">
                <a:solidFill>
                  <a:srgbClr val="FFFFFF"/>
                </a:solidFill>
                <a:latin typeface="Arial"/>
                <a:cs typeface="Arial"/>
              </a:rPr>
              <a:t>.</a:t>
            </a:r>
          </a:p>
        </p:txBody>
      </p:sp>
      <p:sp>
        <p:nvSpPr>
          <p:cNvPr id="333827"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3828" name="Rectangle 6"/>
          <p:cNvSpPr>
            <a:spLocks noGrp="1" noChangeArrowheads="1"/>
          </p:cNvSpPr>
          <p:nvPr>
            <p:ph type="title"/>
          </p:nvPr>
        </p:nvSpPr>
        <p:spPr>
          <a:xfrm>
            <a:off x="0" y="0"/>
            <a:ext cx="1279525" cy="461963"/>
          </a:xfrm>
          <a:noFill/>
        </p:spPr>
        <p:txBody>
          <a:bodyPr wrap="none" anchor="t">
            <a:spAutoFit/>
          </a:bodyPr>
          <a:lstStyle/>
          <a:p>
            <a:pPr algn="l"/>
            <a:r>
              <a:rPr lang="en-US" sz="2400" b="1">
                <a:solidFill>
                  <a:schemeClr val="bg1"/>
                </a:solidFill>
                <a:latin typeface="Arial" charset="0"/>
                <a:cs typeface="Arial" charset="0"/>
              </a:rPr>
              <a:t>Verse 2</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err="1">
                <a:solidFill>
                  <a:srgbClr val="FFFFFF"/>
                </a:solidFill>
                <a:latin typeface="Arial" charset="0"/>
                <a:ea typeface="Arial" charset="0"/>
                <a:cs typeface="Arial" charset="0"/>
              </a:rPr>
              <a:t>Limha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shi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tsungram</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pyinglia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E </a:t>
            </a:r>
            <a:r>
              <a:rPr lang="en-US" sz="4000" b="1" dirty="0" err="1">
                <a:solidFill>
                  <a:srgbClr val="FFFFFF"/>
                </a:solidFill>
                <a:latin typeface="Arial" charset="0"/>
                <a:ea typeface="Arial" charset="0"/>
                <a:cs typeface="Arial" charset="0"/>
              </a:rPr>
              <a:t>khyothechiv</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juphi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lia</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Ete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khyov</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mek</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ntsa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ekhyo</a:t>
            </a:r>
            <a:r>
              <a:rPr lang="en-US" sz="4000" b="1" dirty="0">
                <a:solidFill>
                  <a:srgbClr val="FFFFFF"/>
                </a:solidFill>
                <a:latin typeface="Arial" charset="0"/>
                <a:ea typeface="Arial" charset="0"/>
                <a:cs typeface="Arial" charset="0"/>
              </a:rPr>
              <a:t> ji </a:t>
            </a:r>
            <a:r>
              <a:rPr lang="en-US" sz="4000" b="1" dirty="0" err="1">
                <a:solidFill>
                  <a:srgbClr val="FFFFFF"/>
                </a:solidFill>
                <a:latin typeface="Arial" charset="0"/>
                <a:ea typeface="Arial" charset="0"/>
                <a:cs typeface="Arial" charset="0"/>
              </a:rPr>
              <a:t>epiv</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Emung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tssoe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luktsuk</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lia</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Ete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n </a:t>
            </a:r>
            <a:r>
              <a:rPr lang="en-US" sz="4000" b="1" dirty="0" err="1">
                <a:solidFill>
                  <a:srgbClr val="FFFFFF"/>
                </a:solidFill>
                <a:latin typeface="Arial" charset="0"/>
                <a:ea typeface="Arial" charset="0"/>
                <a:cs typeface="Arial" charset="0"/>
              </a:rPr>
              <a:t>kyuala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Bo </a:t>
            </a:r>
            <a:r>
              <a:rPr lang="en-US" sz="4000" b="1" dirty="0" err="1">
                <a:solidFill>
                  <a:srgbClr val="FFFFFF"/>
                </a:solidFill>
                <a:latin typeface="Arial" charset="0"/>
                <a:ea typeface="Arial" charset="0"/>
                <a:cs typeface="Arial" charset="0"/>
              </a:rPr>
              <a:t>etho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zalanchiv</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Ombo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monrungvu</a:t>
            </a:r>
            <a:r>
              <a:rPr lang="en-US" sz="4000" b="1" dirty="0">
                <a:solidFill>
                  <a:srgbClr val="FFFFFF"/>
                </a:solidFill>
                <a:latin typeface="Arial" charset="0"/>
                <a:ea typeface="Arial" charset="0"/>
                <a:cs typeface="Arial" charset="0"/>
              </a:rPr>
              <a:t> ka, </a:t>
            </a:r>
          </a:p>
          <a:p>
            <a:pPr algn="ctr">
              <a:defRPr/>
            </a:pP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jina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khyov</a:t>
            </a:r>
            <a:r>
              <a:rPr lang="en-US" sz="4000" b="1" dirty="0">
                <a:solidFill>
                  <a:srgbClr val="FFFFFF"/>
                </a:solidFill>
                <a:latin typeface="Arial" charset="0"/>
                <a:ea typeface="Arial" charset="0"/>
                <a:cs typeface="Arial" charset="0"/>
              </a:rPr>
              <a:t>.</a:t>
            </a:r>
          </a:p>
        </p:txBody>
      </p:sp>
      <p:sp>
        <p:nvSpPr>
          <p:cNvPr id="33587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5876" name="Rectangle 6"/>
          <p:cNvSpPr>
            <a:spLocks noGrp="1" noChangeArrowheads="1"/>
          </p:cNvSpPr>
          <p:nvPr>
            <p:ph type="title"/>
          </p:nvPr>
        </p:nvSpPr>
        <p:spPr>
          <a:xfrm>
            <a:off x="61913" y="76200"/>
            <a:ext cx="1279525" cy="461963"/>
          </a:xfrm>
          <a:noFill/>
        </p:spPr>
        <p:txBody>
          <a:bodyPr wrap="none" anchor="t">
            <a:spAutoFit/>
          </a:bodyPr>
          <a:lstStyle/>
          <a:p>
            <a:pPr algn="l"/>
            <a:r>
              <a:rPr lang="en-US" sz="2400" b="1">
                <a:solidFill>
                  <a:schemeClr val="bg1"/>
                </a:solidFill>
                <a:latin typeface="Arial" charset="0"/>
                <a:cs typeface="Arial" charset="0"/>
              </a:rPr>
              <a:t>Verse 3</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23"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7924"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4</a:t>
            </a:r>
          </a:p>
        </p:txBody>
      </p:sp>
      <p:sp>
        <p:nvSpPr>
          <p:cNvPr id="6" name="Text Box 3">
            <a:extLst>
              <a:ext uri="{FF2B5EF4-FFF2-40B4-BE49-F238E27FC236}">
                <a16:creationId xmlns:a16="http://schemas.microsoft.com/office/drawing/2014/main" id="{0F684FDC-F3D0-4BDC-B393-80774C98FD40}"/>
              </a:ext>
            </a:extLst>
          </p:cNvPr>
          <p:cNvSpPr txBox="1">
            <a:spLocks noChangeArrowheads="1"/>
          </p:cNvSpPr>
          <p:nvPr/>
        </p:nvSpPr>
        <p:spPr bwMode="auto">
          <a:xfrm>
            <a:off x="722352" y="561975"/>
            <a:ext cx="767549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etho</a:t>
            </a:r>
            <a:r>
              <a:rPr lang="en-US" sz="4000" b="1" dirty="0">
                <a:solidFill>
                  <a:srgbClr val="FFFFFF"/>
                </a:solidFill>
                <a:latin typeface="Arial"/>
                <a:cs typeface="Arial"/>
              </a:rPr>
              <a:t> lo </a:t>
            </a:r>
            <a:r>
              <a:rPr lang="en-US" sz="4000" b="1" dirty="0" err="1">
                <a:solidFill>
                  <a:srgbClr val="FFFFFF"/>
                </a:solidFill>
                <a:latin typeface="Arial"/>
                <a:cs typeface="Arial"/>
              </a:rPr>
              <a:t>tae</a:t>
            </a:r>
            <a:r>
              <a:rPr lang="en-US" sz="4000" b="1" dirty="0">
                <a:solidFill>
                  <a:srgbClr val="FFFFFF"/>
                </a:solidFill>
                <a:latin typeface="Arial"/>
                <a:cs typeface="Arial"/>
              </a:rPr>
              <a:t> an jo,</a:t>
            </a:r>
          </a:p>
          <a:p>
            <a:pPr algn="ctr">
              <a:defRPr/>
            </a:pPr>
            <a:r>
              <a:rPr lang="en-US" sz="4000" b="1" dirty="0" err="1">
                <a:solidFill>
                  <a:srgbClr val="FFFFFF"/>
                </a:solidFill>
                <a:latin typeface="Arial"/>
                <a:cs typeface="Arial"/>
              </a:rPr>
              <a:t>Esang</a:t>
            </a:r>
            <a:r>
              <a:rPr lang="en-US" sz="4000" b="1" dirty="0">
                <a:solidFill>
                  <a:srgbClr val="FFFFFF"/>
                </a:solidFill>
                <a:latin typeface="Arial"/>
                <a:cs typeface="Arial"/>
              </a:rPr>
              <a:t> </a:t>
            </a:r>
            <a:r>
              <a:rPr lang="en-US" sz="4000" b="1" dirty="0" err="1">
                <a:solidFill>
                  <a:srgbClr val="FFFFFF"/>
                </a:solidFill>
                <a:latin typeface="Arial"/>
                <a:cs typeface="Arial"/>
              </a:rPr>
              <a:t>mmok</a:t>
            </a:r>
            <a:r>
              <a:rPr lang="en-US" sz="4000" b="1" dirty="0">
                <a:solidFill>
                  <a:srgbClr val="FFFFFF"/>
                </a:solidFill>
                <a:latin typeface="Arial"/>
                <a:cs typeface="Arial"/>
              </a:rPr>
              <a:t> </a:t>
            </a:r>
            <a:r>
              <a:rPr lang="en-US" sz="4000" b="1" dirty="0" err="1">
                <a:solidFill>
                  <a:srgbClr val="FFFFFF"/>
                </a:solidFill>
                <a:latin typeface="Arial"/>
                <a:cs typeface="Arial"/>
              </a:rPr>
              <a:t>tajo</a:t>
            </a:r>
            <a:r>
              <a:rPr lang="en-US" sz="4000" b="1" dirty="0">
                <a:solidFill>
                  <a:srgbClr val="FFFFFF"/>
                </a:solidFill>
                <a:latin typeface="Arial"/>
                <a:cs typeface="Arial"/>
              </a:rPr>
              <a:t> </a:t>
            </a:r>
            <a:r>
              <a:rPr lang="en-US" sz="4000" b="1" dirty="0" err="1">
                <a:solidFill>
                  <a:srgbClr val="FFFFFF"/>
                </a:solidFill>
                <a:latin typeface="Arial"/>
                <a:cs typeface="Arial"/>
              </a:rPr>
              <a:t>tae</a:t>
            </a:r>
            <a:r>
              <a:rPr lang="en-US" sz="4000" b="1" dirty="0">
                <a:solidFill>
                  <a:srgbClr val="FFFFFF"/>
                </a:solidFill>
                <a:latin typeface="Arial"/>
                <a:cs typeface="Arial"/>
              </a:rPr>
              <a:t> </a:t>
            </a:r>
            <a:r>
              <a:rPr lang="en-US" sz="4000" b="1" dirty="0" err="1">
                <a:solidFill>
                  <a:srgbClr val="FFFFFF"/>
                </a:solidFill>
                <a:latin typeface="Arial"/>
                <a:cs typeface="Arial"/>
              </a:rPr>
              <a:t>tsov</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Potsow</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ethengcheo</a:t>
            </a:r>
            <a:r>
              <a:rPr lang="en-US" sz="4000" b="1" dirty="0">
                <a:solidFill>
                  <a:srgbClr val="FFFFFF"/>
                </a:solidFill>
                <a:latin typeface="Arial"/>
                <a:cs typeface="Arial"/>
              </a:rPr>
              <a:t> </a:t>
            </a:r>
            <a:r>
              <a:rPr lang="en-US" sz="4000" b="1" dirty="0" err="1">
                <a:solidFill>
                  <a:srgbClr val="FFFFFF"/>
                </a:solidFill>
                <a:latin typeface="Arial"/>
                <a:cs typeface="Arial"/>
              </a:rPr>
              <a:t>kyon</a:t>
            </a:r>
            <a:r>
              <a:rPr lang="en-US" sz="4000" b="1" dirty="0">
                <a:solidFill>
                  <a:srgbClr val="FFFFFF"/>
                </a:solidFill>
                <a:latin typeface="Arial"/>
                <a:cs typeface="Arial"/>
              </a:rPr>
              <a:t> ji,</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nzanchi</a:t>
            </a:r>
            <a:r>
              <a:rPr lang="en-US" sz="4000" b="1" dirty="0">
                <a:solidFill>
                  <a:srgbClr val="FFFFFF"/>
                </a:solidFill>
                <a:latin typeface="Arial"/>
                <a:cs typeface="Arial"/>
              </a:rPr>
              <a:t> </a:t>
            </a:r>
            <a:r>
              <a:rPr lang="en-US" sz="4000" b="1" dirty="0" err="1">
                <a:solidFill>
                  <a:srgbClr val="FFFFFF"/>
                </a:solidFill>
                <a:latin typeface="Arial"/>
                <a:cs typeface="Arial"/>
              </a:rPr>
              <a:t>pvui</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ocho</a:t>
            </a:r>
            <a:r>
              <a:rPr lang="en-US" sz="4000" b="1" dirty="0">
                <a:solidFill>
                  <a:srgbClr val="FFFFFF"/>
                </a:solidFill>
                <a:latin typeface="Arial"/>
                <a:cs typeface="Arial"/>
              </a:rPr>
              <a:t> </a:t>
            </a:r>
            <a:r>
              <a:rPr lang="en-US" sz="4000" b="1" dirty="0" err="1">
                <a:solidFill>
                  <a:srgbClr val="FFFFFF"/>
                </a:solidFill>
                <a:latin typeface="Arial"/>
                <a:cs typeface="Arial"/>
              </a:rPr>
              <a:t>ato</a:t>
            </a:r>
            <a:r>
              <a:rPr lang="en-US" sz="4000" b="1" dirty="0">
                <a:solidFill>
                  <a:srgbClr val="FFFFFF"/>
                </a:solidFill>
                <a:latin typeface="Arial"/>
                <a:cs typeface="Arial"/>
              </a:rPr>
              <a:t>? </a:t>
            </a:r>
            <a:br>
              <a:rPr lang="en-US" sz="4000" b="1" dirty="0">
                <a:solidFill>
                  <a:srgbClr val="FFFFFF"/>
                </a:solidFill>
                <a:latin typeface="Arial"/>
                <a:cs typeface="Arial"/>
              </a:rPr>
            </a:b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Jisu</a:t>
            </a:r>
            <a:r>
              <a:rPr lang="en-US" sz="4000" b="1" dirty="0">
                <a:solidFill>
                  <a:srgbClr val="FFFFFF"/>
                </a:solidFill>
                <a:latin typeface="Arial"/>
                <a:cs typeface="Arial"/>
              </a:rPr>
              <a:t> </a:t>
            </a:r>
            <a:r>
              <a:rPr lang="en-US" sz="4000" b="1" dirty="0" err="1">
                <a:solidFill>
                  <a:srgbClr val="FFFFFF"/>
                </a:solidFill>
                <a:latin typeface="Arial"/>
                <a:cs typeface="Arial"/>
              </a:rPr>
              <a:t>Khrista</a:t>
            </a:r>
            <a:r>
              <a:rPr lang="en-US" sz="4000" b="1" dirty="0">
                <a:solidFill>
                  <a:srgbClr val="FFFFFF"/>
                </a:solidFill>
                <a:latin typeface="Arial"/>
                <a:cs typeface="Arial"/>
              </a:rPr>
              <a:t>,</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mying</a:t>
            </a:r>
            <a:r>
              <a:rPr lang="en-US" sz="4000" b="1" dirty="0">
                <a:solidFill>
                  <a:srgbClr val="FFFFFF"/>
                </a:solidFill>
                <a:latin typeface="Arial"/>
                <a:cs typeface="Arial"/>
              </a:rPr>
              <a:t> jo </a:t>
            </a:r>
            <a:r>
              <a:rPr lang="en-US" sz="4000" b="1" dirty="0" err="1">
                <a:solidFill>
                  <a:srgbClr val="FFFFFF"/>
                </a:solidFill>
                <a:latin typeface="Arial"/>
                <a:cs typeface="Arial"/>
              </a:rPr>
              <a:t>tokhamo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Kvuthungha</a:t>
            </a:r>
            <a:r>
              <a:rPr lang="en-US" sz="4000" b="1" dirty="0">
                <a:solidFill>
                  <a:srgbClr val="FFFFFF"/>
                </a:solidFill>
                <a:latin typeface="Arial"/>
                <a:cs typeface="Arial"/>
              </a:rPr>
              <a:t> </a:t>
            </a:r>
            <a:r>
              <a:rPr lang="en-US" sz="4000" b="1" dirty="0" err="1">
                <a:solidFill>
                  <a:srgbClr val="FFFFFF"/>
                </a:solidFill>
                <a:latin typeface="Arial"/>
                <a:cs typeface="Arial"/>
              </a:rPr>
              <a:t>nsenphio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ritsso</a:t>
            </a:r>
            <a:r>
              <a:rPr lang="en-US" sz="4000" b="1" dirty="0">
                <a:solidFill>
                  <a:srgbClr val="FFFFFF"/>
                </a:solidFill>
                <a:latin typeface="Arial"/>
                <a:cs typeface="Arial"/>
              </a:rPr>
              <a:t> ji </a:t>
            </a:r>
            <a:r>
              <a:rPr lang="en-US" sz="4000" b="1" dirty="0" err="1">
                <a:solidFill>
                  <a:srgbClr val="FFFFFF"/>
                </a:solidFill>
                <a:latin typeface="Arial"/>
                <a:cs typeface="Arial"/>
              </a:rPr>
              <a:t>khyov</a:t>
            </a:r>
            <a:r>
              <a:rPr lang="en-US" sz="4000" b="1" dirty="0">
                <a:solidFill>
                  <a:srgbClr val="FFFFFF"/>
                </a:solidFill>
                <a:latin typeface="Arial"/>
                <a:cs typeface="Arial"/>
              </a:rPr>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5"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85800" y="511367"/>
            <a:ext cx="7772400" cy="990600"/>
          </a:xfrm>
          <a:solidFill>
            <a:schemeClr val="bg2"/>
          </a:solidFill>
        </p:spPr>
        <p:txBody>
          <a:bodyPr/>
          <a:lstStyle/>
          <a:p>
            <a:pPr>
              <a:defRPr/>
            </a:pPr>
            <a:r>
              <a:rPr lang="en-US" dirty="0">
                <a:solidFill>
                  <a:srgbClr val="FFFFFF"/>
                </a:solidFill>
                <a:effectLst>
                  <a:outerShdw blurRad="38100" dist="38100" dir="2700000" algn="tl">
                    <a:srgbClr val="000000"/>
                  </a:outerShdw>
                </a:effectLst>
                <a:latin typeface="Arial" charset="0"/>
              </a:rPr>
              <a:t>1.  </a:t>
            </a:r>
            <a:r>
              <a:rPr lang="en-US" dirty="0" err="1">
                <a:solidFill>
                  <a:srgbClr val="FFFFFF"/>
                </a:solidFill>
                <a:effectLst>
                  <a:outerShdw blurRad="38100" dist="38100" dir="2700000" algn="tl">
                    <a:srgbClr val="000000"/>
                  </a:outerShdw>
                </a:effectLst>
                <a:latin typeface="Arial" charset="0"/>
              </a:rPr>
              <a:t>Yilan</a:t>
            </a:r>
            <a:r>
              <a:rPr lang="en-US" dirty="0">
                <a:solidFill>
                  <a:srgbClr val="FFFFFF"/>
                </a:solidFill>
                <a:effectLst>
                  <a:outerShdw blurRad="38100" dist="38100" dir="2700000" algn="tl">
                    <a:srgbClr val="000000"/>
                  </a:outerShdw>
                </a:effectLst>
                <a:latin typeface="Arial" charset="0"/>
              </a:rPr>
              <a:t> ji kha</a:t>
            </a:r>
          </a:p>
        </p:txBody>
      </p:sp>
      <p:sp>
        <p:nvSpPr>
          <p:cNvPr id="3" name="Title 1"/>
          <p:cNvSpPr txBox="1">
            <a:spLocks/>
          </p:cNvSpPr>
          <p:nvPr/>
        </p:nvSpPr>
        <p:spPr bwMode="auto">
          <a:xfrm>
            <a:off x="1219200" y="1524000"/>
            <a:ext cx="7162800"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solidFill>
                  <a:srgbClr val="FFFFFF"/>
                </a:solidFill>
                <a:effectLst>
                  <a:glow rad="139700">
                    <a:schemeClr val="bg2"/>
                  </a:glow>
                </a:effectLst>
                <a:latin typeface="Arial" charset="0"/>
                <a:cs typeface="Arial" charset="0"/>
              </a:rPr>
              <a:t>b.	</a:t>
            </a:r>
            <a:r>
              <a:rPr lang="en-US" sz="2800" b="1" dirty="0" err="1">
                <a:solidFill>
                  <a:srgbClr val="FFFFFF"/>
                </a:solidFill>
                <a:effectLst>
                  <a:glow rad="139700">
                    <a:schemeClr val="bg2"/>
                  </a:glow>
                </a:effectLst>
                <a:latin typeface="Arial" charset="0"/>
                <a:cs typeface="Arial" charset="0"/>
              </a:rPr>
              <a:t>Kvutoli</a:t>
            </a:r>
            <a:r>
              <a:rPr lang="en-US" sz="2800" b="1" dirty="0">
                <a:solidFill>
                  <a:srgbClr val="FFFFFF"/>
                </a:solidFill>
                <a:effectLst>
                  <a:glow rad="139700">
                    <a:schemeClr val="bg2"/>
                  </a:glow>
                </a:effectLst>
                <a:latin typeface="Arial" charset="0"/>
                <a:cs typeface="Arial" charset="0"/>
              </a:rPr>
              <a:t> </a:t>
            </a:r>
            <a:r>
              <a:rPr lang="en-US" sz="2800" b="1" dirty="0" err="1">
                <a:solidFill>
                  <a:srgbClr val="FFFFFF"/>
                </a:solidFill>
                <a:effectLst>
                  <a:glow rad="139700">
                    <a:schemeClr val="bg2"/>
                  </a:glow>
                </a:effectLst>
                <a:latin typeface="Arial" charset="0"/>
                <a:cs typeface="Arial" charset="0"/>
              </a:rPr>
              <a:t>yiren</a:t>
            </a:r>
            <a:r>
              <a:rPr lang="en-US" sz="2800" b="1" dirty="0">
                <a:solidFill>
                  <a:srgbClr val="FFFFFF"/>
                </a:solidFill>
                <a:effectLst>
                  <a:glow rad="139700">
                    <a:schemeClr val="bg2"/>
                  </a:glow>
                </a:effectLst>
                <a:latin typeface="Arial" charset="0"/>
                <a:cs typeface="Arial" charset="0"/>
              </a:rPr>
              <a:t> ji </a:t>
            </a:r>
            <a:r>
              <a:rPr lang="en-US" sz="2800" b="1" dirty="0" err="1">
                <a:solidFill>
                  <a:srgbClr val="FFFFFF"/>
                </a:solidFill>
                <a:effectLst>
                  <a:glow rad="139700">
                    <a:schemeClr val="bg2"/>
                  </a:glow>
                </a:effectLst>
                <a:latin typeface="Arial" charset="0"/>
                <a:cs typeface="Arial" charset="0"/>
              </a:rPr>
              <a:t>khophivla</a:t>
            </a:r>
            <a:r>
              <a:rPr lang="en-US" sz="2800" b="1" dirty="0">
                <a:solidFill>
                  <a:srgbClr val="FFFFFF"/>
                </a:solidFill>
                <a:effectLst>
                  <a:glow rad="139700">
                    <a:schemeClr val="bg2"/>
                  </a:glow>
                </a:effectLst>
                <a:latin typeface="Arial" charset="0"/>
                <a:cs typeface="Arial" charset="0"/>
              </a:rPr>
              <a:t>…</a:t>
            </a:r>
          </a:p>
        </p:txBody>
      </p:sp>
      <p:sp>
        <p:nvSpPr>
          <p:cNvPr id="258052"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27</a:t>
            </a:r>
            <a:endParaRPr lang="en-US">
              <a:solidFill>
                <a:srgbClr val="FFFFFF"/>
              </a:solidFill>
              <a:latin typeface="Arial" charset="0"/>
              <a:cs typeface="Arial" charset="0"/>
            </a:endParaRPr>
          </a:p>
        </p:txBody>
      </p:sp>
      <p:sp>
        <p:nvSpPr>
          <p:cNvPr id="5" name="Title 1"/>
          <p:cNvSpPr txBox="1">
            <a:spLocks/>
          </p:cNvSpPr>
          <p:nvPr/>
        </p:nvSpPr>
        <p:spPr bwMode="auto">
          <a:xfrm>
            <a:off x="1676400" y="2133600"/>
            <a:ext cx="7467600" cy="441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b="1" dirty="0">
                <a:solidFill>
                  <a:srgbClr val="FFFFFF"/>
                </a:solidFill>
                <a:effectLst>
                  <a:glow rad="139700">
                    <a:schemeClr val="bg2"/>
                  </a:glow>
                </a:effectLst>
                <a:latin typeface="Arial" charset="0"/>
                <a:cs typeface="Arial" charset="0"/>
              </a:rPr>
              <a:t>1)	</a:t>
            </a:r>
            <a:r>
              <a:rPr lang="en-US" b="1" dirty="0" err="1">
                <a:solidFill>
                  <a:srgbClr val="FFFFFF"/>
                </a:solidFill>
                <a:effectLst>
                  <a:glow rad="139700">
                    <a:schemeClr val="bg2"/>
                  </a:glow>
                </a:effectLst>
                <a:latin typeface="Arial" charset="0"/>
                <a:cs typeface="Arial" charset="0"/>
              </a:rPr>
              <a:t>Nchumri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tsukona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randana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oyi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khophi</a:t>
            </a:r>
            <a:r>
              <a:rPr lang="en-US" b="1" dirty="0">
                <a:solidFill>
                  <a:srgbClr val="FFFFFF"/>
                </a:solidFill>
                <a:effectLst>
                  <a:glow rad="139700">
                    <a:schemeClr val="bg2"/>
                  </a:glow>
                </a:effectLst>
                <a:latin typeface="Arial" charset="0"/>
                <a:cs typeface="Arial" charset="0"/>
              </a:rPr>
              <a:t> ji </a:t>
            </a:r>
            <a:r>
              <a:rPr lang="en-US" b="1" dirty="0" err="1">
                <a:solidFill>
                  <a:srgbClr val="FFFFFF"/>
                </a:solidFill>
                <a:effectLst>
                  <a:glow rad="139700">
                    <a:schemeClr val="bg2"/>
                  </a:glow>
                </a:effectLst>
                <a:latin typeface="Arial" charset="0"/>
                <a:cs typeface="Arial" charset="0"/>
              </a:rPr>
              <a:t>ekhumkho</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engathe</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ephan</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tssoa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osi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engao</a:t>
            </a:r>
            <a:r>
              <a:rPr lang="en-US" b="1" dirty="0">
                <a:solidFill>
                  <a:srgbClr val="FFFFFF"/>
                </a:solidFill>
                <a:effectLst>
                  <a:glow rad="139700">
                    <a:schemeClr val="bg2"/>
                  </a:glow>
                </a:effectLst>
                <a:latin typeface="Arial" charset="0"/>
                <a:cs typeface="Arial" charset="0"/>
              </a:rPr>
              <a:t> jiang </a:t>
            </a:r>
            <a:r>
              <a:rPr lang="en-US" b="1" dirty="0" err="1">
                <a:solidFill>
                  <a:srgbClr val="FFFFFF"/>
                </a:solidFill>
                <a:effectLst>
                  <a:glow rad="139700">
                    <a:schemeClr val="bg2"/>
                  </a:glow>
                </a:effectLst>
                <a:latin typeface="Arial" charset="0"/>
                <a:cs typeface="Arial" charset="0"/>
              </a:rPr>
              <a:t>erani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vata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mekana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khanta</a:t>
            </a:r>
            <a:r>
              <a:rPr lang="en-US" b="1" dirty="0">
                <a:solidFill>
                  <a:srgbClr val="FFFFFF"/>
                </a:solidFill>
                <a:effectLst>
                  <a:glow rad="139700">
                    <a:schemeClr val="bg2"/>
                  </a:glow>
                </a:effectLst>
                <a:latin typeface="Arial" charset="0"/>
                <a:cs typeface="Arial" charset="0"/>
              </a:rPr>
              <a:t> 15 </a:t>
            </a:r>
            <a:r>
              <a:rPr lang="en-US" b="1" dirty="0" err="1">
                <a:solidFill>
                  <a:srgbClr val="FFFFFF"/>
                </a:solidFill>
                <a:effectLst>
                  <a:glow rad="139700">
                    <a:schemeClr val="bg2"/>
                  </a:glow>
                </a:effectLst>
                <a:latin typeface="Arial" charset="0"/>
                <a:cs typeface="Arial" charset="0"/>
              </a:rPr>
              <a:t>sulo</a:t>
            </a:r>
            <a:r>
              <a:rPr lang="en-US" b="1" dirty="0">
                <a:solidFill>
                  <a:srgbClr val="FFFFFF"/>
                </a:solidFill>
                <a:effectLst>
                  <a:glow rad="139700">
                    <a:schemeClr val="bg2"/>
                  </a:glow>
                </a:effectLst>
                <a:latin typeface="Arial" charset="0"/>
                <a:cs typeface="Arial" charset="0"/>
              </a:rPr>
              <a:t> jo </a:t>
            </a:r>
            <a:r>
              <a:rPr lang="en-US" b="1" dirty="0" err="1">
                <a:solidFill>
                  <a:srgbClr val="FFFFFF"/>
                </a:solidFill>
                <a:effectLst>
                  <a:glow rad="139700">
                    <a:schemeClr val="bg2"/>
                  </a:glow>
                </a:effectLst>
                <a:latin typeface="Arial" charset="0"/>
                <a:cs typeface="Arial" charset="0"/>
              </a:rPr>
              <a:t>mhechoe</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sikhoka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Engao</a:t>
            </a:r>
            <a:r>
              <a:rPr lang="en-US" b="1" dirty="0">
                <a:solidFill>
                  <a:srgbClr val="FFFFFF"/>
                </a:solidFill>
                <a:effectLst>
                  <a:glow rad="139700">
                    <a:schemeClr val="bg2"/>
                  </a:glow>
                </a:effectLst>
                <a:latin typeface="Arial" charset="0"/>
                <a:cs typeface="Arial" charset="0"/>
              </a:rPr>
              <a:t> jiang </a:t>
            </a:r>
            <a:r>
              <a:rPr lang="en-US" b="1" dirty="0" err="1">
                <a:solidFill>
                  <a:srgbClr val="FFFFFF"/>
                </a:solidFill>
                <a:effectLst>
                  <a:glow rad="139700">
                    <a:schemeClr val="bg2"/>
                  </a:glow>
                </a:effectLst>
                <a:latin typeface="Arial" charset="0"/>
                <a:cs typeface="Arial" charset="0"/>
              </a:rPr>
              <a:t>janlana</a:t>
            </a:r>
            <a:r>
              <a:rPr lang="en-US" b="1" dirty="0">
                <a:solidFill>
                  <a:srgbClr val="FFFFFF"/>
                </a:solidFill>
                <a:effectLst>
                  <a:glow rad="139700">
                    <a:schemeClr val="bg2"/>
                  </a:glow>
                </a:effectLst>
                <a:latin typeface="Arial" charset="0"/>
                <a:cs typeface="Arial" charset="0"/>
              </a:rPr>
              <a:t>.  </a:t>
            </a:r>
          </a:p>
          <a:p>
            <a:pPr>
              <a:lnSpc>
                <a:spcPct val="90000"/>
              </a:lnSpc>
              <a:defRPr/>
            </a:pPr>
            <a:endParaRPr lang="en-US" b="1" dirty="0">
              <a:solidFill>
                <a:srgbClr val="FFFFFF"/>
              </a:solidFill>
              <a:effectLst>
                <a:glow rad="139700">
                  <a:schemeClr val="bg2"/>
                </a:glow>
              </a:effectLst>
              <a:latin typeface="Arial" charset="0"/>
              <a:cs typeface="Arial" charset="0"/>
            </a:endParaRPr>
          </a:p>
          <a:p>
            <a:pPr>
              <a:lnSpc>
                <a:spcPct val="90000"/>
              </a:lnSpc>
              <a:defRPr/>
            </a:pPr>
            <a:r>
              <a:rPr lang="en-US" b="1" dirty="0">
                <a:solidFill>
                  <a:srgbClr val="FFFFFF"/>
                </a:solidFill>
                <a:effectLst>
                  <a:glow rad="139700">
                    <a:schemeClr val="bg2"/>
                  </a:glow>
                </a:effectLst>
                <a:latin typeface="Arial" charset="0"/>
                <a:cs typeface="Arial" charset="0"/>
              </a:rPr>
              <a:t>2)	</a:t>
            </a:r>
            <a:r>
              <a:rPr lang="en-US" b="1" dirty="0" err="1">
                <a:solidFill>
                  <a:srgbClr val="FFFFFF"/>
                </a:solidFill>
                <a:effectLst>
                  <a:glow rad="139700">
                    <a:schemeClr val="bg2"/>
                  </a:glow>
                </a:effectLst>
                <a:latin typeface="Arial" charset="0"/>
                <a:cs typeface="Arial" charset="0"/>
              </a:rPr>
              <a:t>Oyi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khophi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ejuma</a:t>
            </a:r>
            <a:r>
              <a:rPr lang="en-US" b="1" dirty="0">
                <a:solidFill>
                  <a:srgbClr val="FFFFFF"/>
                </a:solidFill>
                <a:effectLst>
                  <a:glow rad="139700">
                    <a:schemeClr val="bg2"/>
                  </a:glow>
                </a:effectLst>
                <a:latin typeface="Arial" charset="0"/>
                <a:cs typeface="Arial" charset="0"/>
              </a:rPr>
              <a:t> ha </a:t>
            </a:r>
            <a:r>
              <a:rPr lang="en-US" b="1" dirty="0" err="1">
                <a:solidFill>
                  <a:srgbClr val="FFFFFF"/>
                </a:solidFill>
                <a:effectLst>
                  <a:glow rad="139700">
                    <a:schemeClr val="bg2"/>
                  </a:glow>
                </a:effectLst>
                <a:latin typeface="Arial" charset="0"/>
                <a:cs typeface="Arial" charset="0"/>
              </a:rPr>
              <a:t>khae</a:t>
            </a:r>
            <a:r>
              <a:rPr lang="en-US" b="1" dirty="0">
                <a:solidFill>
                  <a:srgbClr val="FFFFFF"/>
                </a:solidFill>
                <a:effectLst>
                  <a:glow rad="139700">
                    <a:schemeClr val="bg2"/>
                  </a:glow>
                </a:effectLst>
                <a:latin typeface="Arial" charset="0"/>
                <a:cs typeface="Arial" charset="0"/>
              </a:rPr>
              <a:t> zeta </a:t>
            </a:r>
            <a:r>
              <a:rPr lang="en-US" b="1" dirty="0" err="1">
                <a:solidFill>
                  <a:srgbClr val="FFFFFF"/>
                </a:solidFill>
                <a:effectLst>
                  <a:glow rad="139700">
                    <a:schemeClr val="bg2"/>
                  </a:glow>
                </a:effectLst>
                <a:latin typeface="Arial" charset="0"/>
                <a:cs typeface="Arial" charset="0"/>
              </a:rPr>
              <a:t>tosi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echumpota</a:t>
            </a:r>
            <a:r>
              <a:rPr lang="en-US" b="1" dirty="0">
                <a:solidFill>
                  <a:srgbClr val="FFFFFF"/>
                </a:solidFill>
                <a:effectLst>
                  <a:glow rad="139700">
                    <a:schemeClr val="bg2"/>
                  </a:glow>
                </a:effectLst>
                <a:latin typeface="Arial" charset="0"/>
                <a:cs typeface="Arial" charset="0"/>
              </a:rPr>
              <a:t> jiang </a:t>
            </a:r>
            <a:r>
              <a:rPr lang="en-US" b="1" dirty="0" err="1">
                <a:solidFill>
                  <a:srgbClr val="FFFFFF"/>
                </a:solidFill>
                <a:effectLst>
                  <a:glow rad="139700">
                    <a:schemeClr val="bg2"/>
                  </a:glow>
                </a:effectLst>
                <a:latin typeface="Arial" charset="0"/>
                <a:cs typeface="Arial" charset="0"/>
              </a:rPr>
              <a:t>zesi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engao</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thepata</a:t>
            </a:r>
            <a:r>
              <a:rPr lang="en-US" b="1" dirty="0">
                <a:solidFill>
                  <a:srgbClr val="FFFFFF"/>
                </a:solidFill>
                <a:effectLst>
                  <a:glow rad="139700">
                    <a:schemeClr val="bg2"/>
                  </a:glow>
                </a:effectLst>
                <a:latin typeface="Arial" charset="0"/>
                <a:cs typeface="Arial" charset="0"/>
              </a:rPr>
              <a:t>. </a:t>
            </a:r>
          </a:p>
          <a:p>
            <a:pPr>
              <a:lnSpc>
                <a:spcPct val="90000"/>
              </a:lnSpc>
              <a:defRPr/>
            </a:pPr>
            <a:r>
              <a:rPr lang="en-US" b="1" dirty="0">
                <a:solidFill>
                  <a:srgbClr val="FFFFFF"/>
                </a:solidFill>
                <a:effectLst>
                  <a:glow rad="139700">
                    <a:schemeClr val="bg2"/>
                  </a:glow>
                </a:effectLst>
                <a:latin typeface="Arial" charset="0"/>
                <a:cs typeface="Arial" charset="0"/>
              </a:rPr>
              <a:t> </a:t>
            </a:r>
          </a:p>
          <a:p>
            <a:pPr>
              <a:lnSpc>
                <a:spcPct val="90000"/>
              </a:lnSpc>
              <a:defRPr/>
            </a:pPr>
            <a:r>
              <a:rPr lang="en-US" b="1" dirty="0">
                <a:solidFill>
                  <a:srgbClr val="FFFFFF"/>
                </a:solidFill>
                <a:effectLst>
                  <a:glow rad="139700">
                    <a:schemeClr val="bg2"/>
                  </a:glow>
                </a:effectLst>
                <a:latin typeface="Arial" charset="0"/>
                <a:cs typeface="Arial" charset="0"/>
              </a:rPr>
              <a:t>3)	</a:t>
            </a:r>
            <a:r>
              <a:rPr lang="en-US" b="1" dirty="0" err="1">
                <a:solidFill>
                  <a:srgbClr val="FFFFFF"/>
                </a:solidFill>
                <a:effectLst>
                  <a:glow rad="139700">
                    <a:schemeClr val="bg2"/>
                  </a:glow>
                </a:effectLst>
                <a:latin typeface="Arial" charset="0"/>
                <a:cs typeface="Arial" charset="0"/>
              </a:rPr>
              <a:t>Kako</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tsotso</a:t>
            </a:r>
            <a:r>
              <a:rPr lang="en-US" b="1" dirty="0">
                <a:solidFill>
                  <a:srgbClr val="FFFFFF"/>
                </a:solidFill>
                <a:effectLst>
                  <a:glow rad="139700">
                    <a:schemeClr val="bg2"/>
                  </a:glow>
                </a:effectLst>
                <a:latin typeface="Arial" charset="0"/>
                <a:cs typeface="Arial" charset="0"/>
              </a:rPr>
              <a:t> ji </a:t>
            </a:r>
            <a:r>
              <a:rPr lang="en-US" b="1" dirty="0" err="1">
                <a:solidFill>
                  <a:srgbClr val="FFFFFF"/>
                </a:solidFill>
                <a:effectLst>
                  <a:glow rad="139700">
                    <a:schemeClr val="bg2"/>
                  </a:glow>
                </a:effectLst>
                <a:latin typeface="Arial" charset="0"/>
                <a:cs typeface="Arial" charset="0"/>
              </a:rPr>
              <a:t>khae</a:t>
            </a:r>
            <a:r>
              <a:rPr lang="en-US" b="1" dirty="0">
                <a:solidFill>
                  <a:srgbClr val="FFFFFF"/>
                </a:solidFill>
                <a:effectLst>
                  <a:glow rad="139700">
                    <a:schemeClr val="bg2"/>
                  </a:glow>
                </a:effectLst>
                <a:latin typeface="Arial" charset="0"/>
                <a:cs typeface="Arial" charset="0"/>
              </a:rPr>
              <a:t> zeta; </a:t>
            </a:r>
            <a:r>
              <a:rPr lang="en-US" b="1" dirty="0" err="1">
                <a:solidFill>
                  <a:srgbClr val="FFFFFF"/>
                </a:solidFill>
                <a:effectLst>
                  <a:glow rad="139700">
                    <a:schemeClr val="bg2"/>
                  </a:glow>
                </a:effectLst>
                <a:latin typeface="Arial" charset="0"/>
                <a:cs typeface="Arial" charset="0"/>
              </a:rPr>
              <a:t>osi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oyi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hungrii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na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opvu</a:t>
            </a:r>
            <a:r>
              <a:rPr lang="en-US" b="1" dirty="0">
                <a:solidFill>
                  <a:srgbClr val="FFFFFF"/>
                </a:solidFill>
                <a:effectLst>
                  <a:glow rad="139700">
                    <a:schemeClr val="bg2"/>
                  </a:glow>
                </a:effectLst>
                <a:latin typeface="Arial" charset="0"/>
                <a:cs typeface="Arial" charset="0"/>
              </a:rPr>
              <a:t> jiang </a:t>
            </a:r>
            <a:r>
              <a:rPr lang="en-US" b="1" dirty="0" err="1">
                <a:solidFill>
                  <a:srgbClr val="FFFFFF"/>
                </a:solidFill>
                <a:effectLst>
                  <a:glow rad="139700">
                    <a:schemeClr val="bg2"/>
                  </a:glow>
                </a:effectLst>
                <a:latin typeface="Arial" charset="0"/>
                <a:cs typeface="Arial" charset="0"/>
              </a:rPr>
              <a:t>sekata</a:t>
            </a:r>
            <a:r>
              <a:rPr lang="en-US" b="1" dirty="0">
                <a:solidFill>
                  <a:srgbClr val="FFFFFF"/>
                </a:solidFill>
                <a:effectLst>
                  <a:glow rad="139700">
                    <a:schemeClr val="bg2"/>
                  </a:glow>
                </a:effectLst>
                <a:latin typeface="Arial" charset="0"/>
                <a:cs typeface="Arial" charset="0"/>
              </a:rPr>
              <a:t>.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6738" name="Rectangle 1026"/>
          <p:cNvSpPr>
            <a:spLocks noGrp="1" noChangeArrowheads="1"/>
          </p:cNvSpPr>
          <p:nvPr>
            <p:ph type="ctrTitle"/>
          </p:nvPr>
        </p:nvSpPr>
        <p:spPr>
          <a:xfrm>
            <a:off x="5562600" y="0"/>
            <a:ext cx="3124200" cy="6858000"/>
          </a:xfrm>
        </p:spPr>
        <p:txBody>
          <a:bodyPr/>
          <a:lstStyle/>
          <a:p>
            <a:r>
              <a:rPr lang="en-US" sz="6000" b="1" dirty="0" err="1">
                <a:solidFill>
                  <a:schemeClr val="bg1"/>
                </a:solidFill>
                <a:latin typeface="Arial" charset="0"/>
              </a:rPr>
              <a:t>Oyi</a:t>
            </a:r>
            <a:r>
              <a:rPr lang="en-US" sz="6000" b="1" dirty="0">
                <a:solidFill>
                  <a:schemeClr val="bg1"/>
                </a:solidFill>
                <a:latin typeface="Arial" charset="0"/>
              </a:rPr>
              <a:t> </a:t>
            </a:r>
            <a:r>
              <a:rPr lang="en-US" sz="6000" b="1" dirty="0" err="1">
                <a:solidFill>
                  <a:schemeClr val="bg1"/>
                </a:solidFill>
                <a:latin typeface="Arial" charset="0"/>
              </a:rPr>
              <a:t>epho</a:t>
            </a:r>
            <a:r>
              <a:rPr lang="en-US" sz="6000" b="1" dirty="0">
                <a:solidFill>
                  <a:schemeClr val="bg1"/>
                </a:solidFill>
                <a:latin typeface="Arial" charset="0"/>
              </a:rPr>
              <a:t> </a:t>
            </a:r>
            <a:r>
              <a:rPr lang="en-US" sz="6000" b="1" dirty="0" err="1">
                <a:solidFill>
                  <a:schemeClr val="bg1"/>
                </a:solidFill>
                <a:latin typeface="Arial" charset="0"/>
              </a:rPr>
              <a:t>topvu</a:t>
            </a:r>
            <a:r>
              <a:rPr lang="en-US" sz="6000" b="1" dirty="0">
                <a:solidFill>
                  <a:schemeClr val="bg1"/>
                </a:solidFill>
                <a:latin typeface="Arial" charset="0"/>
              </a:rPr>
              <a:t> </a:t>
            </a:r>
            <a:r>
              <a:rPr lang="en-US" sz="6000" b="1" dirty="0" err="1">
                <a:solidFill>
                  <a:schemeClr val="bg1"/>
                </a:solidFill>
                <a:latin typeface="Arial" charset="0"/>
              </a:rPr>
              <a:t>mmhonali</a:t>
            </a:r>
            <a:r>
              <a:rPr lang="en-US" sz="6000" b="1" dirty="0">
                <a:solidFill>
                  <a:schemeClr val="bg1"/>
                </a:solidFill>
                <a:latin typeface="Arial" charset="0"/>
              </a:rPr>
              <a:t> </a:t>
            </a:r>
            <a:r>
              <a:rPr lang="en-US" sz="6000" b="1" dirty="0" err="1">
                <a:solidFill>
                  <a:schemeClr val="bg1"/>
                </a:solidFill>
                <a:latin typeface="Arial" charset="0"/>
              </a:rPr>
              <a:t>phyoa</a:t>
            </a:r>
            <a:r>
              <a:rPr lang="en-US" sz="6000" b="1" dirty="0">
                <a:solidFill>
                  <a:schemeClr val="bg1"/>
                </a:solidFill>
                <a:latin typeface="Arial" charset="0"/>
              </a:rPr>
              <a:t>. </a:t>
            </a:r>
            <a:endParaRPr lang="en-US" dirty="0">
              <a:latin typeface="Arial" charset="0"/>
            </a:endParaRPr>
          </a:p>
        </p:txBody>
      </p:sp>
      <p:pic>
        <p:nvPicPr>
          <p:cNvPr id="339971" name="Picture 1028" descr="BigIdea"/>
          <p:cNvPicPr>
            <a:picLocks noChangeAspect="1" noChangeArrowheads="1"/>
          </p:cNvPicPr>
          <p:nvPr/>
        </p:nvPicPr>
        <p:blipFill>
          <a:blip r:embed="rId3" cstate="screen">
            <a:extLst>
              <a:ext uri="{28A0092B-C50C-407E-A947-70E740481C1C}">
                <a14:useLocalDpi xmlns:a14="http://schemas.microsoft.com/office/drawing/2010/main"/>
              </a:ext>
            </a:extLst>
          </a:blip>
          <a:srcRect l="11888" t="2780" r="17696" b="18434"/>
          <a:stretch>
            <a:fillRect/>
          </a:stretch>
        </p:blipFill>
        <p:spPr bwMode="auto">
          <a:xfrm>
            <a:off x="0" y="0"/>
            <a:ext cx="5392738" cy="853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ular Callout 4"/>
          <p:cNvSpPr/>
          <p:nvPr/>
        </p:nvSpPr>
        <p:spPr bwMode="auto">
          <a:xfrm rot="10800000" flipV="1">
            <a:off x="-107950" y="-17463"/>
            <a:ext cx="5832475" cy="3375026"/>
          </a:xfrm>
          <a:prstGeom prst="wedgeRoundRectCallout">
            <a:avLst>
              <a:gd name="adj1" fmla="val -7477"/>
              <a:gd name="adj2" fmla="val 92539"/>
              <a:gd name="adj3" fmla="val 16667"/>
            </a:avLst>
          </a:prstGeom>
          <a:solidFill>
            <a:srgbClr val="000090"/>
          </a:solidFill>
          <a:ln w="9525" cap="flat" cmpd="sng" algn="ctr">
            <a:solidFill>
              <a:srgbClr val="FFFFFF"/>
            </a:solidFill>
            <a:prstDash val="solid"/>
            <a:round/>
            <a:headEnd type="none" w="med" len="med"/>
            <a:tailEnd type="none" w="med" len="med"/>
          </a:ln>
          <a:effectLst/>
        </p:spPr>
        <p:txBody>
          <a:bodyPr/>
          <a:lstStyle/>
          <a:p>
            <a:pPr algn="ctr">
              <a:defRPr/>
            </a:pPr>
            <a:r>
              <a:rPr lang="en-US" sz="2800" kern="0" dirty="0" err="1">
                <a:solidFill>
                  <a:srgbClr val="FFFFFF"/>
                </a:solidFill>
                <a:latin typeface="Arial" pitchFamily="-112" charset="0"/>
                <a:ea typeface="ＭＳ Ｐゴシック" pitchFamily="-112" charset="-128"/>
                <a:cs typeface="ＭＳ Ｐゴシック" pitchFamily="-112" charset="-128"/>
              </a:rPr>
              <a:t>Nchungo</a:t>
            </a:r>
            <a:r>
              <a:rPr lang="en-US" sz="2800" kern="0" dirty="0">
                <a:solidFill>
                  <a:srgbClr val="FFFFFF"/>
                </a:solidFill>
                <a:latin typeface="Arial" pitchFamily="-112" charset="0"/>
                <a:ea typeface="ＭＳ Ｐゴシック" pitchFamily="-112" charset="-128"/>
                <a:cs typeface="ＭＳ Ｐゴシック" pitchFamily="-112" charset="-128"/>
              </a:rPr>
              <a:t> a-</a:t>
            </a:r>
            <a:r>
              <a:rPr lang="en-US" sz="2800" kern="0" dirty="0" err="1">
                <a:solidFill>
                  <a:srgbClr val="FFFFFF"/>
                </a:solidFill>
                <a:latin typeface="Arial" pitchFamily="-112" charset="0"/>
                <a:ea typeface="ＭＳ Ｐゴシック" pitchFamily="-112" charset="-128"/>
                <a:cs typeface="ＭＳ Ｐゴシック" pitchFamily="-112" charset="-128"/>
              </a:rPr>
              <a:t>yidong</a:t>
            </a:r>
            <a:r>
              <a:rPr lang="en-US" sz="2800" kern="0" dirty="0">
                <a:solidFill>
                  <a:srgbClr val="FFFFFF"/>
                </a:solidFill>
                <a:latin typeface="Arial" pitchFamily="-112" charset="0"/>
                <a:ea typeface="ＭＳ Ｐゴシック" pitchFamily="-112" charset="-128"/>
                <a:cs typeface="ＭＳ Ｐゴシック" pitchFamily="-112" charset="-128"/>
              </a:rPr>
              <a:t> jo </a:t>
            </a:r>
            <a:r>
              <a:rPr lang="en-US" sz="2800" kern="0" dirty="0" err="1">
                <a:solidFill>
                  <a:srgbClr val="FFFFFF"/>
                </a:solidFill>
                <a:latin typeface="Arial" pitchFamily="-112" charset="0"/>
                <a:ea typeface="ＭＳ Ｐゴシック" pitchFamily="-112" charset="-128"/>
                <a:cs typeface="ＭＳ Ｐゴシック" pitchFamily="-112" charset="-128"/>
              </a:rPr>
              <a:t>limha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engathe</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tona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liyingcho</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toji</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limha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tsenthung-tsenri</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tona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Potsow</a:t>
            </a:r>
            <a:r>
              <a:rPr lang="en-US" sz="2800" kern="0" dirty="0">
                <a:solidFill>
                  <a:srgbClr val="FFFFFF"/>
                </a:solidFill>
                <a:latin typeface="Arial" pitchFamily="-112" charset="0"/>
                <a:ea typeface="ＭＳ Ｐゴシック" pitchFamily="-112" charset="-128"/>
                <a:cs typeface="ＭＳ Ｐゴシック" pitchFamily="-112" charset="-128"/>
              </a:rPr>
              <a:t> Yi to. Ana </a:t>
            </a:r>
            <a:r>
              <a:rPr lang="en-US" sz="2800" kern="0" dirty="0" err="1">
                <a:solidFill>
                  <a:srgbClr val="FFFFFF"/>
                </a:solidFill>
                <a:latin typeface="Arial" pitchFamily="-112" charset="0"/>
                <a:ea typeface="ＭＳ Ｐゴシック" pitchFamily="-112" charset="-128"/>
                <a:cs typeface="ＭＳ Ｐゴシック" pitchFamily="-112" charset="-128"/>
              </a:rPr>
              <a:t>yiphyo</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motsunga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shi</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phyoa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benkavka</a:t>
            </a:r>
            <a:r>
              <a:rPr lang="en-US" sz="2800" kern="0" dirty="0">
                <a:solidFill>
                  <a:srgbClr val="FFFFFF"/>
                </a:solidFill>
                <a:latin typeface="Arial" pitchFamily="-112" charset="0"/>
                <a:ea typeface="ＭＳ Ｐゴシック" pitchFamily="-112" charset="-128"/>
                <a:cs typeface="ＭＳ Ｐゴシック" pitchFamily="-112" charset="-128"/>
              </a:rPr>
              <a:t>. </a:t>
            </a:r>
            <a:endParaRPr lang="en-US" sz="1200" kern="0" dirty="0">
              <a:solidFill>
                <a:srgbClr val="FFFFFF"/>
              </a:solidFill>
              <a:latin typeface="Arial" pitchFamily="-112" charset="0"/>
              <a:ea typeface="ＭＳ Ｐゴシック" pitchFamily="-112" charset="-128"/>
              <a:cs typeface="ＭＳ Ｐゴシック" pitchFamily="-112"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pPr eaLnBrk="1" hangingPunct="1"/>
            <a:r>
              <a:rPr lang="en-US">
                <a:latin typeface="Helvetica" charset="0"/>
                <a:ea typeface="Osaka" charset="0"/>
                <a:cs typeface="Osaka" charset="0"/>
              </a:rPr>
              <a:t>What do you do for a living?</a:t>
            </a:r>
          </a:p>
        </p:txBody>
      </p:sp>
      <p:pic>
        <p:nvPicPr>
          <p:cNvPr id="342018" name="Picture 4"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10992" r="20599" b="59821"/>
          <a:stretch>
            <a:fillRect/>
          </a:stretch>
        </p:blipFill>
        <p:spPr bwMode="auto">
          <a:xfrm>
            <a:off x="0" y="0"/>
            <a:ext cx="91646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2019" name="Rounded Rectangular Callout 2"/>
          <p:cNvSpPr>
            <a:spLocks noChangeArrowheads="1"/>
          </p:cNvSpPr>
          <p:nvPr/>
        </p:nvSpPr>
        <p:spPr bwMode="auto">
          <a:xfrm rot="10800000" flipV="1">
            <a:off x="0" y="-34925"/>
            <a:ext cx="5400675" cy="1773238"/>
          </a:xfrm>
          <a:prstGeom prst="wedgeRoundRectCallout">
            <a:avLst>
              <a:gd name="adj1" fmla="val -23028"/>
              <a:gd name="adj2" fmla="val 98759"/>
              <a:gd name="adj3" fmla="val 16667"/>
            </a:avLst>
          </a:prstGeom>
          <a:solidFill>
            <a:srgbClr val="860000"/>
          </a:solidFill>
          <a:ln w="9525">
            <a:solidFill>
              <a:schemeClr val="tx1"/>
            </a:solidFill>
            <a:round/>
            <a:headEnd/>
            <a:tailEnd/>
          </a:ln>
        </p:spPr>
        <p:txBody>
          <a:bodyPr/>
          <a:lstStyle/>
          <a:p>
            <a:pPr algn="ctr"/>
            <a:r>
              <a:rPr lang="en-US" sz="4800" dirty="0">
                <a:solidFill>
                  <a:srgbClr val="FFFFFF"/>
                </a:solidFill>
                <a:latin typeface="Arial" charset="0"/>
              </a:rPr>
              <a:t>Uno </a:t>
            </a:r>
            <a:r>
              <a:rPr lang="en-US" sz="4800" dirty="0" err="1">
                <a:solidFill>
                  <a:srgbClr val="FFFFFF"/>
                </a:solidFill>
                <a:latin typeface="Arial" charset="0"/>
              </a:rPr>
              <a:t>kvutoli</a:t>
            </a:r>
            <a:r>
              <a:rPr lang="en-US" sz="4800" dirty="0">
                <a:solidFill>
                  <a:srgbClr val="FFFFFF"/>
                </a:solidFill>
                <a:latin typeface="Arial" charset="0"/>
              </a:rPr>
              <a:t> </a:t>
            </a:r>
            <a:r>
              <a:rPr lang="en-US" sz="4800" dirty="0" err="1">
                <a:solidFill>
                  <a:srgbClr val="FFFFFF"/>
                </a:solidFill>
                <a:latin typeface="Arial" charset="0"/>
              </a:rPr>
              <a:t>vana</a:t>
            </a:r>
            <a:r>
              <a:rPr lang="en-US" sz="4800" dirty="0">
                <a:solidFill>
                  <a:srgbClr val="FFFFFF"/>
                </a:solidFill>
                <a:latin typeface="Arial" charset="0"/>
              </a:rPr>
              <a:t> la? </a:t>
            </a:r>
            <a:endParaRPr lang="en-US" dirty="0">
              <a:solidFill>
                <a:srgbClr val="FFFFFF"/>
              </a:solidFill>
              <a:latin typeface="Arial" charset="0"/>
            </a:endParaRPr>
          </a:p>
        </p:txBody>
      </p:sp>
      <p:sp>
        <p:nvSpPr>
          <p:cNvPr id="342020" name="Rounded Rectangular Callout 5"/>
          <p:cNvSpPr>
            <a:spLocks noChangeArrowheads="1"/>
          </p:cNvSpPr>
          <p:nvPr/>
        </p:nvSpPr>
        <p:spPr bwMode="auto">
          <a:xfrm rot="10800000" flipV="1">
            <a:off x="5761038" y="115888"/>
            <a:ext cx="3419475" cy="1728787"/>
          </a:xfrm>
          <a:prstGeom prst="wedgeRoundRectCallout">
            <a:avLst>
              <a:gd name="adj1" fmla="val -24500"/>
              <a:gd name="adj2" fmla="val 114708"/>
              <a:gd name="adj3" fmla="val 16667"/>
            </a:avLst>
          </a:prstGeom>
          <a:solidFill>
            <a:schemeClr val="bg1"/>
          </a:solidFill>
          <a:ln w="9525">
            <a:solidFill>
              <a:schemeClr val="tx1"/>
            </a:solidFill>
            <a:round/>
            <a:headEnd/>
            <a:tailEnd/>
          </a:ln>
        </p:spPr>
        <p:txBody>
          <a:bodyPr/>
          <a:lstStyle/>
          <a:p>
            <a:pPr algn="ctr"/>
            <a:endParaRPr lang="en-US">
              <a:solidFill>
                <a:srgbClr val="FFFFFF"/>
              </a:solidFill>
              <a:latin typeface="Arial" charset="0"/>
            </a:endParaRPr>
          </a:p>
        </p:txBody>
      </p:sp>
      <p:sp>
        <p:nvSpPr>
          <p:cNvPr id="4" name="TextBox 3"/>
          <p:cNvSpPr txBox="1">
            <a:spLocks noChangeArrowheads="1"/>
          </p:cNvSpPr>
          <p:nvPr/>
        </p:nvSpPr>
        <p:spPr bwMode="auto">
          <a:xfrm>
            <a:off x="5795963" y="203156"/>
            <a:ext cx="32766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800" dirty="0">
                <a:solidFill>
                  <a:srgbClr val="FFFFFF"/>
                </a:solidFill>
                <a:latin typeface="Arial" charset="0"/>
              </a:rPr>
              <a:t>Ana elhi </a:t>
            </a:r>
            <a:r>
              <a:rPr lang="en-US" sz="4800" dirty="0" err="1">
                <a:solidFill>
                  <a:srgbClr val="FFFFFF"/>
                </a:solidFill>
                <a:latin typeface="Arial" charset="0"/>
              </a:rPr>
              <a:t>tsoala</a:t>
            </a:r>
            <a:r>
              <a:rPr lang="en-US" sz="4800" dirty="0">
                <a:solidFill>
                  <a:srgbClr val="FFFFFF"/>
                </a:solidFill>
                <a:latin typeface="Arial" charset="0"/>
              </a:rPr>
              <a:t>.</a:t>
            </a:r>
            <a:endParaRPr lang="en-US" dirty="0">
              <a:solidFill>
                <a:srgbClr val="FFFF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p:txBody>
          <a:bodyPr/>
          <a:lstStyle/>
          <a:p>
            <a:pPr eaLnBrk="1" hangingPunct="1"/>
            <a:r>
              <a:rPr lang="en-US">
                <a:latin typeface="Helvetica" charset="0"/>
                <a:ea typeface="Osaka" charset="0"/>
                <a:cs typeface="Osaka" charset="0"/>
              </a:rPr>
              <a:t>Could you be more vague?</a:t>
            </a:r>
          </a:p>
        </p:txBody>
      </p:sp>
      <p:pic>
        <p:nvPicPr>
          <p:cNvPr id="344066" name="Picture 3"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44395" r="20599" b="26418"/>
          <a:stretch>
            <a:fillRect/>
          </a:stretch>
        </p:blipFill>
        <p:spPr bwMode="auto">
          <a:xfrm>
            <a:off x="0" y="0"/>
            <a:ext cx="91646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0500" name="Rectangle 4"/>
          <p:cNvSpPr>
            <a:spLocks noChangeArrowheads="1"/>
          </p:cNvSpPr>
          <p:nvPr/>
        </p:nvSpPr>
        <p:spPr bwMode="auto">
          <a:xfrm rot="-780458">
            <a:off x="1237418" y="4050994"/>
            <a:ext cx="7717099" cy="2374789"/>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kumimoji="1" lang="en-US" sz="5400" b="1" dirty="0" err="1">
                <a:solidFill>
                  <a:srgbClr val="FFFFFF"/>
                </a:solidFill>
                <a:latin typeface="Arial" charset="0"/>
                <a:ea typeface="Osaka" charset="0"/>
                <a:cs typeface="Osaka" charset="0"/>
              </a:rPr>
              <a:t>Ntsungrunga</a:t>
            </a:r>
            <a:r>
              <a:rPr kumimoji="1" lang="en-US" sz="5400" b="1" dirty="0">
                <a:solidFill>
                  <a:srgbClr val="FFFFFF"/>
                </a:solidFill>
                <a:latin typeface="Arial" charset="0"/>
                <a:ea typeface="Osaka" charset="0"/>
                <a:cs typeface="Osaka" charset="0"/>
              </a:rPr>
              <a:t> </a:t>
            </a:r>
            <a:r>
              <a:rPr kumimoji="1" lang="en-US" sz="5400" b="1" dirty="0" err="1">
                <a:solidFill>
                  <a:srgbClr val="FFFFFF"/>
                </a:solidFill>
                <a:latin typeface="Arial" charset="0"/>
                <a:ea typeface="Osaka" charset="0"/>
                <a:cs typeface="Osaka" charset="0"/>
              </a:rPr>
              <a:t>phyoa</a:t>
            </a:r>
            <a:r>
              <a:rPr kumimoji="1" lang="en-US" sz="5400" b="1" dirty="0">
                <a:solidFill>
                  <a:srgbClr val="FFFFFF"/>
                </a:solidFill>
                <a:latin typeface="Arial" charset="0"/>
                <a:ea typeface="Osaka" charset="0"/>
                <a:cs typeface="Osaka" charset="0"/>
              </a:rPr>
              <a:t>!</a:t>
            </a:r>
            <a:endParaRPr kumimoji="1" lang="en-US" sz="5400" dirty="0">
              <a:solidFill>
                <a:srgbClr val="FFFFFF"/>
              </a:solidFill>
              <a:latin typeface="Arial" charset="0"/>
              <a:ea typeface="Osaka" charset="0"/>
              <a:cs typeface="Osaka" charset="0"/>
            </a:endParaRPr>
          </a:p>
        </p:txBody>
      </p:sp>
      <p:sp>
        <p:nvSpPr>
          <p:cNvPr id="344068" name="Rounded Rectangular Callout 4"/>
          <p:cNvSpPr>
            <a:spLocks noChangeArrowheads="1"/>
          </p:cNvSpPr>
          <p:nvPr/>
        </p:nvSpPr>
        <p:spPr bwMode="auto">
          <a:xfrm rot="10800000" flipV="1">
            <a:off x="0" y="-34925"/>
            <a:ext cx="5724525" cy="2095500"/>
          </a:xfrm>
          <a:prstGeom prst="wedgeRoundRectCallout">
            <a:avLst>
              <a:gd name="adj1" fmla="val -20310"/>
              <a:gd name="adj2" fmla="val 83329"/>
              <a:gd name="adj3" fmla="val 16667"/>
            </a:avLst>
          </a:prstGeom>
          <a:solidFill>
            <a:srgbClr val="860000"/>
          </a:solidFill>
          <a:ln w="9525">
            <a:solidFill>
              <a:schemeClr val="tx1"/>
            </a:solidFill>
            <a:round/>
            <a:headEnd/>
            <a:tailEnd/>
          </a:ln>
        </p:spPr>
        <p:txBody>
          <a:bodyPr/>
          <a:lstStyle/>
          <a:p>
            <a:pPr algn="ctr"/>
            <a:r>
              <a:rPr lang="en-US" sz="4800" dirty="0" err="1">
                <a:solidFill>
                  <a:srgbClr val="FFFFFF"/>
                </a:solidFill>
                <a:latin typeface="Arial" charset="0"/>
              </a:rPr>
              <a:t>Kyungkata</a:t>
            </a:r>
            <a:r>
              <a:rPr lang="en-US" sz="4800" dirty="0">
                <a:solidFill>
                  <a:srgbClr val="FFFFFF"/>
                </a:solidFill>
                <a:latin typeface="Arial" charset="0"/>
              </a:rPr>
              <a:t> </a:t>
            </a:r>
            <a:r>
              <a:rPr lang="en-US" sz="4800" dirty="0" err="1">
                <a:solidFill>
                  <a:srgbClr val="FFFFFF"/>
                </a:solidFill>
                <a:latin typeface="Arial" charset="0"/>
              </a:rPr>
              <a:t>nchuma</a:t>
            </a:r>
            <a:r>
              <a:rPr lang="en-US" sz="4800" dirty="0">
                <a:solidFill>
                  <a:srgbClr val="FFFFFF"/>
                </a:solidFill>
                <a:latin typeface="Arial" charset="0"/>
              </a:rPr>
              <a:t>?</a:t>
            </a:r>
            <a:endParaRPr lang="en-US" dirty="0">
              <a:solidFill>
                <a:srgbClr val="FFFF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p:cTn id="7" dur="500" fill="hold"/>
                                        <p:tgtEl>
                                          <p:spTgt spid="490500"/>
                                        </p:tgtEl>
                                        <p:attrNameLst>
                                          <p:attrName>ppt_w</p:attrName>
                                        </p:attrNameLst>
                                      </p:cBhvr>
                                      <p:tavLst>
                                        <p:tav tm="0">
                                          <p:val>
                                            <p:fltVal val="0"/>
                                          </p:val>
                                        </p:tav>
                                        <p:tav tm="100000">
                                          <p:val>
                                            <p:strVal val="#ppt_w"/>
                                          </p:val>
                                        </p:tav>
                                      </p:tavLst>
                                    </p:anim>
                                    <p:anim calcmode="lin" valueType="num">
                                      <p:cBhvr>
                                        <p:cTn id="8" dur="500" fill="hold"/>
                                        <p:tgtEl>
                                          <p:spTgt spid="490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dirty="0" err="1">
                <a:latin typeface="Arial" charset="0"/>
                <a:ea typeface="ＭＳ Ｐゴシック" charset="0"/>
                <a:cs typeface="Arial" charset="0"/>
              </a:rPr>
              <a:t>Nzokata</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pungno</a:t>
            </a:r>
            <a:r>
              <a:rPr lang="en-US" sz="2800" dirty="0">
                <a:latin typeface="Arial" charset="0"/>
                <a:ea typeface="ＭＳ Ｐゴシック" charset="0"/>
                <a:cs typeface="Arial" charset="0"/>
              </a:rPr>
              <a:t> </a:t>
            </a:r>
            <a:r>
              <a:rPr lang="en-US" sz="2800" dirty="0" err="1">
                <a:latin typeface="Arial" charset="0"/>
                <a:ea typeface="ＭＳ Ｐゴシック" charset="0"/>
                <a:cs typeface="Arial" charset="0"/>
              </a:rPr>
              <a:t>eyan</a:t>
            </a:r>
            <a:endParaRPr lang="en-US" sz="2800" dirty="0">
              <a:latin typeface="Arial" charset="0"/>
              <a:ea typeface="ＭＳ Ｐゴシック" charset="0"/>
              <a:cs typeface="Arial" charset="0"/>
            </a:endParaRPr>
          </a:p>
        </p:txBody>
      </p:sp>
      <p:sp>
        <p:nvSpPr>
          <p:cNvPr id="100355" name="Rectangle 3"/>
          <p:cNvSpPr>
            <a:spLocks noChangeArrowheads="1"/>
          </p:cNvSpPr>
          <p:nvPr/>
        </p:nvSpPr>
        <p:spPr bwMode="auto">
          <a:xfrm>
            <a:off x="18415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en-US" sz="1800" b="1" dirty="0">
                <a:solidFill>
                  <a:schemeClr val="tx2"/>
                </a:solidFill>
                <a:effectLst>
                  <a:outerShdw blurRad="38100" dist="38100" dir="2700000" algn="tl">
                    <a:srgbClr val="000000"/>
                  </a:outerShdw>
                </a:effectLst>
                <a:cs typeface="Arial" charset="0"/>
              </a:rPr>
              <a:t>Ramesh Richard</a:t>
            </a:r>
            <a:r>
              <a:rPr lang="uk-UA" altLang="ja-JP" sz="1800" b="1" dirty="0">
                <a:solidFill>
                  <a:schemeClr val="tx2"/>
                </a:solidFill>
                <a:effectLst>
                  <a:outerShdw blurRad="38100" dist="38100" dir="2700000" algn="tl">
                    <a:srgbClr val="000000"/>
                  </a:outerShdw>
                </a:effectLst>
                <a:cs typeface="Arial" charset="0"/>
              </a:rPr>
              <a:t>’</a:t>
            </a:r>
            <a:r>
              <a:rPr lang="en-US" altLang="ja-JP" sz="1800" b="1" dirty="0">
                <a:solidFill>
                  <a:schemeClr val="tx2"/>
                </a:solidFill>
                <a:effectLst>
                  <a:outerShdw blurRad="38100" dist="38100" dir="2700000" algn="tl">
                    <a:srgbClr val="000000"/>
                  </a:outerShdw>
                </a:effectLst>
                <a:cs typeface="Arial" charset="0"/>
              </a:rPr>
              <a:t>s </a:t>
            </a:r>
            <a:r>
              <a:rPr lang="en-US" altLang="ja-JP" sz="1800" b="1" dirty="0" err="1">
                <a:solidFill>
                  <a:schemeClr val="tx2"/>
                </a:solidFill>
                <a:effectLst>
                  <a:outerShdw blurRad="38100" dist="38100" dir="2700000" algn="tl">
                    <a:srgbClr val="000000"/>
                  </a:outerShdw>
                </a:effectLst>
                <a:cs typeface="Arial" charset="0"/>
              </a:rPr>
              <a:t>kako</a:t>
            </a:r>
            <a:r>
              <a:rPr lang="en-US" altLang="ja-JP" sz="1800" b="1" dirty="0">
                <a:solidFill>
                  <a:schemeClr val="tx2"/>
                </a:solidFill>
                <a:effectLst>
                  <a:outerShdw blurRad="38100" dist="38100" dir="2700000" algn="tl">
                    <a:srgbClr val="000000"/>
                  </a:outerShdw>
                </a:effectLst>
                <a:cs typeface="Arial" charset="0"/>
              </a:rPr>
              <a:t> lo </a:t>
            </a:r>
            <a:r>
              <a:rPr lang="en-US" altLang="ja-JP" sz="1800" b="1" dirty="0" err="1">
                <a:solidFill>
                  <a:schemeClr val="tx2"/>
                </a:solidFill>
                <a:effectLst>
                  <a:outerShdw blurRad="38100" dist="38100" dir="2700000" algn="tl">
                    <a:srgbClr val="000000"/>
                  </a:outerShdw>
                </a:effectLst>
                <a:cs typeface="Arial" charset="0"/>
              </a:rPr>
              <a:t>zecho</a:t>
            </a:r>
            <a:r>
              <a:rPr lang="en-US" altLang="ja-JP" sz="1800" b="1" dirty="0">
                <a:solidFill>
                  <a:schemeClr val="tx2"/>
                </a:solidFill>
                <a:effectLst>
                  <a:outerShdw blurRad="38100" dist="38100" dir="2700000" algn="tl">
                    <a:srgbClr val="000000"/>
                  </a:outerShdw>
                </a:effectLst>
                <a:cs typeface="Arial" charset="0"/>
              </a:rPr>
              <a:t>, </a:t>
            </a:r>
            <a:r>
              <a:rPr lang="en-US" altLang="ja-JP" sz="1800" b="1" i="1" dirty="0" err="1">
                <a:solidFill>
                  <a:schemeClr val="tx2"/>
                </a:solidFill>
                <a:effectLst>
                  <a:outerShdw blurRad="38100" dist="38100" dir="2700000" algn="tl">
                    <a:srgbClr val="000000"/>
                  </a:outerShdw>
                </a:effectLst>
                <a:cs typeface="Arial" charset="0"/>
              </a:rPr>
              <a:t>Nzokata</a:t>
            </a:r>
            <a:r>
              <a:rPr lang="en-US" altLang="ja-JP" sz="1800" b="1" i="1" dirty="0">
                <a:solidFill>
                  <a:schemeClr val="tx2"/>
                </a:solidFill>
                <a:effectLst>
                  <a:outerShdw blurRad="38100" dist="38100" dir="2700000" algn="tl">
                    <a:srgbClr val="000000"/>
                  </a:outerShdw>
                </a:effectLst>
                <a:cs typeface="Arial" charset="0"/>
              </a:rPr>
              <a:t> </a:t>
            </a:r>
            <a:r>
              <a:rPr lang="en-US" altLang="ja-JP" sz="1800" b="1" i="1" dirty="0" err="1">
                <a:solidFill>
                  <a:schemeClr val="tx2"/>
                </a:solidFill>
                <a:effectLst>
                  <a:outerShdw blurRad="38100" dist="38100" dir="2700000" algn="tl">
                    <a:srgbClr val="000000"/>
                  </a:outerShdw>
                </a:effectLst>
                <a:cs typeface="Arial" charset="0"/>
              </a:rPr>
              <a:t>pungno</a:t>
            </a:r>
            <a:r>
              <a:rPr lang="en-US" altLang="ja-JP" sz="1800" b="1" i="1" dirty="0">
                <a:solidFill>
                  <a:schemeClr val="tx2"/>
                </a:solidFill>
                <a:effectLst>
                  <a:outerShdw blurRad="38100" dist="38100" dir="2700000" algn="tl">
                    <a:srgbClr val="000000"/>
                  </a:outerShdw>
                </a:effectLst>
                <a:cs typeface="Arial" charset="0"/>
              </a:rPr>
              <a:t> </a:t>
            </a:r>
            <a:r>
              <a:rPr lang="en-US" altLang="ja-JP" sz="1800" b="1" i="1" dirty="0" err="1">
                <a:solidFill>
                  <a:schemeClr val="tx2"/>
                </a:solidFill>
                <a:effectLst>
                  <a:outerShdw blurRad="38100" dist="38100" dir="2700000" algn="tl">
                    <a:srgbClr val="000000"/>
                  </a:outerShdw>
                </a:effectLst>
                <a:cs typeface="Arial" charset="0"/>
              </a:rPr>
              <a:t>eyan</a:t>
            </a:r>
            <a:endParaRPr lang="en-US" sz="1800" b="1" i="1" dirty="0">
              <a:solidFill>
                <a:schemeClr val="tx2"/>
              </a:solidFill>
              <a:effectLst>
                <a:outerShdw blurRad="38100" dist="38100" dir="2700000" algn="tl">
                  <a:srgbClr val="000000"/>
                </a:outerShdw>
              </a:effectLst>
              <a:cs typeface="Arial" charset="0"/>
            </a:endParaRPr>
          </a:p>
        </p:txBody>
      </p:sp>
      <p:sp>
        <p:nvSpPr>
          <p:cNvPr id="458757" name="Rectangle 5"/>
          <p:cNvSpPr>
            <a:spLocks noChangeArrowheads="1"/>
          </p:cNvSpPr>
          <p:nvPr/>
        </p:nvSpPr>
        <p:spPr bwMode="auto">
          <a:xfrm>
            <a:off x="1835696" y="5146675"/>
            <a:ext cx="1944216" cy="458788"/>
          </a:xfrm>
          <a:prstGeom prst="rect">
            <a:avLst/>
          </a:prstGeom>
          <a:noFill/>
          <a:ln w="12700">
            <a:noFill/>
            <a:miter lim="800000"/>
            <a:headEnd/>
            <a:tailEnd/>
          </a:ln>
          <a:effectLst/>
        </p:spPr>
        <p:txBody>
          <a:bodyPr wrap="square" lIns="90487" tIns="44450" rIns="90487" bIns="44450">
            <a:spAutoFit/>
          </a:bodyPr>
          <a:lstStyle/>
          <a:p>
            <a:pPr algn="ctr">
              <a:defRPr/>
            </a:pPr>
            <a:r>
              <a:rPr lang="en-US" b="1" dirty="0" err="1">
                <a:solidFill>
                  <a:schemeClr val="tx2"/>
                </a:solidFill>
                <a:effectLst>
                  <a:outerShdw blurRad="38100" dist="38100" dir="2700000" algn="tl">
                    <a:srgbClr val="000000"/>
                  </a:outerShdw>
                </a:effectLst>
                <a:cs typeface="Arial" charset="0"/>
              </a:rPr>
              <a:t>Ekha</a:t>
            </a:r>
            <a:endParaRPr lang="en-US" b="1" dirty="0">
              <a:solidFill>
                <a:schemeClr val="tx2"/>
              </a:solidFill>
              <a:effectLst>
                <a:outerShdw blurRad="38100" dist="38100" dir="2700000" algn="tl">
                  <a:srgbClr val="000000"/>
                </a:outerShdw>
              </a:effectLst>
              <a:cs typeface="Arial" charset="0"/>
            </a:endParaRPr>
          </a:p>
        </p:txBody>
      </p:sp>
      <p:sp>
        <p:nvSpPr>
          <p:cNvPr id="10035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5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6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1" name="Rectangle 9"/>
          <p:cNvSpPr>
            <a:spLocks noChangeArrowheads="1"/>
          </p:cNvSpPr>
          <p:nvPr/>
        </p:nvSpPr>
        <p:spPr bwMode="auto">
          <a:xfrm>
            <a:off x="1995488" y="4419600"/>
            <a:ext cx="1413848" cy="459100"/>
          </a:xfrm>
          <a:prstGeom prst="rect">
            <a:avLst/>
          </a:prstGeom>
          <a:noFill/>
          <a:ln w="12700">
            <a:noFill/>
            <a:miter lim="800000"/>
            <a:headEnd/>
            <a:tailEnd/>
          </a:ln>
          <a:effectLst/>
        </p:spPr>
        <p:txBody>
          <a:bodyPr wrap="none" lIns="90487" tIns="44450" rIns="90487" bIns="44450">
            <a:spAutoFit/>
          </a:bodyPr>
          <a:lstStyle/>
          <a:p>
            <a:pPr>
              <a:defRPr/>
            </a:pPr>
            <a:r>
              <a:rPr lang="en-US" b="1" dirty="0" err="1">
                <a:solidFill>
                  <a:schemeClr val="tx2"/>
                </a:solidFill>
                <a:effectLst>
                  <a:outerShdw blurRad="38100" dist="38100" dir="2700000" algn="tl">
                    <a:srgbClr val="000000"/>
                  </a:outerShdw>
                </a:effectLst>
                <a:cs typeface="Arial" charset="0"/>
              </a:rPr>
              <a:t>Ntongka</a:t>
            </a:r>
            <a:endParaRPr lang="en-US" b="1" dirty="0">
              <a:solidFill>
                <a:schemeClr val="tx2"/>
              </a:solidFill>
              <a:effectLst>
                <a:outerShdw blurRad="38100" dist="38100" dir="2700000" algn="tl">
                  <a:srgbClr val="000000"/>
                </a:outerShdw>
              </a:effectLst>
              <a:cs typeface="Arial" charset="0"/>
            </a:endParaRPr>
          </a:p>
        </p:txBody>
      </p:sp>
      <p:sp>
        <p:nvSpPr>
          <p:cNvPr id="458762" name="Rectangle 10"/>
          <p:cNvSpPr>
            <a:spLocks noChangeArrowheads="1"/>
          </p:cNvSpPr>
          <p:nvPr/>
        </p:nvSpPr>
        <p:spPr bwMode="auto">
          <a:xfrm>
            <a:off x="5508104" y="5181600"/>
            <a:ext cx="1872207" cy="458788"/>
          </a:xfrm>
          <a:prstGeom prst="rect">
            <a:avLst/>
          </a:prstGeom>
          <a:noFill/>
          <a:ln w="12700">
            <a:noFill/>
            <a:miter lim="800000"/>
            <a:headEnd/>
            <a:tailEnd/>
          </a:ln>
          <a:effectLst/>
        </p:spPr>
        <p:txBody>
          <a:bodyPr wrap="square" lIns="90487" tIns="44450" rIns="90487" bIns="44450">
            <a:spAutoFit/>
          </a:bodyPr>
          <a:lstStyle/>
          <a:p>
            <a:pPr algn="ctr">
              <a:defRPr/>
            </a:pPr>
            <a:r>
              <a:rPr lang="en-US" b="1" dirty="0" err="1">
                <a:solidFill>
                  <a:schemeClr val="tx2"/>
                </a:solidFill>
                <a:effectLst>
                  <a:outerShdw blurRad="38100" dist="38100" dir="2700000" algn="tl">
                    <a:srgbClr val="000000"/>
                  </a:outerShdw>
                </a:effectLst>
                <a:cs typeface="Arial" charset="0"/>
              </a:rPr>
              <a:t>Pungnoa</a:t>
            </a:r>
            <a:endParaRPr lang="en-US" b="1" dirty="0">
              <a:solidFill>
                <a:schemeClr val="tx2"/>
              </a:solidFill>
              <a:effectLst>
                <a:outerShdw blurRad="38100" dist="38100" dir="2700000" algn="tl">
                  <a:srgbClr val="000000"/>
                </a:outerShdw>
              </a:effectLst>
              <a:cs typeface="Arial" charset="0"/>
            </a:endParaRPr>
          </a:p>
        </p:txBody>
      </p:sp>
      <p:sp>
        <p:nvSpPr>
          <p:cNvPr id="458763" name="Rectangle 11"/>
          <p:cNvSpPr>
            <a:spLocks noChangeArrowheads="1"/>
          </p:cNvSpPr>
          <p:nvPr/>
        </p:nvSpPr>
        <p:spPr bwMode="auto">
          <a:xfrm>
            <a:off x="5638800" y="4419600"/>
            <a:ext cx="1413848" cy="459100"/>
          </a:xfrm>
          <a:prstGeom prst="rect">
            <a:avLst/>
          </a:prstGeom>
          <a:noFill/>
          <a:ln w="12700">
            <a:noFill/>
            <a:miter lim="800000"/>
            <a:headEnd/>
            <a:tailEnd/>
          </a:ln>
          <a:effectLst/>
        </p:spPr>
        <p:txBody>
          <a:bodyPr wrap="none" lIns="90487" tIns="44450" rIns="90487" bIns="44450">
            <a:spAutoFit/>
          </a:bodyPr>
          <a:lstStyle/>
          <a:p>
            <a:pPr>
              <a:defRPr/>
            </a:pPr>
            <a:r>
              <a:rPr lang="en-US" b="1" dirty="0" err="1">
                <a:solidFill>
                  <a:schemeClr val="tx2"/>
                </a:solidFill>
                <a:effectLst>
                  <a:outerShdw blurRad="38100" dist="38100" dir="2700000" algn="tl">
                    <a:srgbClr val="000000"/>
                  </a:outerShdw>
                </a:effectLst>
                <a:cs typeface="Arial" charset="0"/>
              </a:rPr>
              <a:t>Ntongka</a:t>
            </a:r>
            <a:endParaRPr lang="en-US" b="1" dirty="0">
              <a:solidFill>
                <a:schemeClr val="tx2"/>
              </a:solidFill>
              <a:effectLst>
                <a:outerShdw blurRad="38100" dist="38100" dir="2700000" algn="tl">
                  <a:srgbClr val="000000"/>
                </a:outerShdw>
              </a:effectLst>
              <a:cs typeface="Arial" charset="0"/>
            </a:endParaRPr>
          </a:p>
        </p:txBody>
      </p:sp>
      <p:sp>
        <p:nvSpPr>
          <p:cNvPr id="10036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CPT</a:t>
            </a:r>
          </a:p>
        </p:txBody>
      </p:sp>
      <p:sp>
        <p:nvSpPr>
          <p:cNvPr id="10036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CPS</a:t>
            </a:r>
          </a:p>
        </p:txBody>
      </p:sp>
      <p:sp>
        <p:nvSpPr>
          <p:cNvPr id="458769" name="Rectangle 17"/>
          <p:cNvSpPr>
            <a:spLocks noChangeArrowheads="1"/>
          </p:cNvSpPr>
          <p:nvPr/>
        </p:nvSpPr>
        <p:spPr bwMode="auto">
          <a:xfrm>
            <a:off x="2843808" y="2805113"/>
            <a:ext cx="3456384" cy="458787"/>
          </a:xfrm>
          <a:prstGeom prst="rect">
            <a:avLst/>
          </a:prstGeom>
          <a:noFill/>
          <a:ln w="12700">
            <a:noFill/>
            <a:miter lim="800000"/>
            <a:headEnd/>
            <a:tailEnd/>
          </a:ln>
          <a:effectLst/>
        </p:spPr>
        <p:txBody>
          <a:bodyPr wrap="square" lIns="90487" tIns="44450" rIns="90487" bIns="44450">
            <a:spAutoFit/>
          </a:bodyPr>
          <a:lstStyle/>
          <a:p>
            <a:pPr algn="ctr">
              <a:defRPr/>
            </a:pPr>
            <a:r>
              <a:rPr lang="en-US" b="1" dirty="0" err="1">
                <a:solidFill>
                  <a:schemeClr val="tx2"/>
                </a:solidFill>
                <a:effectLst>
                  <a:outerShdw blurRad="38100" dist="38100" dir="2700000" algn="tl">
                    <a:srgbClr val="000000"/>
                  </a:outerShdw>
                </a:effectLst>
                <a:cs typeface="Arial" charset="0"/>
              </a:rPr>
              <a:t>Etum-ezi</a:t>
            </a:r>
            <a:endParaRPr lang="en-US" b="1" dirty="0">
              <a:solidFill>
                <a:schemeClr val="tx2"/>
              </a:solidFill>
              <a:effectLst>
                <a:outerShdw blurRad="38100" dist="38100" dir="2700000" algn="tl">
                  <a:srgbClr val="000000"/>
                </a:outerShdw>
              </a:effectLst>
              <a:cs typeface="Arial" charset="0"/>
            </a:endParaRPr>
          </a:p>
        </p:txBody>
      </p:sp>
      <p:sp>
        <p:nvSpPr>
          <p:cNvPr id="458770" name="Rectangle 18"/>
          <p:cNvSpPr>
            <a:spLocks noChangeArrowheads="1"/>
          </p:cNvSpPr>
          <p:nvPr/>
        </p:nvSpPr>
        <p:spPr bwMode="auto">
          <a:xfrm>
            <a:off x="4144117" y="2336800"/>
            <a:ext cx="995464" cy="39754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kichok</a:t>
            </a:r>
            <a:endParaRPr lang="en-US" b="1" i="1" dirty="0">
              <a:solidFill>
                <a:srgbClr val="FDE3BA"/>
              </a:solidFill>
              <a:effectLst>
                <a:outerShdw blurRad="38100" dist="38100" dir="2700000" algn="tl">
                  <a:srgbClr val="000000"/>
                </a:outerShdw>
              </a:effectLst>
              <a:cs typeface="Arial" charset="0"/>
            </a:endParaRPr>
          </a:p>
        </p:txBody>
      </p:sp>
      <p:sp>
        <p:nvSpPr>
          <p:cNvPr id="458771" name="Rectangle 19"/>
          <p:cNvSpPr>
            <a:spLocks noChangeArrowheads="1"/>
          </p:cNvSpPr>
          <p:nvPr/>
        </p:nvSpPr>
        <p:spPr bwMode="auto">
          <a:xfrm>
            <a:off x="3849689" y="3708401"/>
            <a:ext cx="1374776" cy="397545"/>
          </a:xfrm>
          <a:prstGeom prst="rect">
            <a:avLst/>
          </a:prstGeom>
          <a:noFill/>
          <a:ln w="12700">
            <a:noFill/>
            <a:miter lim="800000"/>
            <a:headEnd/>
            <a:tailEnd/>
          </a:ln>
          <a:effectLst/>
        </p:spPr>
        <p:txBody>
          <a:bodyPr wrap="squar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Lumbum</a:t>
            </a:r>
            <a:endParaRPr lang="en-US" b="1" i="1" dirty="0">
              <a:solidFill>
                <a:srgbClr val="FDE3BA"/>
              </a:solidFill>
              <a:effectLst>
                <a:outerShdw blurRad="38100" dist="38100" dir="2700000" algn="tl">
                  <a:srgbClr val="000000"/>
                </a:outerShdw>
              </a:effectLst>
              <a:cs typeface="Arial" charset="0"/>
            </a:endParaRPr>
          </a:p>
        </p:txBody>
      </p:sp>
      <p:sp>
        <p:nvSpPr>
          <p:cNvPr id="458772" name="Rectangle 20"/>
          <p:cNvSpPr>
            <a:spLocks noChangeArrowheads="1"/>
          </p:cNvSpPr>
          <p:nvPr/>
        </p:nvSpPr>
        <p:spPr bwMode="auto">
          <a:xfrm>
            <a:off x="3949700" y="4470400"/>
            <a:ext cx="1384300" cy="397545"/>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Oryu</a:t>
            </a:r>
            <a:endParaRPr lang="en-US" b="1" i="1" dirty="0">
              <a:solidFill>
                <a:srgbClr val="FDE3BA"/>
              </a:solidFill>
              <a:effectLst>
                <a:outerShdw blurRad="38100" dist="38100" dir="2700000" algn="tl">
                  <a:srgbClr val="000000"/>
                </a:outerShdw>
              </a:effectLst>
              <a:cs typeface="Arial" charset="0"/>
            </a:endParaRPr>
          </a:p>
        </p:txBody>
      </p:sp>
      <p:sp>
        <p:nvSpPr>
          <p:cNvPr id="458773" name="Rectangle 21"/>
          <p:cNvSpPr>
            <a:spLocks noChangeArrowheads="1"/>
          </p:cNvSpPr>
          <p:nvPr/>
        </p:nvSpPr>
        <p:spPr bwMode="auto">
          <a:xfrm>
            <a:off x="4178300" y="5232400"/>
            <a:ext cx="927100" cy="397545"/>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Otsuk</a:t>
            </a:r>
            <a:endParaRPr lang="en-US" b="1" i="1" dirty="0">
              <a:solidFill>
                <a:srgbClr val="FDE3BA"/>
              </a:solidFill>
              <a:effectLst>
                <a:outerShdw blurRad="38100" dist="38100" dir="2700000" algn="tl">
                  <a:srgbClr val="000000"/>
                </a:outerShdw>
              </a:effectLst>
              <a:cs typeface="Arial" charset="0"/>
            </a:endParaRPr>
          </a:p>
        </p:txBody>
      </p:sp>
      <p:sp>
        <p:nvSpPr>
          <p:cNvPr id="10037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458780" name="Rectangle 28"/>
          <p:cNvSpPr>
            <a:spLocks noChangeArrowheads="1"/>
          </p:cNvSpPr>
          <p:nvPr/>
        </p:nvSpPr>
        <p:spPr bwMode="auto">
          <a:xfrm>
            <a:off x="2189163" y="1884363"/>
            <a:ext cx="1090041"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dirty="0">
                <a:solidFill>
                  <a:srgbClr val="D49FFF"/>
                </a:solidFill>
                <a:effectLst>
                  <a:outerShdw blurRad="38100" dist="38100" dir="2700000" algn="tl">
                    <a:srgbClr val="000000"/>
                  </a:outerShdw>
                </a:effectLst>
                <a:cs typeface="Arial" charset="0"/>
              </a:rPr>
              <a:t>KAKO</a:t>
            </a:r>
          </a:p>
        </p:txBody>
      </p:sp>
      <p:sp>
        <p:nvSpPr>
          <p:cNvPr id="458781" name="Rectangle 29"/>
          <p:cNvSpPr>
            <a:spLocks noChangeArrowheads="1"/>
          </p:cNvSpPr>
          <p:nvPr/>
        </p:nvSpPr>
        <p:spPr bwMode="auto">
          <a:xfrm>
            <a:off x="5761080" y="1884363"/>
            <a:ext cx="1534073"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dirty="0">
                <a:solidFill>
                  <a:srgbClr val="D49FFF"/>
                </a:solidFill>
                <a:effectLst>
                  <a:outerShdw blurRad="38100" dist="38100" dir="2700000" algn="tl">
                    <a:srgbClr val="000000"/>
                  </a:outerShdw>
                </a:effectLst>
                <a:cs typeface="Arial" charset="0"/>
              </a:rPr>
              <a:t>PUNGNO</a:t>
            </a:r>
          </a:p>
        </p:txBody>
      </p:sp>
      <p:sp>
        <p:nvSpPr>
          <p:cNvPr id="458782" name="Rectangle 30"/>
          <p:cNvSpPr>
            <a:spLocks noChangeArrowheads="1"/>
          </p:cNvSpPr>
          <p:nvPr/>
        </p:nvSpPr>
        <p:spPr bwMode="auto">
          <a:xfrm>
            <a:off x="519113" y="5486400"/>
            <a:ext cx="1335301"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1 </a:t>
            </a:r>
            <a:r>
              <a:rPr lang="en-US" sz="1400" b="1" dirty="0" err="1">
                <a:effectLst>
                  <a:outerShdw blurRad="38100" dist="38100" dir="2700000" algn="tl">
                    <a:srgbClr val="000000"/>
                  </a:outerShdw>
                </a:effectLst>
                <a:cs typeface="Arial" charset="0"/>
              </a:rPr>
              <a:t>Ethungi</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eze</a:t>
            </a:r>
            <a:endParaRPr lang="en-US" sz="1400" b="1" dirty="0">
              <a:effectLst>
                <a:outerShdw blurRad="38100" dist="38100" dir="2700000" algn="tl">
                  <a:srgbClr val="000000"/>
                </a:outerShdw>
              </a:effectLst>
              <a:cs typeface="Arial" charset="0"/>
            </a:endParaRPr>
          </a:p>
        </p:txBody>
      </p:sp>
      <p:sp>
        <p:nvSpPr>
          <p:cNvPr id="458783" name="Rectangle 31"/>
          <p:cNvSpPr>
            <a:spLocks noChangeArrowheads="1"/>
          </p:cNvSpPr>
          <p:nvPr/>
        </p:nvSpPr>
        <p:spPr bwMode="auto">
          <a:xfrm>
            <a:off x="519113" y="5181600"/>
            <a:ext cx="1327285"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2 </a:t>
            </a:r>
            <a:r>
              <a:rPr lang="en-US" sz="1400" b="1" dirty="0" err="1">
                <a:effectLst>
                  <a:outerShdw blurRad="38100" dist="38100" dir="2700000" algn="tl">
                    <a:srgbClr val="000000"/>
                  </a:outerShdw>
                </a:effectLst>
                <a:cs typeface="Arial" charset="0"/>
              </a:rPr>
              <a:t>Nchumi</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eze</a:t>
            </a:r>
            <a:endParaRPr lang="en-US" sz="1400" b="1" dirty="0">
              <a:effectLst>
                <a:outerShdw blurRad="38100" dist="38100" dir="2700000" algn="tl">
                  <a:srgbClr val="000000"/>
                </a:outerShdw>
              </a:effectLst>
              <a:cs typeface="Arial" charset="0"/>
            </a:endParaRPr>
          </a:p>
        </p:txBody>
      </p:sp>
      <p:sp>
        <p:nvSpPr>
          <p:cNvPr id="458784" name="Rectangle 32"/>
          <p:cNvSpPr>
            <a:spLocks noChangeArrowheads="1"/>
          </p:cNvSpPr>
          <p:nvPr/>
        </p:nvSpPr>
        <p:spPr bwMode="auto">
          <a:xfrm>
            <a:off x="595313" y="4443413"/>
            <a:ext cx="898963"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3.1 </a:t>
            </a:r>
            <a:r>
              <a:rPr lang="en-US" sz="1400" b="1" dirty="0" err="1">
                <a:effectLst>
                  <a:outerShdw blurRad="38100" dist="38100" dir="2700000" algn="tl">
                    <a:srgbClr val="000000"/>
                  </a:outerShdw>
                </a:effectLst>
                <a:cs typeface="Arial" charset="0"/>
              </a:rPr>
              <a:t>Yilan</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   chiro</a:t>
            </a:r>
          </a:p>
        </p:txBody>
      </p:sp>
      <p:sp>
        <p:nvSpPr>
          <p:cNvPr id="458785" name="Rectangle 33"/>
          <p:cNvSpPr>
            <a:spLocks noChangeArrowheads="1"/>
          </p:cNvSpPr>
          <p:nvPr/>
        </p:nvSpPr>
        <p:spPr bwMode="auto">
          <a:xfrm>
            <a:off x="670660" y="3757613"/>
            <a:ext cx="1524134"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3.2 </a:t>
            </a:r>
            <a:r>
              <a:rPr lang="en-US" sz="1400" b="1" dirty="0" err="1">
                <a:effectLst>
                  <a:outerShdw blurRad="38100" dist="38100" dir="2700000" algn="tl">
                    <a:srgbClr val="000000"/>
                  </a:outerShdw>
                </a:effectLst>
                <a:cs typeface="Arial" charset="0"/>
              </a:rPr>
              <a:t>Yilan</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ephyo</a:t>
            </a:r>
            <a:r>
              <a:rPr lang="en-US" sz="1400" b="1" dirty="0">
                <a:effectLst>
                  <a:outerShdw blurRad="38100" dist="38100" dir="2700000" algn="tl">
                    <a:srgbClr val="000000"/>
                  </a:outerShdw>
                </a:effectLst>
                <a:cs typeface="Arial" charset="0"/>
              </a:rPr>
              <a:t> </a:t>
            </a:r>
          </a:p>
        </p:txBody>
      </p:sp>
      <p:sp>
        <p:nvSpPr>
          <p:cNvPr id="458786" name="Rectangle 34"/>
          <p:cNvSpPr>
            <a:spLocks noChangeArrowheads="1"/>
          </p:cNvSpPr>
          <p:nvPr/>
        </p:nvSpPr>
        <p:spPr bwMode="auto">
          <a:xfrm>
            <a:off x="1281113" y="2690813"/>
            <a:ext cx="1975989" cy="520655"/>
          </a:xfrm>
          <a:prstGeom prst="rect">
            <a:avLst/>
          </a:prstGeom>
          <a:noFill/>
          <a:ln w="12700">
            <a:noFill/>
            <a:miter lim="800000"/>
            <a:headEnd/>
            <a:tailEnd/>
          </a:ln>
          <a:effectLst/>
        </p:spPr>
        <p:txBody>
          <a:bodyPr wrap="none" lIns="90487" tIns="44450" rIns="90487" bIns="44450">
            <a:spAutoFit/>
          </a:bodyPr>
          <a:lstStyle/>
          <a:p>
            <a:pPr marL="342900" indent="-342900">
              <a:buAutoNum type="arabicPlain" startAt="4"/>
              <a:defRPr/>
            </a:pPr>
            <a:r>
              <a:rPr lang="en-US" sz="1400" b="1" dirty="0" err="1">
                <a:effectLst>
                  <a:outerShdw blurRad="38100" dist="38100" dir="2700000" algn="tl">
                    <a:srgbClr val="000000"/>
                  </a:outerShdw>
                </a:effectLst>
                <a:cs typeface="Arial" charset="0"/>
              </a:rPr>
              <a:t>Tsukaranka</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olan</a:t>
            </a:r>
            <a:r>
              <a:rPr lang="en-US" sz="1400" b="1" dirty="0">
                <a:effectLst>
                  <a:outerShdw blurRad="38100" dist="38100" dir="2700000" algn="tl">
                    <a:srgbClr val="000000"/>
                  </a:outerShdw>
                </a:effectLst>
                <a:cs typeface="Arial" charset="0"/>
              </a:rPr>
              <a:t> </a:t>
            </a:r>
          </a:p>
          <a:p>
            <a:pPr>
              <a:defRPr/>
            </a:pPr>
            <a:r>
              <a:rPr lang="en-US" sz="1400" b="1" dirty="0" err="1">
                <a:effectLst>
                  <a:outerShdw blurRad="38100" dist="38100" dir="2700000" algn="tl">
                    <a:srgbClr val="000000"/>
                  </a:outerShdw>
                </a:effectLst>
                <a:cs typeface="Arial" charset="0"/>
              </a:rPr>
              <a:t>ethum</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engao</a:t>
            </a:r>
            <a:endParaRPr lang="en-US" sz="1400" b="1" dirty="0">
              <a:effectLst>
                <a:outerShdw blurRad="38100" dist="38100" dir="2700000" algn="tl">
                  <a:srgbClr val="000000"/>
                </a:outerShdw>
              </a:effectLst>
              <a:cs typeface="Arial" charset="0"/>
            </a:endParaRPr>
          </a:p>
        </p:txBody>
      </p:sp>
      <p:sp>
        <p:nvSpPr>
          <p:cNvPr id="458787" name="Rectangle 35"/>
          <p:cNvSpPr>
            <a:spLocks noChangeArrowheads="1"/>
          </p:cNvSpPr>
          <p:nvPr/>
        </p:nvSpPr>
        <p:spPr bwMode="auto">
          <a:xfrm>
            <a:off x="3338513" y="2157413"/>
            <a:ext cx="2157641"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5 </a:t>
            </a:r>
            <a:r>
              <a:rPr lang="en-US" sz="1400" b="1" dirty="0" err="1">
                <a:effectLst>
                  <a:outerShdw blurRad="38100" dist="38100" dir="2700000" algn="tl">
                    <a:srgbClr val="000000"/>
                  </a:outerShdw>
                </a:effectLst>
                <a:cs typeface="Arial" charset="0"/>
              </a:rPr>
              <a:t>choka</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engathe</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ephan</a:t>
            </a:r>
            <a:endParaRPr lang="en-US" sz="1400" b="1" dirty="0">
              <a:effectLst>
                <a:outerShdw blurRad="38100" dist="38100" dir="2700000" algn="tl">
                  <a:srgbClr val="000000"/>
                </a:outerShdw>
              </a:effectLst>
              <a:cs typeface="Arial" charset="0"/>
            </a:endParaRPr>
          </a:p>
        </p:txBody>
      </p:sp>
      <p:sp>
        <p:nvSpPr>
          <p:cNvPr id="458788" name="Rectangle 36"/>
          <p:cNvSpPr>
            <a:spLocks noChangeArrowheads="1"/>
          </p:cNvSpPr>
          <p:nvPr/>
        </p:nvSpPr>
        <p:spPr bwMode="auto">
          <a:xfrm>
            <a:off x="6843713" y="3757613"/>
            <a:ext cx="1628137"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6 </a:t>
            </a:r>
            <a:r>
              <a:rPr lang="en-US" sz="1400" b="1" dirty="0" err="1">
                <a:effectLst>
                  <a:outerShdw blurRad="38100" dist="38100" dir="2700000" algn="tl">
                    <a:srgbClr val="000000"/>
                  </a:outerShdw>
                </a:effectLst>
                <a:cs typeface="Arial" charset="0"/>
              </a:rPr>
              <a:t>Tanjunga</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etsov</a:t>
            </a:r>
            <a:endParaRPr lang="en-US" sz="1400" b="1" dirty="0">
              <a:effectLst>
                <a:outerShdw blurRad="38100" dist="38100" dir="2700000" algn="tl">
                  <a:srgbClr val="000000"/>
                </a:outerShdw>
              </a:effectLst>
              <a:cs typeface="Arial" charset="0"/>
            </a:endParaRPr>
          </a:p>
        </p:txBody>
      </p:sp>
      <p:sp>
        <p:nvSpPr>
          <p:cNvPr id="458789" name="Rectangle 37"/>
          <p:cNvSpPr>
            <a:spLocks noChangeArrowheads="1"/>
          </p:cNvSpPr>
          <p:nvPr/>
        </p:nvSpPr>
        <p:spPr bwMode="auto">
          <a:xfrm>
            <a:off x="7339013" y="4191000"/>
            <a:ext cx="1146147" cy="1166986"/>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7 </a:t>
            </a:r>
            <a:r>
              <a:rPr lang="en-US" sz="1400" b="1" dirty="0" err="1">
                <a:effectLst>
                  <a:outerShdw blurRad="38100" dist="38100" dir="2700000" algn="tl">
                    <a:srgbClr val="000000"/>
                  </a:outerShdw>
                </a:effectLst>
                <a:cs typeface="Arial" charset="0"/>
              </a:rPr>
              <a:t>Tanjunga</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nsungrua</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8 </a:t>
            </a:r>
            <a:r>
              <a:rPr lang="en-US" sz="1400" b="1" dirty="0" err="1">
                <a:effectLst>
                  <a:outerShdw blurRad="38100" dist="38100" dir="2700000" algn="tl">
                    <a:srgbClr val="000000"/>
                  </a:outerShdw>
                </a:effectLst>
                <a:cs typeface="Arial" charset="0"/>
              </a:rPr>
              <a:t>Ntsunga</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9 </a:t>
            </a:r>
            <a:r>
              <a:rPr lang="en-US" sz="1400" b="1" dirty="0" err="1">
                <a:effectLst>
                  <a:outerShdw blurRad="38100" dist="38100" dir="2700000" algn="tl">
                    <a:srgbClr val="000000"/>
                  </a:outerShdw>
                </a:effectLst>
                <a:cs typeface="Arial" charset="0"/>
              </a:rPr>
              <a:t>Ntongka</a:t>
            </a:r>
            <a:r>
              <a:rPr lang="en-US" sz="1400" b="1" dirty="0">
                <a:effectLst>
                  <a:outerShdw blurRad="38100" dist="38100" dir="2700000" algn="tl">
                    <a:srgbClr val="000000"/>
                  </a:outerShdw>
                </a:effectLst>
                <a:cs typeface="Arial" charset="0"/>
              </a:rPr>
              <a:t>/</a:t>
            </a: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Thakchi</a:t>
            </a:r>
            <a:endParaRPr lang="en-US" sz="1400" b="1" dirty="0">
              <a:effectLst>
                <a:outerShdw blurRad="38100" dist="38100" dir="2700000" algn="tl">
                  <a:srgbClr val="000000"/>
                </a:outerShdw>
              </a:effectLst>
              <a:cs typeface="Arial" charset="0"/>
            </a:endParaRPr>
          </a:p>
        </p:txBody>
      </p:sp>
      <p:sp>
        <p:nvSpPr>
          <p:cNvPr id="458790" name="Rectangle 38"/>
          <p:cNvSpPr>
            <a:spLocks noChangeArrowheads="1"/>
          </p:cNvSpPr>
          <p:nvPr/>
        </p:nvSpPr>
        <p:spPr bwMode="auto">
          <a:xfrm>
            <a:off x="7374770" y="5284202"/>
            <a:ext cx="1096453"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10 MSS &amp;</a:t>
            </a: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Pungno</a:t>
            </a:r>
            <a:endParaRPr lang="en-US" sz="1400" b="1" dirty="0">
              <a:effectLst>
                <a:outerShdw blurRad="38100" dist="38100" dir="2700000" algn="tl">
                  <a:srgbClr val="000000"/>
                </a:outerShdw>
              </a:effectLst>
              <a:cs typeface="Arial" charset="0"/>
            </a:endParaRPr>
          </a:p>
        </p:txBody>
      </p:sp>
      <p:sp>
        <p:nvSpPr>
          <p:cNvPr id="458791" name="Rectangle 39"/>
          <p:cNvSpPr>
            <a:spLocks noChangeArrowheads="1"/>
          </p:cNvSpPr>
          <p:nvPr/>
        </p:nvSpPr>
        <p:spPr bwMode="auto">
          <a:xfrm>
            <a:off x="685800" y="6021388"/>
            <a:ext cx="7924800" cy="736099"/>
          </a:xfrm>
          <a:prstGeom prst="rect">
            <a:avLst/>
          </a:prstGeom>
          <a:noFill/>
          <a:ln w="12700">
            <a:noFill/>
            <a:miter lim="800000"/>
            <a:headEnd/>
            <a:tailEnd/>
          </a:ln>
          <a:effectLst/>
        </p:spPr>
        <p:txBody>
          <a:bodyPr lIns="90487" tIns="44450" rIns="90487" bIns="44450">
            <a:spAutoFit/>
          </a:bodyPr>
          <a:lstStyle/>
          <a:p>
            <a:pPr algn="ctr">
              <a:defRPr/>
            </a:pPr>
            <a:r>
              <a:rPr lang="en-US" sz="1400" b="1" dirty="0">
                <a:effectLst>
                  <a:outerShdw blurRad="38100" dist="38100" dir="2700000" algn="tl">
                    <a:srgbClr val="000000"/>
                  </a:outerShdw>
                </a:effectLst>
                <a:cs typeface="Arial" charset="0"/>
              </a:rPr>
              <a:t>White text shows 10 steps adapted from Haddon Robinson, </a:t>
            </a:r>
            <a:r>
              <a:rPr lang="en-US" sz="1400" b="1" i="1" dirty="0">
                <a:effectLst>
                  <a:outerShdw blurRad="38100" dist="38100" dir="2700000" algn="tl">
                    <a:srgbClr val="000000"/>
                  </a:outerShdw>
                </a:effectLst>
                <a:cs typeface="Arial" charset="0"/>
              </a:rPr>
              <a:t>Biblical Preaching</a:t>
            </a:r>
            <a:r>
              <a:rPr lang="en-US" sz="1400" b="1" dirty="0">
                <a:effectLst>
                  <a:outerShdw blurRad="38100" dist="38100" dir="2700000" algn="tl">
                    <a:srgbClr val="000000"/>
                  </a:outerShdw>
                </a:effectLst>
                <a:cs typeface="Arial" charset="0"/>
              </a:rPr>
              <a:t> (notes, 105)</a:t>
            </a:r>
          </a:p>
          <a:p>
            <a:pPr algn="ctr">
              <a:defRPr/>
            </a:pPr>
            <a:r>
              <a:rPr lang="en-US" sz="1400" b="1" i="1" dirty="0">
                <a:latin typeface="Arial"/>
                <a:cs typeface="Arial"/>
              </a:rPr>
              <a:t>[</a:t>
            </a:r>
            <a:r>
              <a:rPr lang="en-US" sz="1400" b="1" i="1" dirty="0" err="1">
                <a:latin typeface="Arial"/>
                <a:cs typeface="Arial"/>
              </a:rPr>
              <a:t>Lotha</a:t>
            </a:r>
            <a:r>
              <a:rPr lang="en-US" sz="1400" b="1" i="1" dirty="0">
                <a:latin typeface="Arial"/>
                <a:cs typeface="Arial"/>
              </a:rPr>
              <a:t>: Haddon Robinson </a:t>
            </a:r>
            <a:r>
              <a:rPr lang="en-US" sz="1400" b="1" i="1" dirty="0" err="1">
                <a:latin typeface="Arial"/>
                <a:cs typeface="Arial"/>
              </a:rPr>
              <a:t>kako</a:t>
            </a:r>
            <a:r>
              <a:rPr lang="en-US" sz="1400" b="1" i="1" dirty="0">
                <a:latin typeface="Arial"/>
                <a:cs typeface="Arial"/>
              </a:rPr>
              <a:t> lo no </a:t>
            </a:r>
            <a:r>
              <a:rPr lang="en-US" sz="1400" b="1" i="1" dirty="0" err="1">
                <a:latin typeface="Arial"/>
                <a:cs typeface="Arial"/>
              </a:rPr>
              <a:t>khe</a:t>
            </a:r>
            <a:r>
              <a:rPr lang="en-US" sz="1400" b="1" i="1" dirty="0">
                <a:latin typeface="Arial"/>
                <a:cs typeface="Arial"/>
              </a:rPr>
              <a:t> cha </a:t>
            </a:r>
            <a:r>
              <a:rPr lang="en-US" sz="1400" b="1" i="1" dirty="0" err="1">
                <a:latin typeface="Arial"/>
                <a:cs typeface="Arial"/>
              </a:rPr>
              <a:t>cho</a:t>
            </a:r>
            <a:r>
              <a:rPr lang="en-US" sz="1400" b="1" i="1" dirty="0">
                <a:latin typeface="Arial"/>
                <a:cs typeface="Arial"/>
              </a:rPr>
              <a:t>, </a:t>
            </a:r>
            <a:r>
              <a:rPr lang="en-US" sz="1400" b="1" i="1" dirty="0" err="1">
                <a:latin typeface="Arial"/>
                <a:cs typeface="Arial"/>
              </a:rPr>
              <a:t>Potsow</a:t>
            </a:r>
            <a:r>
              <a:rPr lang="en-US" sz="1400" b="1" i="1" dirty="0">
                <a:latin typeface="Arial"/>
                <a:cs typeface="Arial"/>
              </a:rPr>
              <a:t> </a:t>
            </a:r>
            <a:r>
              <a:rPr lang="en-US" sz="1400" b="1" i="1" dirty="0" err="1">
                <a:latin typeface="Arial"/>
                <a:cs typeface="Arial"/>
              </a:rPr>
              <a:t>yilona</a:t>
            </a:r>
            <a:r>
              <a:rPr lang="en-US" sz="1400" b="1" i="1" dirty="0">
                <a:latin typeface="Arial"/>
                <a:cs typeface="Arial"/>
              </a:rPr>
              <a:t> </a:t>
            </a:r>
            <a:r>
              <a:rPr lang="en-US" sz="1400" b="1" i="1" dirty="0" err="1">
                <a:latin typeface="Arial"/>
                <a:cs typeface="Arial"/>
              </a:rPr>
              <a:t>pungno</a:t>
            </a:r>
            <a:r>
              <a:rPr lang="en-US" sz="1400" b="1" i="1" dirty="0">
                <a:latin typeface="Arial"/>
                <a:cs typeface="Arial"/>
              </a:rPr>
              <a:t>, 105]</a:t>
            </a:r>
            <a:endParaRPr lang="en-US" sz="1400" b="1" dirty="0">
              <a:latin typeface="Arial"/>
              <a:cs typeface="Arial"/>
            </a:endParaRPr>
          </a:p>
          <a:p>
            <a:pPr algn="ctr">
              <a:defRPr/>
            </a:pPr>
            <a:endParaRPr lang="en-US" sz="1400" b="1" dirty="0">
              <a:effectLst>
                <a:outerShdw blurRad="38100" dist="38100" dir="2700000" algn="tl">
                  <a:srgbClr val="000000"/>
                </a:outerShdw>
              </a:effectLst>
              <a:cs typeface="Arial" charset="0"/>
            </a:endParaRPr>
          </a:p>
        </p:txBody>
      </p:sp>
      <p:sp>
        <p:nvSpPr>
          <p:cNvPr id="100392"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458793" name="Oval 41"/>
          <p:cNvSpPr>
            <a:spLocks noChangeArrowheads="1"/>
          </p:cNvSpPr>
          <p:nvPr/>
        </p:nvSpPr>
        <p:spPr bwMode="auto">
          <a:xfrm>
            <a:off x="107504" y="3533774"/>
            <a:ext cx="3831107" cy="1679163"/>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Tree>
    <p:extLst>
      <p:ext uri="{BB962C8B-B14F-4D97-AF65-F5344CB8AC3E}">
        <p14:creationId xmlns:p14="http://schemas.microsoft.com/office/powerpoint/2010/main" val="24056193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1026"/>
          <p:cNvSpPr>
            <a:spLocks noGrp="1" noChangeArrowheads="1"/>
          </p:cNvSpPr>
          <p:nvPr>
            <p:ph type="ctrTitle"/>
          </p:nvPr>
        </p:nvSpPr>
        <p:spPr>
          <a:xfrm>
            <a:off x="457200" y="685800"/>
            <a:ext cx="8229600" cy="2362200"/>
          </a:xfrm>
        </p:spPr>
        <p:txBody>
          <a:bodyPr/>
          <a:lstStyle/>
          <a:p>
            <a:pPr eaLnBrk="1" hangingPunct="1"/>
            <a:r>
              <a:rPr kumimoji="0" lang="en-US" sz="6600" b="1">
                <a:latin typeface="Helvetica" charset="0"/>
                <a:ea typeface="Osaka" charset="0"/>
                <a:cs typeface="Osaka" charset="0"/>
              </a:rPr>
              <a:t>Exegetical Outlining</a:t>
            </a:r>
            <a:endParaRPr kumimoji="0" lang="en-US" sz="5400">
              <a:latin typeface="Helvetica" charset="0"/>
              <a:ea typeface="Osaka" charset="0"/>
              <a:cs typeface="Osaka" charset="0"/>
            </a:endParaRPr>
          </a:p>
        </p:txBody>
      </p:sp>
      <p:sp>
        <p:nvSpPr>
          <p:cNvPr id="348162" name="Rectangle 1027"/>
          <p:cNvSpPr>
            <a:spLocks noGrp="1" noChangeArrowheads="1"/>
          </p:cNvSpPr>
          <p:nvPr>
            <p:ph type="subTitle" idx="1"/>
          </p:nvPr>
        </p:nvSpPr>
        <p:spPr>
          <a:xfrm>
            <a:off x="0" y="3886200"/>
            <a:ext cx="9144000" cy="2971800"/>
          </a:xfrm>
        </p:spPr>
        <p:txBody>
          <a:bodyPr/>
          <a:lstStyle/>
          <a:p>
            <a:pPr eaLnBrk="1" hangingPunct="1">
              <a:buFont typeface="Wingdings" charset="0"/>
              <a:buNone/>
            </a:pPr>
            <a:r>
              <a:rPr kumimoji="0" lang="en-US" sz="4000" dirty="0">
                <a:latin typeface="Helvetica" charset="0"/>
                <a:ea typeface="Osaka" charset="0"/>
                <a:cs typeface="Osaka" charset="0"/>
              </a:rPr>
              <a:t>Uno </a:t>
            </a:r>
            <a:r>
              <a:rPr kumimoji="0" lang="en-US" sz="4000" dirty="0" err="1">
                <a:latin typeface="Helvetica" charset="0"/>
                <a:ea typeface="Osaka" charset="0"/>
                <a:cs typeface="Osaka" charset="0"/>
              </a:rPr>
              <a:t>etsyuchi</a:t>
            </a:r>
            <a:r>
              <a:rPr kumimoji="0" lang="en-US" sz="4000" dirty="0">
                <a:latin typeface="Helvetica" charset="0"/>
                <a:ea typeface="Osaka" charset="0"/>
                <a:cs typeface="Osaka" charset="0"/>
              </a:rPr>
              <a:t> </a:t>
            </a:r>
            <a:r>
              <a:rPr kumimoji="0" lang="en-US" sz="4000" dirty="0" err="1">
                <a:latin typeface="Helvetica" charset="0"/>
                <a:ea typeface="Osaka" charset="0"/>
                <a:cs typeface="Osaka" charset="0"/>
              </a:rPr>
              <a:t>kvutowoe</a:t>
            </a:r>
            <a:r>
              <a:rPr kumimoji="0" lang="en-US" sz="4000" dirty="0">
                <a:latin typeface="Helvetica" charset="0"/>
                <a:ea typeface="Osaka" charset="0"/>
                <a:cs typeface="Osaka" charset="0"/>
              </a:rPr>
              <a:t> </a:t>
            </a:r>
            <a:r>
              <a:rPr kumimoji="0" lang="en-US" sz="4000" dirty="0" err="1">
                <a:latin typeface="Helvetica" charset="0"/>
                <a:ea typeface="Osaka" charset="0"/>
                <a:cs typeface="Osaka" charset="0"/>
              </a:rPr>
              <a:t>na</a:t>
            </a:r>
            <a:r>
              <a:rPr kumimoji="0" lang="en-US" sz="4000" dirty="0">
                <a:latin typeface="Helvetica" charset="0"/>
                <a:ea typeface="Osaka" charset="0"/>
                <a:cs typeface="Osaka" charset="0"/>
              </a:rPr>
              <a:t> </a:t>
            </a:r>
            <a:r>
              <a:rPr kumimoji="0" lang="en-US" sz="4000" dirty="0" err="1">
                <a:latin typeface="Helvetica" charset="0"/>
                <a:ea typeface="Osaka" charset="0"/>
                <a:cs typeface="Osaka" charset="0"/>
              </a:rPr>
              <a:t>hungchola</a:t>
            </a:r>
            <a:br>
              <a:rPr kumimoji="0" lang="en-US" sz="4000" dirty="0">
                <a:latin typeface="Helvetica" charset="0"/>
                <a:ea typeface="Osaka" charset="0"/>
                <a:cs typeface="Osaka" charset="0"/>
              </a:rPr>
            </a:br>
            <a:r>
              <a:rPr kumimoji="0" lang="ru-RU" altLang="ja-JP" sz="4000" dirty="0">
                <a:latin typeface="Helvetica" charset="0"/>
                <a:ea typeface="Osaka" charset="0"/>
                <a:cs typeface="Osaka" charset="0"/>
              </a:rPr>
              <a:t>“</a:t>
            </a:r>
            <a:r>
              <a:rPr kumimoji="0" lang="en-US" altLang="ja-JP" sz="4000" dirty="0" err="1">
                <a:latin typeface="Helvetica" charset="0"/>
                <a:ea typeface="Osaka" charset="0"/>
                <a:cs typeface="Osaka" charset="0"/>
              </a:rPr>
              <a:t>Ete</a:t>
            </a:r>
            <a:r>
              <a:rPr kumimoji="0" lang="en-US" altLang="ja-JP" sz="4000" dirty="0">
                <a:latin typeface="Helvetica" charset="0"/>
                <a:ea typeface="Osaka" charset="0"/>
                <a:cs typeface="Osaka" charset="0"/>
              </a:rPr>
              <a:t> </a:t>
            </a:r>
            <a:r>
              <a:rPr kumimoji="0" lang="en-US" altLang="ja-JP" sz="4000" dirty="0" err="1">
                <a:latin typeface="Helvetica" charset="0"/>
                <a:ea typeface="Osaka" charset="0"/>
                <a:cs typeface="Osaka" charset="0"/>
              </a:rPr>
              <a:t>Potsow</a:t>
            </a:r>
            <a:r>
              <a:rPr kumimoji="0" lang="en-US" altLang="ja-JP" sz="4000" dirty="0">
                <a:latin typeface="Helvetica" charset="0"/>
                <a:ea typeface="Osaka" charset="0"/>
                <a:cs typeface="Osaka" charset="0"/>
              </a:rPr>
              <a:t> jo </a:t>
            </a:r>
            <a:r>
              <a:rPr kumimoji="0" lang="en-US" altLang="ja-JP" sz="4000" dirty="0" err="1">
                <a:latin typeface="Helvetica" charset="0"/>
                <a:ea typeface="Osaka" charset="0"/>
                <a:cs typeface="Osaka" charset="0"/>
              </a:rPr>
              <a:t>tsankaphen</a:t>
            </a:r>
            <a:r>
              <a:rPr kumimoji="0" lang="ru-RU" altLang="ja-JP" sz="4000" dirty="0">
                <a:latin typeface="Helvetica" charset="0"/>
                <a:ea typeface="Osaka" charset="0"/>
                <a:cs typeface="Osaka" charset="0"/>
              </a:rPr>
              <a:t>"</a:t>
            </a:r>
            <a:r>
              <a:rPr kumimoji="0" lang="en-US" altLang="ja-JP" sz="4000" dirty="0">
                <a:latin typeface="Helvetica" charset="0"/>
                <a:ea typeface="Osaka" charset="0"/>
                <a:cs typeface="Osaka" charset="0"/>
              </a:rPr>
              <a:t> </a:t>
            </a:r>
            <a:br>
              <a:rPr kumimoji="0" lang="en-US" altLang="ja-JP" sz="4000" dirty="0">
                <a:latin typeface="Helvetica" charset="0"/>
                <a:ea typeface="Osaka" charset="0"/>
                <a:cs typeface="Osaka" charset="0"/>
              </a:rPr>
            </a:br>
            <a:r>
              <a:rPr kumimoji="0" lang="en-US" altLang="ja-JP" sz="4000" dirty="0">
                <a:latin typeface="Helvetica" charset="0"/>
                <a:ea typeface="Osaka" charset="0"/>
                <a:cs typeface="Osaka" charset="0"/>
              </a:rPr>
              <a:t>(Assignment #2 on p. 6)?</a:t>
            </a:r>
            <a:endParaRPr kumimoji="0" lang="en-US" sz="4000" dirty="0">
              <a:latin typeface="Helvetica" charset="0"/>
              <a:ea typeface="Osaka" charset="0"/>
              <a:cs typeface="Osaka" charset="0"/>
            </a:endParaRPr>
          </a:p>
        </p:txBody>
      </p:sp>
      <p:sp>
        <p:nvSpPr>
          <p:cNvPr id="348163" name="Text Box 1028"/>
          <p:cNvSpPr txBox="1">
            <a:spLocks noChangeArrowheads="1"/>
          </p:cNvSpPr>
          <p:nvPr/>
        </p:nvSpPr>
        <p:spPr bwMode="auto">
          <a:xfrm>
            <a:off x="8532813"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ea typeface="Osaka" charset="0"/>
                <a:cs typeface="Osaka" charset="0"/>
              </a:rPr>
              <a:t>31</a:t>
            </a:r>
            <a:endParaRPr lang="en-US">
              <a:latin typeface="Arial" charset="0"/>
              <a:ea typeface="Osaka" charset="0"/>
              <a:cs typeface="Osaka" charset="0"/>
            </a:endParaRPr>
          </a:p>
        </p:txBody>
      </p:sp>
      <p:pic>
        <p:nvPicPr>
          <p:cNvPr id="348164" name="Picture 1029" descr="Antonia Fortress mode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7813" y="333375"/>
            <a:ext cx="5791200"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571500" y="1828800"/>
            <a:ext cx="3695700" cy="3886200"/>
          </a:xfrm>
        </p:spPr>
        <p:txBody>
          <a:bodyPr/>
          <a:lstStyle/>
          <a:p>
            <a:pPr eaLnBrk="1" hangingPunct="1"/>
            <a:r>
              <a:rPr kumimoji="0" lang="en-US" dirty="0" err="1">
                <a:latin typeface="Helvetica" charset="0"/>
                <a:ea typeface="Osaka" charset="0"/>
                <a:cs typeface="Osaka" charset="0"/>
              </a:rPr>
              <a:t>Mmhona</a:t>
            </a:r>
            <a:r>
              <a:rPr kumimoji="0" lang="en-US" dirty="0">
                <a:latin typeface="Helvetica" charset="0"/>
                <a:ea typeface="Osaka" charset="0"/>
                <a:cs typeface="Osaka" charset="0"/>
              </a:rPr>
              <a:t> </a:t>
            </a:r>
            <a:r>
              <a:rPr kumimoji="0" lang="en-US" dirty="0" err="1">
                <a:latin typeface="Helvetica" charset="0"/>
                <a:ea typeface="Osaka" charset="0"/>
                <a:cs typeface="Osaka" charset="0"/>
              </a:rPr>
              <a:t>nsungrua</a:t>
            </a:r>
            <a:r>
              <a:rPr kumimoji="0" lang="en-US" dirty="0">
                <a:latin typeface="Helvetica" charset="0"/>
                <a:ea typeface="Osaka" charset="0"/>
                <a:cs typeface="Osaka" charset="0"/>
              </a:rPr>
              <a:t> </a:t>
            </a:r>
            <a:r>
              <a:rPr kumimoji="0" lang="en-US" dirty="0" err="1">
                <a:latin typeface="Helvetica" charset="0"/>
                <a:ea typeface="Osaka" charset="0"/>
                <a:cs typeface="Osaka" charset="0"/>
              </a:rPr>
              <a:t>tsona</a:t>
            </a:r>
            <a:r>
              <a:rPr kumimoji="0" lang="en-US" dirty="0">
                <a:latin typeface="Helvetica" charset="0"/>
                <a:ea typeface="Osaka" charset="0"/>
                <a:cs typeface="Osaka" charset="0"/>
              </a:rPr>
              <a:t> </a:t>
            </a:r>
            <a:r>
              <a:rPr kumimoji="0" lang="en-US" dirty="0" err="1">
                <a:latin typeface="Helvetica" charset="0"/>
                <a:ea typeface="Osaka" charset="0"/>
                <a:cs typeface="Osaka" charset="0"/>
              </a:rPr>
              <a:t>engathe</a:t>
            </a:r>
            <a:r>
              <a:rPr kumimoji="0" lang="en-US" dirty="0">
                <a:latin typeface="Helvetica" charset="0"/>
                <a:ea typeface="Osaka" charset="0"/>
                <a:cs typeface="Osaka" charset="0"/>
              </a:rPr>
              <a:t> </a:t>
            </a:r>
            <a:r>
              <a:rPr kumimoji="0" lang="en-US" dirty="0" err="1">
                <a:latin typeface="Helvetica" charset="0"/>
                <a:ea typeface="Osaka" charset="0"/>
                <a:cs typeface="Osaka" charset="0"/>
              </a:rPr>
              <a:t>laroa</a:t>
            </a:r>
            <a:r>
              <a:rPr kumimoji="0" lang="en-US" dirty="0">
                <a:latin typeface="Helvetica" charset="0"/>
                <a:ea typeface="Osaka" charset="0"/>
                <a:cs typeface="Osaka" charset="0"/>
              </a:rPr>
              <a:t> </a:t>
            </a:r>
            <a:r>
              <a:rPr kumimoji="0" lang="en-US" dirty="0" err="1">
                <a:latin typeface="Helvetica" charset="0"/>
                <a:ea typeface="Osaka" charset="0"/>
                <a:cs typeface="Osaka" charset="0"/>
              </a:rPr>
              <a:t>tsochev</a:t>
            </a:r>
            <a:r>
              <a:rPr kumimoji="0" lang="en-US" dirty="0">
                <a:latin typeface="Helvetica" charset="0"/>
                <a:ea typeface="Osaka" charset="0"/>
                <a:cs typeface="Osaka" charset="0"/>
              </a:rPr>
              <a:t>. </a:t>
            </a:r>
          </a:p>
        </p:txBody>
      </p:sp>
      <p:pic>
        <p:nvPicPr>
          <p:cNvPr id="350210" name="Picture 1028" descr="Camel"/>
          <p:cNvPicPr>
            <a:picLocks noChangeAspect="1" noChangeArrowheads="1"/>
          </p:cNvPicPr>
          <p:nvPr/>
        </p:nvPicPr>
        <p:blipFill>
          <a:blip r:embed="rId3" cstate="screen">
            <a:extLst>
              <a:ext uri="{28A0092B-C50C-407E-A947-70E740481C1C}">
                <a14:useLocalDpi xmlns:a14="http://schemas.microsoft.com/office/drawing/2010/main"/>
              </a:ext>
            </a:extLst>
          </a:blip>
          <a:srcRect l="16612" t="6898" r="14194" b="15793"/>
          <a:stretch>
            <a:fillRect/>
          </a:stretch>
        </p:blipFill>
        <p:spPr bwMode="auto">
          <a:xfrm>
            <a:off x="4729163" y="0"/>
            <a:ext cx="43386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ular Callout 3"/>
          <p:cNvSpPr/>
          <p:nvPr/>
        </p:nvSpPr>
        <p:spPr bwMode="auto">
          <a:xfrm rot="10800000" flipV="1">
            <a:off x="2700337" y="4869160"/>
            <a:ext cx="6435725" cy="1917403"/>
          </a:xfrm>
          <a:prstGeom prst="wedgeRoundRectCallout">
            <a:avLst>
              <a:gd name="adj1" fmla="val -11326"/>
              <a:gd name="adj2" fmla="val -83128"/>
              <a:gd name="adj3" fmla="val 16667"/>
            </a:avLst>
          </a:prstGeom>
          <a:solidFill>
            <a:srgbClr val="273500"/>
          </a:solidFill>
          <a:ln w="9525" cap="flat" cmpd="sng" algn="ctr">
            <a:solidFill>
              <a:srgbClr val="FFFFFF"/>
            </a:solidFill>
            <a:prstDash val="solid"/>
            <a:round/>
            <a:headEnd type="none" w="med" len="med"/>
            <a:tailEnd type="none" w="med" len="med"/>
          </a:ln>
          <a:effectLst/>
        </p:spPr>
        <p:txBody>
          <a:bodyPr/>
          <a:lstStyle/>
          <a:p>
            <a:pPr algn="ctr">
              <a:defRPr/>
            </a:pPr>
            <a:r>
              <a:rPr lang="en-US" sz="2800" kern="0" dirty="0">
                <a:solidFill>
                  <a:srgbClr val="FFFFFF"/>
                </a:solidFill>
                <a:latin typeface="Arial" pitchFamily="-112" charset="0"/>
                <a:ea typeface="ＭＳ Ｐゴシック" pitchFamily="-112" charset="-128"/>
                <a:cs typeface="ＭＳ Ｐゴシック" pitchFamily="-112" charset="-128"/>
              </a:rPr>
              <a:t>Ana </a:t>
            </a:r>
            <a:r>
              <a:rPr lang="en-US" sz="2800" kern="0" dirty="0" err="1">
                <a:solidFill>
                  <a:srgbClr val="FFFFFF"/>
                </a:solidFill>
                <a:latin typeface="Arial" pitchFamily="-112" charset="0"/>
                <a:ea typeface="ＭＳ Ｐゴシック" pitchFamily="-112" charset="-128"/>
                <a:cs typeface="ＭＳ Ｐゴシック" pitchFamily="-112" charset="-128"/>
              </a:rPr>
              <a:t>ntsia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yuta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kvuthung</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sana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mekana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enhunga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yuta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shianglo</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kichuk</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njui</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ejumajo</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kvutoli</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ejueli</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na</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Potsow</a:t>
            </a:r>
            <a:r>
              <a:rPr lang="en-US" sz="2800" kern="0" dirty="0">
                <a:solidFill>
                  <a:srgbClr val="FFFFFF"/>
                </a:solidFill>
                <a:latin typeface="Arial" pitchFamily="-112" charset="0"/>
                <a:ea typeface="ＭＳ Ｐゴシック" pitchFamily="-112" charset="-128"/>
                <a:cs typeface="ＭＳ Ｐゴシック" pitchFamily="-112" charset="-128"/>
              </a:rPr>
              <a:t> </a:t>
            </a:r>
            <a:r>
              <a:rPr lang="en-US" sz="2800" kern="0" dirty="0" err="1">
                <a:solidFill>
                  <a:srgbClr val="FFFFFF"/>
                </a:solidFill>
                <a:latin typeface="Arial" pitchFamily="-112" charset="0"/>
                <a:ea typeface="ＭＳ Ｐゴシック" pitchFamily="-112" charset="-128"/>
                <a:cs typeface="ＭＳ Ｐゴシック" pitchFamily="-112" charset="-128"/>
              </a:rPr>
              <a:t>ekhungyani</a:t>
            </a:r>
            <a:r>
              <a:rPr lang="en-US" sz="2800" kern="0" dirty="0">
                <a:solidFill>
                  <a:srgbClr val="FFFFFF"/>
                </a:solidFill>
                <a:latin typeface="Arial" pitchFamily="-112" charset="0"/>
                <a:ea typeface="ＭＳ Ｐゴシック" pitchFamily="-112" charset="-128"/>
                <a:cs typeface="ＭＳ Ｐゴシック" pitchFamily="-112" charset="-128"/>
              </a:rPr>
              <a:t> n-</a:t>
            </a:r>
            <a:r>
              <a:rPr lang="en-US" sz="2800" kern="0" dirty="0" err="1">
                <a:solidFill>
                  <a:srgbClr val="FFFFFF"/>
                </a:solidFill>
                <a:latin typeface="Arial" pitchFamily="-112" charset="0"/>
                <a:ea typeface="ＭＳ Ｐゴシック" pitchFamily="-112" charset="-128"/>
                <a:cs typeface="ＭＳ Ｐゴシック" pitchFamily="-112" charset="-128"/>
              </a:rPr>
              <a:t>rheyisana</a:t>
            </a:r>
            <a:r>
              <a:rPr lang="en-US" sz="2800" kern="0" dirty="0">
                <a:solidFill>
                  <a:srgbClr val="FFFFFF"/>
                </a:solidFill>
                <a:latin typeface="Arial" pitchFamily="-112" charset="0"/>
                <a:ea typeface="ＭＳ Ｐゴシック" pitchFamily="-112" charset="-128"/>
                <a:cs typeface="ＭＳ Ｐゴシック" pitchFamily="-112" charset="-128"/>
              </a:rPr>
              <a:t> zeta </a:t>
            </a:r>
            <a:r>
              <a:rPr lang="en-US" sz="2800" kern="0" dirty="0" err="1">
                <a:solidFill>
                  <a:srgbClr val="FFFFFF"/>
                </a:solidFill>
                <a:latin typeface="Arial" pitchFamily="-112" charset="0"/>
                <a:ea typeface="ＭＳ Ｐゴシック" pitchFamily="-112" charset="-128"/>
                <a:cs typeface="ＭＳ Ｐゴシック" pitchFamily="-112" charset="-128"/>
              </a:rPr>
              <a:t>vana</a:t>
            </a:r>
            <a:r>
              <a:rPr lang="en-US" sz="2800" kern="0" dirty="0">
                <a:solidFill>
                  <a:srgbClr val="FFFFFF"/>
                </a:solidFill>
                <a:latin typeface="Arial" pitchFamily="-112" charset="0"/>
                <a:ea typeface="ＭＳ Ｐゴシック" pitchFamily="-112" charset="-128"/>
                <a:cs typeface="ＭＳ Ｐゴシック" pitchFamily="-112" charset="-128"/>
              </a:rPr>
              <a:t>. </a:t>
            </a:r>
            <a:endParaRPr lang="en-US" sz="1200" kern="0" dirty="0">
              <a:solidFill>
                <a:srgbClr val="FFFFFF"/>
              </a:solidFill>
              <a:latin typeface="Arial" pitchFamily="-112" charset="0"/>
              <a:ea typeface="ＭＳ Ｐゴシック" pitchFamily="-112" charset="-128"/>
              <a:cs typeface="ＭＳ Ｐゴシック" pitchFamily="-112"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dissolve">
                                      <p:cBhvr>
                                        <p:cTn id="7" dur="500"/>
                                        <p:tgtEl>
                                          <p:spTgt spid="133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idx="4294967295"/>
          </p:nvPr>
        </p:nvSpPr>
        <p:spPr>
          <a:xfrm>
            <a:off x="304800" y="96416"/>
            <a:ext cx="8839200" cy="1676400"/>
          </a:xfrm>
        </p:spPr>
        <p:txBody>
          <a:bodyPr anchor="t"/>
          <a:lstStyle/>
          <a:p>
            <a:pPr algn="ctr" eaLnBrk="1" hangingPunct="1"/>
            <a:r>
              <a:rPr lang="en-US" b="1" dirty="0">
                <a:latin typeface="Helvetica" charset="0"/>
              </a:rPr>
              <a:t> Olan </a:t>
            </a:r>
            <a:r>
              <a:rPr lang="en-US" b="1" dirty="0" err="1">
                <a:latin typeface="Helvetica" charset="0"/>
              </a:rPr>
              <a:t>Ethum</a:t>
            </a:r>
            <a:r>
              <a:rPr lang="en-US" b="1" dirty="0">
                <a:latin typeface="Helvetica" charset="0"/>
              </a:rPr>
              <a:t> </a:t>
            </a:r>
            <a:r>
              <a:rPr lang="en-US" b="1" dirty="0" err="1">
                <a:latin typeface="Helvetica" charset="0"/>
              </a:rPr>
              <a:t>Yilan</a:t>
            </a:r>
            <a:r>
              <a:rPr lang="en-US" b="1" dirty="0">
                <a:latin typeface="Helvetica" charset="0"/>
              </a:rPr>
              <a:t> </a:t>
            </a:r>
            <a:r>
              <a:rPr lang="en-US" b="1" dirty="0" err="1">
                <a:latin typeface="Helvetica" charset="0"/>
              </a:rPr>
              <a:t>Ephyo</a:t>
            </a:r>
            <a:r>
              <a:rPr lang="en-US" b="1" dirty="0">
                <a:latin typeface="Helvetica" charset="0"/>
              </a:rPr>
              <a:t> (</a:t>
            </a:r>
            <a:r>
              <a:rPr lang="en-US" b="1" dirty="0" err="1">
                <a:latin typeface="Helvetica" charset="0"/>
              </a:rPr>
              <a:t>Benkaden</a:t>
            </a:r>
            <a:r>
              <a:rPr lang="en-US" b="1" dirty="0">
                <a:latin typeface="Helvetica" charset="0"/>
              </a:rPr>
              <a:t> </a:t>
            </a:r>
            <a:r>
              <a:rPr lang="en-US" b="1" dirty="0" err="1">
                <a:latin typeface="Helvetica" charset="0"/>
              </a:rPr>
              <a:t>kako</a:t>
            </a:r>
            <a:r>
              <a:rPr lang="en-US" b="1" dirty="0">
                <a:latin typeface="Helvetica" charset="0"/>
              </a:rPr>
              <a:t>)</a:t>
            </a:r>
          </a:p>
        </p:txBody>
      </p:sp>
      <p:sp>
        <p:nvSpPr>
          <p:cNvPr id="31747" name="Text Box 3"/>
          <p:cNvSpPr txBox="1">
            <a:spLocks noChangeArrowheads="1"/>
          </p:cNvSpPr>
          <p:nvPr/>
        </p:nvSpPr>
        <p:spPr bwMode="auto">
          <a:xfrm>
            <a:off x="228600" y="2287588"/>
            <a:ext cx="8915400" cy="1077218"/>
          </a:xfrm>
          <a:prstGeom prst="rect">
            <a:avLst/>
          </a:prstGeom>
          <a:noFill/>
          <a:ln w="9525">
            <a:noFill/>
            <a:miter lim="800000"/>
            <a:headEnd/>
            <a:tailEnd/>
          </a:ln>
          <a:effectLst/>
        </p:spPr>
        <p:txBody>
          <a:bodyPr>
            <a:spAutoFit/>
          </a:bodyPr>
          <a:lstStyle/>
          <a:p>
            <a:pPr marL="514350" indent="-514350">
              <a:buFont typeface="Arial" charset="0"/>
              <a:buAutoNum type="alphaUcPeriod"/>
              <a:defRPr/>
            </a:pPr>
            <a:r>
              <a:rPr lang="en-US" sz="3200" b="1" dirty="0" err="1">
                <a:latin typeface="Arial" charset="0"/>
                <a:ea typeface="+mn-ea"/>
                <a:cs typeface="+mn-cs"/>
              </a:rPr>
              <a:t>Oyi</a:t>
            </a:r>
            <a:r>
              <a:rPr lang="en-US" sz="3200" b="1" dirty="0">
                <a:latin typeface="Arial" charset="0"/>
                <a:ea typeface="+mn-ea"/>
                <a:cs typeface="+mn-cs"/>
              </a:rPr>
              <a:t> jiang </a:t>
            </a:r>
            <a:r>
              <a:rPr lang="en-US" sz="3200" b="1" dirty="0" err="1">
                <a:latin typeface="Arial" charset="0"/>
                <a:ea typeface="+mn-ea"/>
                <a:cs typeface="+mn-cs"/>
              </a:rPr>
              <a:t>zechoa</a:t>
            </a:r>
            <a:r>
              <a:rPr lang="en-US" sz="3200" b="1" dirty="0">
                <a:latin typeface="Arial" charset="0"/>
                <a:ea typeface="+mn-ea"/>
                <a:cs typeface="+mn-cs"/>
              </a:rPr>
              <a:t> </a:t>
            </a:r>
            <a:r>
              <a:rPr lang="en-US" sz="3200" b="1" dirty="0" err="1">
                <a:latin typeface="Arial" charset="0"/>
                <a:ea typeface="+mn-ea"/>
                <a:cs typeface="+mn-cs"/>
              </a:rPr>
              <a:t>osi</a:t>
            </a:r>
            <a:r>
              <a:rPr lang="en-US" sz="3200" b="1" dirty="0">
                <a:latin typeface="Arial" charset="0"/>
                <a:ea typeface="+mn-ea"/>
                <a:cs typeface="+mn-cs"/>
              </a:rPr>
              <a:t> </a:t>
            </a:r>
            <a:r>
              <a:rPr lang="en-US" sz="3200" b="1" dirty="0" err="1">
                <a:latin typeface="Arial" charset="0"/>
                <a:ea typeface="+mn-ea"/>
                <a:cs typeface="+mn-cs"/>
              </a:rPr>
              <a:t>khiesio</a:t>
            </a:r>
            <a:r>
              <a:rPr lang="en-US" sz="3200" b="1" dirty="0">
                <a:latin typeface="Arial" charset="0"/>
                <a:ea typeface="+mn-ea"/>
                <a:cs typeface="+mn-cs"/>
              </a:rPr>
              <a:t> jiang jo </a:t>
            </a:r>
            <a:r>
              <a:rPr lang="en-US" sz="3200" b="1" dirty="0" err="1">
                <a:latin typeface="Arial" charset="0"/>
                <a:ea typeface="+mn-ea"/>
                <a:cs typeface="+mn-cs"/>
              </a:rPr>
              <a:t>khisia</a:t>
            </a:r>
            <a:r>
              <a:rPr lang="en-US" sz="3200" b="1" dirty="0">
                <a:latin typeface="Arial" charset="0"/>
                <a:ea typeface="+mn-ea"/>
                <a:cs typeface="+mn-cs"/>
              </a:rPr>
              <a:t>.</a:t>
            </a:r>
          </a:p>
        </p:txBody>
      </p:sp>
      <p:sp>
        <p:nvSpPr>
          <p:cNvPr id="352259" name="Text Box 5"/>
          <p:cNvSpPr txBox="1">
            <a:spLocks noChangeArrowheads="1"/>
          </p:cNvSpPr>
          <p:nvPr/>
        </p:nvSpPr>
        <p:spPr bwMode="auto">
          <a:xfrm>
            <a:off x="8502650" y="117475"/>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31</a:t>
            </a:r>
            <a:endParaRPr lang="en-US">
              <a:latin typeface="Arial" charset="0"/>
              <a:cs typeface="Arial" charset="0"/>
            </a:endParaRPr>
          </a:p>
        </p:txBody>
      </p:sp>
      <p:sp>
        <p:nvSpPr>
          <p:cNvPr id="5" name="Text Box 3"/>
          <p:cNvSpPr txBox="1">
            <a:spLocks noChangeArrowheads="1"/>
          </p:cNvSpPr>
          <p:nvPr/>
        </p:nvSpPr>
        <p:spPr bwMode="auto">
          <a:xfrm>
            <a:off x="1295400" y="4343400"/>
            <a:ext cx="7620000" cy="1077218"/>
          </a:xfrm>
          <a:prstGeom prst="rect">
            <a:avLst/>
          </a:prstGeom>
          <a:noFill/>
          <a:ln w="9525">
            <a:noFill/>
            <a:miter lim="800000"/>
            <a:headEnd/>
            <a:tailEnd/>
          </a:ln>
          <a:effectLst/>
        </p:spPr>
        <p:txBody>
          <a:bodyPr>
            <a:spAutoFit/>
          </a:bodyPr>
          <a:lstStyle/>
          <a:p>
            <a:pPr>
              <a:defRPr/>
            </a:pPr>
            <a:r>
              <a:rPr lang="en-US" sz="3200" b="1" i="1" dirty="0" err="1">
                <a:latin typeface="Arial" charset="0"/>
                <a:ea typeface="+mn-ea"/>
                <a:cs typeface="+mn-cs"/>
              </a:rPr>
              <a:t>Ejyukaena</a:t>
            </a:r>
            <a:r>
              <a:rPr lang="en-US" sz="3200" b="1" i="1" dirty="0">
                <a:latin typeface="Arial" charset="0"/>
                <a:ea typeface="+mn-ea"/>
                <a:cs typeface="+mn-cs"/>
              </a:rPr>
              <a:t>, </a:t>
            </a:r>
            <a:r>
              <a:rPr lang="en-US" sz="3200" b="1" i="1" dirty="0" err="1">
                <a:latin typeface="Arial" charset="0"/>
                <a:ea typeface="+mn-ea"/>
                <a:cs typeface="+mn-cs"/>
              </a:rPr>
              <a:t>Ntio</a:t>
            </a:r>
            <a:r>
              <a:rPr lang="en-US" sz="3200" b="1" i="1" dirty="0">
                <a:latin typeface="Arial" charset="0"/>
                <a:ea typeface="+mn-ea"/>
                <a:cs typeface="+mn-cs"/>
              </a:rPr>
              <a:t> </a:t>
            </a:r>
            <a:r>
              <a:rPr lang="en-US" sz="3200" b="1" i="1" dirty="0" err="1">
                <a:latin typeface="Arial" charset="0"/>
                <a:ea typeface="+mn-ea"/>
                <a:cs typeface="+mn-cs"/>
              </a:rPr>
              <a:t>tsukona</a:t>
            </a:r>
            <a:r>
              <a:rPr lang="en-US" sz="3200" b="1" i="1" dirty="0">
                <a:latin typeface="Arial" charset="0"/>
                <a:ea typeface="+mn-ea"/>
                <a:cs typeface="+mn-cs"/>
              </a:rPr>
              <a:t> “</a:t>
            </a:r>
            <a:r>
              <a:rPr lang="en-US" sz="3200" b="1" i="1" dirty="0" err="1">
                <a:latin typeface="Arial" charset="0"/>
                <a:ea typeface="+mn-ea"/>
                <a:cs typeface="+mn-cs"/>
              </a:rPr>
              <a:t>ete</a:t>
            </a:r>
            <a:r>
              <a:rPr lang="en-US" sz="3200" b="1" i="1" dirty="0">
                <a:latin typeface="Arial" charset="0"/>
                <a:ea typeface="+mn-ea"/>
                <a:cs typeface="+mn-cs"/>
              </a:rPr>
              <a:t> </a:t>
            </a:r>
            <a:r>
              <a:rPr lang="en-US" sz="3200" b="1" i="1" dirty="0" err="1">
                <a:latin typeface="Arial" charset="0"/>
                <a:ea typeface="+mn-ea"/>
                <a:cs typeface="+mn-cs"/>
              </a:rPr>
              <a:t>Potsow</a:t>
            </a:r>
            <a:r>
              <a:rPr lang="en-US" sz="3200" b="1" i="1" dirty="0">
                <a:latin typeface="Arial" charset="0"/>
                <a:ea typeface="+mn-ea"/>
                <a:cs typeface="+mn-cs"/>
              </a:rPr>
              <a:t> jo </a:t>
            </a:r>
            <a:r>
              <a:rPr lang="en-US" sz="3200" b="1" i="1" dirty="0" err="1">
                <a:latin typeface="Arial" charset="0"/>
                <a:ea typeface="+mn-ea"/>
                <a:cs typeface="+mn-cs"/>
              </a:rPr>
              <a:t>tsankhaphen</a:t>
            </a:r>
            <a:r>
              <a:rPr lang="en-US" sz="3200" b="1" i="1" dirty="0">
                <a:latin typeface="Arial" charset="0"/>
                <a:ea typeface="+mn-ea"/>
                <a:cs typeface="+mn-cs"/>
              </a:rPr>
              <a:t>” la?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1" descr="Aphek Turkish fortress from south, tb n05250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4306" name="Title 2"/>
          <p:cNvSpPr>
            <a:spLocks noGrp="1"/>
          </p:cNvSpPr>
          <p:nvPr>
            <p:ph type="title" idx="4294967295"/>
          </p:nvPr>
        </p:nvSpPr>
        <p:spPr/>
        <p:txBody>
          <a:bodyPr/>
          <a:lstStyle/>
          <a:p>
            <a:r>
              <a:rPr lang="en-US">
                <a:latin typeface="Helvetica" charset="0"/>
              </a:rPr>
              <a:t>Aphek Turkish Fortress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2" descr="Nimrod's Fortress from east2, tb04090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63700"/>
            <a:ext cx="6924675" cy="519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5330" name="Title 1"/>
          <p:cNvSpPr>
            <a:spLocks noGrp="1"/>
          </p:cNvSpPr>
          <p:nvPr>
            <p:ph type="title" idx="4294967295"/>
          </p:nvPr>
        </p:nvSpPr>
        <p:spPr>
          <a:xfrm>
            <a:off x="0" y="0"/>
            <a:ext cx="3124200" cy="2209800"/>
          </a:xfrm>
        </p:spPr>
        <p:txBody>
          <a:bodyPr/>
          <a:lstStyle/>
          <a:p>
            <a:r>
              <a:rPr lang="en-US">
                <a:latin typeface="Helvetica" charset="0"/>
              </a:rPr>
              <a:t>Nimrod</a:t>
            </a:r>
            <a:r>
              <a:rPr lang="fr-FR" altLang="ja-JP">
                <a:latin typeface="Helvetica" charset="0"/>
              </a:rPr>
              <a:t>'</a:t>
            </a:r>
            <a:r>
              <a:rPr lang="en-US" altLang="ja-JP">
                <a:latin typeface="Helvetica" charset="0"/>
              </a:rPr>
              <a:t>s Fortress</a:t>
            </a:r>
            <a:endParaRPr lang="en-US">
              <a:latin typeface="Helvetica" charset="0"/>
            </a:endParaRPr>
          </a:p>
        </p:txBody>
      </p:sp>
      <p:pic>
        <p:nvPicPr>
          <p:cNvPr id="4" name="Picture 3" descr="Nimrod's Fortress keep from below, tb04090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4600" y="0"/>
            <a:ext cx="4697413" cy="352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Nimrod's Fortress chamber2, tb0629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3188" y="2286000"/>
            <a:ext cx="5230812" cy="392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83596" y="561975"/>
            <a:ext cx="8135560" cy="5016758"/>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charset="0"/>
                <a:ea typeface="Arial" charset="0"/>
                <a:cs typeface="Arial" charset="0"/>
              </a:rPr>
              <a:t>Ete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jo </a:t>
            </a:r>
            <a:r>
              <a:rPr lang="en-US" sz="4000" b="1" dirty="0" err="1">
                <a:solidFill>
                  <a:srgbClr val="FFFFFF"/>
                </a:solidFill>
                <a:latin typeface="Arial" charset="0"/>
                <a:ea typeface="Arial" charset="0"/>
                <a:cs typeface="Arial" charset="0"/>
              </a:rPr>
              <a:t>tsankhapen</a:t>
            </a:r>
            <a:r>
              <a:rPr lang="en-US" sz="4000" b="1" dirty="0">
                <a:solidFill>
                  <a:srgbClr val="FFFFFF"/>
                </a:solidFill>
                <a:latin typeface="Arial" charset="0"/>
                <a:ea typeface="Arial" charset="0"/>
                <a:cs typeface="Arial" charset="0"/>
              </a:rPr>
              <a:t>, </a:t>
            </a:r>
          </a:p>
          <a:p>
            <a:pPr algn="ctr">
              <a:defRPr/>
            </a:pPr>
            <a:r>
              <a:rPr lang="en-US" sz="4000" b="1" dirty="0" err="1">
                <a:solidFill>
                  <a:srgbClr val="FFFFFF"/>
                </a:solidFill>
                <a:latin typeface="Arial" charset="0"/>
                <a:ea typeface="Arial" charset="0"/>
                <a:cs typeface="Arial" charset="0"/>
              </a:rPr>
              <a:t>Kvuthungha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nsenphio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pvukhfu</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Jukhyo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yiathung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enzanchi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pvui</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Ezup</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nungra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yutalo</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Ori </a:t>
            </a:r>
            <a:r>
              <a:rPr lang="en-US" sz="4000" b="1" dirty="0" err="1">
                <a:solidFill>
                  <a:srgbClr val="FFFFFF"/>
                </a:solidFill>
                <a:latin typeface="Arial" charset="0"/>
                <a:ea typeface="Arial" charset="0"/>
                <a:cs typeface="Arial" charset="0"/>
              </a:rPr>
              <a:t>enhen</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jina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ezup</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epiv</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tssoala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Satan </a:t>
            </a:r>
            <a:r>
              <a:rPr lang="en-US" sz="4000" b="1" dirty="0" err="1">
                <a:solidFill>
                  <a:srgbClr val="FFFFFF"/>
                </a:solidFill>
                <a:latin typeface="Arial" charset="0"/>
                <a:ea typeface="Arial" charset="0"/>
                <a:cs typeface="Arial" charset="0"/>
              </a:rPr>
              <a:t>kyakrum</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tsuphoa</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Etsaknkong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pibo</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Limhalo</a:t>
            </a:r>
            <a:r>
              <a:rPr lang="en-US" sz="4000" b="1" dirty="0">
                <a:solidFill>
                  <a:srgbClr val="FFFFFF"/>
                </a:solidFill>
                <a:latin typeface="Arial" charset="0"/>
                <a:ea typeface="Arial" charset="0"/>
                <a:cs typeface="Arial" charset="0"/>
              </a:rPr>
              <a:t> jo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tho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elio</a:t>
            </a:r>
            <a:r>
              <a:rPr lang="en-US" sz="4000" b="1" dirty="0">
                <a:solidFill>
                  <a:srgbClr val="FFFFFF"/>
                </a:solidFill>
                <a:latin typeface="Arial" charset="0"/>
                <a:ea typeface="Arial" charset="0"/>
                <a:cs typeface="Arial" charset="0"/>
              </a:rPr>
              <a:t>.</a:t>
            </a:r>
          </a:p>
        </p:txBody>
      </p:sp>
      <p:sp>
        <p:nvSpPr>
          <p:cNvPr id="331779"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1780"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1</a:t>
            </a:r>
          </a:p>
        </p:txBody>
      </p:sp>
    </p:spTree>
    <p:extLst>
      <p:ext uri="{BB962C8B-B14F-4D97-AF65-F5344CB8AC3E}">
        <p14:creationId xmlns:p14="http://schemas.microsoft.com/office/powerpoint/2010/main" val="18632329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7"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85800" y="511366"/>
            <a:ext cx="7772400" cy="990600"/>
          </a:xfrm>
          <a:solidFill>
            <a:schemeClr val="bg2"/>
          </a:solidFill>
        </p:spPr>
        <p:txBody>
          <a:bodyPr/>
          <a:lstStyle/>
          <a:p>
            <a:pPr>
              <a:defRPr/>
            </a:pPr>
            <a:r>
              <a:rPr lang="en-US" dirty="0">
                <a:solidFill>
                  <a:schemeClr val="tx1"/>
                </a:solidFill>
                <a:effectLst>
                  <a:outerShdw blurRad="38100" dist="38100" dir="2700000" algn="tl">
                    <a:srgbClr val="000000"/>
                  </a:outerShdw>
                </a:effectLst>
                <a:latin typeface="Arial" charset="0"/>
              </a:rPr>
              <a:t>1.  </a:t>
            </a:r>
            <a:r>
              <a:rPr lang="en-US" dirty="0" err="1">
                <a:solidFill>
                  <a:schemeClr val="tx1"/>
                </a:solidFill>
                <a:effectLst>
                  <a:outerShdw blurRad="38100" dist="38100" dir="2700000" algn="tl">
                    <a:srgbClr val="000000"/>
                  </a:outerShdw>
                </a:effectLst>
                <a:latin typeface="Arial" charset="0"/>
              </a:rPr>
              <a:t>Yilan</a:t>
            </a:r>
            <a:r>
              <a:rPr lang="en-US" dirty="0">
                <a:solidFill>
                  <a:schemeClr val="tx1"/>
                </a:solidFill>
                <a:effectLst>
                  <a:outerShdw blurRad="38100" dist="38100" dir="2700000" algn="tl">
                    <a:srgbClr val="000000"/>
                  </a:outerShdw>
                </a:effectLst>
                <a:latin typeface="Arial" charset="0"/>
              </a:rPr>
              <a:t> ji kha</a:t>
            </a:r>
          </a:p>
        </p:txBody>
      </p:sp>
      <p:sp>
        <p:nvSpPr>
          <p:cNvPr id="3" name="Title 1"/>
          <p:cNvSpPr txBox="1">
            <a:spLocks/>
          </p:cNvSpPr>
          <p:nvPr/>
        </p:nvSpPr>
        <p:spPr bwMode="auto">
          <a:xfrm>
            <a:off x="1143000" y="2819400"/>
            <a:ext cx="7620000" cy="3505200"/>
          </a:xfrm>
          <a:prstGeom prst="rect">
            <a:avLst/>
          </a:prstGeom>
          <a:noFill/>
          <a:ln w="9525">
            <a:noFill/>
            <a:miter lim="800000"/>
            <a:headEnd/>
            <a:tailEnd/>
          </a:ln>
        </p:spPr>
        <p:txBody>
          <a:bodyPr anchor="ctr"/>
          <a:lstStyle>
            <a:lvl1pPr marL="628650" indent="-6286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effectLst>
                  <a:glow rad="101600">
                    <a:srgbClr val="031A3C"/>
                  </a:glow>
                </a:effectLst>
                <a:latin typeface="Arial" charset="0"/>
                <a:cs typeface="Arial" charset="0"/>
              </a:rPr>
              <a:t>a)	Greek </a:t>
            </a:r>
            <a:r>
              <a:rPr lang="en-US" sz="2800" b="1" dirty="0" err="1">
                <a:effectLst>
                  <a:glow rad="101600">
                    <a:srgbClr val="031A3C"/>
                  </a:glow>
                </a:effectLst>
                <a:latin typeface="Arial" charset="0"/>
                <a:cs typeface="Arial" charset="0"/>
              </a:rPr>
              <a:t>tona</a:t>
            </a:r>
            <a:r>
              <a:rPr lang="en-US" sz="2800" b="1" dirty="0">
                <a:effectLst>
                  <a:glow rad="101600">
                    <a:srgbClr val="031A3C"/>
                  </a:glow>
                </a:effectLst>
                <a:latin typeface="Arial" charset="0"/>
                <a:cs typeface="Arial" charset="0"/>
              </a:rPr>
              <a:t> Hebrew to </a:t>
            </a:r>
            <a:r>
              <a:rPr lang="en-US" sz="2800" b="1" dirty="0" err="1">
                <a:effectLst>
                  <a:glow rad="101600">
                    <a:srgbClr val="031A3C"/>
                  </a:glow>
                </a:effectLst>
                <a:latin typeface="Arial" charset="0"/>
                <a:cs typeface="Arial" charset="0"/>
              </a:rPr>
              <a:t>kako</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jianglo</a:t>
            </a:r>
            <a:r>
              <a:rPr lang="en-US" sz="2800" b="1" dirty="0">
                <a:effectLst>
                  <a:glow rad="101600">
                    <a:srgbClr val="031A3C"/>
                  </a:glow>
                </a:effectLst>
                <a:latin typeface="Arial" charset="0"/>
                <a:cs typeface="Arial" charset="0"/>
              </a:rPr>
              <a:t> zeta (una </a:t>
            </a:r>
            <a:r>
              <a:rPr lang="en-US" sz="2800" b="1" dirty="0" err="1">
                <a:effectLst>
                  <a:glow rad="101600">
                    <a:srgbClr val="031A3C"/>
                  </a:glow>
                </a:effectLst>
                <a:latin typeface="Arial" charset="0"/>
                <a:cs typeface="Arial" charset="0"/>
              </a:rPr>
              <a:t>khacheta</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tsona</a:t>
            </a:r>
            <a:r>
              <a:rPr lang="en-US" sz="2800" b="1" dirty="0">
                <a:effectLst>
                  <a:glow rad="101600">
                    <a:srgbClr val="031A3C"/>
                  </a:glow>
                </a:effectLst>
                <a:latin typeface="Arial" charset="0"/>
                <a:cs typeface="Arial" charset="0"/>
              </a:rPr>
              <a:t>). </a:t>
            </a:r>
          </a:p>
          <a:p>
            <a:pPr>
              <a:lnSpc>
                <a:spcPct val="90000"/>
              </a:lnSpc>
              <a:buAutoNum type="alphaLcParenR" startAt="2"/>
              <a:defRPr/>
            </a:pPr>
            <a:r>
              <a:rPr lang="en-US" sz="2800" b="1" dirty="0">
                <a:effectLst>
                  <a:glow rad="101600">
                    <a:srgbClr val="031A3C"/>
                  </a:glow>
                </a:effectLst>
                <a:latin typeface="Arial" charset="0"/>
                <a:cs typeface="Arial" charset="0"/>
              </a:rPr>
              <a:t>Expositor</a:t>
            </a:r>
            <a:r>
              <a:rPr lang="fr-FR" altLang="ja-JP" sz="2800" b="1" dirty="0">
                <a:effectLst>
                  <a:glow rad="101600">
                    <a:srgbClr val="031A3C"/>
                  </a:glow>
                </a:effectLst>
                <a:latin typeface="Arial" charset="0"/>
                <a:cs typeface="Arial" charset="0"/>
              </a:rPr>
              <a:t>'</a:t>
            </a:r>
            <a:r>
              <a:rPr lang="en-US" sz="2800" b="1" dirty="0">
                <a:effectLst>
                  <a:glow rad="101600">
                    <a:srgbClr val="031A3C"/>
                  </a:glow>
                </a:effectLst>
                <a:latin typeface="Arial" charset="0"/>
                <a:cs typeface="Arial" charset="0"/>
              </a:rPr>
              <a:t>s Bible Commentary lo </a:t>
            </a:r>
            <a:r>
              <a:rPr lang="en-US" sz="2800" b="1" dirty="0" err="1">
                <a:effectLst>
                  <a:glow rad="101600">
                    <a:srgbClr val="031A3C"/>
                  </a:glow>
                </a:effectLst>
                <a:latin typeface="Arial" charset="0"/>
                <a:cs typeface="Arial" charset="0"/>
              </a:rPr>
              <a:t>etum</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tsuphov</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osi</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khetsu</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kheri</a:t>
            </a:r>
            <a:r>
              <a:rPr lang="en-US" sz="2800" b="1" dirty="0">
                <a:effectLst>
                  <a:glow rad="101600">
                    <a:srgbClr val="031A3C"/>
                  </a:glow>
                </a:effectLst>
                <a:latin typeface="Arial" charset="0"/>
                <a:cs typeface="Arial" charset="0"/>
              </a:rPr>
              <a:t> jiang zeta. </a:t>
            </a:r>
          </a:p>
          <a:p>
            <a:pPr>
              <a:lnSpc>
                <a:spcPct val="90000"/>
              </a:lnSpc>
              <a:buAutoNum type="alphaLcParenR" startAt="2"/>
              <a:defRPr/>
            </a:pPr>
            <a:r>
              <a:rPr lang="en-US" sz="2800" b="1" dirty="0">
                <a:effectLst>
                  <a:glow rad="101600">
                    <a:srgbClr val="031A3C"/>
                  </a:glow>
                </a:effectLst>
                <a:latin typeface="Arial" charset="0"/>
                <a:cs typeface="Arial" charset="0"/>
              </a:rPr>
              <a:t>Sermonic commentary </a:t>
            </a:r>
            <a:r>
              <a:rPr lang="en-US" sz="2800" b="1" dirty="0" err="1">
                <a:effectLst>
                  <a:glow rad="101600">
                    <a:srgbClr val="031A3C"/>
                  </a:glow>
                </a:effectLst>
                <a:latin typeface="Arial" charset="0"/>
                <a:cs typeface="Arial" charset="0"/>
              </a:rPr>
              <a:t>shi</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khae</a:t>
            </a:r>
            <a:r>
              <a:rPr lang="en-US" sz="2800" b="1" dirty="0">
                <a:effectLst>
                  <a:glow rad="101600">
                    <a:srgbClr val="031A3C"/>
                  </a:glow>
                </a:effectLst>
                <a:latin typeface="Arial" charset="0"/>
                <a:cs typeface="Arial" charset="0"/>
              </a:rPr>
              <a:t> zeta (by Stott, </a:t>
            </a:r>
            <a:r>
              <a:rPr lang="en-US" sz="2800" b="1" dirty="0" err="1">
                <a:effectLst>
                  <a:glow rad="101600">
                    <a:srgbClr val="031A3C"/>
                  </a:glow>
                </a:effectLst>
                <a:latin typeface="Arial" charset="0"/>
                <a:cs typeface="Arial" charset="0"/>
              </a:rPr>
              <a:t>Wiersbe</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Boice</a:t>
            </a:r>
            <a:r>
              <a:rPr lang="en-US" sz="2800" b="1" dirty="0">
                <a:effectLst>
                  <a:glow rad="101600">
                    <a:srgbClr val="031A3C"/>
                  </a:glow>
                </a:effectLst>
                <a:latin typeface="Arial" charset="0"/>
                <a:cs typeface="Arial" charset="0"/>
              </a:rPr>
              <a:t>, Criswell, Swindoll, etc.).</a:t>
            </a:r>
          </a:p>
        </p:txBody>
      </p:sp>
      <p:sp>
        <p:nvSpPr>
          <p:cNvPr id="259076"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27</a:t>
            </a:r>
            <a:endParaRPr lang="en-US">
              <a:latin typeface="Arial" charset="0"/>
              <a:cs typeface="Arial" charset="0"/>
            </a:endParaRPr>
          </a:p>
        </p:txBody>
      </p:sp>
      <p:sp>
        <p:nvSpPr>
          <p:cNvPr id="5" name="Title 1"/>
          <p:cNvSpPr txBox="1">
            <a:spLocks/>
          </p:cNvSpPr>
          <p:nvPr/>
        </p:nvSpPr>
        <p:spPr bwMode="auto">
          <a:xfrm>
            <a:off x="609600" y="1828800"/>
            <a:ext cx="8153400" cy="990600"/>
          </a:xfrm>
          <a:prstGeom prst="rect">
            <a:avLst/>
          </a:prstGeom>
          <a:noFill/>
          <a:ln w="9525">
            <a:noFill/>
            <a:miter lim="800000"/>
            <a:headEnd/>
            <a:tailEnd/>
          </a:ln>
        </p:spPr>
        <p:txBody>
          <a:bodyPr anchor="ctr"/>
          <a:lstStyle>
            <a:lvl1pPr marL="628650" indent="-6286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effectLst>
                  <a:glow rad="101600">
                    <a:srgbClr val="031A3C"/>
                  </a:glow>
                </a:effectLst>
                <a:latin typeface="Arial" charset="0"/>
                <a:cs typeface="Arial" charset="0"/>
              </a:rPr>
              <a:t>4)	</a:t>
            </a:r>
            <a:r>
              <a:rPr lang="en-US" sz="2800" b="1" dirty="0" err="1">
                <a:effectLst>
                  <a:glow rad="101600">
                    <a:srgbClr val="031A3C"/>
                  </a:glow>
                </a:effectLst>
                <a:latin typeface="Arial" charset="0"/>
                <a:cs typeface="Arial" charset="0"/>
              </a:rPr>
              <a:t>Kako</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eroroe</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lio</a:t>
            </a:r>
            <a:r>
              <a:rPr lang="en-US" sz="2800" b="1" dirty="0">
                <a:effectLst>
                  <a:glow rad="101600">
                    <a:srgbClr val="031A3C"/>
                  </a:glow>
                </a:effectLst>
                <a:latin typeface="Arial" charset="0"/>
                <a:cs typeface="Arial" charset="0"/>
              </a:rPr>
              <a:t> jiang </a:t>
            </a:r>
            <a:r>
              <a:rPr lang="en-US" sz="2800" b="1" dirty="0" err="1">
                <a:effectLst>
                  <a:glow rad="101600">
                    <a:srgbClr val="031A3C"/>
                  </a:glow>
                </a:effectLst>
                <a:latin typeface="Arial" charset="0"/>
                <a:cs typeface="Arial" charset="0"/>
              </a:rPr>
              <a:t>yantung</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yanri</a:t>
            </a:r>
            <a:r>
              <a:rPr lang="en-US" sz="2800" b="1" dirty="0">
                <a:effectLst>
                  <a:glow rad="101600">
                    <a:srgbClr val="031A3C"/>
                  </a:glow>
                </a:effectLst>
                <a:latin typeface="Arial" charset="0"/>
                <a:cs typeface="Arial" charset="0"/>
              </a:rPr>
              <a:t> zeta (</a:t>
            </a:r>
            <a:r>
              <a:rPr lang="en-US" sz="2800" b="1" dirty="0" err="1">
                <a:effectLst>
                  <a:glow rad="101600">
                    <a:srgbClr val="031A3C"/>
                  </a:glow>
                </a:effectLst>
                <a:latin typeface="Arial" charset="0"/>
                <a:cs typeface="Arial" charset="0"/>
              </a:rPr>
              <a:t>ayio</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ekyingolo</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olan</a:t>
            </a:r>
            <a:r>
              <a:rPr lang="en-US" sz="2800" b="1" dirty="0">
                <a:effectLst>
                  <a:glow rad="101600">
                    <a:srgbClr val="031A3C"/>
                  </a:glow>
                </a:effectLst>
                <a:latin typeface="Arial" charset="0"/>
                <a:cs typeface="Arial" charset="0"/>
              </a:rPr>
              <a:t> 5 </a:t>
            </a:r>
            <a:r>
              <a:rPr lang="en-US" sz="2800" b="1" dirty="0" err="1">
                <a:effectLst>
                  <a:glow rad="101600">
                    <a:srgbClr val="031A3C"/>
                  </a:glow>
                </a:effectLst>
                <a:latin typeface="Arial" charset="0"/>
                <a:cs typeface="Arial" charset="0"/>
              </a:rPr>
              <a:t>jaing</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tsosanti</a:t>
            </a:r>
            <a:r>
              <a:rPr lang="en-US" sz="2800" b="1" dirty="0">
                <a:effectLst>
                  <a:glow rad="101600">
                    <a:srgbClr val="031A3C"/>
                  </a:glow>
                </a:effectLst>
                <a:latin typeface="Arial" charset="0"/>
                <a:cs typeface="Arial" charset="0"/>
              </a:rPr>
              <a:t> </a:t>
            </a:r>
            <a:r>
              <a:rPr lang="en-US" sz="2800" b="1" dirty="0" err="1">
                <a:effectLst>
                  <a:glow rad="101600">
                    <a:srgbClr val="031A3C"/>
                  </a:glow>
                </a:effectLst>
                <a:latin typeface="Arial" charset="0"/>
                <a:cs typeface="Arial" charset="0"/>
              </a:rPr>
              <a:t>tsoala</a:t>
            </a:r>
            <a:r>
              <a:rPr lang="en-US" sz="2800" b="1" dirty="0">
                <a:effectLst>
                  <a:glow rad="101600">
                    <a:srgbClr val="031A3C"/>
                  </a:glow>
                </a:effectLst>
                <a:latin typeface="Arial" charset="0"/>
                <a:cs typeface="Arial" charset="0"/>
              </a:rPr>
              <a:t>).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722352" y="561975"/>
            <a:ext cx="767549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etho</a:t>
            </a:r>
            <a:r>
              <a:rPr lang="en-US" sz="4000" b="1" dirty="0">
                <a:solidFill>
                  <a:srgbClr val="FFFFFF"/>
                </a:solidFill>
                <a:latin typeface="Arial"/>
                <a:cs typeface="Arial"/>
              </a:rPr>
              <a:t> lo </a:t>
            </a:r>
            <a:r>
              <a:rPr lang="en-US" sz="4000" b="1" dirty="0" err="1">
                <a:solidFill>
                  <a:srgbClr val="FFFFFF"/>
                </a:solidFill>
                <a:latin typeface="Arial"/>
                <a:cs typeface="Arial"/>
              </a:rPr>
              <a:t>tae</a:t>
            </a:r>
            <a:r>
              <a:rPr lang="en-US" sz="4000" b="1" dirty="0">
                <a:solidFill>
                  <a:srgbClr val="FFFFFF"/>
                </a:solidFill>
                <a:latin typeface="Arial"/>
                <a:cs typeface="Arial"/>
              </a:rPr>
              <a:t> an jo,</a:t>
            </a:r>
          </a:p>
          <a:p>
            <a:pPr algn="ctr">
              <a:defRPr/>
            </a:pPr>
            <a:r>
              <a:rPr lang="en-US" sz="4000" b="1" dirty="0" err="1">
                <a:solidFill>
                  <a:srgbClr val="FFFFFF"/>
                </a:solidFill>
                <a:latin typeface="Arial"/>
                <a:cs typeface="Arial"/>
              </a:rPr>
              <a:t>Esang</a:t>
            </a:r>
            <a:r>
              <a:rPr lang="en-US" sz="4000" b="1" dirty="0">
                <a:solidFill>
                  <a:srgbClr val="FFFFFF"/>
                </a:solidFill>
                <a:latin typeface="Arial"/>
                <a:cs typeface="Arial"/>
              </a:rPr>
              <a:t> </a:t>
            </a:r>
            <a:r>
              <a:rPr lang="en-US" sz="4000" b="1" dirty="0" err="1">
                <a:solidFill>
                  <a:srgbClr val="FFFFFF"/>
                </a:solidFill>
                <a:latin typeface="Arial"/>
                <a:cs typeface="Arial"/>
              </a:rPr>
              <a:t>mmok</a:t>
            </a:r>
            <a:r>
              <a:rPr lang="en-US" sz="4000" b="1" dirty="0">
                <a:solidFill>
                  <a:srgbClr val="FFFFFF"/>
                </a:solidFill>
                <a:latin typeface="Arial"/>
                <a:cs typeface="Arial"/>
              </a:rPr>
              <a:t> </a:t>
            </a:r>
            <a:r>
              <a:rPr lang="en-US" sz="4000" b="1" dirty="0" err="1">
                <a:solidFill>
                  <a:srgbClr val="FFFFFF"/>
                </a:solidFill>
                <a:latin typeface="Arial"/>
                <a:cs typeface="Arial"/>
              </a:rPr>
              <a:t>tajo</a:t>
            </a:r>
            <a:r>
              <a:rPr lang="en-US" sz="4000" b="1" dirty="0">
                <a:solidFill>
                  <a:srgbClr val="FFFFFF"/>
                </a:solidFill>
                <a:latin typeface="Arial"/>
                <a:cs typeface="Arial"/>
              </a:rPr>
              <a:t> </a:t>
            </a:r>
            <a:r>
              <a:rPr lang="en-US" sz="4000" b="1" dirty="0" err="1">
                <a:solidFill>
                  <a:srgbClr val="FFFFFF"/>
                </a:solidFill>
                <a:latin typeface="Arial"/>
                <a:cs typeface="Arial"/>
              </a:rPr>
              <a:t>tae</a:t>
            </a:r>
            <a:r>
              <a:rPr lang="en-US" sz="4000" b="1" dirty="0">
                <a:solidFill>
                  <a:srgbClr val="FFFFFF"/>
                </a:solidFill>
                <a:latin typeface="Arial"/>
                <a:cs typeface="Arial"/>
              </a:rPr>
              <a:t> </a:t>
            </a:r>
            <a:r>
              <a:rPr lang="en-US" sz="4000" b="1" dirty="0" err="1">
                <a:solidFill>
                  <a:srgbClr val="FFFFFF"/>
                </a:solidFill>
                <a:latin typeface="Arial"/>
                <a:cs typeface="Arial"/>
              </a:rPr>
              <a:t>tsov</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Potsow</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ethengcheo</a:t>
            </a:r>
            <a:r>
              <a:rPr lang="en-US" sz="4000" b="1" dirty="0">
                <a:solidFill>
                  <a:srgbClr val="FFFFFF"/>
                </a:solidFill>
                <a:latin typeface="Arial"/>
                <a:cs typeface="Arial"/>
              </a:rPr>
              <a:t> </a:t>
            </a:r>
            <a:r>
              <a:rPr lang="en-US" sz="4000" b="1" dirty="0" err="1">
                <a:solidFill>
                  <a:srgbClr val="FFFFFF"/>
                </a:solidFill>
                <a:latin typeface="Arial"/>
                <a:cs typeface="Arial"/>
              </a:rPr>
              <a:t>kyon</a:t>
            </a:r>
            <a:r>
              <a:rPr lang="en-US" sz="4000" b="1" dirty="0">
                <a:solidFill>
                  <a:srgbClr val="FFFFFF"/>
                </a:solidFill>
                <a:latin typeface="Arial"/>
                <a:cs typeface="Arial"/>
              </a:rPr>
              <a:t> ji,</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nzanchi</a:t>
            </a:r>
            <a:r>
              <a:rPr lang="en-US" sz="4000" b="1" dirty="0">
                <a:solidFill>
                  <a:srgbClr val="FFFFFF"/>
                </a:solidFill>
                <a:latin typeface="Arial"/>
                <a:cs typeface="Arial"/>
              </a:rPr>
              <a:t> </a:t>
            </a:r>
            <a:r>
              <a:rPr lang="en-US" sz="4000" b="1" dirty="0" err="1">
                <a:solidFill>
                  <a:srgbClr val="FFFFFF"/>
                </a:solidFill>
                <a:latin typeface="Arial"/>
                <a:cs typeface="Arial"/>
              </a:rPr>
              <a:t>pvui</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ocho</a:t>
            </a:r>
            <a:r>
              <a:rPr lang="en-US" sz="4000" b="1" dirty="0">
                <a:solidFill>
                  <a:srgbClr val="FFFFFF"/>
                </a:solidFill>
                <a:latin typeface="Arial"/>
                <a:cs typeface="Arial"/>
              </a:rPr>
              <a:t> </a:t>
            </a:r>
            <a:r>
              <a:rPr lang="en-US" sz="4000" b="1" dirty="0" err="1">
                <a:solidFill>
                  <a:srgbClr val="FFFFFF"/>
                </a:solidFill>
                <a:latin typeface="Arial"/>
                <a:cs typeface="Arial"/>
              </a:rPr>
              <a:t>ato</a:t>
            </a:r>
            <a:r>
              <a:rPr lang="en-US" sz="4000" b="1" dirty="0">
                <a:solidFill>
                  <a:srgbClr val="FFFFFF"/>
                </a:solidFill>
                <a:latin typeface="Arial"/>
                <a:cs typeface="Arial"/>
              </a:rPr>
              <a:t>? </a:t>
            </a:r>
            <a:br>
              <a:rPr lang="en-US" sz="4000" b="1" dirty="0">
                <a:solidFill>
                  <a:srgbClr val="FFFFFF"/>
                </a:solidFill>
                <a:latin typeface="Arial"/>
                <a:cs typeface="Arial"/>
              </a:rPr>
            </a:b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Jisu</a:t>
            </a:r>
            <a:r>
              <a:rPr lang="en-US" sz="4000" b="1" dirty="0">
                <a:solidFill>
                  <a:srgbClr val="FFFFFF"/>
                </a:solidFill>
                <a:latin typeface="Arial"/>
                <a:cs typeface="Arial"/>
              </a:rPr>
              <a:t> </a:t>
            </a:r>
            <a:r>
              <a:rPr lang="en-US" sz="4000" b="1" dirty="0" err="1">
                <a:solidFill>
                  <a:srgbClr val="FFFFFF"/>
                </a:solidFill>
                <a:latin typeface="Arial"/>
                <a:cs typeface="Arial"/>
              </a:rPr>
              <a:t>Khrista</a:t>
            </a:r>
            <a:r>
              <a:rPr lang="en-US" sz="4000" b="1" dirty="0">
                <a:solidFill>
                  <a:srgbClr val="FFFFFF"/>
                </a:solidFill>
                <a:latin typeface="Arial"/>
                <a:cs typeface="Arial"/>
              </a:rPr>
              <a:t>,</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mying</a:t>
            </a:r>
            <a:r>
              <a:rPr lang="en-US" sz="4000" b="1" dirty="0">
                <a:solidFill>
                  <a:srgbClr val="FFFFFF"/>
                </a:solidFill>
                <a:latin typeface="Arial"/>
                <a:cs typeface="Arial"/>
              </a:rPr>
              <a:t> jo </a:t>
            </a:r>
            <a:r>
              <a:rPr lang="en-US" sz="4000" b="1" dirty="0" err="1">
                <a:solidFill>
                  <a:srgbClr val="FFFFFF"/>
                </a:solidFill>
                <a:latin typeface="Arial"/>
                <a:cs typeface="Arial"/>
              </a:rPr>
              <a:t>tokhamo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Kvuthungha</a:t>
            </a:r>
            <a:r>
              <a:rPr lang="en-US" sz="4000" b="1" dirty="0">
                <a:solidFill>
                  <a:srgbClr val="FFFFFF"/>
                </a:solidFill>
                <a:latin typeface="Arial"/>
                <a:cs typeface="Arial"/>
              </a:rPr>
              <a:t> </a:t>
            </a:r>
            <a:r>
              <a:rPr lang="en-US" sz="4000" b="1" dirty="0" err="1">
                <a:solidFill>
                  <a:srgbClr val="FFFFFF"/>
                </a:solidFill>
                <a:latin typeface="Arial"/>
                <a:cs typeface="Arial"/>
              </a:rPr>
              <a:t>nsenphio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ritsso</a:t>
            </a:r>
            <a:r>
              <a:rPr lang="en-US" sz="4000" b="1" dirty="0">
                <a:solidFill>
                  <a:srgbClr val="FFFFFF"/>
                </a:solidFill>
                <a:latin typeface="Arial"/>
                <a:cs typeface="Arial"/>
              </a:rPr>
              <a:t> ji </a:t>
            </a:r>
            <a:r>
              <a:rPr lang="en-US" sz="4000" b="1" dirty="0" err="1">
                <a:solidFill>
                  <a:srgbClr val="FFFFFF"/>
                </a:solidFill>
                <a:latin typeface="Arial"/>
                <a:cs typeface="Arial"/>
              </a:rPr>
              <a:t>khyov</a:t>
            </a:r>
            <a:r>
              <a:rPr lang="en-US" sz="4000" b="1" dirty="0">
                <a:solidFill>
                  <a:srgbClr val="FFFFFF"/>
                </a:solidFill>
                <a:latin typeface="Arial"/>
                <a:cs typeface="Arial"/>
              </a:rPr>
              <a:t>.</a:t>
            </a:r>
          </a:p>
        </p:txBody>
      </p:sp>
      <p:sp>
        <p:nvSpPr>
          <p:cNvPr id="333827"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3828" name="Rectangle 6"/>
          <p:cNvSpPr>
            <a:spLocks noGrp="1" noChangeArrowheads="1"/>
          </p:cNvSpPr>
          <p:nvPr>
            <p:ph type="title"/>
          </p:nvPr>
        </p:nvSpPr>
        <p:spPr>
          <a:xfrm>
            <a:off x="0" y="0"/>
            <a:ext cx="1279525" cy="461963"/>
          </a:xfrm>
          <a:noFill/>
        </p:spPr>
        <p:txBody>
          <a:bodyPr wrap="none" anchor="t">
            <a:spAutoFit/>
          </a:bodyPr>
          <a:lstStyle/>
          <a:p>
            <a:pPr algn="l"/>
            <a:r>
              <a:rPr lang="en-US" sz="2400" b="1">
                <a:solidFill>
                  <a:schemeClr val="bg1"/>
                </a:solidFill>
                <a:latin typeface="Arial" charset="0"/>
                <a:cs typeface="Arial" charset="0"/>
              </a:rPr>
              <a:t>Verse 2</a:t>
            </a:r>
          </a:p>
        </p:txBody>
      </p:sp>
    </p:spTree>
    <p:extLst>
      <p:ext uri="{BB962C8B-B14F-4D97-AF65-F5344CB8AC3E}">
        <p14:creationId xmlns:p14="http://schemas.microsoft.com/office/powerpoint/2010/main" val="19836220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228600" y="2287588"/>
            <a:ext cx="8915400" cy="3539430"/>
          </a:xfrm>
          <a:prstGeom prst="rect">
            <a:avLst/>
          </a:prstGeom>
          <a:noFill/>
          <a:ln w="9525">
            <a:noFill/>
            <a:miter lim="800000"/>
            <a:headEnd/>
            <a:tailEnd/>
          </a:ln>
          <a:effectLst/>
        </p:spPr>
        <p:txBody>
          <a:bodyPr>
            <a:spAutoFit/>
          </a:bodyPr>
          <a:lstStyle>
            <a:lvl1pPr marL="461963" indent="-461963">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buFont typeface="Arial" charset="0"/>
              <a:buNone/>
              <a:defRPr/>
            </a:pPr>
            <a:r>
              <a:rPr lang="en-US" sz="3200" b="1" dirty="0">
                <a:latin typeface="Arial" charset="0"/>
              </a:rPr>
              <a:t>A.	</a:t>
            </a:r>
            <a:r>
              <a:rPr lang="en-US" sz="3200" b="1" dirty="0" err="1">
                <a:latin typeface="Arial" charset="0"/>
              </a:rPr>
              <a:t>Oyi</a:t>
            </a:r>
            <a:r>
              <a:rPr lang="en-US" sz="3200" b="1" dirty="0">
                <a:latin typeface="Arial" charset="0"/>
              </a:rPr>
              <a:t> jiang </a:t>
            </a:r>
            <a:r>
              <a:rPr lang="en-US" sz="3200" b="1" dirty="0" err="1">
                <a:latin typeface="Arial" charset="0"/>
              </a:rPr>
              <a:t>zechoa</a:t>
            </a:r>
            <a:r>
              <a:rPr lang="en-US" sz="3200" b="1" dirty="0">
                <a:latin typeface="Arial" charset="0"/>
              </a:rPr>
              <a:t> </a:t>
            </a:r>
            <a:r>
              <a:rPr lang="en-US" sz="3200" b="1" dirty="0" err="1">
                <a:latin typeface="Arial" charset="0"/>
              </a:rPr>
              <a:t>osi</a:t>
            </a:r>
            <a:r>
              <a:rPr lang="en-US" sz="3200" b="1" dirty="0">
                <a:latin typeface="Arial" charset="0"/>
              </a:rPr>
              <a:t> </a:t>
            </a:r>
            <a:r>
              <a:rPr lang="en-US" sz="3200" b="1" dirty="0" err="1">
                <a:latin typeface="Arial" charset="0"/>
              </a:rPr>
              <a:t>khiesio</a:t>
            </a:r>
            <a:r>
              <a:rPr lang="en-US" sz="3200" b="1" dirty="0">
                <a:latin typeface="Arial" charset="0"/>
              </a:rPr>
              <a:t> jiang jo </a:t>
            </a:r>
            <a:r>
              <a:rPr lang="en-US" sz="3200" b="1" dirty="0" err="1">
                <a:latin typeface="Arial" charset="0"/>
              </a:rPr>
              <a:t>khisia</a:t>
            </a:r>
            <a:r>
              <a:rPr lang="en-US" sz="3200" b="1" dirty="0">
                <a:latin typeface="Arial" charset="0"/>
              </a:rPr>
              <a:t>.</a:t>
            </a:r>
          </a:p>
          <a:p>
            <a:pPr>
              <a:buFont typeface="Arial" charset="0"/>
              <a:buNone/>
              <a:defRPr/>
            </a:pPr>
            <a:r>
              <a:rPr lang="en-US" sz="3200" b="1" dirty="0">
                <a:latin typeface="Arial" charset="0"/>
              </a:rPr>
              <a:t>B.	</a:t>
            </a:r>
            <a:r>
              <a:rPr lang="en-US" sz="3200" b="1" dirty="0" err="1">
                <a:latin typeface="Arial" charset="0"/>
              </a:rPr>
              <a:t>Okho</a:t>
            </a:r>
            <a:r>
              <a:rPr lang="en-US" sz="3200" b="1" dirty="0">
                <a:latin typeface="Arial" charset="0"/>
              </a:rPr>
              <a:t> </a:t>
            </a:r>
            <a:r>
              <a:rPr lang="en-US" sz="3200" b="1" dirty="0" err="1">
                <a:latin typeface="Arial" charset="0"/>
              </a:rPr>
              <a:t>chungi</a:t>
            </a:r>
            <a:r>
              <a:rPr lang="en-US" sz="3200" b="1" dirty="0">
                <a:latin typeface="Arial" charset="0"/>
              </a:rPr>
              <a:t> </a:t>
            </a:r>
            <a:r>
              <a:rPr lang="en-US" sz="3200" b="1" dirty="0" err="1">
                <a:latin typeface="Arial" charset="0"/>
              </a:rPr>
              <a:t>oyi</a:t>
            </a:r>
            <a:r>
              <a:rPr lang="en-US" sz="3200" b="1" dirty="0">
                <a:latin typeface="Arial" charset="0"/>
              </a:rPr>
              <a:t> </a:t>
            </a:r>
            <a:r>
              <a:rPr lang="en-US" sz="3200" b="1" dirty="0" err="1">
                <a:latin typeface="Arial" charset="0"/>
              </a:rPr>
              <a:t>khiti</a:t>
            </a:r>
            <a:r>
              <a:rPr lang="en-US" sz="3200" b="1" dirty="0">
                <a:latin typeface="Arial" charset="0"/>
              </a:rPr>
              <a:t> </a:t>
            </a:r>
            <a:r>
              <a:rPr lang="en-US" sz="3200" b="1" dirty="0" err="1">
                <a:latin typeface="Arial" charset="0"/>
              </a:rPr>
              <a:t>jaing</a:t>
            </a:r>
            <a:r>
              <a:rPr lang="en-US" sz="3200" b="1" dirty="0">
                <a:latin typeface="Arial" charset="0"/>
              </a:rPr>
              <a:t> </a:t>
            </a:r>
            <a:r>
              <a:rPr lang="en-US" sz="3200" b="1" dirty="0" err="1">
                <a:latin typeface="Arial" charset="0"/>
              </a:rPr>
              <a:t>zesi</a:t>
            </a:r>
            <a:r>
              <a:rPr lang="en-US" sz="3200" b="1" dirty="0">
                <a:latin typeface="Arial" charset="0"/>
              </a:rPr>
              <a:t> </a:t>
            </a:r>
            <a:r>
              <a:rPr lang="en-US" sz="3200" b="1" dirty="0" err="1">
                <a:latin typeface="Arial" charset="0"/>
              </a:rPr>
              <a:t>yiren</a:t>
            </a:r>
            <a:r>
              <a:rPr lang="en-US" sz="3200" b="1" dirty="0">
                <a:latin typeface="Arial" charset="0"/>
              </a:rPr>
              <a:t> </a:t>
            </a:r>
            <a:r>
              <a:rPr lang="en-US" sz="3200" b="1" dirty="0" err="1">
                <a:latin typeface="Arial" charset="0"/>
              </a:rPr>
              <a:t>ephani</a:t>
            </a:r>
            <a:r>
              <a:rPr lang="en-US" sz="3200" b="1" dirty="0">
                <a:latin typeface="Arial" charset="0"/>
              </a:rPr>
              <a:t> </a:t>
            </a:r>
            <a:r>
              <a:rPr lang="en-US" sz="3200" b="1" dirty="0" err="1">
                <a:latin typeface="Arial" charset="0"/>
              </a:rPr>
              <a:t>na</a:t>
            </a:r>
            <a:r>
              <a:rPr lang="en-US" sz="3200" b="1" dirty="0">
                <a:latin typeface="Arial" charset="0"/>
              </a:rPr>
              <a:t> </a:t>
            </a:r>
            <a:r>
              <a:rPr lang="en-US" sz="3200" b="1" dirty="0" err="1">
                <a:latin typeface="Arial" charset="0"/>
              </a:rPr>
              <a:t>chiroa</a:t>
            </a:r>
            <a:r>
              <a:rPr lang="en-US" sz="3200" b="1" dirty="0">
                <a:latin typeface="Arial" charset="0"/>
              </a:rPr>
              <a:t>. </a:t>
            </a:r>
          </a:p>
          <a:p>
            <a:pPr>
              <a:buFont typeface="Arial" charset="0"/>
              <a:buNone/>
              <a:defRPr/>
            </a:pPr>
            <a:r>
              <a:rPr lang="en-US" sz="3200" b="1" dirty="0">
                <a:latin typeface="Arial" charset="0"/>
              </a:rPr>
              <a:t>C.	</a:t>
            </a:r>
            <a:r>
              <a:rPr lang="en-US" altLang="ja-JP" sz="3200" b="1" dirty="0">
                <a:latin typeface="Arial" charset="0"/>
              </a:rPr>
              <a:t>Yuta </a:t>
            </a:r>
            <a:r>
              <a:rPr lang="en-US" altLang="ja-JP" sz="3200" b="1" dirty="0" err="1">
                <a:latin typeface="Arial" charset="0"/>
              </a:rPr>
              <a:t>topvulo</a:t>
            </a:r>
            <a:r>
              <a:rPr lang="en-US" altLang="ja-JP" sz="3200" b="1" dirty="0">
                <a:latin typeface="Arial" charset="0"/>
              </a:rPr>
              <a:t> “</a:t>
            </a:r>
            <a:r>
              <a:rPr lang="en-US" altLang="ja-JP" sz="3200" b="1" dirty="0" err="1">
                <a:latin typeface="Arial" charset="0"/>
              </a:rPr>
              <a:t>yilan</a:t>
            </a:r>
            <a:r>
              <a:rPr lang="en-US" altLang="ja-JP" sz="3200" b="1" dirty="0">
                <a:latin typeface="Arial" charset="0"/>
              </a:rPr>
              <a:t> </a:t>
            </a:r>
            <a:r>
              <a:rPr lang="en-US" altLang="ja-JP" sz="3200" b="1" dirty="0" err="1">
                <a:latin typeface="Arial" charset="0"/>
              </a:rPr>
              <a:t>opvu</a:t>
            </a:r>
            <a:r>
              <a:rPr lang="en-US" altLang="ja-JP" sz="3200" b="1" dirty="0">
                <a:latin typeface="Arial" charset="0"/>
              </a:rPr>
              <a:t>” jiang </a:t>
            </a:r>
            <a:r>
              <a:rPr lang="en-US" altLang="ja-JP" sz="3200" b="1" dirty="0" err="1">
                <a:latin typeface="Arial" charset="0"/>
              </a:rPr>
              <a:t>erani</a:t>
            </a:r>
            <a:r>
              <a:rPr lang="en-US" altLang="ja-JP" sz="3200" b="1" dirty="0">
                <a:latin typeface="Arial" charset="0"/>
              </a:rPr>
              <a:t> </a:t>
            </a:r>
            <a:r>
              <a:rPr lang="en-US" altLang="ja-JP" sz="3200" b="1" dirty="0" err="1">
                <a:latin typeface="Arial" charset="0"/>
              </a:rPr>
              <a:t>vansi</a:t>
            </a:r>
            <a:r>
              <a:rPr lang="en-US" altLang="ja-JP" sz="3200" b="1" dirty="0">
                <a:latin typeface="Arial" charset="0"/>
              </a:rPr>
              <a:t> chiro (SPs at </a:t>
            </a:r>
            <a:r>
              <a:rPr lang="ru-RU" altLang="ja-JP" sz="3200" b="1" dirty="0">
                <a:latin typeface="Arial" charset="0"/>
              </a:rPr>
              <a:t>"</a:t>
            </a:r>
            <a:r>
              <a:rPr lang="en-US" altLang="ja-JP" sz="3200" b="1" dirty="0">
                <a:latin typeface="Arial" charset="0"/>
              </a:rPr>
              <a:t>A</a:t>
            </a:r>
            <a:r>
              <a:rPr lang="ru-RU" altLang="ja-JP" sz="3200" b="1" dirty="0">
                <a:latin typeface="Arial" charset="0"/>
              </a:rPr>
              <a:t>"</a:t>
            </a:r>
            <a:r>
              <a:rPr lang="en-US" altLang="ja-JP" sz="3200" b="1" dirty="0">
                <a:latin typeface="Arial" charset="0"/>
              </a:rPr>
              <a:t> </a:t>
            </a:r>
            <a:r>
              <a:rPr lang="en-US" altLang="ja-JP" sz="3200" b="1" dirty="0" err="1">
                <a:latin typeface="Arial" charset="0"/>
              </a:rPr>
              <a:t>ntsoni</a:t>
            </a:r>
            <a:r>
              <a:rPr lang="en-US" altLang="ja-JP" sz="3200" b="1" dirty="0">
                <a:latin typeface="Arial" charset="0"/>
              </a:rPr>
              <a:t>) jiang </a:t>
            </a:r>
            <a:r>
              <a:rPr lang="en-US" altLang="ja-JP" sz="3200" b="1" dirty="0" err="1">
                <a:latin typeface="Arial" charset="0"/>
              </a:rPr>
              <a:t>mmhonali</a:t>
            </a:r>
            <a:r>
              <a:rPr lang="en-US" altLang="ja-JP" sz="3200" b="1" dirty="0">
                <a:latin typeface="Arial" charset="0"/>
              </a:rPr>
              <a:t> </a:t>
            </a:r>
            <a:r>
              <a:rPr lang="en-US" altLang="ja-JP" sz="3200" b="1" dirty="0" err="1">
                <a:latin typeface="Arial" charset="0"/>
              </a:rPr>
              <a:t>chiroa</a:t>
            </a:r>
            <a:r>
              <a:rPr lang="en-US" altLang="ja-JP" sz="3200" b="1" dirty="0">
                <a:latin typeface="Arial" charset="0"/>
              </a:rPr>
              <a:t>.</a:t>
            </a:r>
            <a:endParaRPr lang="en-US" sz="3200" b="1" dirty="0">
              <a:latin typeface="Arial" charset="0"/>
            </a:endParaRPr>
          </a:p>
        </p:txBody>
      </p:sp>
      <p:sp>
        <p:nvSpPr>
          <p:cNvPr id="360451" name="Text Box 5"/>
          <p:cNvSpPr txBox="1">
            <a:spLocks noChangeArrowheads="1"/>
          </p:cNvSpPr>
          <p:nvPr/>
        </p:nvSpPr>
        <p:spPr bwMode="auto">
          <a:xfrm>
            <a:off x="8502650" y="117475"/>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31</a:t>
            </a:r>
            <a:endParaRPr lang="en-US">
              <a:latin typeface="Arial" charset="0"/>
              <a:cs typeface="Arial" charset="0"/>
            </a:endParaRPr>
          </a:p>
        </p:txBody>
      </p:sp>
      <p:sp>
        <p:nvSpPr>
          <p:cNvPr id="6" name="Rectangle 2">
            <a:extLst>
              <a:ext uri="{FF2B5EF4-FFF2-40B4-BE49-F238E27FC236}">
                <a16:creationId xmlns:a16="http://schemas.microsoft.com/office/drawing/2014/main" id="{803387A0-FB40-4EC6-8BE1-7424ACA93713}"/>
              </a:ext>
            </a:extLst>
          </p:cNvPr>
          <p:cNvSpPr txBox="1">
            <a:spLocks noChangeArrowheads="1"/>
          </p:cNvSpPr>
          <p:nvPr/>
        </p:nvSpPr>
        <p:spPr bwMode="auto">
          <a:xfrm>
            <a:off x="126773" y="192087"/>
            <a:ext cx="88392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5pPr>
            <a:lvl6pPr marL="457200" algn="l" rtl="0" fontAlgn="base">
              <a:spcBef>
                <a:spcPct val="0"/>
              </a:spcBef>
              <a:spcAft>
                <a:spcPct val="0"/>
              </a:spcAft>
              <a:defRPr sz="4400">
                <a:solidFill>
                  <a:schemeClr val="tx2"/>
                </a:solidFill>
                <a:latin typeface="Helvetica" charset="0"/>
              </a:defRPr>
            </a:lvl6pPr>
            <a:lvl7pPr marL="914400" algn="l" rtl="0" fontAlgn="base">
              <a:spcBef>
                <a:spcPct val="0"/>
              </a:spcBef>
              <a:spcAft>
                <a:spcPct val="0"/>
              </a:spcAft>
              <a:defRPr sz="4400">
                <a:solidFill>
                  <a:schemeClr val="tx2"/>
                </a:solidFill>
                <a:latin typeface="Helvetica" charset="0"/>
              </a:defRPr>
            </a:lvl7pPr>
            <a:lvl8pPr marL="1371600" algn="l" rtl="0" fontAlgn="base">
              <a:spcBef>
                <a:spcPct val="0"/>
              </a:spcBef>
              <a:spcAft>
                <a:spcPct val="0"/>
              </a:spcAft>
              <a:defRPr sz="4400">
                <a:solidFill>
                  <a:schemeClr val="tx2"/>
                </a:solidFill>
                <a:latin typeface="Helvetica" charset="0"/>
              </a:defRPr>
            </a:lvl8pPr>
            <a:lvl9pPr marL="1828800" algn="l" rtl="0" fontAlgn="base">
              <a:spcBef>
                <a:spcPct val="0"/>
              </a:spcBef>
              <a:spcAft>
                <a:spcPct val="0"/>
              </a:spcAft>
              <a:defRPr sz="4400">
                <a:solidFill>
                  <a:schemeClr val="tx2"/>
                </a:solidFill>
                <a:latin typeface="Helvetica" charset="0"/>
              </a:defRPr>
            </a:lvl9pPr>
          </a:lstStyle>
          <a:p>
            <a:pPr algn="ctr" eaLnBrk="1" hangingPunct="1"/>
            <a:r>
              <a:rPr lang="en-US" b="1" kern="0" dirty="0">
                <a:latin typeface="Helvetica" charset="0"/>
              </a:rPr>
              <a:t> Olan </a:t>
            </a:r>
            <a:r>
              <a:rPr lang="en-US" b="1" kern="0" dirty="0" err="1">
                <a:latin typeface="Helvetica" charset="0"/>
              </a:rPr>
              <a:t>Ethum</a:t>
            </a:r>
            <a:r>
              <a:rPr lang="en-US" b="1" kern="0" dirty="0">
                <a:latin typeface="Helvetica" charset="0"/>
              </a:rPr>
              <a:t> </a:t>
            </a:r>
            <a:r>
              <a:rPr lang="en-US" b="1" kern="0" dirty="0" err="1">
                <a:latin typeface="Helvetica" charset="0"/>
              </a:rPr>
              <a:t>Yilan</a:t>
            </a:r>
            <a:r>
              <a:rPr lang="en-US" b="1" kern="0" dirty="0">
                <a:latin typeface="Helvetica" charset="0"/>
              </a:rPr>
              <a:t> </a:t>
            </a:r>
            <a:r>
              <a:rPr lang="en-US" b="1" kern="0" dirty="0" err="1">
                <a:latin typeface="Helvetica" charset="0"/>
              </a:rPr>
              <a:t>Ephyo</a:t>
            </a:r>
            <a:r>
              <a:rPr lang="en-US" b="1" kern="0" dirty="0">
                <a:latin typeface="Helvetica" charset="0"/>
              </a:rPr>
              <a:t> (</a:t>
            </a:r>
            <a:r>
              <a:rPr lang="en-US" b="1" kern="0" dirty="0" err="1">
                <a:latin typeface="Helvetica" charset="0"/>
              </a:rPr>
              <a:t>Benkaden</a:t>
            </a:r>
            <a:r>
              <a:rPr lang="en-US" b="1" kern="0" dirty="0">
                <a:latin typeface="Helvetica" charset="0"/>
              </a:rPr>
              <a:t> </a:t>
            </a:r>
            <a:r>
              <a:rPr lang="en-US" b="1" kern="0" dirty="0" err="1">
                <a:latin typeface="Helvetica" charset="0"/>
              </a:rPr>
              <a:t>kako</a:t>
            </a:r>
            <a:r>
              <a:rPr lang="en-US" b="1" kern="0" dirty="0">
                <a:latin typeface="Helvetica"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left)">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left)">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6247864"/>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err="1">
                <a:solidFill>
                  <a:srgbClr val="FFFFFF"/>
                </a:solidFill>
                <a:latin typeface="Arial" charset="0"/>
                <a:ea typeface="Arial" charset="0"/>
                <a:cs typeface="Arial" charset="0"/>
              </a:rPr>
              <a:t>Limha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shi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tsungram</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pyinglia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E </a:t>
            </a:r>
            <a:r>
              <a:rPr lang="en-US" sz="4000" b="1" dirty="0" err="1">
                <a:solidFill>
                  <a:srgbClr val="FFFFFF"/>
                </a:solidFill>
                <a:latin typeface="Arial" charset="0"/>
                <a:ea typeface="Arial" charset="0"/>
                <a:cs typeface="Arial" charset="0"/>
              </a:rPr>
              <a:t>khyothechiv</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juphi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lia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ntsa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ekhyo</a:t>
            </a:r>
            <a:r>
              <a:rPr lang="en-US" sz="4000" b="1" dirty="0">
                <a:solidFill>
                  <a:srgbClr val="FFFFFF"/>
                </a:solidFill>
                <a:latin typeface="Arial" charset="0"/>
                <a:ea typeface="Arial" charset="0"/>
                <a:cs typeface="Arial" charset="0"/>
              </a:rPr>
              <a:t> ji </a:t>
            </a:r>
            <a:r>
              <a:rPr lang="en-US" sz="4000" b="1" dirty="0" err="1">
                <a:solidFill>
                  <a:srgbClr val="FFFFFF"/>
                </a:solidFill>
                <a:latin typeface="Arial" charset="0"/>
                <a:ea typeface="Arial" charset="0"/>
                <a:cs typeface="Arial" charset="0"/>
              </a:rPr>
              <a:t>epiv</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Emung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tssoe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luktsuk</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lia</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Ete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n </a:t>
            </a:r>
            <a:r>
              <a:rPr lang="en-US" sz="4000" b="1" dirty="0" err="1">
                <a:solidFill>
                  <a:srgbClr val="FFFFFF"/>
                </a:solidFill>
                <a:latin typeface="Arial" charset="0"/>
                <a:ea typeface="Arial" charset="0"/>
                <a:cs typeface="Arial" charset="0"/>
              </a:rPr>
              <a:t>kyuala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Bo </a:t>
            </a:r>
            <a:r>
              <a:rPr lang="en-US" sz="4000" b="1" dirty="0" err="1">
                <a:solidFill>
                  <a:srgbClr val="FFFFFF"/>
                </a:solidFill>
                <a:latin typeface="Arial" charset="0"/>
                <a:ea typeface="Arial" charset="0"/>
                <a:cs typeface="Arial" charset="0"/>
              </a:rPr>
              <a:t>etho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zalanchiv</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Ombo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monrungvu</a:t>
            </a:r>
            <a:r>
              <a:rPr lang="en-US" sz="4000" b="1" dirty="0">
                <a:solidFill>
                  <a:srgbClr val="FFFFFF"/>
                </a:solidFill>
                <a:latin typeface="Arial" charset="0"/>
                <a:ea typeface="Arial" charset="0"/>
                <a:cs typeface="Arial" charset="0"/>
              </a:rPr>
              <a:t> ka, </a:t>
            </a:r>
          </a:p>
          <a:p>
            <a:pPr algn="ctr">
              <a:defRPr/>
            </a:pP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jina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khyov</a:t>
            </a:r>
            <a:r>
              <a:rPr lang="en-US" sz="4000" b="1" dirty="0">
                <a:solidFill>
                  <a:srgbClr val="FFFFFF"/>
                </a:solidFill>
                <a:latin typeface="Arial" charset="0"/>
                <a:ea typeface="Arial" charset="0"/>
                <a:cs typeface="Arial" charset="0"/>
              </a:rPr>
              <a:t> (1).</a:t>
            </a:r>
          </a:p>
        </p:txBody>
      </p:sp>
      <p:sp>
        <p:nvSpPr>
          <p:cNvPr id="33587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5876" name="Rectangle 6"/>
          <p:cNvSpPr>
            <a:spLocks noGrp="1" noChangeArrowheads="1"/>
          </p:cNvSpPr>
          <p:nvPr>
            <p:ph type="title"/>
          </p:nvPr>
        </p:nvSpPr>
        <p:spPr>
          <a:xfrm>
            <a:off x="61913" y="76200"/>
            <a:ext cx="1281120" cy="461665"/>
          </a:xfrm>
          <a:noFill/>
        </p:spPr>
        <p:txBody>
          <a:bodyPr wrap="none" anchor="t">
            <a:spAutoFit/>
          </a:bodyPr>
          <a:lstStyle/>
          <a:p>
            <a:pPr algn="l"/>
            <a:r>
              <a:rPr lang="en-US" sz="2400" b="1" dirty="0">
                <a:solidFill>
                  <a:schemeClr val="bg1"/>
                </a:solidFill>
                <a:latin typeface="Arial" charset="0"/>
                <a:cs typeface="Arial" charset="0"/>
              </a:rPr>
              <a:t>Verse 1</a:t>
            </a:r>
          </a:p>
        </p:txBody>
      </p:sp>
    </p:spTree>
    <p:extLst>
      <p:ext uri="{BB962C8B-B14F-4D97-AF65-F5344CB8AC3E}">
        <p14:creationId xmlns:p14="http://schemas.microsoft.com/office/powerpoint/2010/main" val="10449904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21"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36512" y="-27384"/>
            <a:ext cx="9180512" cy="6885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23"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6" name="Text Box 3">
            <a:extLst>
              <a:ext uri="{FF2B5EF4-FFF2-40B4-BE49-F238E27FC236}">
                <a16:creationId xmlns:a16="http://schemas.microsoft.com/office/drawing/2014/main" id="{0F684FDC-F3D0-4BDC-B393-80774C98FD40}"/>
              </a:ext>
            </a:extLst>
          </p:cNvPr>
          <p:cNvSpPr txBox="1">
            <a:spLocks noChangeArrowheads="1"/>
          </p:cNvSpPr>
          <p:nvPr/>
        </p:nvSpPr>
        <p:spPr bwMode="auto">
          <a:xfrm>
            <a:off x="722352" y="561975"/>
            <a:ext cx="767549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a:cs typeface="Arial"/>
              </a:rPr>
              <a:t>Potsow</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ethengcheo</a:t>
            </a:r>
            <a:r>
              <a:rPr lang="en-US" sz="4000" b="1" dirty="0">
                <a:solidFill>
                  <a:srgbClr val="FFFFFF"/>
                </a:solidFill>
                <a:latin typeface="Arial"/>
                <a:cs typeface="Arial"/>
              </a:rPr>
              <a:t> </a:t>
            </a:r>
            <a:r>
              <a:rPr lang="en-US" sz="4000" b="1" dirty="0" err="1">
                <a:solidFill>
                  <a:srgbClr val="FFFFFF"/>
                </a:solidFill>
                <a:latin typeface="Arial"/>
                <a:cs typeface="Arial"/>
              </a:rPr>
              <a:t>kyon</a:t>
            </a:r>
            <a:r>
              <a:rPr lang="en-US" sz="4000" b="1" dirty="0">
                <a:solidFill>
                  <a:srgbClr val="FFFFFF"/>
                </a:solidFill>
                <a:latin typeface="Arial"/>
                <a:cs typeface="Arial"/>
              </a:rPr>
              <a:t> ji,</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nzanchi</a:t>
            </a:r>
            <a:r>
              <a:rPr lang="en-US" sz="4000" b="1" dirty="0">
                <a:solidFill>
                  <a:srgbClr val="FFFFFF"/>
                </a:solidFill>
                <a:latin typeface="Arial"/>
                <a:cs typeface="Arial"/>
              </a:rPr>
              <a:t> </a:t>
            </a:r>
            <a:r>
              <a:rPr lang="en-US" sz="4000" b="1" dirty="0" err="1">
                <a:solidFill>
                  <a:srgbClr val="FFFFFF"/>
                </a:solidFill>
                <a:latin typeface="Arial"/>
                <a:cs typeface="Arial"/>
              </a:rPr>
              <a:t>pvui</a:t>
            </a:r>
            <a:r>
              <a:rPr lang="en-US" sz="4000" b="1" dirty="0">
                <a:solidFill>
                  <a:srgbClr val="FFFFFF"/>
                </a:solidFill>
                <a:latin typeface="Arial"/>
                <a:cs typeface="Arial"/>
              </a:rPr>
              <a:t> (1).</a:t>
            </a:r>
          </a:p>
          <a:p>
            <a:pPr algn="ctr">
              <a:defRPr/>
            </a:pP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ocho</a:t>
            </a:r>
            <a:r>
              <a:rPr lang="en-US" sz="4000" b="1" dirty="0">
                <a:solidFill>
                  <a:srgbClr val="FFFFFF"/>
                </a:solidFill>
                <a:latin typeface="Arial"/>
                <a:cs typeface="Arial"/>
              </a:rPr>
              <a:t> </a:t>
            </a:r>
            <a:r>
              <a:rPr lang="en-US" sz="4000" b="1" dirty="0" err="1">
                <a:solidFill>
                  <a:srgbClr val="FFFFFF"/>
                </a:solidFill>
                <a:latin typeface="Arial"/>
                <a:cs typeface="Arial"/>
              </a:rPr>
              <a:t>ato</a:t>
            </a:r>
            <a:r>
              <a:rPr lang="en-US" sz="4000" b="1" dirty="0">
                <a:solidFill>
                  <a:srgbClr val="FFFFFF"/>
                </a:solidFill>
                <a:latin typeface="Arial"/>
                <a:cs typeface="Arial"/>
              </a:rPr>
              <a:t>? </a:t>
            </a:r>
            <a:br>
              <a:rPr lang="en-US" sz="4000" b="1" dirty="0">
                <a:solidFill>
                  <a:srgbClr val="FFFFFF"/>
                </a:solidFill>
                <a:latin typeface="Arial"/>
                <a:cs typeface="Arial"/>
              </a:rPr>
            </a:b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Jisu</a:t>
            </a:r>
            <a:r>
              <a:rPr lang="en-US" sz="4000" b="1" dirty="0">
                <a:solidFill>
                  <a:srgbClr val="FFFFFF"/>
                </a:solidFill>
                <a:latin typeface="Arial"/>
                <a:cs typeface="Arial"/>
              </a:rPr>
              <a:t> </a:t>
            </a:r>
            <a:r>
              <a:rPr lang="en-US" sz="4000" b="1" dirty="0" err="1">
                <a:solidFill>
                  <a:srgbClr val="FFFFFF"/>
                </a:solidFill>
                <a:latin typeface="Arial"/>
                <a:cs typeface="Arial"/>
              </a:rPr>
              <a:t>Khrista</a:t>
            </a:r>
            <a:r>
              <a:rPr lang="en-US" sz="4000" b="1" dirty="0">
                <a:solidFill>
                  <a:srgbClr val="FFFFFF"/>
                </a:solidFill>
                <a:latin typeface="Arial"/>
                <a:cs typeface="Arial"/>
              </a:rPr>
              <a:t>,</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mying</a:t>
            </a:r>
            <a:r>
              <a:rPr lang="en-US" sz="4000" b="1" dirty="0">
                <a:solidFill>
                  <a:srgbClr val="FFFFFF"/>
                </a:solidFill>
                <a:latin typeface="Arial"/>
                <a:cs typeface="Arial"/>
              </a:rPr>
              <a:t> jo </a:t>
            </a:r>
            <a:r>
              <a:rPr lang="en-US" sz="4000" b="1" dirty="0" err="1">
                <a:solidFill>
                  <a:srgbClr val="FFFFFF"/>
                </a:solidFill>
                <a:latin typeface="Arial"/>
                <a:cs typeface="Arial"/>
              </a:rPr>
              <a:t>tokhamo</a:t>
            </a:r>
            <a:r>
              <a:rPr lang="en-US" sz="4000" b="1" dirty="0">
                <a:solidFill>
                  <a:srgbClr val="FFFFFF"/>
                </a:solidFill>
                <a:latin typeface="Arial"/>
                <a:cs typeface="Arial"/>
              </a:rPr>
              <a:t> (2).</a:t>
            </a:r>
          </a:p>
          <a:p>
            <a:pPr algn="ctr">
              <a:defRPr/>
            </a:pP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Kvuthungha</a:t>
            </a:r>
            <a:r>
              <a:rPr lang="en-US" sz="4000" b="1" dirty="0">
                <a:solidFill>
                  <a:srgbClr val="FFFFFF"/>
                </a:solidFill>
                <a:latin typeface="Arial"/>
                <a:cs typeface="Arial"/>
              </a:rPr>
              <a:t> </a:t>
            </a:r>
            <a:r>
              <a:rPr lang="en-US" sz="4000" b="1" dirty="0" err="1">
                <a:solidFill>
                  <a:srgbClr val="FFFFFF"/>
                </a:solidFill>
                <a:latin typeface="Arial"/>
                <a:cs typeface="Arial"/>
              </a:rPr>
              <a:t>nsenphio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ritsso</a:t>
            </a:r>
            <a:r>
              <a:rPr lang="en-US" sz="4000" b="1" dirty="0">
                <a:solidFill>
                  <a:srgbClr val="FFFFFF"/>
                </a:solidFill>
                <a:latin typeface="Arial"/>
                <a:cs typeface="Arial"/>
              </a:rPr>
              <a:t> ji </a:t>
            </a:r>
            <a:r>
              <a:rPr lang="en-US" sz="4000" b="1" dirty="0" err="1">
                <a:solidFill>
                  <a:srgbClr val="FFFFFF"/>
                </a:solidFill>
                <a:latin typeface="Arial"/>
                <a:cs typeface="Arial"/>
              </a:rPr>
              <a:t>khyov</a:t>
            </a:r>
            <a:r>
              <a:rPr lang="en-US" sz="4000" b="1" dirty="0">
                <a:solidFill>
                  <a:srgbClr val="FFFFFF"/>
                </a:solidFill>
                <a:latin typeface="Arial"/>
                <a:cs typeface="Arial"/>
              </a:rPr>
              <a:t> (1-2).</a:t>
            </a:r>
          </a:p>
        </p:txBody>
      </p:sp>
      <p:sp>
        <p:nvSpPr>
          <p:cNvPr id="7" name="Rectangle 6">
            <a:extLst>
              <a:ext uri="{FF2B5EF4-FFF2-40B4-BE49-F238E27FC236}">
                <a16:creationId xmlns:a16="http://schemas.microsoft.com/office/drawing/2014/main" id="{25BF2132-7526-43B5-B2AF-2ECAD8C2FF30}"/>
              </a:ext>
            </a:extLst>
          </p:cNvPr>
          <p:cNvSpPr txBox="1">
            <a:spLocks noChangeArrowheads="1"/>
          </p:cNvSpPr>
          <p:nvPr/>
        </p:nvSpPr>
        <p:spPr bwMode="auto">
          <a:xfrm>
            <a:off x="251520" y="100012"/>
            <a:ext cx="6629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5pPr>
            <a:lvl6pPr marL="457200" algn="l" rtl="0" fontAlgn="base">
              <a:spcBef>
                <a:spcPct val="0"/>
              </a:spcBef>
              <a:spcAft>
                <a:spcPct val="0"/>
              </a:spcAft>
              <a:defRPr sz="4400">
                <a:solidFill>
                  <a:schemeClr val="tx2"/>
                </a:solidFill>
                <a:latin typeface="Helvetica" charset="0"/>
              </a:defRPr>
            </a:lvl6pPr>
            <a:lvl7pPr marL="914400" algn="l" rtl="0" fontAlgn="base">
              <a:spcBef>
                <a:spcPct val="0"/>
              </a:spcBef>
              <a:spcAft>
                <a:spcPct val="0"/>
              </a:spcAft>
              <a:defRPr sz="4400">
                <a:solidFill>
                  <a:schemeClr val="tx2"/>
                </a:solidFill>
                <a:latin typeface="Helvetica" charset="0"/>
              </a:defRPr>
            </a:lvl7pPr>
            <a:lvl8pPr marL="1371600" algn="l" rtl="0" fontAlgn="base">
              <a:spcBef>
                <a:spcPct val="0"/>
              </a:spcBef>
              <a:spcAft>
                <a:spcPct val="0"/>
              </a:spcAft>
              <a:defRPr sz="4400">
                <a:solidFill>
                  <a:schemeClr val="tx2"/>
                </a:solidFill>
                <a:latin typeface="Helvetica" charset="0"/>
              </a:defRPr>
            </a:lvl8pPr>
            <a:lvl9pPr marL="1828800" algn="l" rtl="0" fontAlgn="base">
              <a:spcBef>
                <a:spcPct val="0"/>
              </a:spcBef>
              <a:spcAft>
                <a:spcPct val="0"/>
              </a:spcAft>
              <a:defRPr sz="4400">
                <a:solidFill>
                  <a:schemeClr val="tx2"/>
                </a:solidFill>
                <a:latin typeface="Helvetica" charset="0"/>
              </a:defRPr>
            </a:lvl9pPr>
          </a:lstStyle>
          <a:p>
            <a:r>
              <a:rPr lang="en-US" sz="2400" b="1" kern="0" dirty="0">
                <a:solidFill>
                  <a:schemeClr val="bg1"/>
                </a:solidFill>
                <a:latin typeface="Arial" charset="0"/>
                <a:cs typeface="Arial" charset="0"/>
              </a:rPr>
              <a:t>Summing up vv. 1-2 into a Main Point </a:t>
            </a:r>
          </a:p>
        </p:txBody>
      </p:sp>
    </p:spTree>
    <p:extLst>
      <p:ext uri="{BB962C8B-B14F-4D97-AF65-F5344CB8AC3E}">
        <p14:creationId xmlns:p14="http://schemas.microsoft.com/office/powerpoint/2010/main" val="208402378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924800" cy="838200"/>
          </a:xfrm>
          <a:solidFill>
            <a:schemeClr val="bg2"/>
          </a:solidFill>
          <a:effectLst>
            <a:outerShdw blurRad="63500" dist="35921" dir="2700000" algn="ctr" rotWithShape="0">
              <a:schemeClr val="bg2">
                <a:alpha val="74998"/>
              </a:schemeClr>
            </a:outerShdw>
          </a:effectLst>
        </p:spPr>
        <p:txBody>
          <a:bodyPr/>
          <a:lstStyle/>
          <a:p>
            <a:pPr algn="ctr">
              <a:lnSpc>
                <a:spcPct val="100000"/>
              </a:lnSpc>
              <a:defRPr/>
            </a:pPr>
            <a:r>
              <a:rPr lang="en-US" b="1" dirty="0">
                <a:solidFill>
                  <a:schemeClr val="tx1"/>
                </a:solidFill>
                <a:effectLst>
                  <a:outerShdw blurRad="38100" dist="38100" dir="2700000" algn="tl">
                    <a:srgbClr val="000000"/>
                  </a:outerShdw>
                </a:effectLst>
                <a:latin typeface="Arial" charset="0"/>
              </a:rPr>
              <a:t>Ni </a:t>
            </a:r>
            <a:r>
              <a:rPr lang="en-US" b="1" dirty="0" err="1">
                <a:solidFill>
                  <a:schemeClr val="tx1"/>
                </a:solidFill>
                <a:effectLst>
                  <a:outerShdw blurRad="38100" dist="38100" dir="2700000" algn="tl">
                    <a:srgbClr val="000000"/>
                  </a:outerShdw>
                </a:effectLst>
                <a:latin typeface="Arial" charset="0"/>
              </a:rPr>
              <a:t>engathe</a:t>
            </a:r>
            <a:r>
              <a:rPr lang="en-US" b="1" dirty="0">
                <a:solidFill>
                  <a:schemeClr val="tx1"/>
                </a:solidFill>
                <a:effectLst>
                  <a:outerShdw blurRad="38100" dist="38100" dir="2700000" algn="tl">
                    <a:srgbClr val="000000"/>
                  </a:outerShdw>
                </a:effectLst>
                <a:latin typeface="Arial" charset="0"/>
              </a:rPr>
              <a:t> ji </a:t>
            </a:r>
            <a:r>
              <a:rPr lang="en-US" b="1" dirty="0" err="1">
                <a:solidFill>
                  <a:schemeClr val="tx1"/>
                </a:solidFill>
                <a:effectLst>
                  <a:outerShdw blurRad="38100" dist="38100" dir="2700000" algn="tl">
                    <a:srgbClr val="000000"/>
                  </a:outerShdw>
                </a:effectLst>
                <a:latin typeface="Arial" charset="0"/>
              </a:rPr>
              <a:t>erana</a:t>
            </a:r>
            <a:r>
              <a:rPr lang="en-US" b="1" dirty="0">
                <a:solidFill>
                  <a:schemeClr val="tx1"/>
                </a:solidFill>
                <a:effectLst>
                  <a:outerShdw blurRad="38100" dist="38100" dir="2700000" algn="tl">
                    <a:srgbClr val="000000"/>
                  </a:outerShdw>
                </a:effectLst>
                <a:latin typeface="Arial" charset="0"/>
              </a:rPr>
              <a:t>…. </a:t>
            </a:r>
            <a:endParaRPr lang="en-US" dirty="0">
              <a:solidFill>
                <a:schemeClr val="tx1"/>
              </a:solidFill>
              <a:effectLst>
                <a:outerShdw blurRad="38100" dist="38100" dir="2700000" algn="tl">
                  <a:srgbClr val="000000"/>
                </a:outerShdw>
              </a:effectLst>
              <a:latin typeface="Arial" charset="0"/>
            </a:endParaRPr>
          </a:p>
        </p:txBody>
      </p:sp>
      <p:sp>
        <p:nvSpPr>
          <p:cNvPr id="22531" name="Text Box 3"/>
          <p:cNvSpPr txBox="1">
            <a:spLocks noChangeArrowheads="1"/>
          </p:cNvSpPr>
          <p:nvPr/>
        </p:nvSpPr>
        <p:spPr bwMode="auto">
          <a:xfrm>
            <a:off x="0" y="1371600"/>
            <a:ext cx="8913337" cy="4770537"/>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marL="398463" indent="-398463">
              <a:buFontTx/>
              <a:buChar char="•"/>
              <a:defRPr/>
            </a:pPr>
            <a:r>
              <a:rPr lang="en-US" sz="4000" b="1" dirty="0" err="1">
                <a:solidFill>
                  <a:srgbClr val="FFFF00"/>
                </a:solidFill>
                <a:latin typeface="Arial" charset="0"/>
                <a:ea typeface="Arial" charset="0"/>
                <a:cs typeface="Arial" charset="0"/>
              </a:rPr>
              <a:t>Potsow</a:t>
            </a:r>
            <a:r>
              <a:rPr lang="en-US" sz="4000" b="1" dirty="0">
                <a:latin typeface="Arial" charset="0"/>
                <a:ea typeface="Arial" charset="0"/>
                <a:cs typeface="Arial" charset="0"/>
              </a:rPr>
              <a:t>: </a:t>
            </a:r>
            <a:r>
              <a:rPr lang="en-US" sz="4000" b="1" dirty="0" err="1">
                <a:latin typeface="Arial" charset="0"/>
                <a:ea typeface="Arial" charset="0"/>
                <a:cs typeface="Arial" charset="0"/>
              </a:rPr>
              <a:t>yenjo</a:t>
            </a:r>
            <a:r>
              <a:rPr lang="en-US" sz="4000" b="1" dirty="0">
                <a:latin typeface="Arial" charset="0"/>
                <a:ea typeface="Arial" charset="0"/>
                <a:cs typeface="Arial" charset="0"/>
              </a:rPr>
              <a:t> 7 (-7%)</a:t>
            </a:r>
          </a:p>
          <a:p>
            <a:pPr marL="398463" indent="-398463">
              <a:buFontTx/>
              <a:buChar char="•"/>
              <a:defRPr/>
            </a:pPr>
            <a:r>
              <a:rPr lang="en-US" sz="3200" b="1" dirty="0" err="1">
                <a:solidFill>
                  <a:srgbClr val="FFB7F6"/>
                </a:solidFill>
                <a:latin typeface="Arial" charset="0"/>
                <a:ea typeface="Arial" charset="0"/>
                <a:cs typeface="Arial" charset="0"/>
              </a:rPr>
              <a:t>Tsungrham</a:t>
            </a:r>
            <a:r>
              <a:rPr lang="en-US" sz="3200" b="1" dirty="0">
                <a:solidFill>
                  <a:srgbClr val="FFB7F6"/>
                </a:solidFill>
                <a:latin typeface="Arial" charset="0"/>
                <a:ea typeface="Arial" charset="0"/>
                <a:cs typeface="Arial" charset="0"/>
              </a:rPr>
              <a:t>/</a:t>
            </a:r>
            <a:r>
              <a:rPr lang="en-US" sz="3200" b="1" dirty="0" err="1">
                <a:solidFill>
                  <a:srgbClr val="FFB7F6"/>
                </a:solidFill>
                <a:latin typeface="Arial" charset="0"/>
                <a:ea typeface="Arial" charset="0"/>
                <a:cs typeface="Arial" charset="0"/>
              </a:rPr>
              <a:t>Ejiphi</a:t>
            </a:r>
            <a:r>
              <a:rPr lang="en-US" sz="3200" b="1" dirty="0">
                <a:solidFill>
                  <a:srgbClr val="FFB7F6"/>
                </a:solidFill>
                <a:latin typeface="Arial" charset="0"/>
                <a:ea typeface="Arial" charset="0"/>
                <a:cs typeface="Arial" charset="0"/>
              </a:rPr>
              <a:t>/</a:t>
            </a:r>
            <a:r>
              <a:rPr lang="en-US" sz="3200" b="1" dirty="0" err="1">
                <a:solidFill>
                  <a:srgbClr val="FFB7F6"/>
                </a:solidFill>
                <a:latin typeface="Arial" charset="0"/>
                <a:ea typeface="Arial" charset="0"/>
                <a:cs typeface="Arial" charset="0"/>
              </a:rPr>
              <a:t>etho</a:t>
            </a:r>
            <a:r>
              <a:rPr lang="en-US" sz="3200" b="1" dirty="0">
                <a:latin typeface="Arial" charset="0"/>
                <a:ea typeface="Arial" charset="0"/>
                <a:cs typeface="Arial" charset="0"/>
              </a:rPr>
              <a:t>: </a:t>
            </a:r>
            <a:r>
              <a:rPr lang="en-US" sz="3200" b="1" dirty="0" err="1">
                <a:latin typeface="Arial" charset="0"/>
                <a:ea typeface="Arial" charset="0"/>
                <a:cs typeface="Arial" charset="0"/>
              </a:rPr>
              <a:t>yenjo</a:t>
            </a:r>
            <a:r>
              <a:rPr lang="en-US" sz="3200" b="1" dirty="0">
                <a:latin typeface="Arial" charset="0"/>
                <a:ea typeface="Arial" charset="0"/>
                <a:cs typeface="Arial" charset="0"/>
              </a:rPr>
              <a:t> 10 (-10%)</a:t>
            </a:r>
          </a:p>
          <a:p>
            <a:pPr marL="398463" indent="-398463">
              <a:buFontTx/>
              <a:buChar char="•"/>
              <a:defRPr/>
            </a:pPr>
            <a:r>
              <a:rPr lang="en-US" sz="4000" b="1" dirty="0">
                <a:solidFill>
                  <a:schemeClr val="tx2"/>
                </a:solidFill>
                <a:latin typeface="Arial" charset="0"/>
                <a:ea typeface="Arial" charset="0"/>
                <a:cs typeface="Arial" charset="0"/>
              </a:rPr>
              <a:t>Krista/</a:t>
            </a:r>
            <a:r>
              <a:rPr lang="en-US" sz="4000" b="1" dirty="0" err="1">
                <a:solidFill>
                  <a:schemeClr val="tx2"/>
                </a:solidFill>
                <a:latin typeface="Arial" charset="0"/>
                <a:ea typeface="Arial" charset="0"/>
                <a:cs typeface="Arial" charset="0"/>
              </a:rPr>
              <a:t>Opvui</a:t>
            </a:r>
            <a:r>
              <a:rPr lang="en-US" sz="4000" b="1" dirty="0">
                <a:latin typeface="Arial" charset="0"/>
                <a:ea typeface="Arial" charset="0"/>
                <a:cs typeface="Arial" charset="0"/>
              </a:rPr>
              <a:t>: </a:t>
            </a:r>
            <a:r>
              <a:rPr lang="en-US" sz="4000" b="1" dirty="0" err="1">
                <a:latin typeface="Arial" charset="0"/>
                <a:ea typeface="Arial" charset="0"/>
                <a:cs typeface="Arial" charset="0"/>
              </a:rPr>
              <a:t>yenjo</a:t>
            </a:r>
            <a:r>
              <a:rPr lang="en-US" sz="4000" b="1" dirty="0">
                <a:latin typeface="Arial" charset="0"/>
                <a:ea typeface="Arial" charset="0"/>
                <a:cs typeface="Arial" charset="0"/>
              </a:rPr>
              <a:t> 7 (-7%)</a:t>
            </a:r>
          </a:p>
          <a:p>
            <a:pPr marL="398463" indent="-398463">
              <a:buFontTx/>
              <a:buChar char="•"/>
              <a:defRPr/>
            </a:pPr>
            <a:r>
              <a:rPr lang="en-US" sz="4000" b="1" dirty="0" err="1">
                <a:solidFill>
                  <a:srgbClr val="CCFFCC"/>
                </a:solidFill>
                <a:latin typeface="Arial" charset="0"/>
                <a:ea typeface="Arial" charset="0"/>
                <a:cs typeface="Arial" charset="0"/>
              </a:rPr>
              <a:t>Ekhyo</a:t>
            </a:r>
            <a:r>
              <a:rPr lang="en-US" sz="4000" b="1" dirty="0">
                <a:solidFill>
                  <a:srgbClr val="CCFFCC"/>
                </a:solidFill>
                <a:latin typeface="Arial" charset="0"/>
                <a:ea typeface="Arial" charset="0"/>
                <a:cs typeface="Arial" charset="0"/>
              </a:rPr>
              <a:t>/</a:t>
            </a:r>
            <a:r>
              <a:rPr lang="en-US" sz="4000" b="1" dirty="0" err="1">
                <a:solidFill>
                  <a:srgbClr val="CCFFCC"/>
                </a:solidFill>
                <a:latin typeface="Arial" charset="0"/>
                <a:ea typeface="Arial" charset="0"/>
                <a:cs typeface="Arial" charset="0"/>
              </a:rPr>
              <a:t>Ekhyo</a:t>
            </a:r>
            <a:r>
              <a:rPr lang="en-US" sz="4000" b="1" dirty="0">
                <a:latin typeface="Arial" charset="0"/>
                <a:ea typeface="Arial" charset="0"/>
                <a:cs typeface="Arial" charset="0"/>
              </a:rPr>
              <a:t>: </a:t>
            </a:r>
            <a:r>
              <a:rPr lang="en-US" sz="4000" b="1" dirty="0" err="1">
                <a:latin typeface="Arial" charset="0"/>
                <a:ea typeface="Arial" charset="0"/>
                <a:cs typeface="Arial" charset="0"/>
              </a:rPr>
              <a:t>yenjo</a:t>
            </a:r>
            <a:r>
              <a:rPr lang="en-US" sz="4000" b="1" dirty="0">
                <a:latin typeface="Arial" charset="0"/>
                <a:ea typeface="Arial" charset="0"/>
                <a:cs typeface="Arial" charset="0"/>
              </a:rPr>
              <a:t> 11 (-11%)</a:t>
            </a:r>
          </a:p>
          <a:p>
            <a:pPr marL="398463" indent="-398463">
              <a:buFontTx/>
              <a:buChar char="•"/>
              <a:defRPr/>
            </a:pPr>
            <a:r>
              <a:rPr lang="en-US" sz="4000" b="1" dirty="0" err="1">
                <a:solidFill>
                  <a:srgbClr val="ADADFF"/>
                </a:solidFill>
                <a:latin typeface="Arial" charset="0"/>
                <a:ea typeface="Arial" charset="0"/>
                <a:cs typeface="Arial" charset="0"/>
              </a:rPr>
              <a:t>Oyi</a:t>
            </a:r>
            <a:r>
              <a:rPr lang="en-US" sz="4000" b="1" dirty="0">
                <a:solidFill>
                  <a:srgbClr val="ADADFF"/>
                </a:solidFill>
                <a:latin typeface="Arial" charset="0"/>
                <a:ea typeface="Arial" charset="0"/>
                <a:cs typeface="Arial" charset="0"/>
              </a:rPr>
              <a:t>/</a:t>
            </a:r>
            <a:r>
              <a:rPr lang="en-US" sz="4000" b="1" dirty="0" err="1">
                <a:solidFill>
                  <a:srgbClr val="ADADFF"/>
                </a:solidFill>
                <a:latin typeface="Arial" charset="0"/>
                <a:ea typeface="Arial" charset="0"/>
                <a:cs typeface="Arial" charset="0"/>
              </a:rPr>
              <a:t>Ntsa</a:t>
            </a:r>
            <a:r>
              <a:rPr lang="en-US" sz="4000" b="1" dirty="0">
                <a:latin typeface="Arial" charset="0"/>
                <a:ea typeface="Arial" charset="0"/>
                <a:cs typeface="Arial" charset="0"/>
              </a:rPr>
              <a:t>: </a:t>
            </a:r>
            <a:r>
              <a:rPr lang="en-US" sz="4000" b="1" dirty="0" err="1">
                <a:latin typeface="Arial" charset="0"/>
                <a:ea typeface="Arial" charset="0"/>
                <a:cs typeface="Arial" charset="0"/>
              </a:rPr>
              <a:t>yenjo</a:t>
            </a:r>
            <a:r>
              <a:rPr lang="en-US" sz="4000" b="1" dirty="0">
                <a:latin typeface="Arial" charset="0"/>
                <a:ea typeface="Arial" charset="0"/>
                <a:cs typeface="Arial" charset="0"/>
              </a:rPr>
              <a:t> 4 (-4%)</a:t>
            </a:r>
          </a:p>
          <a:p>
            <a:pPr marL="398463" indent="-398463">
              <a:buFontTx/>
              <a:buChar char="•"/>
              <a:defRPr/>
            </a:pPr>
            <a:r>
              <a:rPr lang="en-US" sz="3200" b="1" u="sng" dirty="0" err="1">
                <a:solidFill>
                  <a:srgbClr val="FF0000"/>
                </a:solidFill>
                <a:latin typeface="Arial" charset="0"/>
                <a:ea typeface="Arial" charset="0"/>
                <a:cs typeface="Arial" charset="0"/>
              </a:rPr>
              <a:t>Longtsu</a:t>
            </a:r>
            <a:r>
              <a:rPr lang="en-US" sz="3200" b="1" u="sng" dirty="0">
                <a:solidFill>
                  <a:srgbClr val="FF0000"/>
                </a:solidFill>
                <a:latin typeface="Arial" charset="0"/>
                <a:ea typeface="Arial" charset="0"/>
                <a:cs typeface="Arial" charset="0"/>
              </a:rPr>
              <a:t>/</a:t>
            </a:r>
            <a:r>
              <a:rPr lang="en-US" sz="3200" b="1" u="sng" dirty="0" err="1">
                <a:solidFill>
                  <a:srgbClr val="FF0000"/>
                </a:solidFill>
                <a:latin typeface="Arial" charset="0"/>
                <a:ea typeface="Arial" charset="0"/>
                <a:cs typeface="Arial" charset="0"/>
              </a:rPr>
              <a:t>Longtsuka</a:t>
            </a:r>
            <a:r>
              <a:rPr lang="en-US" sz="3200" b="1" u="sng" dirty="0">
                <a:solidFill>
                  <a:srgbClr val="FF0000"/>
                </a:solidFill>
                <a:latin typeface="Arial" charset="0"/>
                <a:ea typeface="Arial" charset="0"/>
                <a:cs typeface="Arial" charset="0"/>
              </a:rPr>
              <a:t>/</a:t>
            </a:r>
            <a:r>
              <a:rPr lang="en-US" sz="3200" b="1" u="sng" dirty="0" err="1">
                <a:solidFill>
                  <a:srgbClr val="FF0000"/>
                </a:solidFill>
                <a:latin typeface="Arial" charset="0"/>
                <a:ea typeface="Arial" charset="0"/>
                <a:cs typeface="Arial" charset="0"/>
              </a:rPr>
              <a:t>epyanka</a:t>
            </a:r>
            <a:r>
              <a:rPr lang="en-US" sz="3200" b="1" u="sng" dirty="0">
                <a:latin typeface="Arial" charset="0"/>
                <a:ea typeface="Arial" charset="0"/>
                <a:cs typeface="Arial" charset="0"/>
              </a:rPr>
              <a:t>: </a:t>
            </a:r>
            <a:r>
              <a:rPr lang="en-US" sz="3200" b="1" u="sng" dirty="0" err="1">
                <a:latin typeface="Arial" charset="0"/>
                <a:ea typeface="Arial" charset="0"/>
                <a:cs typeface="Arial" charset="0"/>
              </a:rPr>
              <a:t>yenjo</a:t>
            </a:r>
            <a:r>
              <a:rPr lang="en-US" sz="3200" b="1" u="sng" dirty="0">
                <a:latin typeface="Arial" charset="0"/>
                <a:ea typeface="Arial" charset="0"/>
                <a:cs typeface="Arial" charset="0"/>
              </a:rPr>
              <a:t> 2 (-2%)</a:t>
            </a:r>
          </a:p>
          <a:p>
            <a:pPr marL="398463" indent="-398463">
              <a:buFontTx/>
              <a:buChar char="•"/>
              <a:defRPr/>
            </a:pPr>
            <a:r>
              <a:rPr lang="en-US" sz="4000" b="1" dirty="0" err="1">
                <a:latin typeface="Arial" charset="0"/>
                <a:ea typeface="Arial" charset="0"/>
                <a:cs typeface="Arial" charset="0"/>
              </a:rPr>
              <a:t>Tsotsui</a:t>
            </a:r>
            <a:r>
              <a:rPr lang="en-US" sz="4000" b="1" dirty="0">
                <a:latin typeface="Arial" charset="0"/>
                <a:ea typeface="Arial" charset="0"/>
                <a:cs typeface="Arial" charset="0"/>
              </a:rPr>
              <a:t> </a:t>
            </a:r>
            <a:r>
              <a:rPr lang="en-US" sz="4000" b="1" dirty="0" err="1">
                <a:latin typeface="Arial" charset="0"/>
                <a:ea typeface="Arial" charset="0"/>
                <a:cs typeface="Arial" charset="0"/>
              </a:rPr>
              <a:t>kati</a:t>
            </a:r>
            <a:r>
              <a:rPr lang="en-US" sz="4000" b="1" dirty="0">
                <a:latin typeface="Arial" charset="0"/>
                <a:ea typeface="Arial" charset="0"/>
                <a:cs typeface="Arial" charset="0"/>
              </a:rPr>
              <a:t> (-40%)</a:t>
            </a:r>
          </a:p>
          <a:p>
            <a:pPr marL="398463" indent="-398463">
              <a:defRPr/>
            </a:pPr>
            <a:r>
              <a:rPr lang="en-US" sz="4000" b="1" dirty="0">
                <a:latin typeface="Arial" charset="0"/>
                <a:ea typeface="Arial" charset="0"/>
                <a:cs typeface="Arial" charset="0"/>
              </a:rPr>
              <a:t>(Kristian ha </a:t>
            </a:r>
            <a:r>
              <a:rPr lang="en-US" sz="4000" b="1" dirty="0" err="1">
                <a:latin typeface="Arial" charset="0"/>
                <a:ea typeface="Arial" charset="0"/>
                <a:cs typeface="Arial" charset="0"/>
              </a:rPr>
              <a:t>yenjo</a:t>
            </a:r>
            <a:r>
              <a:rPr lang="en-US" sz="4000" b="1" dirty="0">
                <a:latin typeface="Arial" charset="0"/>
                <a:ea typeface="Arial" charset="0"/>
                <a:cs typeface="Arial" charset="0"/>
              </a:rPr>
              <a:t> 17 </a:t>
            </a:r>
            <a:r>
              <a:rPr lang="en-US" sz="4000" b="1" dirty="0" err="1">
                <a:latin typeface="Arial" charset="0"/>
                <a:ea typeface="Arial" charset="0"/>
                <a:cs typeface="Arial" charset="0"/>
              </a:rPr>
              <a:t>khyinga</a:t>
            </a:r>
            <a:r>
              <a:rPr lang="en-US" sz="4000" b="1" dirty="0">
                <a:latin typeface="Arial" charset="0"/>
                <a:ea typeface="Arial" charset="0"/>
                <a:cs typeface="Arial" charset="0"/>
              </a:rPr>
              <a:t>!)</a:t>
            </a:r>
          </a:p>
        </p:txBody>
      </p:sp>
      <p:sp>
        <p:nvSpPr>
          <p:cNvPr id="37683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31</a:t>
            </a:r>
            <a:endParaRPr lang="en-US">
              <a:latin typeface="Arial" charset="0"/>
              <a:cs typeface="Arial" charset="0"/>
            </a:endParaRPr>
          </a:p>
        </p:txBody>
      </p:sp>
      <p:sp>
        <p:nvSpPr>
          <p:cNvPr id="22533" name="Text Box 5"/>
          <p:cNvSpPr txBox="1">
            <a:spLocks noChangeArrowheads="1"/>
          </p:cNvSpPr>
          <p:nvPr/>
        </p:nvSpPr>
        <p:spPr bwMode="auto">
          <a:xfrm>
            <a:off x="0" y="-46038"/>
            <a:ext cx="9144000" cy="584201"/>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a:latin typeface="Arial" charset="0"/>
                <a:cs typeface="Arial" charset="0"/>
              </a:rPr>
              <a:t>Assignment 2 Grading Guide</a:t>
            </a:r>
            <a:endParaRPr lang="en-US" sz="3200">
              <a:latin typeface="Arial" charset="0"/>
              <a:cs typeface="Arial" charset="0"/>
            </a:endParaRPr>
          </a:p>
        </p:txBody>
      </p:sp>
    </p:spTree>
    <p:extLst>
      <p:ext uri="{BB962C8B-B14F-4D97-AF65-F5344CB8AC3E}">
        <p14:creationId xmlns:p14="http://schemas.microsoft.com/office/powerpoint/2010/main" val="276751636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83596" y="561975"/>
            <a:ext cx="8135560" cy="5016758"/>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charset="0"/>
                <a:ea typeface="Arial" charset="0"/>
                <a:cs typeface="Arial" charset="0"/>
              </a:rPr>
              <a:t>Ete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jo </a:t>
            </a:r>
            <a:r>
              <a:rPr lang="en-US" sz="4000" b="1" dirty="0" err="1">
                <a:solidFill>
                  <a:srgbClr val="FFFFFF"/>
                </a:solidFill>
                <a:latin typeface="Arial" charset="0"/>
                <a:ea typeface="Arial" charset="0"/>
                <a:cs typeface="Arial" charset="0"/>
              </a:rPr>
              <a:t>tsankhapen</a:t>
            </a:r>
            <a:r>
              <a:rPr lang="en-US" sz="4000" b="1" dirty="0">
                <a:solidFill>
                  <a:srgbClr val="FFFFFF"/>
                </a:solidFill>
                <a:latin typeface="Arial" charset="0"/>
                <a:ea typeface="Arial" charset="0"/>
                <a:cs typeface="Arial" charset="0"/>
              </a:rPr>
              <a:t>, </a:t>
            </a:r>
          </a:p>
          <a:p>
            <a:pPr algn="ctr">
              <a:defRPr/>
            </a:pPr>
            <a:r>
              <a:rPr lang="en-US" sz="4000" b="1" dirty="0" err="1">
                <a:solidFill>
                  <a:srgbClr val="FFFFFF"/>
                </a:solidFill>
                <a:latin typeface="Arial" charset="0"/>
                <a:ea typeface="Arial" charset="0"/>
                <a:cs typeface="Arial" charset="0"/>
              </a:rPr>
              <a:t>Kvuthungha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nsenphio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pvukhfu</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Jukhyo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yiathung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enzanchi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pvui</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Ezup</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nungra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yutalo</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Ori </a:t>
            </a:r>
            <a:r>
              <a:rPr lang="en-US" sz="4000" b="1" dirty="0" err="1">
                <a:solidFill>
                  <a:srgbClr val="FFFFFF"/>
                </a:solidFill>
                <a:latin typeface="Arial" charset="0"/>
                <a:ea typeface="Arial" charset="0"/>
                <a:cs typeface="Arial" charset="0"/>
              </a:rPr>
              <a:t>enhen</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jina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ezup</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epiv</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tssoala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Satan </a:t>
            </a:r>
            <a:r>
              <a:rPr lang="en-US" sz="4000" b="1" dirty="0" err="1">
                <a:solidFill>
                  <a:srgbClr val="FFFFFF"/>
                </a:solidFill>
                <a:latin typeface="Arial" charset="0"/>
                <a:ea typeface="Arial" charset="0"/>
                <a:cs typeface="Arial" charset="0"/>
              </a:rPr>
              <a:t>kyakrum</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tsuphoa</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Etsaknkong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pibo</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Limhalo</a:t>
            </a:r>
            <a:r>
              <a:rPr lang="en-US" sz="4000" b="1" dirty="0">
                <a:solidFill>
                  <a:srgbClr val="FFFFFF"/>
                </a:solidFill>
                <a:latin typeface="Arial" charset="0"/>
                <a:ea typeface="Arial" charset="0"/>
                <a:cs typeface="Arial" charset="0"/>
              </a:rPr>
              <a:t> jo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tho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elio</a:t>
            </a:r>
            <a:r>
              <a:rPr lang="en-US" sz="4000" b="1" dirty="0">
                <a:solidFill>
                  <a:srgbClr val="FFFFFF"/>
                </a:solidFill>
                <a:latin typeface="Arial" charset="0"/>
                <a:ea typeface="Arial" charset="0"/>
                <a:cs typeface="Arial" charset="0"/>
              </a:rPr>
              <a:t>.</a:t>
            </a:r>
          </a:p>
        </p:txBody>
      </p:sp>
      <p:sp>
        <p:nvSpPr>
          <p:cNvPr id="331779"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1780"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1</a:t>
            </a:r>
          </a:p>
        </p:txBody>
      </p:sp>
    </p:spTree>
    <p:extLst>
      <p:ext uri="{BB962C8B-B14F-4D97-AF65-F5344CB8AC3E}">
        <p14:creationId xmlns:p14="http://schemas.microsoft.com/office/powerpoint/2010/main" val="257642861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722352" y="561975"/>
            <a:ext cx="767549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etho</a:t>
            </a:r>
            <a:r>
              <a:rPr lang="en-US" sz="4000" b="1" dirty="0">
                <a:solidFill>
                  <a:srgbClr val="FFFFFF"/>
                </a:solidFill>
                <a:latin typeface="Arial"/>
                <a:cs typeface="Arial"/>
              </a:rPr>
              <a:t> lo </a:t>
            </a:r>
            <a:r>
              <a:rPr lang="en-US" sz="4000" b="1" dirty="0" err="1">
                <a:solidFill>
                  <a:srgbClr val="FFFFFF"/>
                </a:solidFill>
                <a:latin typeface="Arial"/>
                <a:cs typeface="Arial"/>
              </a:rPr>
              <a:t>tae</a:t>
            </a:r>
            <a:r>
              <a:rPr lang="en-US" sz="4000" b="1" dirty="0">
                <a:solidFill>
                  <a:srgbClr val="FFFFFF"/>
                </a:solidFill>
                <a:latin typeface="Arial"/>
                <a:cs typeface="Arial"/>
              </a:rPr>
              <a:t> an jo,</a:t>
            </a:r>
          </a:p>
          <a:p>
            <a:pPr algn="ctr">
              <a:defRPr/>
            </a:pPr>
            <a:r>
              <a:rPr lang="en-US" sz="4000" b="1" dirty="0" err="1">
                <a:solidFill>
                  <a:srgbClr val="FFFFFF"/>
                </a:solidFill>
                <a:latin typeface="Arial"/>
                <a:cs typeface="Arial"/>
              </a:rPr>
              <a:t>Esang</a:t>
            </a:r>
            <a:r>
              <a:rPr lang="en-US" sz="4000" b="1" dirty="0">
                <a:solidFill>
                  <a:srgbClr val="FFFFFF"/>
                </a:solidFill>
                <a:latin typeface="Arial"/>
                <a:cs typeface="Arial"/>
              </a:rPr>
              <a:t> </a:t>
            </a:r>
            <a:r>
              <a:rPr lang="en-US" sz="4000" b="1" dirty="0" err="1">
                <a:solidFill>
                  <a:srgbClr val="FFFFFF"/>
                </a:solidFill>
                <a:latin typeface="Arial"/>
                <a:cs typeface="Arial"/>
              </a:rPr>
              <a:t>mmok</a:t>
            </a:r>
            <a:r>
              <a:rPr lang="en-US" sz="4000" b="1" dirty="0">
                <a:solidFill>
                  <a:srgbClr val="FFFFFF"/>
                </a:solidFill>
                <a:latin typeface="Arial"/>
                <a:cs typeface="Arial"/>
              </a:rPr>
              <a:t> </a:t>
            </a:r>
            <a:r>
              <a:rPr lang="en-US" sz="4000" b="1" dirty="0" err="1">
                <a:solidFill>
                  <a:srgbClr val="FFFFFF"/>
                </a:solidFill>
                <a:latin typeface="Arial"/>
                <a:cs typeface="Arial"/>
              </a:rPr>
              <a:t>tajo</a:t>
            </a:r>
            <a:r>
              <a:rPr lang="en-US" sz="4000" b="1" dirty="0">
                <a:solidFill>
                  <a:srgbClr val="FFFFFF"/>
                </a:solidFill>
                <a:latin typeface="Arial"/>
                <a:cs typeface="Arial"/>
              </a:rPr>
              <a:t> </a:t>
            </a:r>
            <a:r>
              <a:rPr lang="en-US" sz="4000" b="1" dirty="0" err="1">
                <a:solidFill>
                  <a:srgbClr val="FFFFFF"/>
                </a:solidFill>
                <a:latin typeface="Arial"/>
                <a:cs typeface="Arial"/>
              </a:rPr>
              <a:t>tae</a:t>
            </a:r>
            <a:r>
              <a:rPr lang="en-US" sz="4000" b="1" dirty="0">
                <a:solidFill>
                  <a:srgbClr val="FFFFFF"/>
                </a:solidFill>
                <a:latin typeface="Arial"/>
                <a:cs typeface="Arial"/>
              </a:rPr>
              <a:t> </a:t>
            </a:r>
            <a:r>
              <a:rPr lang="en-US" sz="4000" b="1" dirty="0" err="1">
                <a:solidFill>
                  <a:srgbClr val="FFFFFF"/>
                </a:solidFill>
                <a:latin typeface="Arial"/>
                <a:cs typeface="Arial"/>
              </a:rPr>
              <a:t>tsov</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Potsow</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ethengcheo</a:t>
            </a:r>
            <a:r>
              <a:rPr lang="en-US" sz="4000" b="1" dirty="0">
                <a:solidFill>
                  <a:srgbClr val="FFFFFF"/>
                </a:solidFill>
                <a:latin typeface="Arial"/>
                <a:cs typeface="Arial"/>
              </a:rPr>
              <a:t> </a:t>
            </a:r>
            <a:r>
              <a:rPr lang="en-US" sz="4000" b="1" dirty="0" err="1">
                <a:solidFill>
                  <a:srgbClr val="FFFFFF"/>
                </a:solidFill>
                <a:latin typeface="Arial"/>
                <a:cs typeface="Arial"/>
              </a:rPr>
              <a:t>kyon</a:t>
            </a:r>
            <a:r>
              <a:rPr lang="en-US" sz="4000" b="1" dirty="0">
                <a:solidFill>
                  <a:srgbClr val="FFFFFF"/>
                </a:solidFill>
                <a:latin typeface="Arial"/>
                <a:cs typeface="Arial"/>
              </a:rPr>
              <a:t> ji,</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nzanchi</a:t>
            </a:r>
            <a:r>
              <a:rPr lang="en-US" sz="4000" b="1" dirty="0">
                <a:solidFill>
                  <a:srgbClr val="FFFFFF"/>
                </a:solidFill>
                <a:latin typeface="Arial"/>
                <a:cs typeface="Arial"/>
              </a:rPr>
              <a:t> </a:t>
            </a:r>
            <a:r>
              <a:rPr lang="en-US" sz="4000" b="1" dirty="0" err="1">
                <a:solidFill>
                  <a:srgbClr val="FFFFFF"/>
                </a:solidFill>
                <a:latin typeface="Arial"/>
                <a:cs typeface="Arial"/>
              </a:rPr>
              <a:t>pvui</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ocho</a:t>
            </a:r>
            <a:r>
              <a:rPr lang="en-US" sz="4000" b="1" dirty="0">
                <a:solidFill>
                  <a:srgbClr val="FFFFFF"/>
                </a:solidFill>
                <a:latin typeface="Arial"/>
                <a:cs typeface="Arial"/>
              </a:rPr>
              <a:t> </a:t>
            </a:r>
            <a:r>
              <a:rPr lang="en-US" sz="4000" b="1" dirty="0" err="1">
                <a:solidFill>
                  <a:srgbClr val="FFFFFF"/>
                </a:solidFill>
                <a:latin typeface="Arial"/>
                <a:cs typeface="Arial"/>
              </a:rPr>
              <a:t>ato</a:t>
            </a:r>
            <a:r>
              <a:rPr lang="en-US" sz="4000" b="1" dirty="0">
                <a:solidFill>
                  <a:srgbClr val="FFFFFF"/>
                </a:solidFill>
                <a:latin typeface="Arial"/>
                <a:cs typeface="Arial"/>
              </a:rPr>
              <a:t>? </a:t>
            </a:r>
            <a:br>
              <a:rPr lang="en-US" sz="4000" b="1" dirty="0">
                <a:solidFill>
                  <a:srgbClr val="FFFFFF"/>
                </a:solidFill>
                <a:latin typeface="Arial"/>
                <a:cs typeface="Arial"/>
              </a:rPr>
            </a:b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Jisu</a:t>
            </a:r>
            <a:r>
              <a:rPr lang="en-US" sz="4000" b="1" dirty="0">
                <a:solidFill>
                  <a:srgbClr val="FFFFFF"/>
                </a:solidFill>
                <a:latin typeface="Arial"/>
                <a:cs typeface="Arial"/>
              </a:rPr>
              <a:t> </a:t>
            </a:r>
            <a:r>
              <a:rPr lang="en-US" sz="4000" b="1" dirty="0" err="1">
                <a:solidFill>
                  <a:srgbClr val="FFFFFF"/>
                </a:solidFill>
                <a:latin typeface="Arial"/>
                <a:cs typeface="Arial"/>
              </a:rPr>
              <a:t>Khrista</a:t>
            </a:r>
            <a:r>
              <a:rPr lang="en-US" sz="4000" b="1" dirty="0">
                <a:solidFill>
                  <a:srgbClr val="FFFFFF"/>
                </a:solidFill>
                <a:latin typeface="Arial"/>
                <a:cs typeface="Arial"/>
              </a:rPr>
              <a:t>,</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mying</a:t>
            </a:r>
            <a:r>
              <a:rPr lang="en-US" sz="4000" b="1" dirty="0">
                <a:solidFill>
                  <a:srgbClr val="FFFFFF"/>
                </a:solidFill>
                <a:latin typeface="Arial"/>
                <a:cs typeface="Arial"/>
              </a:rPr>
              <a:t> jo </a:t>
            </a:r>
            <a:r>
              <a:rPr lang="en-US" sz="4000" b="1" dirty="0" err="1">
                <a:solidFill>
                  <a:srgbClr val="FFFFFF"/>
                </a:solidFill>
                <a:latin typeface="Arial"/>
                <a:cs typeface="Arial"/>
              </a:rPr>
              <a:t>tokhamo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Kvuthungha</a:t>
            </a:r>
            <a:r>
              <a:rPr lang="en-US" sz="4000" b="1" dirty="0">
                <a:solidFill>
                  <a:srgbClr val="FFFFFF"/>
                </a:solidFill>
                <a:latin typeface="Arial"/>
                <a:cs typeface="Arial"/>
              </a:rPr>
              <a:t> </a:t>
            </a:r>
            <a:r>
              <a:rPr lang="en-US" sz="4000" b="1" dirty="0" err="1">
                <a:solidFill>
                  <a:srgbClr val="FFFFFF"/>
                </a:solidFill>
                <a:latin typeface="Arial"/>
                <a:cs typeface="Arial"/>
              </a:rPr>
              <a:t>nsenphio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ritsso</a:t>
            </a:r>
            <a:r>
              <a:rPr lang="en-US" sz="4000" b="1" dirty="0">
                <a:solidFill>
                  <a:srgbClr val="FFFFFF"/>
                </a:solidFill>
                <a:latin typeface="Arial"/>
                <a:cs typeface="Arial"/>
              </a:rPr>
              <a:t> ji </a:t>
            </a:r>
            <a:r>
              <a:rPr lang="en-US" sz="4000" b="1" dirty="0" err="1">
                <a:solidFill>
                  <a:srgbClr val="FFFFFF"/>
                </a:solidFill>
                <a:latin typeface="Arial"/>
                <a:cs typeface="Arial"/>
              </a:rPr>
              <a:t>khyov</a:t>
            </a:r>
            <a:r>
              <a:rPr lang="en-US" sz="4000" b="1" dirty="0">
                <a:solidFill>
                  <a:srgbClr val="FFFFFF"/>
                </a:solidFill>
                <a:latin typeface="Arial"/>
                <a:cs typeface="Arial"/>
              </a:rPr>
              <a:t>.</a:t>
            </a:r>
          </a:p>
        </p:txBody>
      </p:sp>
      <p:sp>
        <p:nvSpPr>
          <p:cNvPr id="333827"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3828" name="Rectangle 6"/>
          <p:cNvSpPr>
            <a:spLocks noGrp="1" noChangeArrowheads="1"/>
          </p:cNvSpPr>
          <p:nvPr>
            <p:ph type="title"/>
          </p:nvPr>
        </p:nvSpPr>
        <p:spPr>
          <a:xfrm>
            <a:off x="0" y="0"/>
            <a:ext cx="1279525" cy="461963"/>
          </a:xfrm>
          <a:noFill/>
        </p:spPr>
        <p:txBody>
          <a:bodyPr wrap="none" anchor="t">
            <a:spAutoFit/>
          </a:bodyPr>
          <a:lstStyle/>
          <a:p>
            <a:pPr algn="l"/>
            <a:r>
              <a:rPr lang="en-US" sz="2400" b="1">
                <a:solidFill>
                  <a:schemeClr val="bg1"/>
                </a:solidFill>
                <a:latin typeface="Arial" charset="0"/>
                <a:cs typeface="Arial" charset="0"/>
              </a:rPr>
              <a:t>Verse 2</a:t>
            </a:r>
          </a:p>
        </p:txBody>
      </p:sp>
    </p:spTree>
    <p:extLst>
      <p:ext uri="{BB962C8B-B14F-4D97-AF65-F5344CB8AC3E}">
        <p14:creationId xmlns:p14="http://schemas.microsoft.com/office/powerpoint/2010/main" val="272290723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err="1">
                <a:solidFill>
                  <a:srgbClr val="FFFFFF"/>
                </a:solidFill>
                <a:latin typeface="Arial" charset="0"/>
                <a:ea typeface="Arial" charset="0"/>
                <a:cs typeface="Arial" charset="0"/>
              </a:rPr>
              <a:t>Limha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shi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tsungram</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pyinglia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E </a:t>
            </a:r>
            <a:r>
              <a:rPr lang="en-US" sz="4000" b="1" dirty="0" err="1">
                <a:solidFill>
                  <a:srgbClr val="FFFFFF"/>
                </a:solidFill>
                <a:latin typeface="Arial" charset="0"/>
                <a:ea typeface="Arial" charset="0"/>
                <a:cs typeface="Arial" charset="0"/>
              </a:rPr>
              <a:t>khyothechiv</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juphi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lia</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Ete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khyov</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mek</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ntsa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ekhyo</a:t>
            </a:r>
            <a:r>
              <a:rPr lang="en-US" sz="4000" b="1" dirty="0">
                <a:solidFill>
                  <a:srgbClr val="FFFFFF"/>
                </a:solidFill>
                <a:latin typeface="Arial" charset="0"/>
                <a:ea typeface="Arial" charset="0"/>
                <a:cs typeface="Arial" charset="0"/>
              </a:rPr>
              <a:t> ji </a:t>
            </a:r>
            <a:r>
              <a:rPr lang="en-US" sz="4000" b="1" dirty="0" err="1">
                <a:solidFill>
                  <a:srgbClr val="FFFFFF"/>
                </a:solidFill>
                <a:latin typeface="Arial" charset="0"/>
                <a:ea typeface="Arial" charset="0"/>
                <a:cs typeface="Arial" charset="0"/>
              </a:rPr>
              <a:t>epiv</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Emung</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tssoe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luktsuk</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lia</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Ete</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na</a:t>
            </a:r>
            <a:r>
              <a:rPr lang="en-US" sz="4000" b="1" dirty="0">
                <a:solidFill>
                  <a:srgbClr val="FFFFFF"/>
                </a:solidFill>
                <a:latin typeface="Arial" charset="0"/>
                <a:ea typeface="Arial" charset="0"/>
                <a:cs typeface="Arial" charset="0"/>
              </a:rPr>
              <a:t> n </a:t>
            </a:r>
            <a:r>
              <a:rPr lang="en-US" sz="4000" b="1" dirty="0" err="1">
                <a:solidFill>
                  <a:srgbClr val="FFFFFF"/>
                </a:solidFill>
                <a:latin typeface="Arial" charset="0"/>
                <a:ea typeface="Arial" charset="0"/>
                <a:cs typeface="Arial" charset="0"/>
              </a:rPr>
              <a:t>kyuala</a:t>
            </a:r>
            <a:r>
              <a:rPr lang="en-US" sz="4000" b="1" dirty="0">
                <a:solidFill>
                  <a:srgbClr val="FFFFFF"/>
                </a:solidFill>
                <a:latin typeface="Arial" charset="0"/>
                <a:ea typeface="Arial" charset="0"/>
                <a:cs typeface="Arial" charset="0"/>
              </a:rPr>
              <a:t>,</a:t>
            </a:r>
          </a:p>
          <a:p>
            <a:pPr algn="ctr">
              <a:defRPr/>
            </a:pPr>
            <a:r>
              <a:rPr lang="en-US" sz="4000" b="1" dirty="0">
                <a:solidFill>
                  <a:srgbClr val="FFFFFF"/>
                </a:solidFill>
                <a:latin typeface="Arial" charset="0"/>
                <a:ea typeface="Arial" charset="0"/>
                <a:cs typeface="Arial" charset="0"/>
              </a:rPr>
              <a:t>Bo </a:t>
            </a:r>
            <a:r>
              <a:rPr lang="en-US" sz="4000" b="1" dirty="0" err="1">
                <a:solidFill>
                  <a:srgbClr val="FFFFFF"/>
                </a:solidFill>
                <a:latin typeface="Arial" charset="0"/>
                <a:ea typeface="Arial" charset="0"/>
                <a:cs typeface="Arial" charset="0"/>
              </a:rPr>
              <a:t>etho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zalanchiv</a:t>
            </a:r>
            <a:r>
              <a:rPr lang="en-US" sz="4000" b="1" dirty="0">
                <a:solidFill>
                  <a:srgbClr val="FFFFFF"/>
                </a:solidFill>
                <a:latin typeface="Arial" charset="0"/>
                <a:ea typeface="Arial" charset="0"/>
                <a:cs typeface="Arial" charset="0"/>
              </a:rPr>
              <a:t>.</a:t>
            </a:r>
          </a:p>
          <a:p>
            <a:pPr algn="ctr">
              <a:defRPr/>
            </a:pPr>
            <a:r>
              <a:rPr lang="en-US" sz="4000" b="1" dirty="0" err="1">
                <a:solidFill>
                  <a:srgbClr val="FFFFFF"/>
                </a:solidFill>
                <a:latin typeface="Arial" charset="0"/>
                <a:ea typeface="Arial" charset="0"/>
                <a:cs typeface="Arial" charset="0"/>
              </a:rPr>
              <a:t>Ombo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monrungvu</a:t>
            </a:r>
            <a:r>
              <a:rPr lang="en-US" sz="4000" b="1" dirty="0">
                <a:solidFill>
                  <a:srgbClr val="FFFFFF"/>
                </a:solidFill>
                <a:latin typeface="Arial" charset="0"/>
                <a:ea typeface="Arial" charset="0"/>
                <a:cs typeface="Arial" charset="0"/>
              </a:rPr>
              <a:t> ka, </a:t>
            </a:r>
          </a:p>
          <a:p>
            <a:pPr algn="ctr">
              <a:defRPr/>
            </a:pPr>
            <a:r>
              <a:rPr lang="en-US" sz="4000" b="1" dirty="0" err="1">
                <a:solidFill>
                  <a:srgbClr val="FFFFFF"/>
                </a:solidFill>
                <a:latin typeface="Arial" charset="0"/>
                <a:ea typeface="Arial" charset="0"/>
                <a:cs typeface="Arial" charset="0"/>
              </a:rPr>
              <a:t>Potsow</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yi</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jina</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bo</a:t>
            </a:r>
            <a:r>
              <a:rPr lang="en-US" sz="4000" b="1" dirty="0">
                <a:solidFill>
                  <a:srgbClr val="FFFFFF"/>
                </a:solidFill>
                <a:latin typeface="Arial" charset="0"/>
                <a:ea typeface="Arial" charset="0"/>
                <a:cs typeface="Arial" charset="0"/>
              </a:rPr>
              <a:t> </a:t>
            </a:r>
            <a:r>
              <a:rPr lang="en-US" sz="4000" b="1" dirty="0" err="1">
                <a:solidFill>
                  <a:srgbClr val="FFFFFF"/>
                </a:solidFill>
                <a:latin typeface="Arial" charset="0"/>
                <a:ea typeface="Arial" charset="0"/>
                <a:cs typeface="Arial" charset="0"/>
              </a:rPr>
              <a:t>khyov</a:t>
            </a:r>
            <a:r>
              <a:rPr lang="en-US" sz="4000" b="1" dirty="0">
                <a:solidFill>
                  <a:srgbClr val="FFFFFF"/>
                </a:solidFill>
                <a:latin typeface="Arial" charset="0"/>
                <a:ea typeface="Arial" charset="0"/>
                <a:cs typeface="Arial" charset="0"/>
              </a:rPr>
              <a:t>.</a:t>
            </a:r>
          </a:p>
        </p:txBody>
      </p:sp>
      <p:sp>
        <p:nvSpPr>
          <p:cNvPr id="33587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5876" name="Rectangle 6"/>
          <p:cNvSpPr>
            <a:spLocks noGrp="1" noChangeArrowheads="1"/>
          </p:cNvSpPr>
          <p:nvPr>
            <p:ph type="title"/>
          </p:nvPr>
        </p:nvSpPr>
        <p:spPr>
          <a:xfrm>
            <a:off x="61913" y="76200"/>
            <a:ext cx="1279525" cy="461963"/>
          </a:xfrm>
          <a:noFill/>
        </p:spPr>
        <p:txBody>
          <a:bodyPr wrap="none" anchor="t">
            <a:spAutoFit/>
          </a:bodyPr>
          <a:lstStyle/>
          <a:p>
            <a:pPr algn="l"/>
            <a:r>
              <a:rPr lang="en-US" sz="2400" b="1">
                <a:solidFill>
                  <a:schemeClr val="bg1"/>
                </a:solidFill>
                <a:latin typeface="Arial" charset="0"/>
                <a:cs typeface="Arial" charset="0"/>
              </a:rPr>
              <a:t>Verse 3</a:t>
            </a:r>
          </a:p>
        </p:txBody>
      </p:sp>
    </p:spTree>
    <p:extLst>
      <p:ext uri="{BB962C8B-B14F-4D97-AF65-F5344CB8AC3E}">
        <p14:creationId xmlns:p14="http://schemas.microsoft.com/office/powerpoint/2010/main" val="202927159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23"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31</a:t>
            </a:r>
            <a:endParaRPr lang="en-US">
              <a:solidFill>
                <a:srgbClr val="000000"/>
              </a:solidFill>
              <a:latin typeface="Arial" charset="0"/>
              <a:cs typeface="Arial" charset="0"/>
            </a:endParaRPr>
          </a:p>
        </p:txBody>
      </p:sp>
      <p:sp>
        <p:nvSpPr>
          <p:cNvPr id="337924" name="Rectangle 6"/>
          <p:cNvSpPr>
            <a:spLocks noGrp="1" noChangeArrowheads="1"/>
          </p:cNvSpPr>
          <p:nvPr>
            <p:ph type="title"/>
          </p:nvPr>
        </p:nvSpPr>
        <p:spPr>
          <a:xfrm>
            <a:off x="76200" y="76200"/>
            <a:ext cx="1279525" cy="461963"/>
          </a:xfrm>
          <a:noFill/>
        </p:spPr>
        <p:txBody>
          <a:bodyPr wrap="none" anchor="t">
            <a:spAutoFit/>
          </a:bodyPr>
          <a:lstStyle/>
          <a:p>
            <a:pPr algn="l"/>
            <a:r>
              <a:rPr lang="en-US" sz="2400" b="1">
                <a:solidFill>
                  <a:schemeClr val="bg1"/>
                </a:solidFill>
                <a:latin typeface="Arial" charset="0"/>
                <a:cs typeface="Arial" charset="0"/>
              </a:rPr>
              <a:t>Verse 4</a:t>
            </a:r>
          </a:p>
        </p:txBody>
      </p:sp>
      <p:sp>
        <p:nvSpPr>
          <p:cNvPr id="6" name="Text Box 3">
            <a:extLst>
              <a:ext uri="{FF2B5EF4-FFF2-40B4-BE49-F238E27FC236}">
                <a16:creationId xmlns:a16="http://schemas.microsoft.com/office/drawing/2014/main" id="{0F684FDC-F3D0-4BDC-B393-80774C98FD40}"/>
              </a:ext>
            </a:extLst>
          </p:cNvPr>
          <p:cNvSpPr txBox="1">
            <a:spLocks noChangeArrowheads="1"/>
          </p:cNvSpPr>
          <p:nvPr/>
        </p:nvSpPr>
        <p:spPr bwMode="auto">
          <a:xfrm>
            <a:off x="722352" y="561975"/>
            <a:ext cx="767549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etho</a:t>
            </a:r>
            <a:r>
              <a:rPr lang="en-US" sz="4000" b="1" dirty="0">
                <a:solidFill>
                  <a:srgbClr val="FFFFFF"/>
                </a:solidFill>
                <a:latin typeface="Arial"/>
                <a:cs typeface="Arial"/>
              </a:rPr>
              <a:t> lo </a:t>
            </a:r>
            <a:r>
              <a:rPr lang="en-US" sz="4000" b="1" dirty="0" err="1">
                <a:solidFill>
                  <a:srgbClr val="FFFFFF"/>
                </a:solidFill>
                <a:latin typeface="Arial"/>
                <a:cs typeface="Arial"/>
              </a:rPr>
              <a:t>tae</a:t>
            </a:r>
            <a:r>
              <a:rPr lang="en-US" sz="4000" b="1" dirty="0">
                <a:solidFill>
                  <a:srgbClr val="FFFFFF"/>
                </a:solidFill>
                <a:latin typeface="Arial"/>
                <a:cs typeface="Arial"/>
              </a:rPr>
              <a:t> an jo,</a:t>
            </a:r>
          </a:p>
          <a:p>
            <a:pPr algn="ctr">
              <a:defRPr/>
            </a:pPr>
            <a:r>
              <a:rPr lang="en-US" sz="4000" b="1" dirty="0" err="1">
                <a:solidFill>
                  <a:srgbClr val="FFFFFF"/>
                </a:solidFill>
                <a:latin typeface="Arial"/>
                <a:cs typeface="Arial"/>
              </a:rPr>
              <a:t>Esang</a:t>
            </a:r>
            <a:r>
              <a:rPr lang="en-US" sz="4000" b="1" dirty="0">
                <a:solidFill>
                  <a:srgbClr val="FFFFFF"/>
                </a:solidFill>
                <a:latin typeface="Arial"/>
                <a:cs typeface="Arial"/>
              </a:rPr>
              <a:t> </a:t>
            </a:r>
            <a:r>
              <a:rPr lang="en-US" sz="4000" b="1" dirty="0" err="1">
                <a:solidFill>
                  <a:srgbClr val="FFFFFF"/>
                </a:solidFill>
                <a:latin typeface="Arial"/>
                <a:cs typeface="Arial"/>
              </a:rPr>
              <a:t>mmok</a:t>
            </a:r>
            <a:r>
              <a:rPr lang="en-US" sz="4000" b="1" dirty="0">
                <a:solidFill>
                  <a:srgbClr val="FFFFFF"/>
                </a:solidFill>
                <a:latin typeface="Arial"/>
                <a:cs typeface="Arial"/>
              </a:rPr>
              <a:t> </a:t>
            </a:r>
            <a:r>
              <a:rPr lang="en-US" sz="4000" b="1" dirty="0" err="1">
                <a:solidFill>
                  <a:srgbClr val="FFFFFF"/>
                </a:solidFill>
                <a:latin typeface="Arial"/>
                <a:cs typeface="Arial"/>
              </a:rPr>
              <a:t>tajo</a:t>
            </a:r>
            <a:r>
              <a:rPr lang="en-US" sz="4000" b="1" dirty="0">
                <a:solidFill>
                  <a:srgbClr val="FFFFFF"/>
                </a:solidFill>
                <a:latin typeface="Arial"/>
                <a:cs typeface="Arial"/>
              </a:rPr>
              <a:t> </a:t>
            </a:r>
            <a:r>
              <a:rPr lang="en-US" sz="4000" b="1" dirty="0" err="1">
                <a:solidFill>
                  <a:srgbClr val="FFFFFF"/>
                </a:solidFill>
                <a:latin typeface="Arial"/>
                <a:cs typeface="Arial"/>
              </a:rPr>
              <a:t>tae</a:t>
            </a:r>
            <a:r>
              <a:rPr lang="en-US" sz="4000" b="1" dirty="0">
                <a:solidFill>
                  <a:srgbClr val="FFFFFF"/>
                </a:solidFill>
                <a:latin typeface="Arial"/>
                <a:cs typeface="Arial"/>
              </a:rPr>
              <a:t> </a:t>
            </a:r>
            <a:r>
              <a:rPr lang="en-US" sz="4000" b="1" dirty="0" err="1">
                <a:solidFill>
                  <a:srgbClr val="FFFFFF"/>
                </a:solidFill>
                <a:latin typeface="Arial"/>
                <a:cs typeface="Arial"/>
              </a:rPr>
              <a:t>tsov</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Potsow</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ethengcheo</a:t>
            </a:r>
            <a:r>
              <a:rPr lang="en-US" sz="4000" b="1" dirty="0">
                <a:solidFill>
                  <a:srgbClr val="FFFFFF"/>
                </a:solidFill>
                <a:latin typeface="Arial"/>
                <a:cs typeface="Arial"/>
              </a:rPr>
              <a:t> </a:t>
            </a:r>
            <a:r>
              <a:rPr lang="en-US" sz="4000" b="1" dirty="0" err="1">
                <a:solidFill>
                  <a:srgbClr val="FFFFFF"/>
                </a:solidFill>
                <a:latin typeface="Arial"/>
                <a:cs typeface="Arial"/>
              </a:rPr>
              <a:t>kyon</a:t>
            </a:r>
            <a:r>
              <a:rPr lang="en-US" sz="4000" b="1" dirty="0">
                <a:solidFill>
                  <a:srgbClr val="FFFFFF"/>
                </a:solidFill>
                <a:latin typeface="Arial"/>
                <a:cs typeface="Arial"/>
              </a:rPr>
              <a:t> ji,</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ete</a:t>
            </a:r>
            <a:r>
              <a:rPr lang="en-US" sz="4000" b="1" dirty="0">
                <a:solidFill>
                  <a:srgbClr val="FFFFFF"/>
                </a:solidFill>
                <a:latin typeface="Arial"/>
                <a:cs typeface="Arial"/>
              </a:rPr>
              <a:t> </a:t>
            </a:r>
            <a:r>
              <a:rPr lang="en-US" sz="4000" b="1" dirty="0" err="1">
                <a:solidFill>
                  <a:srgbClr val="FFFFFF"/>
                </a:solidFill>
                <a:latin typeface="Arial"/>
                <a:cs typeface="Arial"/>
              </a:rPr>
              <a:t>nzanchi</a:t>
            </a:r>
            <a:r>
              <a:rPr lang="en-US" sz="4000" b="1" dirty="0">
                <a:solidFill>
                  <a:srgbClr val="FFFFFF"/>
                </a:solidFill>
                <a:latin typeface="Arial"/>
                <a:cs typeface="Arial"/>
              </a:rPr>
              <a:t> </a:t>
            </a:r>
            <a:r>
              <a:rPr lang="en-US" sz="4000" b="1" dirty="0" err="1">
                <a:solidFill>
                  <a:srgbClr val="FFFFFF"/>
                </a:solidFill>
                <a:latin typeface="Arial"/>
                <a:cs typeface="Arial"/>
              </a:rPr>
              <a:t>pvui</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ocho</a:t>
            </a:r>
            <a:r>
              <a:rPr lang="en-US" sz="4000" b="1" dirty="0">
                <a:solidFill>
                  <a:srgbClr val="FFFFFF"/>
                </a:solidFill>
                <a:latin typeface="Arial"/>
                <a:cs typeface="Arial"/>
              </a:rPr>
              <a:t> </a:t>
            </a:r>
            <a:r>
              <a:rPr lang="en-US" sz="4000" b="1" dirty="0" err="1">
                <a:solidFill>
                  <a:srgbClr val="FFFFFF"/>
                </a:solidFill>
                <a:latin typeface="Arial"/>
                <a:cs typeface="Arial"/>
              </a:rPr>
              <a:t>ato</a:t>
            </a:r>
            <a:r>
              <a:rPr lang="en-US" sz="4000" b="1" dirty="0">
                <a:solidFill>
                  <a:srgbClr val="FFFFFF"/>
                </a:solidFill>
                <a:latin typeface="Arial"/>
                <a:cs typeface="Arial"/>
              </a:rPr>
              <a:t>? </a:t>
            </a:r>
            <a:br>
              <a:rPr lang="en-US" sz="4000" b="1" dirty="0">
                <a:solidFill>
                  <a:srgbClr val="FFFFFF"/>
                </a:solidFill>
                <a:latin typeface="Arial"/>
                <a:cs typeface="Arial"/>
              </a:rPr>
            </a:b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Jisu</a:t>
            </a:r>
            <a:r>
              <a:rPr lang="en-US" sz="4000" b="1" dirty="0">
                <a:solidFill>
                  <a:srgbClr val="FFFFFF"/>
                </a:solidFill>
                <a:latin typeface="Arial"/>
                <a:cs typeface="Arial"/>
              </a:rPr>
              <a:t> </a:t>
            </a:r>
            <a:r>
              <a:rPr lang="en-US" sz="4000" b="1" dirty="0" err="1">
                <a:solidFill>
                  <a:srgbClr val="FFFFFF"/>
                </a:solidFill>
                <a:latin typeface="Arial"/>
                <a:cs typeface="Arial"/>
              </a:rPr>
              <a:t>Khrista</a:t>
            </a:r>
            <a:r>
              <a:rPr lang="en-US" sz="4000" b="1" dirty="0">
                <a:solidFill>
                  <a:srgbClr val="FFFFFF"/>
                </a:solidFill>
                <a:latin typeface="Arial"/>
                <a:cs typeface="Arial"/>
              </a:rPr>
              <a:t>,</a:t>
            </a:r>
          </a:p>
          <a:p>
            <a:pPr algn="ctr">
              <a:defRPr/>
            </a:pPr>
            <a:r>
              <a:rPr lang="en-US" sz="4000" b="1" dirty="0">
                <a:solidFill>
                  <a:srgbClr val="FFFFFF"/>
                </a:solidFill>
                <a:latin typeface="Arial"/>
                <a:cs typeface="Arial"/>
              </a:rPr>
              <a:t>Bo </a:t>
            </a:r>
            <a:r>
              <a:rPr lang="en-US" sz="4000" b="1" dirty="0" err="1">
                <a:solidFill>
                  <a:srgbClr val="FFFFFF"/>
                </a:solidFill>
                <a:latin typeface="Arial"/>
                <a:cs typeface="Arial"/>
              </a:rPr>
              <a:t>mying</a:t>
            </a:r>
            <a:r>
              <a:rPr lang="en-US" sz="4000" b="1" dirty="0">
                <a:solidFill>
                  <a:srgbClr val="FFFFFF"/>
                </a:solidFill>
                <a:latin typeface="Arial"/>
                <a:cs typeface="Arial"/>
              </a:rPr>
              <a:t> jo </a:t>
            </a:r>
            <a:r>
              <a:rPr lang="en-US" sz="4000" b="1" dirty="0" err="1">
                <a:solidFill>
                  <a:srgbClr val="FFFFFF"/>
                </a:solidFill>
                <a:latin typeface="Arial"/>
                <a:cs typeface="Arial"/>
              </a:rPr>
              <a:t>tokhamo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Kvuthungha</a:t>
            </a:r>
            <a:r>
              <a:rPr lang="en-US" sz="4000" b="1" dirty="0">
                <a:solidFill>
                  <a:srgbClr val="FFFFFF"/>
                </a:solidFill>
                <a:latin typeface="Arial"/>
                <a:cs typeface="Arial"/>
              </a:rPr>
              <a:t> </a:t>
            </a:r>
            <a:r>
              <a:rPr lang="en-US" sz="4000" b="1" dirty="0" err="1">
                <a:solidFill>
                  <a:srgbClr val="FFFFFF"/>
                </a:solidFill>
                <a:latin typeface="Arial"/>
                <a:cs typeface="Arial"/>
              </a:rPr>
              <a:t>nsenphio</a:t>
            </a:r>
            <a:r>
              <a:rPr lang="en-US" sz="4000" b="1" dirty="0">
                <a:solidFill>
                  <a:srgbClr val="FFFFFF"/>
                </a:solidFill>
                <a:latin typeface="Arial"/>
                <a:cs typeface="Arial"/>
              </a:rPr>
              <a:t>,</a:t>
            </a:r>
          </a:p>
          <a:p>
            <a:pPr algn="ctr">
              <a:defRPr/>
            </a:pPr>
            <a:r>
              <a:rPr lang="en-US" sz="4000" b="1" dirty="0" err="1">
                <a:solidFill>
                  <a:srgbClr val="FFFFFF"/>
                </a:solidFill>
                <a:latin typeface="Arial"/>
                <a:cs typeface="Arial"/>
              </a:rPr>
              <a:t>Ombo</a:t>
            </a:r>
            <a:r>
              <a:rPr lang="en-US" sz="4000" b="1" dirty="0">
                <a:solidFill>
                  <a:srgbClr val="FFFFFF"/>
                </a:solidFill>
                <a:latin typeface="Arial"/>
                <a:cs typeface="Arial"/>
              </a:rPr>
              <a:t> </a:t>
            </a:r>
            <a:r>
              <a:rPr lang="en-US" sz="4000" b="1" dirty="0" err="1">
                <a:solidFill>
                  <a:srgbClr val="FFFFFF"/>
                </a:solidFill>
                <a:latin typeface="Arial"/>
                <a:cs typeface="Arial"/>
              </a:rPr>
              <a:t>na</a:t>
            </a:r>
            <a:r>
              <a:rPr lang="en-US" sz="4000" b="1" dirty="0">
                <a:solidFill>
                  <a:srgbClr val="FFFFFF"/>
                </a:solidFill>
                <a:latin typeface="Arial"/>
                <a:cs typeface="Arial"/>
              </a:rPr>
              <a:t> </a:t>
            </a:r>
            <a:r>
              <a:rPr lang="en-US" sz="4000" b="1" dirty="0" err="1">
                <a:solidFill>
                  <a:srgbClr val="FFFFFF"/>
                </a:solidFill>
                <a:latin typeface="Arial"/>
                <a:cs typeface="Arial"/>
              </a:rPr>
              <a:t>ritsso</a:t>
            </a:r>
            <a:r>
              <a:rPr lang="en-US" sz="4000" b="1" dirty="0">
                <a:solidFill>
                  <a:srgbClr val="FFFFFF"/>
                </a:solidFill>
                <a:latin typeface="Arial"/>
                <a:cs typeface="Arial"/>
              </a:rPr>
              <a:t> ji </a:t>
            </a:r>
            <a:r>
              <a:rPr lang="en-US" sz="4000" b="1" dirty="0" err="1">
                <a:solidFill>
                  <a:srgbClr val="FFFFFF"/>
                </a:solidFill>
                <a:latin typeface="Arial"/>
                <a:cs typeface="Arial"/>
              </a:rPr>
              <a:t>khyov</a:t>
            </a:r>
            <a:r>
              <a:rPr lang="en-US" sz="4000" b="1" dirty="0">
                <a:solidFill>
                  <a:srgbClr val="FFFFFF"/>
                </a:solidFill>
                <a:latin typeface="Arial"/>
                <a:cs typeface="Arial"/>
              </a:rPr>
              <a:t>.</a:t>
            </a:r>
          </a:p>
        </p:txBody>
      </p:sp>
    </p:spTree>
    <p:extLst>
      <p:ext uri="{BB962C8B-B14F-4D97-AF65-F5344CB8AC3E}">
        <p14:creationId xmlns:p14="http://schemas.microsoft.com/office/powerpoint/2010/main" val="116785497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924800" cy="838200"/>
          </a:xfrm>
          <a:solidFill>
            <a:schemeClr val="bg2"/>
          </a:solidFill>
          <a:effectLst>
            <a:outerShdw blurRad="63500" dist="35921" dir="2700000" algn="ctr" rotWithShape="0">
              <a:schemeClr val="bg2">
                <a:alpha val="74998"/>
              </a:schemeClr>
            </a:outerShdw>
          </a:effectLst>
        </p:spPr>
        <p:txBody>
          <a:bodyPr/>
          <a:lstStyle/>
          <a:p>
            <a:pPr algn="ctr">
              <a:lnSpc>
                <a:spcPct val="100000"/>
              </a:lnSpc>
              <a:defRPr/>
            </a:pPr>
            <a:r>
              <a:rPr lang="en-US" b="1" dirty="0">
                <a:solidFill>
                  <a:schemeClr val="tx1"/>
                </a:solidFill>
                <a:effectLst>
                  <a:outerShdw blurRad="38100" dist="38100" dir="2700000" algn="tl">
                    <a:srgbClr val="000000"/>
                  </a:outerShdw>
                </a:effectLst>
                <a:latin typeface="Arial" charset="0"/>
              </a:rPr>
              <a:t>Ni </a:t>
            </a:r>
            <a:r>
              <a:rPr lang="en-US" b="1" dirty="0" err="1">
                <a:solidFill>
                  <a:schemeClr val="tx1"/>
                </a:solidFill>
                <a:effectLst>
                  <a:outerShdw blurRad="38100" dist="38100" dir="2700000" algn="tl">
                    <a:srgbClr val="000000"/>
                  </a:outerShdw>
                </a:effectLst>
                <a:latin typeface="Arial" charset="0"/>
              </a:rPr>
              <a:t>engathe</a:t>
            </a:r>
            <a:r>
              <a:rPr lang="en-US" b="1" dirty="0">
                <a:solidFill>
                  <a:schemeClr val="tx1"/>
                </a:solidFill>
                <a:effectLst>
                  <a:outerShdw blurRad="38100" dist="38100" dir="2700000" algn="tl">
                    <a:srgbClr val="000000"/>
                  </a:outerShdw>
                </a:effectLst>
                <a:latin typeface="Arial" charset="0"/>
              </a:rPr>
              <a:t> ji </a:t>
            </a:r>
            <a:r>
              <a:rPr lang="en-US" b="1" dirty="0" err="1">
                <a:solidFill>
                  <a:schemeClr val="tx1"/>
                </a:solidFill>
                <a:effectLst>
                  <a:outerShdw blurRad="38100" dist="38100" dir="2700000" algn="tl">
                    <a:srgbClr val="000000"/>
                  </a:outerShdw>
                </a:effectLst>
                <a:latin typeface="Arial" charset="0"/>
              </a:rPr>
              <a:t>erana</a:t>
            </a:r>
            <a:r>
              <a:rPr lang="en-US" b="1" dirty="0">
                <a:solidFill>
                  <a:schemeClr val="tx1"/>
                </a:solidFill>
                <a:effectLst>
                  <a:outerShdw blurRad="38100" dist="38100" dir="2700000" algn="tl">
                    <a:srgbClr val="000000"/>
                  </a:outerShdw>
                </a:effectLst>
                <a:latin typeface="Arial" charset="0"/>
              </a:rPr>
              <a:t>…. </a:t>
            </a:r>
            <a:endParaRPr lang="en-US" dirty="0">
              <a:solidFill>
                <a:schemeClr val="tx1"/>
              </a:solidFill>
              <a:effectLst>
                <a:outerShdw blurRad="38100" dist="38100" dir="2700000" algn="tl">
                  <a:srgbClr val="000000"/>
                </a:outerShdw>
              </a:effectLst>
              <a:latin typeface="Arial" charset="0"/>
            </a:endParaRPr>
          </a:p>
        </p:txBody>
      </p:sp>
      <p:sp>
        <p:nvSpPr>
          <p:cNvPr id="22531" name="Text Box 3"/>
          <p:cNvSpPr txBox="1">
            <a:spLocks noChangeArrowheads="1"/>
          </p:cNvSpPr>
          <p:nvPr/>
        </p:nvSpPr>
        <p:spPr bwMode="auto">
          <a:xfrm>
            <a:off x="0" y="1371600"/>
            <a:ext cx="8913337" cy="4770537"/>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marL="398463" indent="-398463">
              <a:buFontTx/>
              <a:buChar char="•"/>
              <a:defRPr/>
            </a:pPr>
            <a:r>
              <a:rPr lang="en-US" sz="4000" b="1" dirty="0" err="1">
                <a:solidFill>
                  <a:srgbClr val="FFFF00"/>
                </a:solidFill>
                <a:latin typeface="Arial" charset="0"/>
                <a:ea typeface="Arial" charset="0"/>
                <a:cs typeface="Arial" charset="0"/>
              </a:rPr>
              <a:t>Potsow</a:t>
            </a:r>
            <a:r>
              <a:rPr lang="en-US" sz="4000" b="1" dirty="0">
                <a:latin typeface="Arial" charset="0"/>
                <a:ea typeface="Arial" charset="0"/>
                <a:cs typeface="Arial" charset="0"/>
              </a:rPr>
              <a:t>: </a:t>
            </a:r>
            <a:r>
              <a:rPr lang="en-US" sz="4000" b="1" dirty="0" err="1">
                <a:latin typeface="Arial" charset="0"/>
                <a:ea typeface="Arial" charset="0"/>
                <a:cs typeface="Arial" charset="0"/>
              </a:rPr>
              <a:t>yenjo</a:t>
            </a:r>
            <a:r>
              <a:rPr lang="en-US" sz="4000" b="1" dirty="0">
                <a:latin typeface="Arial" charset="0"/>
                <a:ea typeface="Arial" charset="0"/>
                <a:cs typeface="Arial" charset="0"/>
              </a:rPr>
              <a:t> 7 (-7%)</a:t>
            </a:r>
          </a:p>
          <a:p>
            <a:pPr marL="398463" indent="-398463">
              <a:buFontTx/>
              <a:buChar char="•"/>
              <a:defRPr/>
            </a:pPr>
            <a:r>
              <a:rPr lang="en-US" sz="3200" b="1" dirty="0" err="1">
                <a:solidFill>
                  <a:srgbClr val="FFB7F6"/>
                </a:solidFill>
                <a:latin typeface="Arial" charset="0"/>
                <a:ea typeface="Arial" charset="0"/>
                <a:cs typeface="Arial" charset="0"/>
              </a:rPr>
              <a:t>Tsungrham</a:t>
            </a:r>
            <a:r>
              <a:rPr lang="en-US" sz="3200" b="1" dirty="0">
                <a:solidFill>
                  <a:srgbClr val="FFB7F6"/>
                </a:solidFill>
                <a:latin typeface="Arial" charset="0"/>
                <a:ea typeface="Arial" charset="0"/>
                <a:cs typeface="Arial" charset="0"/>
              </a:rPr>
              <a:t>/</a:t>
            </a:r>
            <a:r>
              <a:rPr lang="en-US" sz="3200" b="1" dirty="0" err="1">
                <a:solidFill>
                  <a:srgbClr val="FFB7F6"/>
                </a:solidFill>
                <a:latin typeface="Arial" charset="0"/>
                <a:ea typeface="Arial" charset="0"/>
                <a:cs typeface="Arial" charset="0"/>
              </a:rPr>
              <a:t>Ejiphi</a:t>
            </a:r>
            <a:r>
              <a:rPr lang="en-US" sz="3200" b="1" dirty="0">
                <a:solidFill>
                  <a:srgbClr val="FFB7F6"/>
                </a:solidFill>
                <a:latin typeface="Arial" charset="0"/>
                <a:ea typeface="Arial" charset="0"/>
                <a:cs typeface="Arial" charset="0"/>
              </a:rPr>
              <a:t>/</a:t>
            </a:r>
            <a:r>
              <a:rPr lang="en-US" sz="3200" b="1" dirty="0" err="1">
                <a:solidFill>
                  <a:srgbClr val="FFB7F6"/>
                </a:solidFill>
                <a:latin typeface="Arial" charset="0"/>
                <a:ea typeface="Arial" charset="0"/>
                <a:cs typeface="Arial" charset="0"/>
              </a:rPr>
              <a:t>etho</a:t>
            </a:r>
            <a:r>
              <a:rPr lang="en-US" sz="3200" b="1" dirty="0">
                <a:latin typeface="Arial" charset="0"/>
                <a:ea typeface="Arial" charset="0"/>
                <a:cs typeface="Arial" charset="0"/>
              </a:rPr>
              <a:t>: </a:t>
            </a:r>
            <a:r>
              <a:rPr lang="en-US" sz="3200" b="1" dirty="0" err="1">
                <a:latin typeface="Arial" charset="0"/>
                <a:ea typeface="Arial" charset="0"/>
                <a:cs typeface="Arial" charset="0"/>
              </a:rPr>
              <a:t>yenjo</a:t>
            </a:r>
            <a:r>
              <a:rPr lang="en-US" sz="3200" b="1" dirty="0">
                <a:latin typeface="Arial" charset="0"/>
                <a:ea typeface="Arial" charset="0"/>
                <a:cs typeface="Arial" charset="0"/>
              </a:rPr>
              <a:t> 10 (-10%)</a:t>
            </a:r>
          </a:p>
          <a:p>
            <a:pPr marL="398463" indent="-398463">
              <a:buFontTx/>
              <a:buChar char="•"/>
              <a:defRPr/>
            </a:pPr>
            <a:r>
              <a:rPr lang="en-US" sz="4000" b="1" dirty="0">
                <a:solidFill>
                  <a:schemeClr val="tx2"/>
                </a:solidFill>
                <a:latin typeface="Arial" charset="0"/>
                <a:ea typeface="Arial" charset="0"/>
                <a:cs typeface="Arial" charset="0"/>
              </a:rPr>
              <a:t>Krista/</a:t>
            </a:r>
            <a:r>
              <a:rPr lang="en-US" sz="4000" b="1" dirty="0" err="1">
                <a:solidFill>
                  <a:schemeClr val="tx2"/>
                </a:solidFill>
                <a:latin typeface="Arial" charset="0"/>
                <a:ea typeface="Arial" charset="0"/>
                <a:cs typeface="Arial" charset="0"/>
              </a:rPr>
              <a:t>Opvui</a:t>
            </a:r>
            <a:r>
              <a:rPr lang="en-US" sz="4000" b="1" dirty="0">
                <a:latin typeface="Arial" charset="0"/>
                <a:ea typeface="Arial" charset="0"/>
                <a:cs typeface="Arial" charset="0"/>
              </a:rPr>
              <a:t>: </a:t>
            </a:r>
            <a:r>
              <a:rPr lang="en-US" sz="4000" b="1" dirty="0" err="1">
                <a:latin typeface="Arial" charset="0"/>
                <a:ea typeface="Arial" charset="0"/>
                <a:cs typeface="Arial" charset="0"/>
              </a:rPr>
              <a:t>yenjo</a:t>
            </a:r>
            <a:r>
              <a:rPr lang="en-US" sz="4000" b="1" dirty="0">
                <a:latin typeface="Arial" charset="0"/>
                <a:ea typeface="Arial" charset="0"/>
                <a:cs typeface="Arial" charset="0"/>
              </a:rPr>
              <a:t> 7 (-7%)</a:t>
            </a:r>
          </a:p>
          <a:p>
            <a:pPr marL="398463" indent="-398463">
              <a:buFontTx/>
              <a:buChar char="•"/>
              <a:defRPr/>
            </a:pPr>
            <a:r>
              <a:rPr lang="en-US" sz="4000" b="1" dirty="0" err="1">
                <a:solidFill>
                  <a:srgbClr val="CCFFCC"/>
                </a:solidFill>
                <a:latin typeface="Arial" charset="0"/>
                <a:ea typeface="Arial" charset="0"/>
                <a:cs typeface="Arial" charset="0"/>
              </a:rPr>
              <a:t>Ekhyo</a:t>
            </a:r>
            <a:r>
              <a:rPr lang="en-US" sz="4000" b="1" dirty="0">
                <a:solidFill>
                  <a:srgbClr val="CCFFCC"/>
                </a:solidFill>
                <a:latin typeface="Arial" charset="0"/>
                <a:ea typeface="Arial" charset="0"/>
                <a:cs typeface="Arial" charset="0"/>
              </a:rPr>
              <a:t>/</a:t>
            </a:r>
            <a:r>
              <a:rPr lang="en-US" sz="4000" b="1" dirty="0" err="1">
                <a:solidFill>
                  <a:srgbClr val="CCFFCC"/>
                </a:solidFill>
                <a:latin typeface="Arial" charset="0"/>
                <a:ea typeface="Arial" charset="0"/>
                <a:cs typeface="Arial" charset="0"/>
              </a:rPr>
              <a:t>Ekhyo</a:t>
            </a:r>
            <a:r>
              <a:rPr lang="en-US" sz="4000" b="1" dirty="0">
                <a:latin typeface="Arial" charset="0"/>
                <a:ea typeface="Arial" charset="0"/>
                <a:cs typeface="Arial" charset="0"/>
              </a:rPr>
              <a:t>: </a:t>
            </a:r>
            <a:r>
              <a:rPr lang="en-US" sz="4000" b="1" dirty="0" err="1">
                <a:latin typeface="Arial" charset="0"/>
                <a:ea typeface="Arial" charset="0"/>
                <a:cs typeface="Arial" charset="0"/>
              </a:rPr>
              <a:t>yenjo</a:t>
            </a:r>
            <a:r>
              <a:rPr lang="en-US" sz="4000" b="1" dirty="0">
                <a:latin typeface="Arial" charset="0"/>
                <a:ea typeface="Arial" charset="0"/>
                <a:cs typeface="Arial" charset="0"/>
              </a:rPr>
              <a:t> 11 (-11%)</a:t>
            </a:r>
          </a:p>
          <a:p>
            <a:pPr marL="398463" indent="-398463">
              <a:buFontTx/>
              <a:buChar char="•"/>
              <a:defRPr/>
            </a:pPr>
            <a:r>
              <a:rPr lang="en-US" sz="4000" b="1" dirty="0" err="1">
                <a:solidFill>
                  <a:srgbClr val="ADADFF"/>
                </a:solidFill>
                <a:latin typeface="Arial" charset="0"/>
                <a:ea typeface="Arial" charset="0"/>
                <a:cs typeface="Arial" charset="0"/>
              </a:rPr>
              <a:t>Oyi</a:t>
            </a:r>
            <a:r>
              <a:rPr lang="en-US" sz="4000" b="1" dirty="0">
                <a:solidFill>
                  <a:srgbClr val="ADADFF"/>
                </a:solidFill>
                <a:latin typeface="Arial" charset="0"/>
                <a:ea typeface="Arial" charset="0"/>
                <a:cs typeface="Arial" charset="0"/>
              </a:rPr>
              <a:t>/</a:t>
            </a:r>
            <a:r>
              <a:rPr lang="en-US" sz="4000" b="1" dirty="0" err="1">
                <a:solidFill>
                  <a:srgbClr val="ADADFF"/>
                </a:solidFill>
                <a:latin typeface="Arial" charset="0"/>
                <a:ea typeface="Arial" charset="0"/>
                <a:cs typeface="Arial" charset="0"/>
              </a:rPr>
              <a:t>Ntsa</a:t>
            </a:r>
            <a:r>
              <a:rPr lang="en-US" sz="4000" b="1" dirty="0">
                <a:latin typeface="Arial" charset="0"/>
                <a:ea typeface="Arial" charset="0"/>
                <a:cs typeface="Arial" charset="0"/>
              </a:rPr>
              <a:t>: </a:t>
            </a:r>
            <a:r>
              <a:rPr lang="en-US" sz="4000" b="1" dirty="0" err="1">
                <a:latin typeface="Arial" charset="0"/>
                <a:ea typeface="Arial" charset="0"/>
                <a:cs typeface="Arial" charset="0"/>
              </a:rPr>
              <a:t>yenjo</a:t>
            </a:r>
            <a:r>
              <a:rPr lang="en-US" sz="4000" b="1" dirty="0">
                <a:latin typeface="Arial" charset="0"/>
                <a:ea typeface="Arial" charset="0"/>
                <a:cs typeface="Arial" charset="0"/>
              </a:rPr>
              <a:t> 4 (-4%)</a:t>
            </a:r>
          </a:p>
          <a:p>
            <a:pPr marL="398463" indent="-398463">
              <a:buFontTx/>
              <a:buChar char="•"/>
              <a:defRPr/>
            </a:pPr>
            <a:r>
              <a:rPr lang="en-US" sz="3200" b="1" u="sng" dirty="0" err="1">
                <a:solidFill>
                  <a:srgbClr val="FF0000"/>
                </a:solidFill>
                <a:latin typeface="Arial" charset="0"/>
                <a:ea typeface="Arial" charset="0"/>
                <a:cs typeface="Arial" charset="0"/>
              </a:rPr>
              <a:t>Longtsu</a:t>
            </a:r>
            <a:r>
              <a:rPr lang="en-US" sz="3200" b="1" u="sng" dirty="0">
                <a:solidFill>
                  <a:srgbClr val="FF0000"/>
                </a:solidFill>
                <a:latin typeface="Arial" charset="0"/>
                <a:ea typeface="Arial" charset="0"/>
                <a:cs typeface="Arial" charset="0"/>
              </a:rPr>
              <a:t>/</a:t>
            </a:r>
            <a:r>
              <a:rPr lang="en-US" sz="3200" b="1" u="sng" dirty="0" err="1">
                <a:solidFill>
                  <a:srgbClr val="FF0000"/>
                </a:solidFill>
                <a:latin typeface="Arial" charset="0"/>
                <a:ea typeface="Arial" charset="0"/>
                <a:cs typeface="Arial" charset="0"/>
              </a:rPr>
              <a:t>Longtsuka</a:t>
            </a:r>
            <a:r>
              <a:rPr lang="en-US" sz="3200" b="1" u="sng" dirty="0">
                <a:solidFill>
                  <a:srgbClr val="FF0000"/>
                </a:solidFill>
                <a:latin typeface="Arial" charset="0"/>
                <a:ea typeface="Arial" charset="0"/>
                <a:cs typeface="Arial" charset="0"/>
              </a:rPr>
              <a:t>/</a:t>
            </a:r>
            <a:r>
              <a:rPr lang="en-US" sz="3200" b="1" u="sng" dirty="0" err="1">
                <a:solidFill>
                  <a:srgbClr val="FF0000"/>
                </a:solidFill>
                <a:latin typeface="Arial" charset="0"/>
                <a:ea typeface="Arial" charset="0"/>
                <a:cs typeface="Arial" charset="0"/>
              </a:rPr>
              <a:t>epyanka</a:t>
            </a:r>
            <a:r>
              <a:rPr lang="en-US" sz="3200" b="1" u="sng" dirty="0">
                <a:latin typeface="Arial" charset="0"/>
                <a:ea typeface="Arial" charset="0"/>
                <a:cs typeface="Arial" charset="0"/>
              </a:rPr>
              <a:t>: </a:t>
            </a:r>
            <a:r>
              <a:rPr lang="en-US" sz="3200" b="1" u="sng" dirty="0" err="1">
                <a:latin typeface="Arial" charset="0"/>
                <a:ea typeface="Arial" charset="0"/>
                <a:cs typeface="Arial" charset="0"/>
              </a:rPr>
              <a:t>yenjo</a:t>
            </a:r>
            <a:r>
              <a:rPr lang="en-US" sz="3200" b="1" u="sng" dirty="0">
                <a:latin typeface="Arial" charset="0"/>
                <a:ea typeface="Arial" charset="0"/>
                <a:cs typeface="Arial" charset="0"/>
              </a:rPr>
              <a:t> 2 (-2%)</a:t>
            </a:r>
          </a:p>
          <a:p>
            <a:pPr marL="398463" indent="-398463">
              <a:buFontTx/>
              <a:buChar char="•"/>
              <a:defRPr/>
            </a:pPr>
            <a:r>
              <a:rPr lang="en-US" sz="4000" b="1" dirty="0" err="1">
                <a:latin typeface="Arial" charset="0"/>
                <a:ea typeface="Arial" charset="0"/>
                <a:cs typeface="Arial" charset="0"/>
              </a:rPr>
              <a:t>Tsotsui</a:t>
            </a:r>
            <a:r>
              <a:rPr lang="en-US" sz="4000" b="1" dirty="0">
                <a:latin typeface="Arial" charset="0"/>
                <a:ea typeface="Arial" charset="0"/>
                <a:cs typeface="Arial" charset="0"/>
              </a:rPr>
              <a:t> </a:t>
            </a:r>
            <a:r>
              <a:rPr lang="en-US" sz="4000" b="1" dirty="0" err="1">
                <a:latin typeface="Arial" charset="0"/>
                <a:ea typeface="Arial" charset="0"/>
                <a:cs typeface="Arial" charset="0"/>
              </a:rPr>
              <a:t>kati</a:t>
            </a:r>
            <a:r>
              <a:rPr lang="en-US" sz="4000" b="1" dirty="0">
                <a:latin typeface="Arial" charset="0"/>
                <a:ea typeface="Arial" charset="0"/>
                <a:cs typeface="Arial" charset="0"/>
              </a:rPr>
              <a:t> (-40%)</a:t>
            </a:r>
          </a:p>
          <a:p>
            <a:pPr marL="398463" indent="-398463">
              <a:defRPr/>
            </a:pPr>
            <a:r>
              <a:rPr lang="en-US" sz="4000" b="1" dirty="0">
                <a:latin typeface="Arial" charset="0"/>
                <a:ea typeface="Arial" charset="0"/>
                <a:cs typeface="Arial" charset="0"/>
              </a:rPr>
              <a:t>(Kristian ha </a:t>
            </a:r>
            <a:r>
              <a:rPr lang="en-US" sz="4000" b="1" dirty="0" err="1">
                <a:latin typeface="Arial" charset="0"/>
                <a:ea typeface="Arial" charset="0"/>
                <a:cs typeface="Arial" charset="0"/>
              </a:rPr>
              <a:t>yenjo</a:t>
            </a:r>
            <a:r>
              <a:rPr lang="en-US" sz="4000" b="1" dirty="0">
                <a:latin typeface="Arial" charset="0"/>
                <a:ea typeface="Arial" charset="0"/>
                <a:cs typeface="Arial" charset="0"/>
              </a:rPr>
              <a:t> 17 </a:t>
            </a:r>
            <a:r>
              <a:rPr lang="en-US" sz="4000" b="1" dirty="0" err="1">
                <a:latin typeface="Arial" charset="0"/>
                <a:ea typeface="Arial" charset="0"/>
                <a:cs typeface="Arial" charset="0"/>
              </a:rPr>
              <a:t>khyinga</a:t>
            </a:r>
            <a:r>
              <a:rPr lang="en-US" sz="4000" b="1" dirty="0">
                <a:latin typeface="Arial" charset="0"/>
                <a:ea typeface="Arial" charset="0"/>
                <a:cs typeface="Arial" charset="0"/>
              </a:rPr>
              <a:t>!)</a:t>
            </a:r>
          </a:p>
        </p:txBody>
      </p:sp>
      <p:sp>
        <p:nvSpPr>
          <p:cNvPr id="376835"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Arial" charset="0"/>
                <a:cs typeface="Arial" charset="0"/>
              </a:rPr>
              <a:t>31</a:t>
            </a:r>
            <a:endParaRPr lang="en-US">
              <a:latin typeface="Arial" charset="0"/>
              <a:cs typeface="Arial" charset="0"/>
            </a:endParaRPr>
          </a:p>
        </p:txBody>
      </p:sp>
      <p:sp>
        <p:nvSpPr>
          <p:cNvPr id="22533" name="Text Box 5"/>
          <p:cNvSpPr txBox="1">
            <a:spLocks noChangeArrowheads="1"/>
          </p:cNvSpPr>
          <p:nvPr/>
        </p:nvSpPr>
        <p:spPr bwMode="auto">
          <a:xfrm>
            <a:off x="0" y="-46038"/>
            <a:ext cx="9144000" cy="584201"/>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200" b="1">
                <a:latin typeface="Arial" charset="0"/>
                <a:cs typeface="Arial" charset="0"/>
              </a:rPr>
              <a:t>Assignment 2 Grading Guide</a:t>
            </a:r>
            <a:endParaRPr lang="en-US" sz="3200">
              <a:latin typeface="Arial" charset="0"/>
              <a:cs typeface="Arial" charset="0"/>
            </a:endParaRPr>
          </a:p>
        </p:txBody>
      </p:sp>
    </p:spTree>
    <p:extLst>
      <p:ext uri="{BB962C8B-B14F-4D97-AF65-F5344CB8AC3E}">
        <p14:creationId xmlns:p14="http://schemas.microsoft.com/office/powerpoint/2010/main" val="11064436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5"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defRPr/>
            </a:pPr>
            <a:r>
              <a:rPr lang="en-US" sz="4000" b="1" dirty="0" err="1">
                <a:solidFill>
                  <a:srgbClr val="FFFF00"/>
                </a:solidFill>
                <a:effectLst>
                  <a:outerShdw blurRad="38100" dist="38100" dir="2700000" algn="tl">
                    <a:srgbClr val="000000"/>
                  </a:outerShdw>
                </a:effectLst>
                <a:latin typeface="Arial" charset="0"/>
              </a:rPr>
              <a:t>Ete</a:t>
            </a:r>
            <a:r>
              <a:rPr lang="en-US" sz="4000" b="1" dirty="0">
                <a:solidFill>
                  <a:srgbClr val="FFFF00"/>
                </a:solidFill>
                <a:effectLst>
                  <a:outerShdw blurRad="38100" dist="38100" dir="2700000" algn="tl">
                    <a:srgbClr val="000000"/>
                  </a:outerShdw>
                </a:effectLst>
                <a:latin typeface="Arial" charset="0"/>
              </a:rPr>
              <a:t> </a:t>
            </a:r>
            <a:r>
              <a:rPr lang="en-US" sz="4000" b="1" dirty="0" err="1">
                <a:solidFill>
                  <a:srgbClr val="FFFF00"/>
                </a:solidFill>
                <a:effectLst>
                  <a:outerShdw blurRad="38100" dist="38100" dir="2700000" algn="tl">
                    <a:srgbClr val="000000"/>
                  </a:outerShdw>
                </a:effectLst>
                <a:latin typeface="Arial" charset="0"/>
              </a:rPr>
              <a:t>na</a:t>
            </a:r>
            <a:r>
              <a:rPr lang="en-US" sz="4000" b="1" dirty="0">
                <a:solidFill>
                  <a:srgbClr val="FFFF00"/>
                </a:solidFill>
                <a:effectLst>
                  <a:outerShdw blurRad="38100" dist="38100" dir="2700000" algn="tl">
                    <a:srgbClr val="000000"/>
                  </a:outerShdw>
                </a:effectLst>
                <a:latin typeface="Arial" charset="0"/>
              </a:rPr>
              <a:t> Matthew 18:15-20 </a:t>
            </a:r>
            <a:r>
              <a:rPr lang="en-US" sz="4000" b="1" dirty="0" err="1">
                <a:solidFill>
                  <a:srgbClr val="FFFF00"/>
                </a:solidFill>
                <a:effectLst>
                  <a:outerShdw blurRad="38100" dist="38100" dir="2700000" algn="tl">
                    <a:srgbClr val="000000"/>
                  </a:outerShdw>
                </a:effectLst>
                <a:latin typeface="Arial" charset="0"/>
              </a:rPr>
              <a:t>shilo</a:t>
            </a:r>
            <a:r>
              <a:rPr lang="en-US" sz="4000" b="1" dirty="0">
                <a:solidFill>
                  <a:srgbClr val="FFFF00"/>
                </a:solidFill>
                <a:effectLst>
                  <a:outerShdw blurRad="38100" dist="38100" dir="2700000" algn="tl">
                    <a:srgbClr val="000000"/>
                  </a:outerShdw>
                </a:effectLst>
                <a:latin typeface="Arial" charset="0"/>
              </a:rPr>
              <a:t> </a:t>
            </a:r>
            <a:r>
              <a:rPr lang="en-US" sz="4000" b="1" dirty="0" err="1">
                <a:solidFill>
                  <a:srgbClr val="FFFF00"/>
                </a:solidFill>
                <a:effectLst>
                  <a:outerShdw blurRad="38100" dist="38100" dir="2700000" algn="tl">
                    <a:srgbClr val="000000"/>
                  </a:outerShdw>
                </a:effectLst>
                <a:latin typeface="Arial" charset="0"/>
              </a:rPr>
              <a:t>zetavka</a:t>
            </a:r>
            <a:endParaRPr lang="en-US" sz="4000" b="1" dirty="0">
              <a:solidFill>
                <a:srgbClr val="FFFF00"/>
              </a:solidFill>
              <a:effectLst>
                <a:outerShdw blurRad="38100" dist="38100" dir="2700000" algn="tl">
                  <a:srgbClr val="000000"/>
                </a:outerShdw>
              </a:effectLst>
              <a:latin typeface="Arial" charset="0"/>
            </a:endParaRPr>
          </a:p>
        </p:txBody>
      </p:sp>
      <p:sp>
        <p:nvSpPr>
          <p:cNvPr id="260100"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27</a:t>
            </a:r>
            <a:endParaRPr lang="en-US">
              <a:solidFill>
                <a:srgbClr val="FFFFFF"/>
              </a:solidFill>
              <a:latin typeface="Arial" charset="0"/>
              <a:cs typeface="Arial" charset="0"/>
            </a:endParaRPr>
          </a:p>
        </p:txBody>
      </p:sp>
      <p:sp>
        <p:nvSpPr>
          <p:cNvPr id="7" name="Title 1">
            <a:extLst>
              <a:ext uri="{FF2B5EF4-FFF2-40B4-BE49-F238E27FC236}">
                <a16:creationId xmlns:a16="http://schemas.microsoft.com/office/drawing/2014/main" id="{FCBA9B13-C47B-4DA2-AB0F-6EF78FB60988}"/>
              </a:ext>
            </a:extLst>
          </p:cNvPr>
          <p:cNvSpPr txBox="1">
            <a:spLocks/>
          </p:cNvSpPr>
          <p:nvPr/>
        </p:nvSpPr>
        <p:spPr bwMode="auto">
          <a:xfrm>
            <a:off x="1547664" y="1519913"/>
            <a:ext cx="7162800"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sz="2800" b="1" dirty="0">
                <a:solidFill>
                  <a:srgbClr val="FFFFFF"/>
                </a:solidFill>
                <a:effectLst>
                  <a:glow rad="139700">
                    <a:schemeClr val="bg2"/>
                  </a:glow>
                </a:effectLst>
                <a:latin typeface="Arial" charset="0"/>
                <a:cs typeface="Arial" charset="0"/>
              </a:rPr>
              <a:t>b.	</a:t>
            </a:r>
            <a:r>
              <a:rPr lang="en-US" sz="2800" b="1" dirty="0" err="1">
                <a:solidFill>
                  <a:srgbClr val="FFFFFF"/>
                </a:solidFill>
                <a:effectLst>
                  <a:glow rad="139700">
                    <a:schemeClr val="bg2"/>
                  </a:glow>
                </a:effectLst>
                <a:latin typeface="Arial" charset="0"/>
                <a:cs typeface="Arial" charset="0"/>
              </a:rPr>
              <a:t>Kvutoli</a:t>
            </a:r>
            <a:r>
              <a:rPr lang="en-US" sz="2800" b="1" dirty="0">
                <a:solidFill>
                  <a:srgbClr val="FFFFFF"/>
                </a:solidFill>
                <a:effectLst>
                  <a:glow rad="139700">
                    <a:schemeClr val="bg2"/>
                  </a:glow>
                </a:effectLst>
                <a:latin typeface="Arial" charset="0"/>
                <a:cs typeface="Arial" charset="0"/>
              </a:rPr>
              <a:t> </a:t>
            </a:r>
            <a:r>
              <a:rPr lang="en-US" sz="2800" b="1" dirty="0" err="1">
                <a:solidFill>
                  <a:srgbClr val="FFFFFF"/>
                </a:solidFill>
                <a:effectLst>
                  <a:glow rad="139700">
                    <a:schemeClr val="bg2"/>
                  </a:glow>
                </a:effectLst>
                <a:latin typeface="Arial" charset="0"/>
                <a:cs typeface="Arial" charset="0"/>
              </a:rPr>
              <a:t>yiren</a:t>
            </a:r>
            <a:r>
              <a:rPr lang="en-US" sz="2800" b="1" dirty="0">
                <a:solidFill>
                  <a:srgbClr val="FFFFFF"/>
                </a:solidFill>
                <a:effectLst>
                  <a:glow rad="139700">
                    <a:schemeClr val="bg2"/>
                  </a:glow>
                </a:effectLst>
                <a:latin typeface="Arial" charset="0"/>
                <a:cs typeface="Arial" charset="0"/>
              </a:rPr>
              <a:t> ji </a:t>
            </a:r>
            <a:r>
              <a:rPr lang="en-US" sz="2800" b="1" dirty="0" err="1">
                <a:solidFill>
                  <a:srgbClr val="FFFFFF"/>
                </a:solidFill>
                <a:effectLst>
                  <a:glow rad="139700">
                    <a:schemeClr val="bg2"/>
                  </a:glow>
                </a:effectLst>
                <a:latin typeface="Arial" charset="0"/>
                <a:cs typeface="Arial" charset="0"/>
              </a:rPr>
              <a:t>khophivla</a:t>
            </a:r>
            <a:r>
              <a:rPr lang="en-US" sz="2800" b="1" dirty="0">
                <a:solidFill>
                  <a:srgbClr val="FFFFFF"/>
                </a:solidFill>
                <a:effectLst>
                  <a:glow rad="139700">
                    <a:schemeClr val="bg2"/>
                  </a:glow>
                </a:effectLst>
                <a:latin typeface="Arial" charset="0"/>
                <a:cs typeface="Arial" charset="0"/>
              </a:rPr>
              <a:t>…</a:t>
            </a:r>
          </a:p>
        </p:txBody>
      </p:sp>
      <p:sp>
        <p:nvSpPr>
          <p:cNvPr id="8" name="Title 1">
            <a:extLst>
              <a:ext uri="{FF2B5EF4-FFF2-40B4-BE49-F238E27FC236}">
                <a16:creationId xmlns:a16="http://schemas.microsoft.com/office/drawing/2014/main" id="{99BC7B32-323D-4C62-96F6-CA3C5DB46BFD}"/>
              </a:ext>
            </a:extLst>
          </p:cNvPr>
          <p:cNvSpPr txBox="1">
            <a:spLocks/>
          </p:cNvSpPr>
          <p:nvPr/>
        </p:nvSpPr>
        <p:spPr bwMode="auto">
          <a:xfrm>
            <a:off x="1534120" y="2129513"/>
            <a:ext cx="7467600" cy="441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defRPr/>
            </a:pPr>
            <a:r>
              <a:rPr lang="en-US" b="1" dirty="0">
                <a:solidFill>
                  <a:srgbClr val="FFFFFF"/>
                </a:solidFill>
                <a:effectLst>
                  <a:glow rad="139700">
                    <a:schemeClr val="bg2"/>
                  </a:glow>
                </a:effectLst>
                <a:latin typeface="Arial" charset="0"/>
                <a:cs typeface="Arial" charset="0"/>
              </a:rPr>
              <a:t>1)	</a:t>
            </a:r>
            <a:r>
              <a:rPr lang="en-US" b="1" dirty="0" err="1">
                <a:solidFill>
                  <a:srgbClr val="FFFFFF"/>
                </a:solidFill>
                <a:effectLst>
                  <a:glow rad="139700">
                    <a:schemeClr val="bg2"/>
                  </a:glow>
                </a:effectLst>
                <a:latin typeface="Arial" charset="0"/>
                <a:cs typeface="Arial" charset="0"/>
              </a:rPr>
              <a:t>Nchumri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tsukona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randana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oyi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khophi</a:t>
            </a:r>
            <a:r>
              <a:rPr lang="en-US" b="1" dirty="0">
                <a:solidFill>
                  <a:srgbClr val="FFFFFF"/>
                </a:solidFill>
                <a:effectLst>
                  <a:glow rad="139700">
                    <a:schemeClr val="bg2"/>
                  </a:glow>
                </a:effectLst>
                <a:latin typeface="Arial" charset="0"/>
                <a:cs typeface="Arial" charset="0"/>
              </a:rPr>
              <a:t> ji </a:t>
            </a:r>
            <a:r>
              <a:rPr lang="en-US" b="1" dirty="0" err="1">
                <a:solidFill>
                  <a:srgbClr val="FFFFFF"/>
                </a:solidFill>
                <a:effectLst>
                  <a:glow rad="139700">
                    <a:schemeClr val="bg2"/>
                  </a:glow>
                </a:effectLst>
                <a:latin typeface="Arial" charset="0"/>
                <a:cs typeface="Arial" charset="0"/>
              </a:rPr>
              <a:t>ekhumkho</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engathe</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ephan</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tssoa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osi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engao</a:t>
            </a:r>
            <a:r>
              <a:rPr lang="en-US" b="1" dirty="0">
                <a:solidFill>
                  <a:srgbClr val="FFFFFF"/>
                </a:solidFill>
                <a:effectLst>
                  <a:glow rad="139700">
                    <a:schemeClr val="bg2"/>
                  </a:glow>
                </a:effectLst>
                <a:latin typeface="Arial" charset="0"/>
                <a:cs typeface="Arial" charset="0"/>
              </a:rPr>
              <a:t> jiang </a:t>
            </a:r>
            <a:r>
              <a:rPr lang="en-US" b="1" dirty="0" err="1">
                <a:solidFill>
                  <a:srgbClr val="FFFFFF"/>
                </a:solidFill>
                <a:effectLst>
                  <a:glow rad="139700">
                    <a:schemeClr val="bg2"/>
                  </a:glow>
                </a:effectLst>
                <a:latin typeface="Arial" charset="0"/>
                <a:cs typeface="Arial" charset="0"/>
              </a:rPr>
              <a:t>erani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vata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mekana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khanta</a:t>
            </a:r>
            <a:r>
              <a:rPr lang="en-US" b="1" dirty="0">
                <a:solidFill>
                  <a:srgbClr val="FFFFFF"/>
                </a:solidFill>
                <a:effectLst>
                  <a:glow rad="139700">
                    <a:schemeClr val="bg2"/>
                  </a:glow>
                </a:effectLst>
                <a:latin typeface="Arial" charset="0"/>
                <a:cs typeface="Arial" charset="0"/>
              </a:rPr>
              <a:t> 15 </a:t>
            </a:r>
            <a:r>
              <a:rPr lang="en-US" b="1" dirty="0" err="1">
                <a:solidFill>
                  <a:srgbClr val="FFFFFF"/>
                </a:solidFill>
                <a:effectLst>
                  <a:glow rad="139700">
                    <a:schemeClr val="bg2"/>
                  </a:glow>
                </a:effectLst>
                <a:latin typeface="Arial" charset="0"/>
                <a:cs typeface="Arial" charset="0"/>
              </a:rPr>
              <a:t>sulo</a:t>
            </a:r>
            <a:r>
              <a:rPr lang="en-US" b="1" dirty="0">
                <a:solidFill>
                  <a:srgbClr val="FFFFFF"/>
                </a:solidFill>
                <a:effectLst>
                  <a:glow rad="139700">
                    <a:schemeClr val="bg2"/>
                  </a:glow>
                </a:effectLst>
                <a:latin typeface="Arial" charset="0"/>
                <a:cs typeface="Arial" charset="0"/>
              </a:rPr>
              <a:t> jo </a:t>
            </a:r>
            <a:r>
              <a:rPr lang="en-US" b="1" dirty="0" err="1">
                <a:solidFill>
                  <a:srgbClr val="FFFFFF"/>
                </a:solidFill>
                <a:effectLst>
                  <a:glow rad="139700">
                    <a:schemeClr val="bg2"/>
                  </a:glow>
                </a:effectLst>
                <a:latin typeface="Arial" charset="0"/>
                <a:cs typeface="Arial" charset="0"/>
              </a:rPr>
              <a:t>mhechoe</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sikhoka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Engao</a:t>
            </a:r>
            <a:r>
              <a:rPr lang="en-US" b="1" dirty="0">
                <a:solidFill>
                  <a:srgbClr val="FFFFFF"/>
                </a:solidFill>
                <a:effectLst>
                  <a:glow rad="139700">
                    <a:schemeClr val="bg2"/>
                  </a:glow>
                </a:effectLst>
                <a:latin typeface="Arial" charset="0"/>
                <a:cs typeface="Arial" charset="0"/>
              </a:rPr>
              <a:t> jiang </a:t>
            </a:r>
            <a:r>
              <a:rPr lang="en-US" b="1" dirty="0" err="1">
                <a:solidFill>
                  <a:srgbClr val="FFFFFF"/>
                </a:solidFill>
                <a:effectLst>
                  <a:glow rad="139700">
                    <a:schemeClr val="bg2"/>
                  </a:glow>
                </a:effectLst>
                <a:latin typeface="Arial" charset="0"/>
                <a:cs typeface="Arial" charset="0"/>
              </a:rPr>
              <a:t>janlana</a:t>
            </a:r>
            <a:r>
              <a:rPr lang="en-US" b="1" dirty="0">
                <a:solidFill>
                  <a:srgbClr val="FFFFFF"/>
                </a:solidFill>
                <a:effectLst>
                  <a:glow rad="139700">
                    <a:schemeClr val="bg2"/>
                  </a:glow>
                </a:effectLst>
                <a:latin typeface="Arial" charset="0"/>
                <a:cs typeface="Arial" charset="0"/>
              </a:rPr>
              <a:t>.  </a:t>
            </a:r>
          </a:p>
          <a:p>
            <a:pPr>
              <a:lnSpc>
                <a:spcPct val="90000"/>
              </a:lnSpc>
              <a:defRPr/>
            </a:pPr>
            <a:endParaRPr lang="en-US" b="1" dirty="0">
              <a:solidFill>
                <a:srgbClr val="FFFFFF"/>
              </a:solidFill>
              <a:effectLst>
                <a:glow rad="139700">
                  <a:schemeClr val="bg2"/>
                </a:glow>
              </a:effectLst>
              <a:latin typeface="Arial" charset="0"/>
              <a:cs typeface="Arial" charset="0"/>
            </a:endParaRPr>
          </a:p>
          <a:p>
            <a:pPr>
              <a:lnSpc>
                <a:spcPct val="90000"/>
              </a:lnSpc>
              <a:defRPr/>
            </a:pPr>
            <a:r>
              <a:rPr lang="en-US" b="1" dirty="0">
                <a:solidFill>
                  <a:srgbClr val="FFFFFF"/>
                </a:solidFill>
                <a:effectLst>
                  <a:glow rad="139700">
                    <a:schemeClr val="bg2"/>
                  </a:glow>
                </a:effectLst>
                <a:latin typeface="Arial" charset="0"/>
                <a:cs typeface="Arial" charset="0"/>
              </a:rPr>
              <a:t>2)	</a:t>
            </a:r>
            <a:r>
              <a:rPr lang="en-US" b="1" dirty="0" err="1">
                <a:solidFill>
                  <a:srgbClr val="FFFFFF"/>
                </a:solidFill>
                <a:effectLst>
                  <a:glow rad="139700">
                    <a:schemeClr val="bg2"/>
                  </a:glow>
                </a:effectLst>
                <a:latin typeface="Arial" charset="0"/>
                <a:cs typeface="Arial" charset="0"/>
              </a:rPr>
              <a:t>Oyi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khophi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ejuma</a:t>
            </a:r>
            <a:r>
              <a:rPr lang="en-US" b="1" dirty="0">
                <a:solidFill>
                  <a:srgbClr val="FFFFFF"/>
                </a:solidFill>
                <a:effectLst>
                  <a:glow rad="139700">
                    <a:schemeClr val="bg2"/>
                  </a:glow>
                </a:effectLst>
                <a:latin typeface="Arial" charset="0"/>
                <a:cs typeface="Arial" charset="0"/>
              </a:rPr>
              <a:t> ha </a:t>
            </a:r>
            <a:r>
              <a:rPr lang="en-US" b="1" dirty="0" err="1">
                <a:solidFill>
                  <a:srgbClr val="FFFFFF"/>
                </a:solidFill>
                <a:effectLst>
                  <a:glow rad="139700">
                    <a:schemeClr val="bg2"/>
                  </a:glow>
                </a:effectLst>
                <a:latin typeface="Arial" charset="0"/>
                <a:cs typeface="Arial" charset="0"/>
              </a:rPr>
              <a:t>khae</a:t>
            </a:r>
            <a:r>
              <a:rPr lang="en-US" b="1" dirty="0">
                <a:solidFill>
                  <a:srgbClr val="FFFFFF"/>
                </a:solidFill>
                <a:effectLst>
                  <a:glow rad="139700">
                    <a:schemeClr val="bg2"/>
                  </a:glow>
                </a:effectLst>
                <a:latin typeface="Arial" charset="0"/>
                <a:cs typeface="Arial" charset="0"/>
              </a:rPr>
              <a:t> zeta </a:t>
            </a:r>
            <a:r>
              <a:rPr lang="en-US" b="1" dirty="0" err="1">
                <a:solidFill>
                  <a:srgbClr val="FFFFFF"/>
                </a:solidFill>
                <a:effectLst>
                  <a:glow rad="139700">
                    <a:schemeClr val="bg2"/>
                  </a:glow>
                </a:effectLst>
                <a:latin typeface="Arial" charset="0"/>
                <a:cs typeface="Arial" charset="0"/>
              </a:rPr>
              <a:t>tosi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echumpota</a:t>
            </a:r>
            <a:r>
              <a:rPr lang="en-US" b="1" dirty="0">
                <a:solidFill>
                  <a:srgbClr val="FFFFFF"/>
                </a:solidFill>
                <a:effectLst>
                  <a:glow rad="139700">
                    <a:schemeClr val="bg2"/>
                  </a:glow>
                </a:effectLst>
                <a:latin typeface="Arial" charset="0"/>
                <a:cs typeface="Arial" charset="0"/>
              </a:rPr>
              <a:t> jiang </a:t>
            </a:r>
            <a:r>
              <a:rPr lang="en-US" b="1" dirty="0" err="1">
                <a:solidFill>
                  <a:srgbClr val="FFFFFF"/>
                </a:solidFill>
                <a:effectLst>
                  <a:glow rad="139700">
                    <a:schemeClr val="bg2"/>
                  </a:glow>
                </a:effectLst>
                <a:latin typeface="Arial" charset="0"/>
                <a:cs typeface="Arial" charset="0"/>
              </a:rPr>
              <a:t>zesi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engao</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thepata</a:t>
            </a:r>
            <a:r>
              <a:rPr lang="en-US" b="1" dirty="0">
                <a:solidFill>
                  <a:srgbClr val="FFFFFF"/>
                </a:solidFill>
                <a:effectLst>
                  <a:glow rad="139700">
                    <a:schemeClr val="bg2"/>
                  </a:glow>
                </a:effectLst>
                <a:latin typeface="Arial" charset="0"/>
                <a:cs typeface="Arial" charset="0"/>
              </a:rPr>
              <a:t>. </a:t>
            </a:r>
          </a:p>
          <a:p>
            <a:pPr>
              <a:lnSpc>
                <a:spcPct val="90000"/>
              </a:lnSpc>
              <a:defRPr/>
            </a:pPr>
            <a:r>
              <a:rPr lang="en-US" b="1" dirty="0">
                <a:solidFill>
                  <a:srgbClr val="FFFFFF"/>
                </a:solidFill>
                <a:effectLst>
                  <a:glow rad="139700">
                    <a:schemeClr val="bg2"/>
                  </a:glow>
                </a:effectLst>
                <a:latin typeface="Arial" charset="0"/>
                <a:cs typeface="Arial" charset="0"/>
              </a:rPr>
              <a:t> </a:t>
            </a:r>
          </a:p>
          <a:p>
            <a:pPr>
              <a:lnSpc>
                <a:spcPct val="90000"/>
              </a:lnSpc>
              <a:defRPr/>
            </a:pPr>
            <a:r>
              <a:rPr lang="en-US" b="1" dirty="0">
                <a:solidFill>
                  <a:srgbClr val="FFFFFF"/>
                </a:solidFill>
                <a:effectLst>
                  <a:glow rad="139700">
                    <a:schemeClr val="bg2"/>
                  </a:glow>
                </a:effectLst>
                <a:latin typeface="Arial" charset="0"/>
                <a:cs typeface="Arial" charset="0"/>
              </a:rPr>
              <a:t>3)	</a:t>
            </a:r>
            <a:r>
              <a:rPr lang="en-US" b="1" dirty="0" err="1">
                <a:solidFill>
                  <a:srgbClr val="FFFFFF"/>
                </a:solidFill>
                <a:effectLst>
                  <a:glow rad="139700">
                    <a:schemeClr val="bg2"/>
                  </a:glow>
                </a:effectLst>
                <a:latin typeface="Arial" charset="0"/>
                <a:cs typeface="Arial" charset="0"/>
              </a:rPr>
              <a:t>Kako</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tsotso</a:t>
            </a:r>
            <a:r>
              <a:rPr lang="en-US" b="1" dirty="0">
                <a:solidFill>
                  <a:srgbClr val="FFFFFF"/>
                </a:solidFill>
                <a:effectLst>
                  <a:glow rad="139700">
                    <a:schemeClr val="bg2"/>
                  </a:glow>
                </a:effectLst>
                <a:latin typeface="Arial" charset="0"/>
                <a:cs typeface="Arial" charset="0"/>
              </a:rPr>
              <a:t> ji </a:t>
            </a:r>
            <a:r>
              <a:rPr lang="en-US" b="1" dirty="0" err="1">
                <a:solidFill>
                  <a:srgbClr val="FFFFFF"/>
                </a:solidFill>
                <a:effectLst>
                  <a:glow rad="139700">
                    <a:schemeClr val="bg2"/>
                  </a:glow>
                </a:effectLst>
                <a:latin typeface="Arial" charset="0"/>
                <a:cs typeface="Arial" charset="0"/>
              </a:rPr>
              <a:t>khae</a:t>
            </a:r>
            <a:r>
              <a:rPr lang="en-US" b="1" dirty="0">
                <a:solidFill>
                  <a:srgbClr val="FFFFFF"/>
                </a:solidFill>
                <a:effectLst>
                  <a:glow rad="139700">
                    <a:schemeClr val="bg2"/>
                  </a:glow>
                </a:effectLst>
                <a:latin typeface="Arial" charset="0"/>
                <a:cs typeface="Arial" charset="0"/>
              </a:rPr>
              <a:t> zeta; </a:t>
            </a:r>
            <a:r>
              <a:rPr lang="en-US" b="1" dirty="0" err="1">
                <a:solidFill>
                  <a:srgbClr val="FFFFFF"/>
                </a:solidFill>
                <a:effectLst>
                  <a:glow rad="139700">
                    <a:schemeClr val="bg2"/>
                  </a:glow>
                </a:effectLst>
                <a:latin typeface="Arial" charset="0"/>
                <a:cs typeface="Arial" charset="0"/>
              </a:rPr>
              <a:t>osi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oyi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hungrii</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na</a:t>
            </a:r>
            <a:r>
              <a:rPr lang="en-US" b="1" dirty="0">
                <a:solidFill>
                  <a:srgbClr val="FFFFFF"/>
                </a:solidFill>
                <a:effectLst>
                  <a:glow rad="139700">
                    <a:schemeClr val="bg2"/>
                  </a:glow>
                </a:effectLst>
                <a:latin typeface="Arial" charset="0"/>
                <a:cs typeface="Arial" charset="0"/>
              </a:rPr>
              <a:t> </a:t>
            </a:r>
            <a:r>
              <a:rPr lang="en-US" b="1" dirty="0" err="1">
                <a:solidFill>
                  <a:srgbClr val="FFFFFF"/>
                </a:solidFill>
                <a:effectLst>
                  <a:glow rad="139700">
                    <a:schemeClr val="bg2"/>
                  </a:glow>
                </a:effectLst>
                <a:latin typeface="Arial" charset="0"/>
                <a:cs typeface="Arial" charset="0"/>
              </a:rPr>
              <a:t>opvu</a:t>
            </a:r>
            <a:r>
              <a:rPr lang="en-US" b="1" dirty="0">
                <a:solidFill>
                  <a:srgbClr val="FFFFFF"/>
                </a:solidFill>
                <a:effectLst>
                  <a:glow rad="139700">
                    <a:schemeClr val="bg2"/>
                  </a:glow>
                </a:effectLst>
                <a:latin typeface="Arial" charset="0"/>
                <a:cs typeface="Arial" charset="0"/>
              </a:rPr>
              <a:t> jiang </a:t>
            </a:r>
            <a:r>
              <a:rPr lang="en-US" b="1" dirty="0" err="1">
                <a:solidFill>
                  <a:srgbClr val="FFFFFF"/>
                </a:solidFill>
                <a:effectLst>
                  <a:glow rad="139700">
                    <a:schemeClr val="bg2"/>
                  </a:glow>
                </a:effectLst>
                <a:latin typeface="Arial" charset="0"/>
                <a:cs typeface="Arial" charset="0"/>
              </a:rPr>
              <a:t>sekata</a:t>
            </a:r>
            <a:r>
              <a:rPr lang="en-US" b="1" dirty="0">
                <a:solidFill>
                  <a:srgbClr val="FFFFFF"/>
                </a:solidFill>
                <a:effectLst>
                  <a:glow rad="139700">
                    <a:schemeClr val="bg2"/>
                  </a:glow>
                </a:effectLst>
                <a:latin typeface="Arial" charset="0"/>
                <a:cs typeface="Arial" charset="0"/>
              </a:rPr>
              <a:t>. </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idx="4294967295"/>
          </p:nvPr>
        </p:nvSpPr>
        <p:spPr/>
        <p:txBody>
          <a:bodyPr/>
          <a:lstStyle/>
          <a:p>
            <a:r>
              <a:rPr lang="en-US">
                <a:latin typeface="Times New Roman" charset="0"/>
              </a:rPr>
              <a:t>Black</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Pungno</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Kyaklan</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Shi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kako</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shji</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oman</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njuna</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khia</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204864"/>
            <a:ext cx="6153212" cy="3483594"/>
          </a:xfrm>
          <a:prstGeom prst="rect">
            <a:avLst/>
          </a:prstGeom>
        </p:spPr>
      </p:pic>
    </p:spTree>
    <p:extLst>
      <p:ext uri="{BB962C8B-B14F-4D97-AF65-F5344CB8AC3E}">
        <p14:creationId xmlns:p14="http://schemas.microsoft.com/office/powerpoint/2010/main" val="40208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1" name="Rectangle 1063"/>
          <p:cNvSpPr>
            <a:spLocks noChangeArrowheads="1"/>
          </p:cNvSpPr>
          <p:nvPr/>
        </p:nvSpPr>
        <p:spPr bwMode="auto">
          <a:xfrm>
            <a:off x="34925" y="838200"/>
            <a:ext cx="9144000" cy="6019800"/>
          </a:xfrm>
          <a:prstGeom prst="rect">
            <a:avLst/>
          </a:prstGeom>
          <a:noFill/>
          <a:ln>
            <a:noFill/>
          </a:ln>
          <a:effectLst>
            <a:outerShdw blurRad="63500" dist="155023" dir="12899521" algn="ctr" rotWithShape="0">
              <a:srgbClr val="07070B">
                <a:alpha val="74998"/>
              </a:srgbClr>
            </a:outerShdw>
          </a:effectLst>
        </p:spPr>
        <p:txBody>
          <a:bodyPr anchor="ctr"/>
          <a:lstStyle/>
          <a:p>
            <a:pPr eaLnBrk="1" hangingPunct="1">
              <a:defRPr/>
            </a:pPr>
            <a:endParaRPr kumimoji="1" lang="en-US" sz="2600" b="1" dirty="0">
              <a:solidFill>
                <a:srgbClr val="FFFFFF"/>
              </a:solidFill>
              <a:latin typeface="Arial"/>
              <a:cs typeface="Arial"/>
            </a:endParaRPr>
          </a:p>
        </p:txBody>
      </p:sp>
      <p:sp>
        <p:nvSpPr>
          <p:cNvPr id="1068034" name="Rectangle 1026"/>
          <p:cNvSpPr>
            <a:spLocks noGrp="1" noChangeArrowheads="1"/>
          </p:cNvSpPr>
          <p:nvPr>
            <p:ph type="title"/>
          </p:nvPr>
        </p:nvSpPr>
        <p:spPr>
          <a:xfrm>
            <a:off x="685800" y="44450"/>
            <a:ext cx="7772400" cy="533400"/>
          </a:xfrm>
          <a:effectLst>
            <a:outerShdw blurRad="63500" dist="155023" dir="12899521" algn="ctr" rotWithShape="0">
              <a:srgbClr val="07070B">
                <a:alpha val="74998"/>
              </a:srgbClr>
            </a:outerShdw>
          </a:effectLst>
        </p:spPr>
        <p:txBody>
          <a:bodyPr/>
          <a:lstStyle/>
          <a:p>
            <a:pPr algn="ctr" eaLnBrk="1" hangingPunct="1">
              <a:defRPr/>
            </a:pPr>
            <a:r>
              <a:rPr lang="en-US" sz="3600" b="1" dirty="0">
                <a:latin typeface="Helvetica" charset="0"/>
                <a:cs typeface="ＭＳ Ｐゴシック" charset="0"/>
              </a:rPr>
              <a:t>Matthew 18:15-20 </a:t>
            </a:r>
            <a:r>
              <a:rPr lang="en-US" sz="2400" b="1" dirty="0">
                <a:latin typeface="Helvetica" charset="0"/>
                <a:cs typeface="ＭＳ Ｐゴシック" charset="0"/>
              </a:rPr>
              <a:t>(NIV 1984 ed.)</a:t>
            </a:r>
            <a:endParaRPr lang="en-US" b="1" dirty="0">
              <a:latin typeface="Helvetica" charset="0"/>
              <a:cs typeface="ＭＳ Ｐゴシック" charset="0"/>
            </a:endParaRPr>
          </a:p>
        </p:txBody>
      </p:sp>
      <p:sp>
        <p:nvSpPr>
          <p:cNvPr id="10" name="Rectangle 1026"/>
          <p:cNvSpPr txBox="1">
            <a:spLocks noChangeArrowheads="1"/>
          </p:cNvSpPr>
          <p:nvPr/>
        </p:nvSpPr>
        <p:spPr bwMode="auto">
          <a:xfrm>
            <a:off x="0" y="549275"/>
            <a:ext cx="9144000" cy="533400"/>
          </a:xfrm>
          <a:prstGeom prst="rect">
            <a:avLst/>
          </a:prstGeom>
          <a:noFill/>
          <a:ln w="9525">
            <a:noFill/>
            <a:miter lim="800000"/>
            <a:headEnd/>
            <a:tailEnd/>
          </a:ln>
          <a:effectLst>
            <a:outerShdw blurRad="63500" dist="155023" dir="12899521" algn="ctr" rotWithShape="0">
              <a:srgbClr val="07070B">
                <a:alpha val="74998"/>
              </a:srgbClr>
            </a:outerShdw>
          </a:effectLst>
        </p:spPr>
        <p:txBody>
          <a:bodyPr anchor="ctr"/>
          <a:lst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a:lstStyle>
          <a:p>
            <a:pPr algn="ctr" eaLnBrk="1" hangingPunct="1">
              <a:defRPr/>
            </a:pPr>
            <a:r>
              <a:rPr lang="en-US" sz="2800" b="1" dirty="0" err="1">
                <a:latin typeface="Helvetica" charset="0"/>
                <a:cs typeface="ＭＳ Ｐゴシック" charset="0"/>
              </a:rPr>
              <a:t>Yilan</a:t>
            </a:r>
            <a:r>
              <a:rPr lang="en-US" sz="2800" b="1" dirty="0">
                <a:latin typeface="Helvetica" charset="0"/>
                <a:cs typeface="ＭＳ Ｐゴシック" charset="0"/>
              </a:rPr>
              <a:t> </a:t>
            </a:r>
            <a:r>
              <a:rPr lang="en-US" sz="2800" b="1" dirty="0" err="1">
                <a:latin typeface="Helvetica" charset="0"/>
                <a:cs typeface="ＭＳ Ｐゴシック" charset="0"/>
              </a:rPr>
              <a:t>shi</a:t>
            </a:r>
            <a:r>
              <a:rPr lang="en-US" sz="2800" b="1" dirty="0">
                <a:latin typeface="Helvetica" charset="0"/>
                <a:cs typeface="ＭＳ Ｐゴシック" charset="0"/>
              </a:rPr>
              <a:t> uno </a:t>
            </a:r>
            <a:r>
              <a:rPr lang="en-US" sz="2800" b="1" dirty="0" err="1">
                <a:latin typeface="Helvetica" charset="0"/>
                <a:cs typeface="ＭＳ Ｐゴシック" charset="0"/>
              </a:rPr>
              <a:t>kvutowoe</a:t>
            </a:r>
            <a:r>
              <a:rPr lang="en-US" sz="2800" b="1" dirty="0">
                <a:latin typeface="Helvetica" charset="0"/>
                <a:cs typeface="ＭＳ Ｐゴシック" charset="0"/>
              </a:rPr>
              <a:t> </a:t>
            </a:r>
            <a:r>
              <a:rPr lang="en-US" sz="2800" b="1" dirty="0" err="1">
                <a:latin typeface="Helvetica" charset="0"/>
                <a:cs typeface="ＭＳ Ｐゴシック" charset="0"/>
              </a:rPr>
              <a:t>na</a:t>
            </a:r>
            <a:r>
              <a:rPr lang="en-US" sz="2800" b="1" dirty="0">
                <a:latin typeface="Helvetica" charset="0"/>
                <a:cs typeface="ＭＳ Ｐゴシック" charset="0"/>
              </a:rPr>
              <a:t> </a:t>
            </a:r>
            <a:r>
              <a:rPr lang="en-US" sz="2800" b="1" dirty="0" err="1">
                <a:latin typeface="Helvetica" charset="0"/>
                <a:cs typeface="ＭＳ Ｐゴシック" charset="0"/>
              </a:rPr>
              <a:t>engavla</a:t>
            </a:r>
            <a:r>
              <a:rPr lang="en-US" sz="2800" b="1" dirty="0">
                <a:latin typeface="Helvetica" charset="0"/>
                <a:cs typeface="ＭＳ Ｐゴシック" charset="0"/>
              </a:rPr>
              <a:t>? </a:t>
            </a:r>
            <a:endParaRPr lang="en-US" sz="3600" b="1" dirty="0">
              <a:latin typeface="Helvetica" charset="0"/>
              <a:cs typeface="ＭＳ Ｐゴシック" charset="0"/>
            </a:endParaRPr>
          </a:p>
        </p:txBody>
      </p:sp>
      <p:sp>
        <p:nvSpPr>
          <p:cNvPr id="11" name="Text Box 4"/>
          <p:cNvSpPr txBox="1">
            <a:spLocks noChangeArrowheads="1"/>
          </p:cNvSpPr>
          <p:nvPr/>
        </p:nvSpPr>
        <p:spPr bwMode="auto">
          <a:xfrm>
            <a:off x="8101013" y="76200"/>
            <a:ext cx="9874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Arial" charset="0"/>
              </a:rPr>
              <a:t>34a-b</a:t>
            </a:r>
            <a:endParaRPr lang="en-US">
              <a:solidFill>
                <a:srgbClr val="FFFFFF"/>
              </a:solidFill>
              <a:latin typeface="Arial" charset="0"/>
              <a:cs typeface="Arial" charset="0"/>
            </a:endParaRPr>
          </a:p>
        </p:txBody>
      </p:sp>
      <p:sp>
        <p:nvSpPr>
          <p:cNvPr id="2" name="TextBox 1">
            <a:extLst>
              <a:ext uri="{FF2B5EF4-FFF2-40B4-BE49-F238E27FC236}">
                <a16:creationId xmlns:a16="http://schemas.microsoft.com/office/drawing/2014/main" id="{959B7577-8182-4C90-891D-2C9402AD5E19}"/>
              </a:ext>
            </a:extLst>
          </p:cNvPr>
          <p:cNvSpPr txBox="1"/>
          <p:nvPr/>
        </p:nvSpPr>
        <p:spPr>
          <a:xfrm flipH="1">
            <a:off x="538473" y="1312591"/>
            <a:ext cx="8136904" cy="5632311"/>
          </a:xfrm>
          <a:prstGeom prst="rect">
            <a:avLst/>
          </a:prstGeom>
          <a:noFill/>
        </p:spPr>
        <p:txBody>
          <a:bodyPr wrap="square" rtlCol="0">
            <a:spAutoFit/>
          </a:bodyPr>
          <a:lstStyle/>
          <a:p>
            <a:r>
              <a:rPr lang="en-US" dirty="0"/>
              <a:t>15 Ni </a:t>
            </a:r>
            <a:r>
              <a:rPr lang="en-US" dirty="0" err="1"/>
              <a:t>jenio</a:t>
            </a:r>
            <a:r>
              <a:rPr lang="en-US" dirty="0"/>
              <a:t> </a:t>
            </a:r>
            <a:r>
              <a:rPr lang="en-US" dirty="0" err="1"/>
              <a:t>na</a:t>
            </a:r>
            <a:r>
              <a:rPr lang="en-US" dirty="0"/>
              <a:t> </a:t>
            </a:r>
            <a:r>
              <a:rPr lang="en-US" dirty="0" err="1"/>
              <a:t>ni</a:t>
            </a:r>
            <a:r>
              <a:rPr lang="en-US" dirty="0"/>
              <a:t> </a:t>
            </a:r>
            <a:r>
              <a:rPr lang="en-US" dirty="0" err="1"/>
              <a:t>thungi</a:t>
            </a:r>
            <a:r>
              <a:rPr lang="en-US" dirty="0"/>
              <a:t> </a:t>
            </a:r>
            <a:r>
              <a:rPr lang="en-US" dirty="0" err="1"/>
              <a:t>mmen</a:t>
            </a:r>
            <a:r>
              <a:rPr lang="en-US" dirty="0"/>
              <a:t> </a:t>
            </a:r>
            <a:r>
              <a:rPr lang="en-US" dirty="0" err="1"/>
              <a:t>tssona</a:t>
            </a:r>
            <a:r>
              <a:rPr lang="en-US" dirty="0"/>
              <a:t> </a:t>
            </a:r>
            <a:r>
              <a:rPr lang="en-US" dirty="0" err="1"/>
              <a:t>owo</a:t>
            </a:r>
            <a:r>
              <a:rPr lang="en-US" dirty="0"/>
              <a:t> </a:t>
            </a:r>
            <a:r>
              <a:rPr lang="en-US" dirty="0" err="1"/>
              <a:t>ombo</a:t>
            </a:r>
            <a:r>
              <a:rPr lang="en-US" dirty="0"/>
              <a:t> </a:t>
            </a:r>
            <a:r>
              <a:rPr lang="en-US" dirty="0" err="1"/>
              <a:t>nlan</a:t>
            </a:r>
            <a:r>
              <a:rPr lang="en-US" dirty="0"/>
              <a:t> ji </a:t>
            </a:r>
            <a:r>
              <a:rPr lang="en-US" dirty="0" err="1"/>
              <a:t>nini</a:t>
            </a:r>
            <a:r>
              <a:rPr lang="en-US" dirty="0"/>
              <a:t> </a:t>
            </a:r>
            <a:r>
              <a:rPr lang="en-US" dirty="0" err="1"/>
              <a:t>boti</a:t>
            </a:r>
            <a:r>
              <a:rPr lang="en-US" dirty="0"/>
              <a:t> </a:t>
            </a:r>
            <a:r>
              <a:rPr lang="en-US" dirty="0" err="1"/>
              <a:t>rutava</a:t>
            </a:r>
            <a:r>
              <a:rPr lang="en-US" dirty="0"/>
              <a:t>. </a:t>
            </a:r>
            <a:r>
              <a:rPr lang="en-US" dirty="0" err="1"/>
              <a:t>Ombona</a:t>
            </a:r>
            <a:r>
              <a:rPr lang="en-US" dirty="0"/>
              <a:t> </a:t>
            </a:r>
            <a:r>
              <a:rPr lang="en-US" dirty="0" err="1"/>
              <a:t>ni</a:t>
            </a:r>
            <a:r>
              <a:rPr lang="en-US" dirty="0"/>
              <a:t> </a:t>
            </a:r>
            <a:r>
              <a:rPr lang="en-US" dirty="0" err="1"/>
              <a:t>engayina</a:t>
            </a:r>
            <a:r>
              <a:rPr lang="en-US" dirty="0"/>
              <a:t> </a:t>
            </a:r>
            <a:r>
              <a:rPr lang="en-US" dirty="0" err="1"/>
              <a:t>nina</a:t>
            </a:r>
            <a:r>
              <a:rPr lang="en-US" dirty="0"/>
              <a:t> </a:t>
            </a:r>
            <a:r>
              <a:rPr lang="en-US" dirty="0" err="1"/>
              <a:t>ni</a:t>
            </a:r>
            <a:r>
              <a:rPr lang="en-US" dirty="0"/>
              <a:t> </a:t>
            </a:r>
            <a:r>
              <a:rPr lang="en-US" dirty="0" err="1"/>
              <a:t>jenio</a:t>
            </a:r>
            <a:r>
              <a:rPr lang="en-US" dirty="0"/>
              <a:t> </a:t>
            </a:r>
            <a:r>
              <a:rPr lang="en-US" dirty="0" err="1"/>
              <a:t>elanchoyithaka</a:t>
            </a:r>
            <a:r>
              <a:rPr lang="en-US" dirty="0"/>
              <a:t>. </a:t>
            </a:r>
          </a:p>
          <a:p>
            <a:r>
              <a:rPr lang="en-US" dirty="0"/>
              <a:t>16 </a:t>
            </a:r>
            <a:r>
              <a:rPr lang="en-US" dirty="0" err="1"/>
              <a:t>Ombona</a:t>
            </a:r>
            <a:r>
              <a:rPr lang="en-US" dirty="0"/>
              <a:t> n </a:t>
            </a:r>
            <a:r>
              <a:rPr lang="en-US" dirty="0" err="1"/>
              <a:t>ngana</a:t>
            </a:r>
            <a:r>
              <a:rPr lang="en-US" dirty="0"/>
              <a:t>, </a:t>
            </a:r>
            <a:r>
              <a:rPr lang="en-US" dirty="0" err="1"/>
              <a:t>nini</a:t>
            </a:r>
            <a:r>
              <a:rPr lang="en-US" dirty="0"/>
              <a:t> </a:t>
            </a:r>
            <a:r>
              <a:rPr lang="en-US" dirty="0" err="1"/>
              <a:t>ephalo</a:t>
            </a:r>
            <a:r>
              <a:rPr lang="en-US" dirty="0"/>
              <a:t> </a:t>
            </a:r>
            <a:r>
              <a:rPr lang="en-US" dirty="0" err="1"/>
              <a:t>otsuk</a:t>
            </a:r>
            <a:r>
              <a:rPr lang="en-US" dirty="0"/>
              <a:t> </a:t>
            </a:r>
            <a:r>
              <a:rPr lang="en-US" dirty="0" err="1"/>
              <a:t>enithum</a:t>
            </a:r>
            <a:r>
              <a:rPr lang="en-US" dirty="0"/>
              <a:t> </a:t>
            </a:r>
            <a:r>
              <a:rPr lang="en-US" dirty="0" err="1"/>
              <a:t>tsaphae</a:t>
            </a:r>
            <a:r>
              <a:rPr lang="en-US" dirty="0"/>
              <a:t> </a:t>
            </a:r>
            <a:r>
              <a:rPr lang="en-US" dirty="0" err="1"/>
              <a:t>oni</a:t>
            </a:r>
            <a:r>
              <a:rPr lang="en-US" dirty="0"/>
              <a:t> </a:t>
            </a:r>
            <a:r>
              <a:rPr lang="en-US" dirty="0" err="1"/>
              <a:t>onthum</a:t>
            </a:r>
            <a:r>
              <a:rPr lang="en-US" dirty="0"/>
              <a:t> </a:t>
            </a:r>
            <a:r>
              <a:rPr lang="en-US" dirty="0" err="1"/>
              <a:t>na</a:t>
            </a:r>
            <a:r>
              <a:rPr lang="en-US" dirty="0"/>
              <a:t> </a:t>
            </a:r>
            <a:r>
              <a:rPr lang="en-US" dirty="0" err="1"/>
              <a:t>ehungpvui</a:t>
            </a:r>
            <a:r>
              <a:rPr lang="en-US" dirty="0"/>
              <a:t> </a:t>
            </a:r>
            <a:r>
              <a:rPr lang="en-US" dirty="0" err="1"/>
              <a:t>tssoa</a:t>
            </a:r>
            <a:r>
              <a:rPr lang="en-US" dirty="0"/>
              <a:t> </a:t>
            </a:r>
            <a:r>
              <a:rPr lang="en-US" dirty="0" err="1"/>
              <a:t>oyi</a:t>
            </a:r>
            <a:r>
              <a:rPr lang="en-US" dirty="0"/>
              <a:t> jiang </a:t>
            </a:r>
            <a:r>
              <a:rPr lang="en-US" dirty="0" err="1"/>
              <a:t>ntssachotava</a:t>
            </a:r>
            <a:r>
              <a:rPr lang="en-US" dirty="0"/>
              <a:t>.</a:t>
            </a:r>
          </a:p>
          <a:p>
            <a:r>
              <a:rPr lang="en-US" dirty="0"/>
              <a:t>17 </a:t>
            </a:r>
            <a:r>
              <a:rPr lang="en-US" dirty="0" err="1"/>
              <a:t>Ombo</a:t>
            </a:r>
            <a:r>
              <a:rPr lang="en-US" dirty="0"/>
              <a:t> </a:t>
            </a:r>
            <a:r>
              <a:rPr lang="en-US" dirty="0" err="1"/>
              <a:t>na</a:t>
            </a:r>
            <a:r>
              <a:rPr lang="en-US" dirty="0"/>
              <a:t> </a:t>
            </a:r>
            <a:r>
              <a:rPr lang="en-US" dirty="0" err="1"/>
              <a:t>onte</a:t>
            </a:r>
            <a:r>
              <a:rPr lang="en-US" dirty="0"/>
              <a:t> ha n </a:t>
            </a:r>
            <a:r>
              <a:rPr lang="en-US" dirty="0" err="1"/>
              <a:t>ngayina</a:t>
            </a:r>
            <a:r>
              <a:rPr lang="en-US" dirty="0"/>
              <a:t> </a:t>
            </a:r>
            <a:r>
              <a:rPr lang="en-US" dirty="0" err="1"/>
              <a:t>ekhumkho</a:t>
            </a:r>
            <a:r>
              <a:rPr lang="en-US" dirty="0"/>
              <a:t> </a:t>
            </a:r>
            <a:r>
              <a:rPr lang="en-US" dirty="0" err="1"/>
              <a:t>ezoyia</a:t>
            </a:r>
            <a:r>
              <a:rPr lang="en-US" dirty="0"/>
              <a:t>, </a:t>
            </a:r>
            <a:r>
              <a:rPr lang="en-US" dirty="0" err="1"/>
              <a:t>osi</a:t>
            </a:r>
            <a:r>
              <a:rPr lang="en-US" dirty="0"/>
              <a:t> </a:t>
            </a:r>
            <a:r>
              <a:rPr lang="en-US" dirty="0" err="1"/>
              <a:t>ombo</a:t>
            </a:r>
            <a:r>
              <a:rPr lang="en-US" dirty="0"/>
              <a:t> </a:t>
            </a:r>
            <a:r>
              <a:rPr lang="en-US" dirty="0" err="1"/>
              <a:t>ekhumkho</a:t>
            </a:r>
            <a:r>
              <a:rPr lang="en-US" dirty="0"/>
              <a:t> ha n </a:t>
            </a:r>
            <a:r>
              <a:rPr lang="en-US" dirty="0" err="1"/>
              <a:t>ngana</a:t>
            </a:r>
            <a:r>
              <a:rPr lang="en-US" dirty="0"/>
              <a:t> </a:t>
            </a:r>
            <a:r>
              <a:rPr lang="en-US" dirty="0" err="1"/>
              <a:t>ombo</a:t>
            </a:r>
            <a:r>
              <a:rPr lang="en-US" dirty="0"/>
              <a:t> ji </a:t>
            </a:r>
            <a:r>
              <a:rPr lang="en-US" dirty="0" err="1"/>
              <a:t>ni</a:t>
            </a:r>
            <a:r>
              <a:rPr lang="en-US" dirty="0"/>
              <a:t> </a:t>
            </a:r>
            <a:r>
              <a:rPr lang="en-US" dirty="0" err="1"/>
              <a:t>tsukona</a:t>
            </a:r>
            <a:r>
              <a:rPr lang="en-US" dirty="0"/>
              <a:t> jo </a:t>
            </a:r>
            <a:r>
              <a:rPr lang="en-US" dirty="0" err="1"/>
              <a:t>pvujipoe</a:t>
            </a:r>
            <a:r>
              <a:rPr lang="en-US" dirty="0"/>
              <a:t> </a:t>
            </a:r>
            <a:r>
              <a:rPr lang="en-US" dirty="0" err="1"/>
              <a:t>mekana</a:t>
            </a:r>
            <a:r>
              <a:rPr lang="en-US" dirty="0"/>
              <a:t> </a:t>
            </a:r>
            <a:r>
              <a:rPr lang="en-US" dirty="0" err="1"/>
              <a:t>tsenkhyae</a:t>
            </a:r>
            <a:r>
              <a:rPr lang="en-US" dirty="0"/>
              <a:t> </a:t>
            </a:r>
            <a:r>
              <a:rPr lang="en-US" dirty="0" err="1"/>
              <a:t>ejoe</a:t>
            </a:r>
            <a:r>
              <a:rPr lang="en-US" dirty="0"/>
              <a:t> </a:t>
            </a:r>
            <a:r>
              <a:rPr lang="en-US" dirty="0" err="1"/>
              <a:t>tssothuka</a:t>
            </a:r>
            <a:r>
              <a:rPr lang="en-US" dirty="0"/>
              <a:t>.</a:t>
            </a:r>
          </a:p>
          <a:p>
            <a:r>
              <a:rPr lang="en-US" dirty="0"/>
              <a:t>18 Ana </a:t>
            </a:r>
            <a:r>
              <a:rPr lang="en-US" dirty="0" err="1"/>
              <a:t>otsotso</a:t>
            </a:r>
            <a:r>
              <a:rPr lang="en-US" dirty="0"/>
              <a:t> </a:t>
            </a:r>
            <a:r>
              <a:rPr lang="en-US" dirty="0" err="1"/>
              <a:t>nte</a:t>
            </a:r>
            <a:r>
              <a:rPr lang="en-US" dirty="0"/>
              <a:t> </a:t>
            </a:r>
            <a:r>
              <a:rPr lang="en-US" dirty="0" err="1"/>
              <a:t>ezoala</a:t>
            </a:r>
            <a:r>
              <a:rPr lang="en-US" dirty="0"/>
              <a:t>: </a:t>
            </a:r>
            <a:r>
              <a:rPr lang="en-US" dirty="0" err="1"/>
              <a:t>ntena</a:t>
            </a:r>
            <a:r>
              <a:rPr lang="en-US" dirty="0"/>
              <a:t> </a:t>
            </a:r>
            <a:r>
              <a:rPr lang="en-US" dirty="0" err="1"/>
              <a:t>limhalo</a:t>
            </a:r>
            <a:r>
              <a:rPr lang="en-US" dirty="0"/>
              <a:t> </a:t>
            </a:r>
            <a:r>
              <a:rPr lang="en-US" dirty="0" err="1"/>
              <a:t>ntio</a:t>
            </a:r>
            <a:r>
              <a:rPr lang="en-US" dirty="0"/>
              <a:t> </a:t>
            </a:r>
            <a:r>
              <a:rPr lang="en-US" dirty="0" err="1"/>
              <a:t>khana</a:t>
            </a:r>
            <a:r>
              <a:rPr lang="en-US" dirty="0"/>
              <a:t> </a:t>
            </a:r>
            <a:r>
              <a:rPr lang="en-US" dirty="0" err="1"/>
              <a:t>sana</a:t>
            </a:r>
            <a:r>
              <a:rPr lang="en-US" dirty="0"/>
              <a:t> </a:t>
            </a:r>
            <a:r>
              <a:rPr lang="en-US" dirty="0" err="1"/>
              <a:t>Potsowoe</a:t>
            </a:r>
            <a:r>
              <a:rPr lang="en-US" dirty="0"/>
              <a:t> ha </a:t>
            </a:r>
            <a:r>
              <a:rPr lang="en-US" dirty="0" err="1"/>
              <a:t>kham</a:t>
            </a:r>
            <a:r>
              <a:rPr lang="en-US" dirty="0"/>
              <a:t>, </a:t>
            </a:r>
            <a:r>
              <a:rPr lang="en-US" dirty="0" err="1"/>
              <a:t>osi</a:t>
            </a:r>
            <a:r>
              <a:rPr lang="en-US" dirty="0"/>
              <a:t> </a:t>
            </a:r>
            <a:r>
              <a:rPr lang="en-US" dirty="0" err="1"/>
              <a:t>limhalo</a:t>
            </a:r>
            <a:r>
              <a:rPr lang="en-US" dirty="0"/>
              <a:t> </a:t>
            </a:r>
            <a:r>
              <a:rPr lang="en-US" dirty="0" err="1"/>
              <a:t>ntio</a:t>
            </a:r>
            <a:r>
              <a:rPr lang="en-US" dirty="0"/>
              <a:t> </a:t>
            </a:r>
            <a:r>
              <a:rPr lang="en-US" dirty="0" err="1"/>
              <a:t>chonchia</a:t>
            </a:r>
            <a:r>
              <a:rPr lang="en-US" dirty="0"/>
              <a:t> </a:t>
            </a:r>
            <a:r>
              <a:rPr lang="en-US" dirty="0" err="1"/>
              <a:t>sana</a:t>
            </a:r>
            <a:r>
              <a:rPr lang="en-US" dirty="0"/>
              <a:t> </a:t>
            </a:r>
            <a:r>
              <a:rPr lang="en-US" dirty="0" err="1"/>
              <a:t>potsowoe</a:t>
            </a:r>
            <a:r>
              <a:rPr lang="en-US" dirty="0"/>
              <a:t> ha </a:t>
            </a:r>
            <a:r>
              <a:rPr lang="en-US" dirty="0" err="1"/>
              <a:t>chonchiv</a:t>
            </a:r>
            <a:r>
              <a:rPr lang="en-US" dirty="0"/>
              <a:t>.</a:t>
            </a:r>
          </a:p>
          <a:p>
            <a:r>
              <a:rPr lang="en-US" dirty="0"/>
              <a:t>19 </a:t>
            </a:r>
            <a:r>
              <a:rPr lang="en-US" dirty="0" err="1"/>
              <a:t>Elani</a:t>
            </a:r>
            <a:r>
              <a:rPr lang="en-US" dirty="0"/>
              <a:t> ana </a:t>
            </a:r>
            <a:r>
              <a:rPr lang="en-US" dirty="0" err="1"/>
              <a:t>nte</a:t>
            </a:r>
            <a:r>
              <a:rPr lang="en-US" dirty="0"/>
              <a:t> </a:t>
            </a:r>
            <a:r>
              <a:rPr lang="en-US" dirty="0" err="1"/>
              <a:t>ezoala</a:t>
            </a:r>
            <a:r>
              <a:rPr lang="en-US" dirty="0"/>
              <a:t>: </a:t>
            </a:r>
            <a:r>
              <a:rPr lang="en-US" dirty="0" err="1"/>
              <a:t>limhalo</a:t>
            </a:r>
            <a:r>
              <a:rPr lang="en-US" dirty="0"/>
              <a:t> </a:t>
            </a:r>
            <a:r>
              <a:rPr lang="en-US" dirty="0" err="1"/>
              <a:t>nte</a:t>
            </a:r>
            <a:r>
              <a:rPr lang="en-US" dirty="0"/>
              <a:t> </a:t>
            </a:r>
            <a:r>
              <a:rPr lang="en-US" dirty="0" err="1"/>
              <a:t>otsuk</a:t>
            </a:r>
            <a:r>
              <a:rPr lang="en-US" dirty="0"/>
              <a:t> </a:t>
            </a:r>
            <a:r>
              <a:rPr lang="en-US" dirty="0" err="1"/>
              <a:t>enina</a:t>
            </a:r>
            <a:r>
              <a:rPr lang="en-US" dirty="0"/>
              <a:t> </a:t>
            </a:r>
            <a:r>
              <a:rPr lang="en-US" dirty="0" err="1"/>
              <a:t>ntio</a:t>
            </a:r>
            <a:r>
              <a:rPr lang="en-US" dirty="0"/>
              <a:t> </a:t>
            </a:r>
            <a:r>
              <a:rPr lang="en-US" dirty="0" err="1"/>
              <a:t>mmyantae</a:t>
            </a:r>
            <a:r>
              <a:rPr lang="en-US" dirty="0"/>
              <a:t> </a:t>
            </a:r>
            <a:r>
              <a:rPr lang="en-US" dirty="0" err="1"/>
              <a:t>chosana</a:t>
            </a:r>
            <a:r>
              <a:rPr lang="en-US" dirty="0"/>
              <a:t>, apo </a:t>
            </a:r>
            <a:r>
              <a:rPr lang="en-US" dirty="0" err="1"/>
              <a:t>Potsow</a:t>
            </a:r>
            <a:r>
              <a:rPr lang="en-US" dirty="0"/>
              <a:t> </a:t>
            </a:r>
            <a:r>
              <a:rPr lang="en-US" dirty="0" err="1"/>
              <a:t>na</a:t>
            </a:r>
            <a:r>
              <a:rPr lang="en-US" dirty="0"/>
              <a:t> </a:t>
            </a:r>
            <a:r>
              <a:rPr lang="en-US" dirty="0" err="1"/>
              <a:t>hoji</a:t>
            </a:r>
            <a:r>
              <a:rPr lang="en-US" dirty="0"/>
              <a:t> </a:t>
            </a:r>
            <a:r>
              <a:rPr lang="en-US" dirty="0" err="1"/>
              <a:t>nte</a:t>
            </a:r>
            <a:r>
              <a:rPr lang="en-US" dirty="0"/>
              <a:t> </a:t>
            </a:r>
            <a:r>
              <a:rPr lang="en-US" dirty="0" err="1"/>
              <a:t>bencheyiv</a:t>
            </a:r>
            <a:r>
              <a:rPr lang="en-US" dirty="0"/>
              <a:t>.</a:t>
            </a:r>
          </a:p>
          <a:p>
            <a:r>
              <a:rPr lang="en-US" dirty="0"/>
              <a:t>2. </a:t>
            </a:r>
            <a:r>
              <a:rPr lang="en-US" dirty="0" err="1"/>
              <a:t>Ntiotssole</a:t>
            </a:r>
            <a:r>
              <a:rPr lang="en-US" dirty="0"/>
              <a:t> </a:t>
            </a:r>
            <a:r>
              <a:rPr lang="en-US" dirty="0" err="1"/>
              <a:t>kvulo</a:t>
            </a:r>
            <a:r>
              <a:rPr lang="en-US" dirty="0"/>
              <a:t> </a:t>
            </a:r>
            <a:r>
              <a:rPr lang="en-US" dirty="0" err="1"/>
              <a:t>eniethum</a:t>
            </a:r>
            <a:r>
              <a:rPr lang="en-US" dirty="0"/>
              <a:t> </a:t>
            </a:r>
            <a:r>
              <a:rPr lang="en-US" dirty="0" err="1"/>
              <a:t>tae</a:t>
            </a:r>
            <a:r>
              <a:rPr lang="en-US" dirty="0"/>
              <a:t> </a:t>
            </a:r>
            <a:r>
              <a:rPr lang="en-US" dirty="0" err="1"/>
              <a:t>tssolia</a:t>
            </a:r>
            <a:r>
              <a:rPr lang="en-US" dirty="0"/>
              <a:t> a </a:t>
            </a:r>
            <a:r>
              <a:rPr lang="en-US" dirty="0" err="1"/>
              <a:t>myingona</a:t>
            </a:r>
            <a:r>
              <a:rPr lang="en-US" dirty="0"/>
              <a:t> </a:t>
            </a:r>
            <a:r>
              <a:rPr lang="en-US" dirty="0" err="1"/>
              <a:t>sanrhyua</a:t>
            </a:r>
            <a:r>
              <a:rPr lang="en-US" dirty="0"/>
              <a:t> </a:t>
            </a:r>
            <a:r>
              <a:rPr lang="en-US" dirty="0" err="1"/>
              <a:t>sana</a:t>
            </a:r>
            <a:r>
              <a:rPr lang="en-US" dirty="0"/>
              <a:t> ana </a:t>
            </a:r>
            <a:r>
              <a:rPr lang="en-US" dirty="0" err="1"/>
              <a:t>onte</a:t>
            </a:r>
            <a:r>
              <a:rPr lang="en-US" dirty="0"/>
              <a:t> </a:t>
            </a:r>
            <a:r>
              <a:rPr lang="en-US" dirty="0" err="1"/>
              <a:t>nthungo</a:t>
            </a:r>
            <a:r>
              <a:rPr lang="en-US" dirty="0"/>
              <a:t> theta </a:t>
            </a:r>
            <a:r>
              <a:rPr lang="en-US" dirty="0" err="1"/>
              <a:t>vam</a:t>
            </a:r>
            <a:r>
              <a:rPr lang="en-US" dirty="0"/>
              <a:t>.</a:t>
            </a:r>
          </a:p>
          <a:p>
            <a:r>
              <a:rPr lang="en-US" dirty="0"/>
              <a:t> </a:t>
            </a: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685800" y="609600"/>
            <a:ext cx="7239000" cy="1143000"/>
          </a:xfrm>
        </p:spPr>
        <p:txBody>
          <a:bodyPr/>
          <a:lstStyle/>
          <a:p>
            <a:pPr eaLnBrk="1" hangingPunct="1">
              <a:defRPr/>
            </a:pPr>
            <a:r>
              <a:rPr lang="en-US"/>
              <a:t>Matthew 5:23-24</a:t>
            </a:r>
          </a:p>
        </p:txBody>
      </p:sp>
      <p:sp>
        <p:nvSpPr>
          <p:cNvPr id="267266"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ru-RU" sz="3200" b="1" dirty="0">
                <a:solidFill>
                  <a:srgbClr val="000000"/>
                </a:solidFill>
                <a:latin typeface="Trebuchet MS" charset="0"/>
              </a:rPr>
              <a:t>“</a:t>
            </a:r>
            <a:r>
              <a:rPr lang="en-US" sz="3200" b="1" dirty="0" err="1">
                <a:solidFill>
                  <a:srgbClr val="000000"/>
                </a:solidFill>
                <a:latin typeface="Trebuchet MS" charset="0"/>
              </a:rPr>
              <a:t>Jitsukona</a:t>
            </a:r>
            <a:r>
              <a:rPr lang="en-US" sz="3200" b="1" dirty="0">
                <a:solidFill>
                  <a:srgbClr val="000000"/>
                </a:solidFill>
                <a:latin typeface="Trebuchet MS" charset="0"/>
              </a:rPr>
              <a:t> </a:t>
            </a:r>
            <a:r>
              <a:rPr lang="en-US" sz="3200" b="1" dirty="0" err="1">
                <a:solidFill>
                  <a:srgbClr val="000000"/>
                </a:solidFill>
                <a:latin typeface="Trebuchet MS" charset="0"/>
              </a:rPr>
              <a:t>nina</a:t>
            </a:r>
            <a:r>
              <a:rPr lang="en-US" sz="3200" b="1" dirty="0">
                <a:solidFill>
                  <a:srgbClr val="000000"/>
                </a:solidFill>
                <a:latin typeface="Trebuchet MS" charset="0"/>
              </a:rPr>
              <a:t> </a:t>
            </a:r>
            <a:r>
              <a:rPr lang="en-US" sz="3200" b="1" dirty="0" err="1">
                <a:solidFill>
                  <a:srgbClr val="000000"/>
                </a:solidFill>
                <a:latin typeface="Trebuchet MS" charset="0"/>
              </a:rPr>
              <a:t>thanpheni</a:t>
            </a:r>
            <a:r>
              <a:rPr lang="en-US" sz="3200" b="1" dirty="0">
                <a:solidFill>
                  <a:srgbClr val="000000"/>
                </a:solidFill>
                <a:latin typeface="Trebuchet MS" charset="0"/>
              </a:rPr>
              <a:t> </a:t>
            </a:r>
            <a:r>
              <a:rPr lang="en-US" sz="3200" b="1" dirty="0" err="1">
                <a:solidFill>
                  <a:srgbClr val="000000"/>
                </a:solidFill>
                <a:latin typeface="Trebuchet MS" charset="0"/>
              </a:rPr>
              <a:t>ntio</a:t>
            </a:r>
            <a:r>
              <a:rPr lang="en-US" sz="3200" b="1" dirty="0">
                <a:solidFill>
                  <a:srgbClr val="000000"/>
                </a:solidFill>
                <a:latin typeface="Trebuchet MS" charset="0"/>
              </a:rPr>
              <a:t> </a:t>
            </a:r>
            <a:r>
              <a:rPr lang="en-US" sz="3200" b="1" dirty="0" err="1">
                <a:solidFill>
                  <a:srgbClr val="000000"/>
                </a:solidFill>
                <a:latin typeface="Trebuchet MS" charset="0"/>
              </a:rPr>
              <a:t>sana</a:t>
            </a:r>
            <a:r>
              <a:rPr lang="en-US" sz="3200" b="1" dirty="0">
                <a:solidFill>
                  <a:srgbClr val="000000"/>
                </a:solidFill>
                <a:latin typeface="Trebuchet MS" charset="0"/>
              </a:rPr>
              <a:t> thana </a:t>
            </a:r>
            <a:r>
              <a:rPr lang="en-US" sz="3200" b="1" dirty="0" err="1">
                <a:solidFill>
                  <a:srgbClr val="000000"/>
                </a:solidFill>
                <a:latin typeface="Trebuchet MS" charset="0"/>
              </a:rPr>
              <a:t>tsona</a:t>
            </a:r>
            <a:r>
              <a:rPr lang="en-US" sz="3200" b="1" dirty="0">
                <a:solidFill>
                  <a:srgbClr val="000000"/>
                </a:solidFill>
                <a:latin typeface="Trebuchet MS" charset="0"/>
              </a:rPr>
              <a:t> </a:t>
            </a:r>
            <a:r>
              <a:rPr lang="en-US" sz="3200" b="1" dirty="0" err="1">
                <a:solidFill>
                  <a:srgbClr val="000000"/>
                </a:solidFill>
                <a:latin typeface="Trebuchet MS" charset="0"/>
              </a:rPr>
              <a:t>osi</a:t>
            </a:r>
            <a:r>
              <a:rPr lang="en-US" sz="3200" b="1" dirty="0">
                <a:solidFill>
                  <a:srgbClr val="000000"/>
                </a:solidFill>
                <a:latin typeface="Trebuchet MS" charset="0"/>
              </a:rPr>
              <a:t> </a:t>
            </a:r>
            <a:r>
              <a:rPr lang="en-US" sz="3200" b="1" dirty="0" err="1">
                <a:solidFill>
                  <a:srgbClr val="000000"/>
                </a:solidFill>
                <a:latin typeface="Trebuchet MS" charset="0"/>
              </a:rPr>
              <a:t>jithung</a:t>
            </a:r>
            <a:r>
              <a:rPr lang="en-US" sz="3200" b="1" dirty="0">
                <a:solidFill>
                  <a:srgbClr val="000000"/>
                </a:solidFill>
                <a:latin typeface="Trebuchet MS" charset="0"/>
              </a:rPr>
              <a:t> </a:t>
            </a:r>
            <a:r>
              <a:rPr lang="en-US" sz="3200" b="1" dirty="0" err="1">
                <a:solidFill>
                  <a:srgbClr val="000000"/>
                </a:solidFill>
                <a:latin typeface="Trebuchet MS" charset="0"/>
              </a:rPr>
              <a:t>ni</a:t>
            </a:r>
            <a:r>
              <a:rPr lang="en-US" sz="3200" b="1" dirty="0">
                <a:solidFill>
                  <a:srgbClr val="000000"/>
                </a:solidFill>
                <a:latin typeface="Trebuchet MS" charset="0"/>
              </a:rPr>
              <a:t> </a:t>
            </a:r>
            <a:r>
              <a:rPr lang="en-US" sz="3200" b="1" dirty="0" err="1">
                <a:solidFill>
                  <a:srgbClr val="000000"/>
                </a:solidFill>
                <a:latin typeface="Trebuchet MS" charset="0"/>
              </a:rPr>
              <a:t>jenio</a:t>
            </a:r>
            <a:r>
              <a:rPr lang="en-US" sz="3200" b="1" dirty="0">
                <a:solidFill>
                  <a:srgbClr val="000000"/>
                </a:solidFill>
                <a:latin typeface="Trebuchet MS" charset="0"/>
              </a:rPr>
              <a:t> </a:t>
            </a:r>
            <a:r>
              <a:rPr lang="en-US" sz="3200" b="1" dirty="0" err="1">
                <a:solidFill>
                  <a:srgbClr val="000000"/>
                </a:solidFill>
                <a:latin typeface="Trebuchet MS" charset="0"/>
              </a:rPr>
              <a:t>na</a:t>
            </a:r>
            <a:r>
              <a:rPr lang="en-US" sz="3200" b="1" dirty="0">
                <a:solidFill>
                  <a:srgbClr val="000000"/>
                </a:solidFill>
                <a:latin typeface="Trebuchet MS" charset="0"/>
              </a:rPr>
              <a:t> </a:t>
            </a:r>
            <a:r>
              <a:rPr lang="en-US" sz="3200" b="1" dirty="0" err="1">
                <a:solidFill>
                  <a:srgbClr val="000000"/>
                </a:solidFill>
                <a:latin typeface="Trebuchet MS" charset="0"/>
              </a:rPr>
              <a:t>ntiosana</a:t>
            </a:r>
            <a:r>
              <a:rPr lang="en-US" sz="3200" b="1" dirty="0">
                <a:solidFill>
                  <a:srgbClr val="000000"/>
                </a:solidFill>
                <a:latin typeface="Trebuchet MS" charset="0"/>
              </a:rPr>
              <a:t> </a:t>
            </a:r>
            <a:r>
              <a:rPr lang="en-US" sz="3200" b="1" dirty="0" err="1">
                <a:solidFill>
                  <a:srgbClr val="000000"/>
                </a:solidFill>
                <a:latin typeface="Trebuchet MS" charset="0"/>
              </a:rPr>
              <a:t>ni</a:t>
            </a:r>
            <a:r>
              <a:rPr lang="en-US" sz="3200" b="1" dirty="0">
                <a:solidFill>
                  <a:srgbClr val="000000"/>
                </a:solidFill>
                <a:latin typeface="Trebuchet MS" charset="0"/>
              </a:rPr>
              <a:t> </a:t>
            </a:r>
            <a:r>
              <a:rPr lang="en-US" sz="3200" b="1" dirty="0" err="1">
                <a:solidFill>
                  <a:srgbClr val="000000"/>
                </a:solidFill>
                <a:latin typeface="Trebuchet MS" charset="0"/>
              </a:rPr>
              <a:t>zechecho</a:t>
            </a:r>
            <a:r>
              <a:rPr lang="en-US" sz="3200" b="1" dirty="0">
                <a:solidFill>
                  <a:srgbClr val="000000"/>
                </a:solidFill>
                <a:latin typeface="Trebuchet MS" charset="0"/>
              </a:rPr>
              <a:t> </a:t>
            </a:r>
            <a:r>
              <a:rPr lang="en-US" sz="3200" b="1" dirty="0" err="1">
                <a:solidFill>
                  <a:srgbClr val="000000"/>
                </a:solidFill>
                <a:latin typeface="Trebuchet MS" charset="0"/>
              </a:rPr>
              <a:t>lia</a:t>
            </a:r>
            <a:r>
              <a:rPr lang="en-US" sz="3200" b="1" dirty="0">
                <a:solidFill>
                  <a:srgbClr val="000000"/>
                </a:solidFill>
                <a:latin typeface="Trebuchet MS" charset="0"/>
              </a:rPr>
              <a:t> </a:t>
            </a:r>
            <a:r>
              <a:rPr lang="en-US" sz="3200" b="1" dirty="0" err="1">
                <a:solidFill>
                  <a:srgbClr val="000000"/>
                </a:solidFill>
                <a:latin typeface="Trebuchet MS" charset="0"/>
              </a:rPr>
              <a:t>nchumchena</a:t>
            </a:r>
            <a:r>
              <a:rPr lang="en-US" sz="3200" b="1" dirty="0">
                <a:solidFill>
                  <a:srgbClr val="000000"/>
                </a:solidFill>
                <a:latin typeface="Trebuchet MS" charset="0"/>
              </a:rPr>
              <a:t>, </a:t>
            </a:r>
            <a:r>
              <a:rPr lang="en-US" sz="3200" b="1" dirty="0" err="1">
                <a:solidFill>
                  <a:srgbClr val="000000"/>
                </a:solidFill>
                <a:latin typeface="Trebuchet MS" charset="0"/>
              </a:rPr>
              <a:t>ni</a:t>
            </a:r>
            <a:r>
              <a:rPr lang="en-US" sz="3200" b="1" dirty="0">
                <a:solidFill>
                  <a:srgbClr val="000000"/>
                </a:solidFill>
                <a:latin typeface="Trebuchet MS" charset="0"/>
              </a:rPr>
              <a:t> than ji </a:t>
            </a:r>
            <a:r>
              <a:rPr lang="en-US" sz="3200" b="1" dirty="0" err="1">
                <a:solidFill>
                  <a:srgbClr val="000000"/>
                </a:solidFill>
                <a:latin typeface="Trebuchet MS" charset="0"/>
              </a:rPr>
              <a:t>thanphen</a:t>
            </a:r>
            <a:r>
              <a:rPr lang="en-US" sz="3200" b="1" dirty="0">
                <a:solidFill>
                  <a:srgbClr val="000000"/>
                </a:solidFill>
                <a:latin typeface="Trebuchet MS" charset="0"/>
              </a:rPr>
              <a:t> </a:t>
            </a:r>
            <a:r>
              <a:rPr lang="en-US" sz="3200" b="1" dirty="0" err="1">
                <a:solidFill>
                  <a:srgbClr val="000000"/>
                </a:solidFill>
                <a:latin typeface="Trebuchet MS" charset="0"/>
              </a:rPr>
              <a:t>mhadungo</a:t>
            </a:r>
            <a:r>
              <a:rPr lang="en-US" sz="3200" b="1" dirty="0">
                <a:solidFill>
                  <a:srgbClr val="000000"/>
                </a:solidFill>
                <a:latin typeface="Trebuchet MS" charset="0"/>
              </a:rPr>
              <a:t> </a:t>
            </a:r>
            <a:r>
              <a:rPr lang="en-US" sz="3200" b="1" dirty="0" err="1">
                <a:solidFill>
                  <a:srgbClr val="000000"/>
                </a:solidFill>
                <a:latin typeface="Trebuchet MS" charset="0"/>
              </a:rPr>
              <a:t>vasi</a:t>
            </a:r>
            <a:r>
              <a:rPr lang="en-US" sz="3200" b="1" dirty="0">
                <a:solidFill>
                  <a:srgbClr val="000000"/>
                </a:solidFill>
                <a:latin typeface="Trebuchet MS" charset="0"/>
              </a:rPr>
              <a:t> </a:t>
            </a:r>
            <a:r>
              <a:rPr lang="en-US" sz="3200" b="1" dirty="0" err="1">
                <a:solidFill>
                  <a:srgbClr val="000000"/>
                </a:solidFill>
                <a:latin typeface="Trebuchet MS" charset="0"/>
              </a:rPr>
              <a:t>oyi</a:t>
            </a:r>
            <a:r>
              <a:rPr lang="en-US" sz="3200" b="1" dirty="0">
                <a:solidFill>
                  <a:srgbClr val="000000"/>
                </a:solidFill>
                <a:latin typeface="Trebuchet MS" charset="0"/>
              </a:rPr>
              <a:t> </a:t>
            </a:r>
            <a:r>
              <a:rPr lang="en-US" sz="3200" b="1" dirty="0" err="1">
                <a:solidFill>
                  <a:srgbClr val="000000"/>
                </a:solidFill>
                <a:latin typeface="Trebuchet MS" charset="0"/>
              </a:rPr>
              <a:t>ovungtssoa</a:t>
            </a:r>
            <a:r>
              <a:rPr lang="en-US" sz="3200" b="1" dirty="0">
                <a:solidFill>
                  <a:srgbClr val="000000"/>
                </a:solidFill>
                <a:latin typeface="Trebuchet MS" charset="0"/>
              </a:rPr>
              <a:t> </a:t>
            </a:r>
            <a:r>
              <a:rPr lang="en-US" sz="3200" b="1" dirty="0" err="1">
                <a:solidFill>
                  <a:srgbClr val="000000"/>
                </a:solidFill>
                <a:latin typeface="Trebuchet MS" charset="0"/>
              </a:rPr>
              <a:t>ni</a:t>
            </a:r>
            <a:r>
              <a:rPr lang="en-US" sz="3200" b="1" dirty="0">
                <a:solidFill>
                  <a:srgbClr val="000000"/>
                </a:solidFill>
                <a:latin typeface="Trebuchet MS" charset="0"/>
              </a:rPr>
              <a:t> </a:t>
            </a:r>
            <a:r>
              <a:rPr lang="en-US" sz="3200" b="1" dirty="0" err="1">
                <a:solidFill>
                  <a:srgbClr val="000000"/>
                </a:solidFill>
                <a:latin typeface="Trebuchet MS" charset="0"/>
              </a:rPr>
              <a:t>jenio</a:t>
            </a:r>
            <a:r>
              <a:rPr lang="en-US" sz="3200" b="1" dirty="0">
                <a:solidFill>
                  <a:srgbClr val="000000"/>
                </a:solidFill>
                <a:latin typeface="Trebuchet MS" charset="0"/>
              </a:rPr>
              <a:t> </a:t>
            </a:r>
            <a:r>
              <a:rPr lang="en-US" sz="3200" b="1" dirty="0" err="1">
                <a:solidFill>
                  <a:srgbClr val="000000"/>
                </a:solidFill>
                <a:latin typeface="Trebuchet MS" charset="0"/>
              </a:rPr>
              <a:t>thungi</a:t>
            </a:r>
            <a:r>
              <a:rPr lang="en-US" sz="3200" b="1" dirty="0">
                <a:solidFill>
                  <a:srgbClr val="000000"/>
                </a:solidFill>
                <a:latin typeface="Trebuchet MS" charset="0"/>
              </a:rPr>
              <a:t> </a:t>
            </a:r>
            <a:r>
              <a:rPr lang="en-US" sz="3200" b="1" dirty="0" err="1">
                <a:solidFill>
                  <a:srgbClr val="000000"/>
                </a:solidFill>
                <a:latin typeface="Trebuchet MS" charset="0"/>
              </a:rPr>
              <a:t>senjumtadensi</a:t>
            </a:r>
            <a:r>
              <a:rPr lang="en-US" sz="3200" b="1" dirty="0">
                <a:solidFill>
                  <a:srgbClr val="000000"/>
                </a:solidFill>
                <a:latin typeface="Trebuchet MS" charset="0"/>
              </a:rPr>
              <a:t> </a:t>
            </a:r>
            <a:r>
              <a:rPr lang="en-US" sz="3200" b="1" dirty="0" err="1">
                <a:solidFill>
                  <a:srgbClr val="000000"/>
                </a:solidFill>
                <a:latin typeface="Trebuchet MS" charset="0"/>
              </a:rPr>
              <a:t>oro</a:t>
            </a:r>
            <a:r>
              <a:rPr lang="en-US" sz="3200" b="1" dirty="0">
                <a:solidFill>
                  <a:srgbClr val="000000"/>
                </a:solidFill>
                <a:latin typeface="Trebuchet MS" charset="0"/>
              </a:rPr>
              <a:t> thana.</a:t>
            </a:r>
            <a:r>
              <a:rPr lang="ru-RU" altLang="ja-JP" sz="3200" b="1" dirty="0">
                <a:solidFill>
                  <a:srgbClr val="000000"/>
                </a:solidFill>
                <a:latin typeface="Trebuchet MS" charset="0"/>
              </a:rPr>
              <a:t>"</a:t>
            </a:r>
            <a:endParaRPr lang="en-US" sz="3200" b="1" dirty="0">
              <a:solidFill>
                <a:srgbClr val="000000"/>
              </a:solidFill>
              <a:latin typeface="Trebuchet MS" charset="0"/>
            </a:endParaRPr>
          </a:p>
        </p:txBody>
      </p:sp>
      <p:sp>
        <p:nvSpPr>
          <p:cNvPr id="892934" name="Oval 6"/>
          <p:cNvSpPr>
            <a:spLocks noChangeArrowheads="1"/>
          </p:cNvSpPr>
          <p:nvPr/>
        </p:nvSpPr>
        <p:spPr bwMode="auto">
          <a:xfrm>
            <a:off x="5220072" y="1844675"/>
            <a:ext cx="3384376" cy="914400"/>
          </a:xfrm>
          <a:prstGeom prst="ellipse">
            <a:avLst/>
          </a:prstGeom>
          <a:noFill/>
          <a:ln w="76200">
            <a:solidFill>
              <a:srgbClr val="FFFF00"/>
            </a:solidFill>
            <a:round/>
            <a:headEnd/>
            <a:tailEnd/>
          </a:ln>
          <a:effectLst>
            <a:glow rad="101600">
              <a:schemeClr val="tx2">
                <a:alpha val="98000"/>
              </a:schemeClr>
            </a:glow>
          </a:effectLst>
          <a:extLst>
            <a:ext uri="{909E8E84-426E-40dd-AFC4-6F175D3DCCD1}">
              <a14:hiddenFill xmlns="" xmlns:a14="http://schemas.microsoft.com/office/drawing/2010/main">
                <a:solidFill>
                  <a:srgbClr val="FFFFFF"/>
                </a:solidFill>
              </a14:hiddenFill>
            </a:ext>
          </a:extLst>
        </p:spPr>
        <p:txBody>
          <a:bodyPr wrap="none" anchor="ctr"/>
          <a:lstStyle/>
          <a:p>
            <a:pPr algn="ctr">
              <a:defRPr/>
            </a:pPr>
            <a:endParaRPr lang="en-US" sz="2800">
              <a:solidFill>
                <a:srgbClr val="FFFF00"/>
              </a:solidFill>
              <a:effectLst>
                <a:glow rad="139700">
                  <a:schemeClr val="tx2"/>
                </a:glow>
              </a:effectLst>
              <a:latin typeface="Arial" charset="0"/>
            </a:endParaRPr>
          </a:p>
        </p:txBody>
      </p:sp>
      <p:sp>
        <p:nvSpPr>
          <p:cNvPr id="892935" name="Text Box 7"/>
          <p:cNvSpPr txBox="1">
            <a:spLocks noChangeArrowheads="1"/>
          </p:cNvSpPr>
          <p:nvPr/>
        </p:nvSpPr>
        <p:spPr bwMode="auto">
          <a:xfrm>
            <a:off x="7991475" y="1050925"/>
            <a:ext cx="933450" cy="1708150"/>
          </a:xfrm>
          <a:prstGeom prst="rect">
            <a:avLst/>
          </a:prstGeom>
          <a:noFill/>
          <a:ln>
            <a:noFill/>
          </a:ln>
          <a:effectLst/>
        </p:spPr>
        <p:txBody>
          <a:bodyPr wrap="none">
            <a:spAutoFit/>
          </a:bodyPr>
          <a:lstStyle/>
          <a:p>
            <a:pPr>
              <a:defRPr/>
            </a:pPr>
            <a:r>
              <a:rPr lang="en-US" sz="10600" dirty="0">
                <a:solidFill>
                  <a:srgbClr val="FFFF00"/>
                </a:solidFill>
                <a:effectLst>
                  <a:glow rad="139700">
                    <a:schemeClr val="tx2"/>
                  </a:glo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8147</TotalTime>
  <Words>3733</Words>
  <Application>Microsoft Macintosh PowerPoint</Application>
  <PresentationFormat>On-screen Show (4:3)</PresentationFormat>
  <Paragraphs>720</Paragraphs>
  <Slides>71</Slides>
  <Notes>61</Notes>
  <HiddenSlides>0</HiddenSlides>
  <MMClips>0</MMClips>
  <ScaleCrop>false</ScaleCrop>
  <HeadingPairs>
    <vt:vector size="6" baseType="variant">
      <vt:variant>
        <vt:lpstr>Fonts Used</vt:lpstr>
      </vt:variant>
      <vt:variant>
        <vt:i4>13</vt:i4>
      </vt:variant>
      <vt:variant>
        <vt:lpstr>Theme</vt:lpstr>
      </vt:variant>
      <vt:variant>
        <vt:i4>24</vt:i4>
      </vt:variant>
      <vt:variant>
        <vt:lpstr>Slide Titles</vt:lpstr>
      </vt:variant>
      <vt:variant>
        <vt:i4>71</vt:i4>
      </vt:variant>
    </vt:vector>
  </HeadingPairs>
  <TitlesOfParts>
    <vt:vector size="108" baseType="lpstr">
      <vt:lpstr>Arial</vt:lpstr>
      <vt:lpstr>Arial Black</vt:lpstr>
      <vt:lpstr>Arial Rounded MT Bold</vt:lpstr>
      <vt:lpstr>Book Antiqua</vt:lpstr>
      <vt:lpstr>Copperplate Gothic Light</vt:lpstr>
      <vt:lpstr>Helvetica</vt:lpstr>
      <vt:lpstr>Impact</vt:lpstr>
      <vt:lpstr>Monotype Sorts</vt:lpstr>
      <vt:lpstr>Times</vt:lpstr>
      <vt:lpstr>Times New Roman</vt:lpstr>
      <vt:lpstr>Trebuchet MS</vt:lpstr>
      <vt:lpstr>Verdana</vt:lpstr>
      <vt:lpstr>Wingdings</vt:lpstr>
      <vt:lpstr>Blank Presentation</vt:lpstr>
      <vt:lpstr>untitled 1</vt:lpstr>
      <vt:lpstr>Bar Code</vt:lpstr>
      <vt:lpstr>Calm</vt:lpstr>
      <vt:lpstr>Bold Stripes</vt:lpstr>
      <vt:lpstr>1_untitled 1</vt:lpstr>
      <vt:lpstr>1_Bar Code</vt:lpstr>
      <vt:lpstr>2_Bar Code</vt:lpstr>
      <vt:lpstr>1_Blank Presentation</vt:lpstr>
      <vt:lpstr>2_Calm</vt:lpstr>
      <vt:lpstr>Default Design</vt:lpstr>
      <vt:lpstr>Pulse</vt:lpstr>
      <vt:lpstr>Skyline</vt:lpstr>
      <vt:lpstr>1_Default Design</vt:lpstr>
      <vt:lpstr>Schmooze</vt:lpstr>
      <vt:lpstr>Expedition</vt:lpstr>
      <vt:lpstr>Alchemy</vt:lpstr>
      <vt:lpstr>Blends</vt:lpstr>
      <vt:lpstr>2_Blank Presentation</vt:lpstr>
      <vt:lpstr>1_Schmooze</vt:lpstr>
      <vt:lpstr>Justice</vt:lpstr>
      <vt:lpstr>1_Blends</vt:lpstr>
      <vt:lpstr>Network</vt:lpstr>
      <vt:lpstr>3_Default Design</vt:lpstr>
      <vt:lpstr>Yilan Ephyo </vt:lpstr>
      <vt:lpstr>Ovungoto tssoa etena nzokata pungno eyan tsukona phyotav. </vt:lpstr>
      <vt:lpstr>Nzokata pungno eyan</vt:lpstr>
      <vt:lpstr>1.  Yilan ji kha</vt:lpstr>
      <vt:lpstr>1.  Yilan ji kha</vt:lpstr>
      <vt:lpstr>1.  Yilan ji kha</vt:lpstr>
      <vt:lpstr>Ete na Matthew 18:15-20 shilo zetavka</vt:lpstr>
      <vt:lpstr>Matthew 18:15-20 (NIV 1984 ed.)</vt:lpstr>
      <vt:lpstr>Matthew 5:23-24</vt:lpstr>
      <vt:lpstr>Matthew's Relational Pillars</vt:lpstr>
      <vt:lpstr>Matthew 5:23-24</vt:lpstr>
      <vt:lpstr>Matthew's Relational Pillars</vt:lpstr>
      <vt:lpstr>Kvutowoe na nmen etsoe longtsui ji sosi yivla? </vt:lpstr>
      <vt:lpstr>Matthew 18</vt:lpstr>
      <vt:lpstr>Matthew 18:15-20 (NIV 1984 ed.)</vt:lpstr>
      <vt:lpstr>The Point of Verses 15-17</vt:lpstr>
      <vt:lpstr>Ete etum:</vt:lpstr>
      <vt:lpstr>Restore People in Sin</vt:lpstr>
      <vt:lpstr>Potsow olan 4 ntsacholan tsukona. </vt:lpstr>
      <vt:lpstr>Olan 1 Ntsacholan  Kyong ji una jana</vt:lpstr>
      <vt:lpstr>Matthew's Relational Pillars</vt:lpstr>
      <vt:lpstr>Kyong ji ephan tsoa</vt:lpstr>
      <vt:lpstr>Matthew's Relational Pillars</vt:lpstr>
      <vt:lpstr>Ntio tsukona etena oyim jiang n janlanala? </vt:lpstr>
      <vt:lpstr>Olan 1 Ntsacholan  Kyong ji una jana</vt:lpstr>
      <vt:lpstr>Olan 2 to ntsacholan  Otsuk 1-2 ochosana sonhya</vt:lpstr>
      <vt:lpstr>Engao olan 2 toji</vt:lpstr>
      <vt:lpstr>Deut. 19:15</vt:lpstr>
      <vt:lpstr>Olan 3 to Ntsacholan   Ekhumkho topvulo mmen ji nzua yitoka</vt:lpstr>
      <vt:lpstr>Ntio tsukona ekhumkho topvu ezovla? </vt:lpstr>
      <vt:lpstr>Olan 4 to Ntsacholan  Kyong ji n-longtsui esua ejoa. </vt:lpstr>
      <vt:lpstr>Sins Worthy of Discipline</vt:lpstr>
      <vt:lpstr>Sins Worthy of Discipline</vt:lpstr>
      <vt:lpstr>The Point of Verses 15-17</vt:lpstr>
      <vt:lpstr>Potsow olan 4 ntsacho yuta…</vt:lpstr>
      <vt:lpstr>Ete 2nd engao ji janlan jo 18-20: Kvutowoe na nmen etsoe longtsui ji sosi yivla?  </vt:lpstr>
      <vt:lpstr>Oren 18-20</vt:lpstr>
      <vt:lpstr>Ntoli ntangshonla?   Ekhumkho jina kvutowoe na ntsacho elhi tsovla…</vt:lpstr>
      <vt:lpstr>A Better Translation…</vt:lpstr>
      <vt:lpstr>Matthew 18:19</vt:lpstr>
      <vt:lpstr>Psalm 82:1, 6  (Israel’s esaeden/potsowden) </vt:lpstr>
      <vt:lpstr>PowerPoint Presentation</vt:lpstr>
      <vt:lpstr>Matthew 18:20</vt:lpstr>
      <vt:lpstr>Yilan ephyo:</vt:lpstr>
      <vt:lpstr>Ete na okhen lia khophi cheta</vt:lpstr>
      <vt:lpstr>Verse 1</vt:lpstr>
      <vt:lpstr>Verse 2</vt:lpstr>
      <vt:lpstr>Verse 3</vt:lpstr>
      <vt:lpstr>Verse 4</vt:lpstr>
      <vt:lpstr>Oyi epho topvu mmhonali phyoa. </vt:lpstr>
      <vt:lpstr>What do you do for a living?</vt:lpstr>
      <vt:lpstr>Could you be more vague?</vt:lpstr>
      <vt:lpstr>Nzokata pungno eyan</vt:lpstr>
      <vt:lpstr>Exegetical Outlining</vt:lpstr>
      <vt:lpstr>Mmhona nsungrua tsona engathe laroa tsochev. </vt:lpstr>
      <vt:lpstr> Olan Ethum Yilan Ephyo (Benkaden kako)</vt:lpstr>
      <vt:lpstr>Aphek Turkish Fortress</vt:lpstr>
      <vt:lpstr>Nimrod's Fortress</vt:lpstr>
      <vt:lpstr>Verse 1</vt:lpstr>
      <vt:lpstr>Verse 2</vt:lpstr>
      <vt:lpstr>PowerPoint Presentation</vt:lpstr>
      <vt:lpstr>Verse 1</vt:lpstr>
      <vt:lpstr>PowerPoint Presentation</vt:lpstr>
      <vt:lpstr>Ni engathe ji erana…. </vt:lpstr>
      <vt:lpstr>Verse 1</vt:lpstr>
      <vt:lpstr>Verse 2</vt:lpstr>
      <vt:lpstr>Verse 3</vt:lpstr>
      <vt:lpstr>Verse 4</vt:lpstr>
      <vt:lpstr>Ni engathe ji erana…. </vt:lpstr>
      <vt:lpstr>Black</vt:lpstr>
      <vt:lpstr>Pungno Kyaklan • BibleStudyDownloads.org</vt:lpstr>
    </vt:vector>
  </TitlesOfParts>
  <Company>McGraw-Hill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dc:creator>
  <cp:lastModifiedBy>Rick Griffith</cp:lastModifiedBy>
  <cp:revision>194</cp:revision>
  <cp:lastPrinted>2006-08-09T22:14:23Z</cp:lastPrinted>
  <dcterms:created xsi:type="dcterms:W3CDTF">2010-04-13T03:18:02Z</dcterms:created>
  <dcterms:modified xsi:type="dcterms:W3CDTF">2021-05-01T09:31:57Z</dcterms:modified>
</cp:coreProperties>
</file>