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theme/theme29.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50" r:id="rId9"/>
    <p:sldMasterId id="2147485067" r:id="rId10"/>
    <p:sldMasterId id="2147485294" r:id="rId11"/>
    <p:sldMasterId id="2147485306" r:id="rId12"/>
    <p:sldMasterId id="2147487134" r:id="rId13"/>
    <p:sldMasterId id="2147487146" r:id="rId14"/>
    <p:sldMasterId id="2147487715" r:id="rId15"/>
    <p:sldMasterId id="2147487727" r:id="rId16"/>
    <p:sldMasterId id="2147487739" r:id="rId17"/>
    <p:sldMasterId id="2147487751" r:id="rId18"/>
    <p:sldMasterId id="2147488130" r:id="rId19"/>
    <p:sldMasterId id="2147494575" r:id="rId20"/>
    <p:sldMasterId id="2147494587" r:id="rId21"/>
    <p:sldMasterId id="2147494599" r:id="rId22"/>
    <p:sldMasterId id="2147494611" r:id="rId23"/>
    <p:sldMasterId id="2147494623" r:id="rId24"/>
    <p:sldMasterId id="2147494636" r:id="rId25"/>
    <p:sldMasterId id="2147494648" r:id="rId26"/>
    <p:sldMasterId id="2147494660" r:id="rId27"/>
    <p:sldMasterId id="2147494672" r:id="rId28"/>
    <p:sldMasterId id="2147494684" r:id="rId29"/>
    <p:sldMasterId id="2147494686" r:id="rId30"/>
  </p:sldMasterIdLst>
  <p:notesMasterIdLst>
    <p:notesMasterId r:id="rId102"/>
  </p:notesMasterIdLst>
  <p:handoutMasterIdLst>
    <p:handoutMasterId r:id="rId103"/>
  </p:handoutMasterIdLst>
  <p:sldIdLst>
    <p:sldId id="301" r:id="rId31"/>
    <p:sldId id="445" r:id="rId32"/>
    <p:sldId id="446" r:id="rId33"/>
    <p:sldId id="447" r:id="rId34"/>
    <p:sldId id="448" r:id="rId35"/>
    <p:sldId id="449" r:id="rId36"/>
    <p:sldId id="450" r:id="rId37"/>
    <p:sldId id="452" r:id="rId38"/>
    <p:sldId id="451" r:id="rId39"/>
    <p:sldId id="453" r:id="rId40"/>
    <p:sldId id="454" r:id="rId41"/>
    <p:sldId id="467" r:id="rId42"/>
    <p:sldId id="456" r:id="rId43"/>
    <p:sldId id="457" r:id="rId44"/>
    <p:sldId id="458" r:id="rId45"/>
    <p:sldId id="468" r:id="rId46"/>
    <p:sldId id="460" r:id="rId47"/>
    <p:sldId id="461" r:id="rId48"/>
    <p:sldId id="462" r:id="rId49"/>
    <p:sldId id="463" r:id="rId50"/>
    <p:sldId id="464" r:id="rId51"/>
    <p:sldId id="465" r:id="rId52"/>
    <p:sldId id="394" r:id="rId53"/>
    <p:sldId id="397" r:id="rId54"/>
    <p:sldId id="395" r:id="rId55"/>
    <p:sldId id="396" r:id="rId56"/>
    <p:sldId id="272" r:id="rId57"/>
    <p:sldId id="309" r:id="rId58"/>
    <p:sldId id="293" r:id="rId59"/>
    <p:sldId id="273" r:id="rId60"/>
    <p:sldId id="470" r:id="rId61"/>
    <p:sldId id="327" r:id="rId62"/>
    <p:sldId id="399" r:id="rId63"/>
    <p:sldId id="400" r:id="rId64"/>
    <p:sldId id="346" r:id="rId65"/>
    <p:sldId id="469" r:id="rId66"/>
    <p:sldId id="403" r:id="rId67"/>
    <p:sldId id="404" r:id="rId68"/>
    <p:sldId id="437" r:id="rId69"/>
    <p:sldId id="438" r:id="rId70"/>
    <p:sldId id="439" r:id="rId71"/>
    <p:sldId id="440" r:id="rId72"/>
    <p:sldId id="441" r:id="rId73"/>
    <p:sldId id="442" r:id="rId74"/>
    <p:sldId id="443" r:id="rId75"/>
    <p:sldId id="444" r:id="rId76"/>
    <p:sldId id="471" r:id="rId77"/>
    <p:sldId id="384" r:id="rId78"/>
    <p:sldId id="373" r:id="rId79"/>
    <p:sldId id="375" r:id="rId80"/>
    <p:sldId id="376" r:id="rId81"/>
    <p:sldId id="402" r:id="rId82"/>
    <p:sldId id="406" r:id="rId83"/>
    <p:sldId id="385" r:id="rId84"/>
    <p:sldId id="393" r:id="rId85"/>
    <p:sldId id="398" r:id="rId86"/>
    <p:sldId id="405" r:id="rId87"/>
    <p:sldId id="368" r:id="rId88"/>
    <p:sldId id="323" r:id="rId89"/>
    <p:sldId id="322" r:id="rId90"/>
    <p:sldId id="324" r:id="rId91"/>
    <p:sldId id="325" r:id="rId92"/>
    <p:sldId id="326" r:id="rId93"/>
    <p:sldId id="401" r:id="rId94"/>
    <p:sldId id="374" r:id="rId95"/>
    <p:sldId id="320" r:id="rId96"/>
    <p:sldId id="321" r:id="rId97"/>
    <p:sldId id="317" r:id="rId98"/>
    <p:sldId id="466" r:id="rId99"/>
    <p:sldId id="334" r:id="rId100"/>
    <p:sldId id="333" r:id="rId101"/>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04" y="-1064"/>
      </p:cViewPr>
      <p:guideLst>
        <p:guide orient="horz" pos="2160"/>
        <p:guide pos="2880"/>
      </p:guideLst>
    </p:cSldViewPr>
  </p:slideViewPr>
  <p:outlineViewPr>
    <p:cViewPr>
      <p:scale>
        <a:sx n="33" d="100"/>
        <a:sy n="33" d="100"/>
      </p:scale>
      <p:origin x="0" y="17464"/>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093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7379"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4229618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Rot="1" noChangeAspect="1" noChangeArrowheads="1" noTextEdit="1"/>
          </p:cNvSpPr>
          <p:nvPr>
            <p:ph type="sldImg"/>
          </p:nvPr>
        </p:nvSpPr>
        <p:spPr>
          <a:xfrm>
            <a:off x="1150938" y="692150"/>
            <a:ext cx="4556125" cy="3416300"/>
          </a:xfrm>
          <a:ln/>
        </p:spPr>
      </p:sp>
      <p:sp>
        <p:nvSpPr>
          <p:cNvPr id="359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D6314-62CF-694B-A0E8-330E8719FDC0}" type="slidenum">
              <a:rPr lang="en-US" sz="1200">
                <a:solidFill>
                  <a:srgbClr val="000000"/>
                </a:solidFill>
                <a:latin typeface="Arial" charset="0"/>
              </a:rPr>
              <a:pPr eaLnBrk="1" hangingPunct="1"/>
              <a:t>18</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Our Jan 2017 church 51 people stem from 12 different countries around the world (46 vcards). Canada</a:t>
            </a:r>
            <a:r>
              <a:rPr lang="en-US" baseline="0" dirty="0">
                <a:latin typeface="Arial" charset="0"/>
                <a:ea typeface="ＭＳ Ｐゴシック" charset="0"/>
                <a:cs typeface="ＭＳ Ｐゴシック" charset="0"/>
              </a:rPr>
              <a:t> (Gloria Lee), </a:t>
            </a:r>
            <a:r>
              <a:rPr lang="en-US" dirty="0">
                <a:latin typeface="Arial" charset="0"/>
                <a:ea typeface="ＭＳ Ｐゴシック" charset="0"/>
                <a:cs typeface="ＭＳ Ｐゴシック" charset="0"/>
              </a:rPr>
              <a:t>Netherlands (Desiree), Mark</a:t>
            </a:r>
            <a:r>
              <a:rPr lang="en-US" baseline="0" dirty="0">
                <a:latin typeface="Arial" charset="0"/>
                <a:ea typeface="ＭＳ Ｐゴシック" charset="0"/>
                <a:cs typeface="ＭＳ Ｐゴシック" charset="0"/>
              </a:rPr>
              <a:t> Lass </a:t>
            </a:r>
            <a:r>
              <a:rPr lang="en-US" dirty="0">
                <a:latin typeface="Arial" charset="0"/>
                <a:ea typeface="ＭＳ Ｐゴシック" charset="0"/>
                <a:cs typeface="ＭＳ Ｐゴシック" charset="0"/>
              </a:rPr>
              <a:t>(Germany), </a:t>
            </a:r>
            <a:r>
              <a:rPr lang="en-US" baseline="0" dirty="0">
                <a:latin typeface="Arial" charset="0"/>
                <a:ea typeface="ＭＳ Ｐゴシック" charset="0"/>
                <a:cs typeface="ＭＳ Ｐゴシック" charset="0"/>
              </a:rPr>
              <a:t>Hong Kong (Larry Pun), </a:t>
            </a:r>
            <a:r>
              <a:rPr lang="en-US" dirty="0">
                <a:latin typeface="Arial" charset="0"/>
                <a:ea typeface="ＭＳ Ｐゴシック" charset="0"/>
                <a:cs typeface="ＭＳ Ｐゴシック" charset="0"/>
              </a:rPr>
              <a:t>Cynthia, </a:t>
            </a:r>
            <a:r>
              <a:rPr lang="en-US" dirty="0" err="1">
                <a:latin typeface="Arial" charset="0"/>
                <a:ea typeface="ＭＳ Ｐゴシック" charset="0"/>
                <a:cs typeface="ＭＳ Ｐゴシック" charset="0"/>
              </a:rPr>
              <a:t>Pashauli</a:t>
            </a:r>
            <a:r>
              <a:rPr lang="en-US" dirty="0">
                <a:latin typeface="Arial" charset="0"/>
                <a:ea typeface="ＭＳ Ｐゴシック" charset="0"/>
                <a:cs typeface="ＭＳ Ｐゴシック" charset="0"/>
              </a:rPr>
              <a:t> (India), Yoshie &amp; Kaori (Japan), Naomi &amp; Ping</a:t>
            </a:r>
            <a:r>
              <a:rPr lang="en-US" baseline="0" dirty="0">
                <a:latin typeface="Arial" charset="0"/>
                <a:ea typeface="ＭＳ Ｐゴシック" charset="0"/>
                <a:cs typeface="ＭＳ Ｐゴシック" charset="0"/>
              </a:rPr>
              <a:t> (Malaysia), </a:t>
            </a:r>
            <a:r>
              <a:rPr lang="en-US" dirty="0">
                <a:latin typeface="Arial" charset="0"/>
                <a:ea typeface="ＭＳ Ｐゴシック" charset="0"/>
                <a:cs typeface="ＭＳ Ｐゴシック" charset="0"/>
              </a:rPr>
              <a:t>Raymond (Myanmar), Miriam (USA), Micah, Jasper (Philippines), Singapore (</a:t>
            </a:r>
            <a:r>
              <a:rPr lang="en-US" dirty="0" err="1">
                <a:latin typeface="Arial" charset="0"/>
                <a:ea typeface="ＭＳ Ｐゴシック" charset="0"/>
                <a:cs typeface="ＭＳ Ｐゴシック" charset="0"/>
              </a:rPr>
              <a:t>Albina</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Sarah (UK)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Dowon (Korea)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also helped start Crossroads International Church in 2006 where I serve as the pastor-teacher.</a:t>
            </a:r>
          </a:p>
        </p:txBody>
      </p:sp>
      <p:sp>
        <p:nvSpPr>
          <p:cNvPr id="36045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a:xfrm>
            <a:off x="1150938" y="692150"/>
            <a:ext cx="4556125" cy="3416300"/>
          </a:xfrm>
          <a:ln/>
        </p:spPr>
      </p:sp>
      <p:sp>
        <p:nvSpPr>
          <p:cNvPr id="412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1150938" y="692150"/>
            <a:ext cx="4556125" cy="3416300"/>
          </a:xfrm>
          <a:ln/>
        </p:spPr>
      </p:sp>
      <p:sp>
        <p:nvSpPr>
          <p:cNvPr id="380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1150938" y="692150"/>
            <a:ext cx="4556125" cy="3416300"/>
          </a:xfrm>
          <a:ln/>
        </p:spPr>
      </p:sp>
      <p:sp>
        <p:nvSpPr>
          <p:cNvPr id="382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1150938" y="692150"/>
            <a:ext cx="4556125" cy="3416300"/>
          </a:xfrm>
          <a:ln/>
        </p:spPr>
      </p:sp>
      <p:sp>
        <p:nvSpPr>
          <p:cNvPr id="385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ChangeArrowheads="1" noTextEdit="1"/>
          </p:cNvSpPr>
          <p:nvPr>
            <p:ph type="sldImg"/>
          </p:nvPr>
        </p:nvSpPr>
        <p:spPr>
          <a:xfrm>
            <a:off x="1150938" y="692150"/>
            <a:ext cx="4556125" cy="3416300"/>
          </a:xfrm>
          <a:ln/>
        </p:spPr>
      </p:sp>
      <p:sp>
        <p:nvSpPr>
          <p:cNvPr id="3870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Rot="1" noChangeAspect="1" noChangeArrowheads="1" noTextEdit="1"/>
          </p:cNvSpPr>
          <p:nvPr>
            <p:ph type="sldImg"/>
          </p:nvPr>
        </p:nvSpPr>
        <p:spPr>
          <a:xfrm>
            <a:off x="1150938" y="692150"/>
            <a:ext cx="4556125" cy="3416300"/>
          </a:xfrm>
          <a:ln/>
        </p:spPr>
      </p:sp>
      <p:sp>
        <p:nvSpPr>
          <p:cNvPr id="389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Rot="1" noChangeAspect="1" noChangeArrowheads="1" noTextEdit="1"/>
          </p:cNvSpPr>
          <p:nvPr>
            <p:ph type="sldImg"/>
          </p:nvPr>
        </p:nvSpPr>
        <p:spPr>
          <a:xfrm>
            <a:off x="1150938" y="692150"/>
            <a:ext cx="4556125" cy="3416300"/>
          </a:xfrm>
          <a:ln/>
        </p:spPr>
      </p:sp>
      <p:sp>
        <p:nvSpPr>
          <p:cNvPr id="391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Rot="1" noChangeAspect="1" noChangeArrowheads="1" noTextEdit="1"/>
          </p:cNvSpPr>
          <p:nvPr>
            <p:ph type="sldImg"/>
          </p:nvPr>
        </p:nvSpPr>
        <p:spPr>
          <a:xfrm>
            <a:off x="1150938" y="692150"/>
            <a:ext cx="4556125" cy="3416300"/>
          </a:xfrm>
          <a:ln/>
        </p:spPr>
      </p:sp>
      <p:sp>
        <p:nvSpPr>
          <p:cNvPr id="393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97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C3C6CB3-63A0-E746-B3C6-CEFC31890C28}" type="slidenum">
              <a:rPr lang="en-US" sz="1200">
                <a:solidFill>
                  <a:srgbClr val="000000"/>
                </a:solidFill>
              </a:rPr>
              <a:pPr/>
              <a:t>34</a:t>
            </a:fld>
            <a:endParaRPr lang="en-US" sz="1200">
              <a:solidFill>
                <a:srgbClr val="000000"/>
              </a:solidFill>
            </a:endParaRPr>
          </a:p>
        </p:txBody>
      </p:sp>
      <p:sp>
        <p:nvSpPr>
          <p:cNvPr id="400386" name="Rectangle 2"/>
          <p:cNvSpPr>
            <a:spLocks noGrp="1" noRot="1" noChangeAspect="1" noChangeArrowheads="1" noTextEdit="1"/>
          </p:cNvSpPr>
          <p:nvPr>
            <p:ph type="sldImg"/>
          </p:nvPr>
        </p:nvSpPr>
        <p:spPr>
          <a:xfrm>
            <a:off x="1150938" y="692150"/>
            <a:ext cx="4556125" cy="3416300"/>
          </a:xfrm>
          <a:ln/>
        </p:spPr>
      </p:sp>
      <p:sp>
        <p:nvSpPr>
          <p:cNvPr id="400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02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90A50-21AD-2F40-A3B2-173CD1AD18F9}" type="slidenum">
              <a:rPr lang="en-US" sz="1200">
                <a:solidFill>
                  <a:prstClr val="black"/>
                </a:solidFill>
              </a:rPr>
              <a:pPr/>
              <a:t>36</a:t>
            </a:fld>
            <a:endParaRPr 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758548A-109F-8F45-9E82-CCD8E95BD8F2}" type="slidenum">
              <a:rPr lang="en-US" sz="1200">
                <a:solidFill>
                  <a:srgbClr val="000000"/>
                </a:solidFill>
              </a:rPr>
              <a:pPr/>
              <a:t>38</a:t>
            </a:fld>
            <a:endParaRPr lang="en-US" sz="1200">
              <a:solidFill>
                <a:srgbClr val="000000"/>
              </a:solidFill>
            </a:endParaRPr>
          </a:p>
        </p:txBody>
      </p:sp>
      <p:sp>
        <p:nvSpPr>
          <p:cNvPr id="40550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1997-July 2013 God has seen fit to grant me the privilege to train pastors in 12 other countries on 50 trips.  I have taught Homiletics in 8 of these.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4</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41</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42</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43</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44</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45</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46</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69128B-0CCD-7C40-94E4-9D1912D3E11A}" type="slidenum">
              <a:rPr lang="en-US" sz="1200">
                <a:solidFill>
                  <a:srgbClr val="000000"/>
                </a:solidFill>
              </a:rPr>
              <a:pPr eaLnBrk="1" hangingPunct="1"/>
              <a:t>47</a:t>
            </a:fld>
            <a:endParaRPr lang="en-US" sz="1200">
              <a:solidFill>
                <a:srgbClr val="000000"/>
              </a:solidFill>
            </a:endParaRPr>
          </a:p>
        </p:txBody>
      </p:sp>
      <p:sp>
        <p:nvSpPr>
          <p:cNvPr id="393218" name="Rectangle 2"/>
          <p:cNvSpPr>
            <a:spLocks noGrp="1" noRot="1" noChangeAspect="1" noChangeArrowheads="1" noTextEdit="1"/>
          </p:cNvSpPr>
          <p:nvPr>
            <p:ph type="sldImg"/>
          </p:nvPr>
        </p:nvSpPr>
        <p:spPr>
          <a:xfrm>
            <a:off x="1150938" y="692150"/>
            <a:ext cx="4556125" cy="3416300"/>
          </a:xfrm>
          <a:ln/>
        </p:spPr>
      </p:sp>
      <p:sp>
        <p:nvSpPr>
          <p:cNvPr id="393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25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28D0B4F-BC30-834B-8362-1767A322FBF0}" type="slidenum">
              <a:rPr lang="en-US" sz="1200">
                <a:solidFill>
                  <a:srgbClr val="000000"/>
                </a:solidFill>
              </a:rPr>
              <a:pPr/>
              <a:t>50</a:t>
            </a:fld>
            <a:endParaRPr lang="en-US" sz="1200">
              <a:solidFill>
                <a:srgbClr val="000000"/>
              </a:solidFill>
            </a:endParaRPr>
          </a:p>
        </p:txBody>
      </p:sp>
      <p:sp>
        <p:nvSpPr>
          <p:cNvPr id="429058" name="Rectangle 2"/>
          <p:cNvSpPr>
            <a:spLocks noGrp="1" noRot="1" noChangeAspect="1" noChangeArrowheads="1" noTextEdit="1"/>
          </p:cNvSpPr>
          <p:nvPr>
            <p:ph type="sldImg"/>
          </p:nvPr>
        </p:nvSpPr>
        <p:spPr>
          <a:xfrm>
            <a:off x="1150938" y="692150"/>
            <a:ext cx="4556125" cy="3416300"/>
          </a:xfrm>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FF7A463C-91DE-BD4C-9A7C-4E3268F9923F}" type="slidenum">
              <a:rPr lang="en-US" sz="1200">
                <a:solidFill>
                  <a:srgbClr val="000000"/>
                </a:solidFill>
              </a:rPr>
              <a:pPr/>
              <a:t>51</a:t>
            </a:fld>
            <a:endParaRPr lang="en-US" sz="1200">
              <a:solidFill>
                <a:srgbClr val="000000"/>
              </a:solidFill>
            </a:endParaRPr>
          </a:p>
        </p:txBody>
      </p:sp>
      <p:sp>
        <p:nvSpPr>
          <p:cNvPr id="431106" name="Rectangle 2"/>
          <p:cNvSpPr>
            <a:spLocks noGrp="1" noRot="1" noChangeAspect="1" noChangeArrowheads="1" noTextEdit="1"/>
          </p:cNvSpPr>
          <p:nvPr>
            <p:ph type="sldImg"/>
          </p:nvPr>
        </p:nvSpPr>
        <p:spPr>
          <a:xfrm>
            <a:off x="1150938" y="692150"/>
            <a:ext cx="4556125" cy="3416300"/>
          </a:xfrm>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352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40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ChangeArrowheads="1" noTextEdit="1"/>
          </p:cNvSpPr>
          <p:nvPr>
            <p:ph type="sldImg"/>
          </p:nvPr>
        </p:nvSpPr>
        <p:spPr>
          <a:xfrm>
            <a:off x="1150938" y="692150"/>
            <a:ext cx="4556125" cy="3416300"/>
          </a:xfrm>
          <a:ln/>
        </p:spPr>
      </p:sp>
      <p:sp>
        <p:nvSpPr>
          <p:cNvPr id="442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ChangeArrowheads="1" noTextEdit="1"/>
          </p:cNvSpPr>
          <p:nvPr>
            <p:ph type="sldImg"/>
          </p:nvPr>
        </p:nvSpPr>
        <p:spPr>
          <a:xfrm>
            <a:off x="1150938" y="692150"/>
            <a:ext cx="4556125" cy="3416300"/>
          </a:xfrm>
          <a:ln/>
        </p:spPr>
      </p:sp>
      <p:sp>
        <p:nvSpPr>
          <p:cNvPr id="444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Rot="1" noChangeAspect="1" noChangeArrowheads="1" noTextEdit="1"/>
          </p:cNvSpPr>
          <p:nvPr>
            <p:ph type="sldImg"/>
          </p:nvPr>
        </p:nvSpPr>
        <p:spPr>
          <a:xfrm>
            <a:off x="1150938" y="692150"/>
            <a:ext cx="4556125" cy="3416300"/>
          </a:xfrm>
          <a:ln/>
        </p:spPr>
      </p:sp>
      <p:sp>
        <p:nvSpPr>
          <p:cNvPr id="446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Rot="1" noChangeAspect="1" noChangeArrowheads="1" noTextEdit="1"/>
          </p:cNvSpPr>
          <p:nvPr>
            <p:ph type="sldImg"/>
          </p:nvPr>
        </p:nvSpPr>
        <p:spPr>
          <a:xfrm>
            <a:off x="1150938" y="692150"/>
            <a:ext cx="4556125" cy="3416300"/>
          </a:xfrm>
          <a:ln/>
        </p:spPr>
      </p:sp>
      <p:sp>
        <p:nvSpPr>
          <p:cNvPr id="448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ChangeArrowheads="1" noTextEdit="1"/>
          </p:cNvSpPr>
          <p:nvPr>
            <p:ph type="sldImg"/>
          </p:nvPr>
        </p:nvSpPr>
        <p:spPr>
          <a:xfrm>
            <a:off x="1150938" y="692150"/>
            <a:ext cx="4556125" cy="3416300"/>
          </a:xfrm>
          <a:ln/>
        </p:spPr>
      </p:sp>
      <p:sp>
        <p:nvSpPr>
          <p:cNvPr id="450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30C79AA3-2430-744D-954C-9791A1960A8B}" type="slidenum">
              <a:rPr lang="en-US" sz="1200">
                <a:solidFill>
                  <a:srgbClr val="000000"/>
                </a:solidFill>
                <a:latin typeface="Times New Roman" charset="0"/>
              </a:rPr>
              <a:pPr eaLnBrk="1" hangingPunct="1"/>
              <a:t>64</a:t>
            </a:fld>
            <a:endParaRPr lang="en-US" sz="1200">
              <a:solidFill>
                <a:srgbClr val="000000"/>
              </a:solidFill>
              <a:latin typeface="Times New Roman" charset="0"/>
            </a:endParaRPr>
          </a:p>
        </p:txBody>
      </p:sp>
      <p:sp>
        <p:nvSpPr>
          <p:cNvPr id="45261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Rot="1" noChangeAspect="1" noChangeArrowheads="1" noTextEdit="1"/>
          </p:cNvSpPr>
          <p:nvPr>
            <p:ph type="sldImg"/>
          </p:nvPr>
        </p:nvSpPr>
        <p:spPr>
          <a:xfrm>
            <a:off x="1150938" y="692150"/>
            <a:ext cx="4556125" cy="3416300"/>
          </a:xfrm>
          <a:ln/>
        </p:spPr>
      </p:sp>
      <p:sp>
        <p:nvSpPr>
          <p:cNvPr id="4556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noTextEdit="1"/>
          </p:cNvSpPr>
          <p:nvPr>
            <p:ph type="sldImg"/>
          </p:nvPr>
        </p:nvSpPr>
        <p:spPr>
          <a:xfrm>
            <a:off x="1150938" y="692150"/>
            <a:ext cx="4556125" cy="3416300"/>
          </a:xfrm>
          <a:ln/>
        </p:spPr>
      </p:sp>
      <p:sp>
        <p:nvSpPr>
          <p:cNvPr id="4577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D741D29-648B-CA4B-A5DC-63DBEBCDCE2D}"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37171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xfrm>
            <a:off x="1143000" y="685800"/>
            <a:ext cx="4572000" cy="3429000"/>
          </a:xfrm>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a:solidFill>
                  <a:srgbClr val="000000"/>
                </a:solidFill>
                <a:latin typeface="Arial" charset="0"/>
              </a:rPr>
              <a:pPr eaLnBrk="1" hangingPunct="1"/>
              <a:t>13</a:t>
            </a:fld>
            <a:endParaRPr lang="en-US"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m also the director of the doctoral program at SBC that trains about 80 seminary professors and pastors throughout Asia in English and Chinese.  </a:t>
            </a:r>
            <a:r>
              <a:rPr lang="en-US" dirty="0" err="1">
                <a:latin typeface="Arial" charset="0"/>
                <a:ea typeface="ＭＳ Ｐゴシック" charset="0"/>
                <a:cs typeface="ＭＳ Ｐゴシック" charset="0"/>
              </a:rPr>
              <a:t>Generallly</a:t>
            </a:r>
            <a:r>
              <a:rPr lang="en-US" dirty="0">
                <a:latin typeface="Arial" charset="0"/>
                <a:ea typeface="ＭＳ Ｐゴシック" charset="0"/>
                <a:cs typeface="ＭＳ Ｐゴシック" charset="0"/>
              </a:rPr>
              <a:t> each year about 5 of them received their Doctor of Ministry degree.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14</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0D864B4B-A01B-5E41-8473-37AC00C423AD}"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375810" name="Rectangle 2"/>
          <p:cNvSpPr>
            <a:spLocks noGrp="1" noRot="1" noChangeAspect="1" noChangeArrowheads="1" noTextEdit="1"/>
          </p:cNvSpPr>
          <p:nvPr>
            <p:ph type="sldImg"/>
          </p:nvPr>
        </p:nvSpPr>
        <p:spPr>
          <a:xfrm>
            <a:off x="1150938" y="692150"/>
            <a:ext cx="4556125" cy="3416300"/>
          </a:xfrm>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FF5AA19A-314F-C843-BB57-B3B665F47943}" type="slidenum">
              <a:rPr lang="en-US"/>
              <a:pPr>
                <a:defRPr/>
              </a:pPr>
              <a:t>‹#›</a:t>
            </a:fld>
            <a:endParaRPr lang="en-US"/>
          </a:p>
        </p:txBody>
      </p:sp>
    </p:spTree>
    <p:extLst>
      <p:ext uri="{BB962C8B-B14F-4D97-AF65-F5344CB8AC3E}">
        <p14:creationId xmlns:p14="http://schemas.microsoft.com/office/powerpoint/2010/main" val="234837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FE3131D-B28C-2748-93C8-161B19C24FD4}" type="slidenum">
              <a:rPr lang="en-US"/>
              <a:pPr>
                <a:defRPr/>
              </a:pPr>
              <a:t>‹#›</a:t>
            </a:fld>
            <a:endParaRPr lang="en-US"/>
          </a:p>
        </p:txBody>
      </p:sp>
    </p:spTree>
    <p:extLst>
      <p:ext uri="{BB962C8B-B14F-4D97-AF65-F5344CB8AC3E}">
        <p14:creationId xmlns:p14="http://schemas.microsoft.com/office/powerpoint/2010/main" val="2628257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915F8C9-C190-7C45-91F8-ADF778327EDE}" type="slidenum">
              <a:rPr lang="en-US"/>
              <a:pPr>
                <a:defRPr/>
              </a:pPr>
              <a:t>‹#›</a:t>
            </a:fld>
            <a:endParaRPr lang="en-US"/>
          </a:p>
        </p:txBody>
      </p:sp>
    </p:spTree>
    <p:extLst>
      <p:ext uri="{BB962C8B-B14F-4D97-AF65-F5344CB8AC3E}">
        <p14:creationId xmlns:p14="http://schemas.microsoft.com/office/powerpoint/2010/main" val="25301221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5EDFDAE-7407-B749-B1AB-47CCADF4FBF5}" type="slidenum">
              <a:rPr lang="en-US"/>
              <a:pPr>
                <a:defRPr/>
              </a:pPr>
              <a:t>‹#›</a:t>
            </a:fld>
            <a:endParaRPr lang="en-US"/>
          </a:p>
        </p:txBody>
      </p:sp>
    </p:spTree>
    <p:extLst>
      <p:ext uri="{BB962C8B-B14F-4D97-AF65-F5344CB8AC3E}">
        <p14:creationId xmlns:p14="http://schemas.microsoft.com/office/powerpoint/2010/main" val="31310559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165E110-9E19-1945-9960-DB5A99CE7B61}" type="slidenum">
              <a:rPr lang="en-US"/>
              <a:pPr>
                <a:defRPr/>
              </a:pPr>
              <a:t>‹#›</a:t>
            </a:fld>
            <a:endParaRPr lang="en-US"/>
          </a:p>
        </p:txBody>
      </p:sp>
    </p:spTree>
    <p:extLst>
      <p:ext uri="{BB962C8B-B14F-4D97-AF65-F5344CB8AC3E}">
        <p14:creationId xmlns:p14="http://schemas.microsoft.com/office/powerpoint/2010/main" val="4266153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A4182-D4AE-7847-98D2-C5EB8D12235B}" type="slidenum">
              <a:rPr lang="en-US"/>
              <a:pPr>
                <a:defRPr/>
              </a:pPr>
              <a:t>‹#›</a:t>
            </a:fld>
            <a:endParaRPr lang="en-US"/>
          </a:p>
        </p:txBody>
      </p:sp>
    </p:spTree>
    <p:extLst>
      <p:ext uri="{BB962C8B-B14F-4D97-AF65-F5344CB8AC3E}">
        <p14:creationId xmlns:p14="http://schemas.microsoft.com/office/powerpoint/2010/main" val="1391545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1FF34-5673-8048-8624-D99F4D6BF01E}" type="slidenum">
              <a:rPr lang="en-US"/>
              <a:pPr>
                <a:defRPr/>
              </a:pPr>
              <a:t>‹#›</a:t>
            </a:fld>
            <a:endParaRPr lang="en-US"/>
          </a:p>
        </p:txBody>
      </p:sp>
    </p:spTree>
    <p:extLst>
      <p:ext uri="{BB962C8B-B14F-4D97-AF65-F5344CB8AC3E}">
        <p14:creationId xmlns:p14="http://schemas.microsoft.com/office/powerpoint/2010/main" val="10955448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B412F4-1937-BF4D-B08C-BEA697A365B7}" type="slidenum">
              <a:rPr lang="en-US"/>
              <a:pPr>
                <a:defRPr/>
              </a:pPr>
              <a:t>‹#›</a:t>
            </a:fld>
            <a:endParaRPr lang="en-US"/>
          </a:p>
        </p:txBody>
      </p:sp>
    </p:spTree>
    <p:extLst>
      <p:ext uri="{BB962C8B-B14F-4D97-AF65-F5344CB8AC3E}">
        <p14:creationId xmlns:p14="http://schemas.microsoft.com/office/powerpoint/2010/main" val="17554859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F9A650-C279-394B-A2E4-62AD9C7FE6CF}" type="slidenum">
              <a:rPr lang="en-US"/>
              <a:pPr>
                <a:defRPr/>
              </a:pPr>
              <a:t>‹#›</a:t>
            </a:fld>
            <a:endParaRPr lang="en-US"/>
          </a:p>
        </p:txBody>
      </p:sp>
    </p:spTree>
    <p:extLst>
      <p:ext uri="{BB962C8B-B14F-4D97-AF65-F5344CB8AC3E}">
        <p14:creationId xmlns:p14="http://schemas.microsoft.com/office/powerpoint/2010/main" val="42851895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C98B29-0D35-C644-8C46-2D6FC88AC5C7}" type="slidenum">
              <a:rPr lang="en-US"/>
              <a:pPr>
                <a:defRPr/>
              </a:pPr>
              <a:t>‹#›</a:t>
            </a:fld>
            <a:endParaRPr lang="en-US"/>
          </a:p>
        </p:txBody>
      </p:sp>
    </p:spTree>
    <p:extLst>
      <p:ext uri="{BB962C8B-B14F-4D97-AF65-F5344CB8AC3E}">
        <p14:creationId xmlns:p14="http://schemas.microsoft.com/office/powerpoint/2010/main" val="4027972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81915B-F440-2242-B953-5B869C62ED33}" type="slidenum">
              <a:rPr lang="en-US"/>
              <a:pPr>
                <a:defRPr/>
              </a:pPr>
              <a:t>‹#›</a:t>
            </a:fld>
            <a:endParaRPr lang="en-US"/>
          </a:p>
        </p:txBody>
      </p:sp>
    </p:spTree>
    <p:extLst>
      <p:ext uri="{BB962C8B-B14F-4D97-AF65-F5344CB8AC3E}">
        <p14:creationId xmlns:p14="http://schemas.microsoft.com/office/powerpoint/2010/main" val="2989106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1ACBE5-CAA2-1A44-AD34-A8FCCD01CC62}" type="slidenum">
              <a:rPr lang="en-US"/>
              <a:pPr>
                <a:defRPr/>
              </a:pPr>
              <a:t>‹#›</a:t>
            </a:fld>
            <a:endParaRPr lang="en-US"/>
          </a:p>
        </p:txBody>
      </p:sp>
    </p:spTree>
    <p:extLst>
      <p:ext uri="{BB962C8B-B14F-4D97-AF65-F5344CB8AC3E}">
        <p14:creationId xmlns:p14="http://schemas.microsoft.com/office/powerpoint/2010/main" val="224789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A434B79-20C4-D042-A354-F5336C0EB64F}" type="slidenum">
              <a:rPr lang="en-US"/>
              <a:pPr>
                <a:defRPr/>
              </a:pPr>
              <a:t>‹#›</a:t>
            </a:fld>
            <a:endParaRPr lang="en-US"/>
          </a:p>
        </p:txBody>
      </p:sp>
    </p:spTree>
    <p:extLst>
      <p:ext uri="{BB962C8B-B14F-4D97-AF65-F5344CB8AC3E}">
        <p14:creationId xmlns:p14="http://schemas.microsoft.com/office/powerpoint/2010/main" val="42131575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CAFAFB-5A21-4244-807B-31FDB303EC0D}" type="slidenum">
              <a:rPr lang="en-US"/>
              <a:pPr>
                <a:defRPr/>
              </a:pPr>
              <a:t>‹#›</a:t>
            </a:fld>
            <a:endParaRPr lang="en-US"/>
          </a:p>
        </p:txBody>
      </p:sp>
    </p:spTree>
    <p:extLst>
      <p:ext uri="{BB962C8B-B14F-4D97-AF65-F5344CB8AC3E}">
        <p14:creationId xmlns:p14="http://schemas.microsoft.com/office/powerpoint/2010/main" val="304781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518D6F-6C6A-7042-8292-EF44C93735CE}" type="slidenum">
              <a:rPr lang="en-US"/>
              <a:pPr>
                <a:defRPr/>
              </a:pPr>
              <a:t>‹#›</a:t>
            </a:fld>
            <a:endParaRPr lang="en-US"/>
          </a:p>
        </p:txBody>
      </p:sp>
    </p:spTree>
    <p:extLst>
      <p:ext uri="{BB962C8B-B14F-4D97-AF65-F5344CB8AC3E}">
        <p14:creationId xmlns:p14="http://schemas.microsoft.com/office/powerpoint/2010/main" val="2273118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51DD8A-9876-1E4F-9E0D-6380CBF287B0}" type="slidenum">
              <a:rPr lang="en-US"/>
              <a:pPr>
                <a:defRPr/>
              </a:pPr>
              <a:t>‹#›</a:t>
            </a:fld>
            <a:endParaRPr lang="en-US"/>
          </a:p>
        </p:txBody>
      </p:sp>
    </p:spTree>
    <p:extLst>
      <p:ext uri="{BB962C8B-B14F-4D97-AF65-F5344CB8AC3E}">
        <p14:creationId xmlns:p14="http://schemas.microsoft.com/office/powerpoint/2010/main" val="39710553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360E5-19E8-E04A-A898-A62B3ED63EBA}" type="slidenum">
              <a:rPr lang="en-US"/>
              <a:pPr>
                <a:defRPr/>
              </a:pPr>
              <a:t>‹#›</a:t>
            </a:fld>
            <a:endParaRPr lang="en-US"/>
          </a:p>
        </p:txBody>
      </p:sp>
    </p:spTree>
    <p:extLst>
      <p:ext uri="{BB962C8B-B14F-4D97-AF65-F5344CB8AC3E}">
        <p14:creationId xmlns:p14="http://schemas.microsoft.com/office/powerpoint/2010/main" val="21597091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B6796BD-0383-AB41-8D59-DE13F1047EFE}" type="slidenum">
              <a:rPr lang="en-US"/>
              <a:pPr>
                <a:defRPr/>
              </a:pPr>
              <a:t>‹#›</a:t>
            </a:fld>
            <a:endParaRPr lang="en-US"/>
          </a:p>
        </p:txBody>
      </p:sp>
    </p:spTree>
    <p:extLst>
      <p:ext uri="{BB962C8B-B14F-4D97-AF65-F5344CB8AC3E}">
        <p14:creationId xmlns:p14="http://schemas.microsoft.com/office/powerpoint/2010/main" val="3733802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7A976-8175-104F-BE81-304855A96B9A}" type="slidenum">
              <a:rPr lang="en-US"/>
              <a:pPr>
                <a:defRPr/>
              </a:pPr>
              <a:t>‹#›</a:t>
            </a:fld>
            <a:endParaRPr lang="en-US"/>
          </a:p>
        </p:txBody>
      </p:sp>
    </p:spTree>
    <p:extLst>
      <p:ext uri="{BB962C8B-B14F-4D97-AF65-F5344CB8AC3E}">
        <p14:creationId xmlns:p14="http://schemas.microsoft.com/office/powerpoint/2010/main" val="28501552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38B83-ABE1-FF49-9E5A-5A7AE9150417}" type="slidenum">
              <a:rPr lang="en-US"/>
              <a:pPr>
                <a:defRPr/>
              </a:pPr>
              <a:t>‹#›</a:t>
            </a:fld>
            <a:endParaRPr lang="en-US"/>
          </a:p>
        </p:txBody>
      </p:sp>
    </p:spTree>
    <p:extLst>
      <p:ext uri="{BB962C8B-B14F-4D97-AF65-F5344CB8AC3E}">
        <p14:creationId xmlns:p14="http://schemas.microsoft.com/office/powerpoint/2010/main" val="28639551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427C3A-FD7E-C74D-9C43-379AC8701D6B}" type="slidenum">
              <a:rPr lang="en-US"/>
              <a:pPr>
                <a:defRPr/>
              </a:pPr>
              <a:t>‹#›</a:t>
            </a:fld>
            <a:endParaRPr lang="en-US"/>
          </a:p>
        </p:txBody>
      </p:sp>
    </p:spTree>
    <p:extLst>
      <p:ext uri="{BB962C8B-B14F-4D97-AF65-F5344CB8AC3E}">
        <p14:creationId xmlns:p14="http://schemas.microsoft.com/office/powerpoint/2010/main" val="9951118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29FAEB-AA37-7E40-ACBA-2958E54B5D79}" type="slidenum">
              <a:rPr lang="en-US"/>
              <a:pPr>
                <a:defRPr/>
              </a:pPr>
              <a:t>‹#›</a:t>
            </a:fld>
            <a:endParaRPr lang="en-US"/>
          </a:p>
        </p:txBody>
      </p:sp>
    </p:spTree>
    <p:extLst>
      <p:ext uri="{BB962C8B-B14F-4D97-AF65-F5344CB8AC3E}">
        <p14:creationId xmlns:p14="http://schemas.microsoft.com/office/powerpoint/2010/main" val="24544539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2F5B24-DB1A-DB43-A305-A3F6286185F8}" type="slidenum">
              <a:rPr lang="en-US"/>
              <a:pPr>
                <a:defRPr/>
              </a:pPr>
              <a:t>‹#›</a:t>
            </a:fld>
            <a:endParaRPr lang="en-US"/>
          </a:p>
        </p:txBody>
      </p:sp>
    </p:spTree>
    <p:extLst>
      <p:ext uri="{BB962C8B-B14F-4D97-AF65-F5344CB8AC3E}">
        <p14:creationId xmlns:p14="http://schemas.microsoft.com/office/powerpoint/2010/main" val="278469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9AFA86-0D2F-7244-B8D4-1BF6ED8BA8D4}" type="slidenum">
              <a:rPr lang="en-US"/>
              <a:pPr>
                <a:defRPr/>
              </a:pPr>
              <a:t>‹#›</a:t>
            </a:fld>
            <a:endParaRPr lang="en-US"/>
          </a:p>
        </p:txBody>
      </p:sp>
    </p:spTree>
    <p:extLst>
      <p:ext uri="{BB962C8B-B14F-4D97-AF65-F5344CB8AC3E}">
        <p14:creationId xmlns:p14="http://schemas.microsoft.com/office/powerpoint/2010/main" val="280393495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964093-0DFA-7D4A-B549-61AAF8095172}" type="slidenum">
              <a:rPr lang="en-US"/>
              <a:pPr>
                <a:defRPr/>
              </a:pPr>
              <a:t>‹#›</a:t>
            </a:fld>
            <a:endParaRPr lang="en-US"/>
          </a:p>
        </p:txBody>
      </p:sp>
    </p:spTree>
    <p:extLst>
      <p:ext uri="{BB962C8B-B14F-4D97-AF65-F5344CB8AC3E}">
        <p14:creationId xmlns:p14="http://schemas.microsoft.com/office/powerpoint/2010/main" val="2312187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E56B5E-ED24-FE43-8410-AF66688EB5A9}" type="slidenum">
              <a:rPr lang="en-US"/>
              <a:pPr>
                <a:defRPr/>
              </a:pPr>
              <a:t>‹#›</a:t>
            </a:fld>
            <a:endParaRPr lang="en-US"/>
          </a:p>
        </p:txBody>
      </p:sp>
    </p:spTree>
    <p:extLst>
      <p:ext uri="{BB962C8B-B14F-4D97-AF65-F5344CB8AC3E}">
        <p14:creationId xmlns:p14="http://schemas.microsoft.com/office/powerpoint/2010/main" val="210931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10636-2189-E940-9685-7826B2D9B7D8}" type="slidenum">
              <a:rPr lang="en-US"/>
              <a:pPr>
                <a:defRPr/>
              </a:pPr>
              <a:t>‹#›</a:t>
            </a:fld>
            <a:endParaRPr lang="en-US"/>
          </a:p>
        </p:txBody>
      </p:sp>
    </p:spTree>
    <p:extLst>
      <p:ext uri="{BB962C8B-B14F-4D97-AF65-F5344CB8AC3E}">
        <p14:creationId xmlns:p14="http://schemas.microsoft.com/office/powerpoint/2010/main" val="19144511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32FF5D-506F-2949-8D14-581B587DADF5}" type="slidenum">
              <a:rPr lang="en-US"/>
              <a:pPr>
                <a:defRPr/>
              </a:pPr>
              <a:t>‹#›</a:t>
            </a:fld>
            <a:endParaRPr lang="en-US"/>
          </a:p>
        </p:txBody>
      </p:sp>
    </p:spTree>
    <p:extLst>
      <p:ext uri="{BB962C8B-B14F-4D97-AF65-F5344CB8AC3E}">
        <p14:creationId xmlns:p14="http://schemas.microsoft.com/office/powerpoint/2010/main" val="3335261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5B885-40EA-2E4F-8F1D-2F6AF67EE7D2}" type="slidenum">
              <a:rPr lang="en-US"/>
              <a:pPr>
                <a:defRPr/>
              </a:pPr>
              <a:t>‹#›</a:t>
            </a:fld>
            <a:endParaRPr lang="en-US"/>
          </a:p>
        </p:txBody>
      </p:sp>
    </p:spTree>
    <p:extLst>
      <p:ext uri="{BB962C8B-B14F-4D97-AF65-F5344CB8AC3E}">
        <p14:creationId xmlns:p14="http://schemas.microsoft.com/office/powerpoint/2010/main" val="22571016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1A21558-9281-6A44-BDE1-A431B018B478}" type="slidenum">
              <a:rPr lang="en-US"/>
              <a:pPr>
                <a:defRPr/>
              </a:pPr>
              <a:t>‹#›</a:t>
            </a:fld>
            <a:endParaRPr lang="en-US"/>
          </a:p>
        </p:txBody>
      </p:sp>
    </p:spTree>
    <p:extLst>
      <p:ext uri="{BB962C8B-B14F-4D97-AF65-F5344CB8AC3E}">
        <p14:creationId xmlns:p14="http://schemas.microsoft.com/office/powerpoint/2010/main" val="36029578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609320-760A-AB46-8FA8-428D9596744C}" type="slidenum">
              <a:rPr lang="en-US"/>
              <a:pPr>
                <a:defRPr/>
              </a:pPr>
              <a:t>‹#›</a:t>
            </a:fld>
            <a:endParaRPr lang="en-US"/>
          </a:p>
        </p:txBody>
      </p:sp>
    </p:spTree>
    <p:extLst>
      <p:ext uri="{BB962C8B-B14F-4D97-AF65-F5344CB8AC3E}">
        <p14:creationId xmlns:p14="http://schemas.microsoft.com/office/powerpoint/2010/main" val="33035547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09F72BA-B3A8-0841-9CB7-E93FF777CD5A}" type="slidenum">
              <a:rPr lang="en-US"/>
              <a:pPr>
                <a:defRPr/>
              </a:pPr>
              <a:t>‹#›</a:t>
            </a:fld>
            <a:endParaRPr lang="en-US"/>
          </a:p>
        </p:txBody>
      </p:sp>
    </p:spTree>
    <p:extLst>
      <p:ext uri="{BB962C8B-B14F-4D97-AF65-F5344CB8AC3E}">
        <p14:creationId xmlns:p14="http://schemas.microsoft.com/office/powerpoint/2010/main" val="3600689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178A191-B425-7440-9801-8E89B2FEA3FF}" type="slidenum">
              <a:rPr lang="en-US"/>
              <a:pPr>
                <a:defRPr/>
              </a:pPr>
              <a:t>‹#›</a:t>
            </a:fld>
            <a:endParaRPr lang="en-US"/>
          </a:p>
        </p:txBody>
      </p:sp>
    </p:spTree>
    <p:extLst>
      <p:ext uri="{BB962C8B-B14F-4D97-AF65-F5344CB8AC3E}">
        <p14:creationId xmlns:p14="http://schemas.microsoft.com/office/powerpoint/2010/main" val="2638999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F8669D7-027A-E94A-89AE-5FF6AD9128CC}" type="slidenum">
              <a:rPr lang="en-US"/>
              <a:pPr>
                <a:defRPr/>
              </a:pPr>
              <a:t>‹#›</a:t>
            </a:fld>
            <a:endParaRPr lang="en-US"/>
          </a:p>
        </p:txBody>
      </p:sp>
    </p:spTree>
    <p:extLst>
      <p:ext uri="{BB962C8B-B14F-4D97-AF65-F5344CB8AC3E}">
        <p14:creationId xmlns:p14="http://schemas.microsoft.com/office/powerpoint/2010/main" val="333822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8628D0-BAED-6445-9E0F-9CDFFAF5E452}" type="slidenum">
              <a:rPr lang="en-US"/>
              <a:pPr>
                <a:defRPr/>
              </a:pPr>
              <a:t>‹#›</a:t>
            </a:fld>
            <a:endParaRPr lang="en-US"/>
          </a:p>
        </p:txBody>
      </p:sp>
    </p:spTree>
    <p:extLst>
      <p:ext uri="{BB962C8B-B14F-4D97-AF65-F5344CB8AC3E}">
        <p14:creationId xmlns:p14="http://schemas.microsoft.com/office/powerpoint/2010/main" val="188356363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A59E858-58F1-FF44-AF75-E5733362B401}" type="slidenum">
              <a:rPr lang="en-US"/>
              <a:pPr>
                <a:defRPr/>
              </a:pPr>
              <a:t>‹#›</a:t>
            </a:fld>
            <a:endParaRPr lang="en-US"/>
          </a:p>
        </p:txBody>
      </p:sp>
    </p:spTree>
    <p:extLst>
      <p:ext uri="{BB962C8B-B14F-4D97-AF65-F5344CB8AC3E}">
        <p14:creationId xmlns:p14="http://schemas.microsoft.com/office/powerpoint/2010/main" val="5738451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E817E2-8C76-8345-AA7B-45413B2E6CD3}" type="slidenum">
              <a:rPr lang="en-US"/>
              <a:pPr>
                <a:defRPr/>
              </a:pPr>
              <a:t>‹#›</a:t>
            </a:fld>
            <a:endParaRPr lang="en-US"/>
          </a:p>
        </p:txBody>
      </p:sp>
    </p:spTree>
    <p:extLst>
      <p:ext uri="{BB962C8B-B14F-4D97-AF65-F5344CB8AC3E}">
        <p14:creationId xmlns:p14="http://schemas.microsoft.com/office/powerpoint/2010/main" val="27508731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82273C1-FD20-C248-971B-703BC3588EB1}" type="slidenum">
              <a:rPr lang="en-US"/>
              <a:pPr>
                <a:defRPr/>
              </a:pPr>
              <a:t>‹#›</a:t>
            </a:fld>
            <a:endParaRPr lang="en-US"/>
          </a:p>
        </p:txBody>
      </p:sp>
    </p:spTree>
    <p:extLst>
      <p:ext uri="{BB962C8B-B14F-4D97-AF65-F5344CB8AC3E}">
        <p14:creationId xmlns:p14="http://schemas.microsoft.com/office/powerpoint/2010/main" val="2118286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31A0C12-98C7-FE42-B438-B136C5AF017A}" type="slidenum">
              <a:rPr lang="en-US"/>
              <a:pPr>
                <a:defRPr/>
              </a:pPr>
              <a:t>‹#›</a:t>
            </a:fld>
            <a:endParaRPr lang="en-US"/>
          </a:p>
        </p:txBody>
      </p:sp>
    </p:spTree>
    <p:extLst>
      <p:ext uri="{BB962C8B-B14F-4D97-AF65-F5344CB8AC3E}">
        <p14:creationId xmlns:p14="http://schemas.microsoft.com/office/powerpoint/2010/main" val="11117642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725E365-EDE6-BA4E-92ED-4D0F8CF9F8E8}" type="slidenum">
              <a:rPr lang="en-US"/>
              <a:pPr>
                <a:defRPr/>
              </a:pPr>
              <a:t>‹#›</a:t>
            </a:fld>
            <a:endParaRPr lang="en-US"/>
          </a:p>
        </p:txBody>
      </p:sp>
    </p:spTree>
    <p:extLst>
      <p:ext uri="{BB962C8B-B14F-4D97-AF65-F5344CB8AC3E}">
        <p14:creationId xmlns:p14="http://schemas.microsoft.com/office/powerpoint/2010/main" val="1599521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F236A9-B4E2-C34D-89DC-BC10CAF48CCD}" type="slidenum">
              <a:rPr lang="en-US"/>
              <a:pPr>
                <a:defRPr/>
              </a:pPr>
              <a:t>‹#›</a:t>
            </a:fld>
            <a:endParaRPr lang="en-US"/>
          </a:p>
        </p:txBody>
      </p:sp>
    </p:spTree>
    <p:extLst>
      <p:ext uri="{BB962C8B-B14F-4D97-AF65-F5344CB8AC3E}">
        <p14:creationId xmlns:p14="http://schemas.microsoft.com/office/powerpoint/2010/main" val="27034727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261C441-6E05-E34C-8049-33EE5CD60589}" type="slidenum">
              <a:rPr lang="en-US"/>
              <a:pPr>
                <a:defRPr/>
              </a:pPr>
              <a:t>‹#›</a:t>
            </a:fld>
            <a:endParaRPr lang="en-US"/>
          </a:p>
        </p:txBody>
      </p:sp>
    </p:spTree>
    <p:extLst>
      <p:ext uri="{BB962C8B-B14F-4D97-AF65-F5344CB8AC3E}">
        <p14:creationId xmlns:p14="http://schemas.microsoft.com/office/powerpoint/2010/main" val="131478298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643D7AC-38C9-904D-AE63-C8E33E1C2A1F}" type="slidenum">
              <a:rPr lang="en-US"/>
              <a:pPr>
                <a:defRPr/>
              </a:pPr>
              <a:t>‹#›</a:t>
            </a:fld>
            <a:endParaRPr lang="en-US"/>
          </a:p>
        </p:txBody>
      </p:sp>
    </p:spTree>
    <p:extLst>
      <p:ext uri="{BB962C8B-B14F-4D97-AF65-F5344CB8AC3E}">
        <p14:creationId xmlns:p14="http://schemas.microsoft.com/office/powerpoint/2010/main" val="41243140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CE86F77-5523-E745-8498-0EB605AC09B3}" type="slidenum">
              <a:rPr lang="en-US"/>
              <a:pPr>
                <a:defRPr/>
              </a:pPr>
              <a:t>‹#›</a:t>
            </a:fld>
            <a:endParaRPr lang="en-US"/>
          </a:p>
        </p:txBody>
      </p:sp>
    </p:spTree>
    <p:extLst>
      <p:ext uri="{BB962C8B-B14F-4D97-AF65-F5344CB8AC3E}">
        <p14:creationId xmlns:p14="http://schemas.microsoft.com/office/powerpoint/2010/main" val="299999640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F0972C71-43E7-DC4B-9887-4ECC6413D8FA}" type="slidenum">
              <a:rPr lang="en-US"/>
              <a:pPr>
                <a:defRPr/>
              </a:pPr>
              <a:t>‹#›</a:t>
            </a:fld>
            <a:endParaRPr lang="en-US"/>
          </a:p>
        </p:txBody>
      </p:sp>
    </p:spTree>
    <p:extLst>
      <p:ext uri="{BB962C8B-B14F-4D97-AF65-F5344CB8AC3E}">
        <p14:creationId xmlns:p14="http://schemas.microsoft.com/office/powerpoint/2010/main" val="22634926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0AC52-63C3-C243-993D-13242C9EF33F}" type="slidenum">
              <a:rPr lang="en-US"/>
              <a:pPr>
                <a:defRPr/>
              </a:pPr>
              <a:t>‹#›</a:t>
            </a:fld>
            <a:endParaRPr lang="en-US"/>
          </a:p>
        </p:txBody>
      </p:sp>
    </p:spTree>
    <p:extLst>
      <p:ext uri="{BB962C8B-B14F-4D97-AF65-F5344CB8AC3E}">
        <p14:creationId xmlns:p14="http://schemas.microsoft.com/office/powerpoint/2010/main" val="380994349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61DDEFDD-06A4-C84A-90F8-F4086585497F}" type="slidenum">
              <a:rPr lang="en-US"/>
              <a:pPr>
                <a:defRPr/>
              </a:pPr>
              <a:t>‹#›</a:t>
            </a:fld>
            <a:endParaRPr lang="en-US"/>
          </a:p>
        </p:txBody>
      </p:sp>
    </p:spTree>
    <p:extLst>
      <p:ext uri="{BB962C8B-B14F-4D97-AF65-F5344CB8AC3E}">
        <p14:creationId xmlns:p14="http://schemas.microsoft.com/office/powerpoint/2010/main" val="423110362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0C2777F4-ECFE-904F-8C25-EB28B3706A4E}" type="slidenum">
              <a:rPr lang="en-US"/>
              <a:pPr>
                <a:defRPr/>
              </a:pPr>
              <a:t>‹#›</a:t>
            </a:fld>
            <a:endParaRPr lang="en-US"/>
          </a:p>
        </p:txBody>
      </p:sp>
    </p:spTree>
    <p:extLst>
      <p:ext uri="{BB962C8B-B14F-4D97-AF65-F5344CB8AC3E}">
        <p14:creationId xmlns:p14="http://schemas.microsoft.com/office/powerpoint/2010/main" val="203485342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6DF981BF-94E9-8547-953E-3794D6A28B05}" type="slidenum">
              <a:rPr lang="en-US"/>
              <a:pPr>
                <a:defRPr/>
              </a:pPr>
              <a:t>‹#›</a:t>
            </a:fld>
            <a:endParaRPr lang="en-US"/>
          </a:p>
        </p:txBody>
      </p:sp>
    </p:spTree>
    <p:extLst>
      <p:ext uri="{BB962C8B-B14F-4D97-AF65-F5344CB8AC3E}">
        <p14:creationId xmlns:p14="http://schemas.microsoft.com/office/powerpoint/2010/main" val="147232512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D141F7C-FEA5-A241-9205-DCE94E64401B}" type="slidenum">
              <a:rPr lang="en-US"/>
              <a:pPr>
                <a:defRPr/>
              </a:pPr>
              <a:t>‹#›</a:t>
            </a:fld>
            <a:endParaRPr lang="en-US"/>
          </a:p>
        </p:txBody>
      </p:sp>
    </p:spTree>
    <p:extLst>
      <p:ext uri="{BB962C8B-B14F-4D97-AF65-F5344CB8AC3E}">
        <p14:creationId xmlns:p14="http://schemas.microsoft.com/office/powerpoint/2010/main" val="191877816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4DDDEFEC-4275-1247-BDF1-F7DEAFF4C9E2}" type="slidenum">
              <a:rPr lang="en-US"/>
              <a:pPr>
                <a:defRPr/>
              </a:pPr>
              <a:t>‹#›</a:t>
            </a:fld>
            <a:endParaRPr lang="en-US"/>
          </a:p>
        </p:txBody>
      </p:sp>
    </p:spTree>
    <p:extLst>
      <p:ext uri="{BB962C8B-B14F-4D97-AF65-F5344CB8AC3E}">
        <p14:creationId xmlns:p14="http://schemas.microsoft.com/office/powerpoint/2010/main" val="189712944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0D868B54-961D-2247-B73D-68A8DE2D42F6}" type="slidenum">
              <a:rPr lang="en-US"/>
              <a:pPr>
                <a:defRPr/>
              </a:pPr>
              <a:t>‹#›</a:t>
            </a:fld>
            <a:endParaRPr lang="en-US"/>
          </a:p>
        </p:txBody>
      </p:sp>
    </p:spTree>
    <p:extLst>
      <p:ext uri="{BB962C8B-B14F-4D97-AF65-F5344CB8AC3E}">
        <p14:creationId xmlns:p14="http://schemas.microsoft.com/office/powerpoint/2010/main" val="220106253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F952186-6567-B24C-A01E-D012DCEC6FE0}" type="slidenum">
              <a:rPr lang="en-US"/>
              <a:pPr>
                <a:defRPr/>
              </a:pPr>
              <a:t>‹#›</a:t>
            </a:fld>
            <a:endParaRPr lang="en-US"/>
          </a:p>
        </p:txBody>
      </p:sp>
    </p:spTree>
    <p:extLst>
      <p:ext uri="{BB962C8B-B14F-4D97-AF65-F5344CB8AC3E}">
        <p14:creationId xmlns:p14="http://schemas.microsoft.com/office/powerpoint/2010/main" val="152415406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EEEDC-4A83-574A-B2D9-5ABA53CF777E}" type="slidenum">
              <a:rPr lang="en-US"/>
              <a:pPr>
                <a:defRPr/>
              </a:pPr>
              <a:t>‹#›</a:t>
            </a:fld>
            <a:endParaRPr lang="en-US"/>
          </a:p>
        </p:txBody>
      </p:sp>
    </p:spTree>
    <p:extLst>
      <p:ext uri="{BB962C8B-B14F-4D97-AF65-F5344CB8AC3E}">
        <p14:creationId xmlns:p14="http://schemas.microsoft.com/office/powerpoint/2010/main" val="17348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5AECD-7F3D-E647-9FCB-9FCA6DE5BE8C}" type="slidenum">
              <a:rPr lang="en-US"/>
              <a:pPr>
                <a:defRPr/>
              </a:pPr>
              <a:t>‹#›</a:t>
            </a:fld>
            <a:endParaRPr lang="en-US"/>
          </a:p>
        </p:txBody>
      </p:sp>
    </p:spTree>
    <p:extLst>
      <p:ext uri="{BB962C8B-B14F-4D97-AF65-F5344CB8AC3E}">
        <p14:creationId xmlns:p14="http://schemas.microsoft.com/office/powerpoint/2010/main" val="16691247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0F270-2B01-7B4A-AD84-F7B372CCB597}" type="slidenum">
              <a:rPr lang="en-US"/>
              <a:pPr>
                <a:defRPr/>
              </a:pPr>
              <a:t>‹#›</a:t>
            </a:fld>
            <a:endParaRPr lang="en-US"/>
          </a:p>
        </p:txBody>
      </p:sp>
    </p:spTree>
    <p:extLst>
      <p:ext uri="{BB962C8B-B14F-4D97-AF65-F5344CB8AC3E}">
        <p14:creationId xmlns:p14="http://schemas.microsoft.com/office/powerpoint/2010/main" val="194273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CA9D4-C201-5D45-B112-9CF794111461}" type="slidenum">
              <a:rPr lang="en-US"/>
              <a:pPr>
                <a:defRPr/>
              </a:pPr>
              <a:t>‹#›</a:t>
            </a:fld>
            <a:endParaRPr lang="en-US"/>
          </a:p>
        </p:txBody>
      </p:sp>
    </p:spTree>
    <p:extLst>
      <p:ext uri="{BB962C8B-B14F-4D97-AF65-F5344CB8AC3E}">
        <p14:creationId xmlns:p14="http://schemas.microsoft.com/office/powerpoint/2010/main" val="325856953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6273B-2B92-D447-B2DD-7D66B7F55196}" type="slidenum">
              <a:rPr lang="en-US"/>
              <a:pPr>
                <a:defRPr/>
              </a:pPr>
              <a:t>‹#›</a:t>
            </a:fld>
            <a:endParaRPr lang="en-US"/>
          </a:p>
        </p:txBody>
      </p:sp>
    </p:spTree>
    <p:extLst>
      <p:ext uri="{BB962C8B-B14F-4D97-AF65-F5344CB8AC3E}">
        <p14:creationId xmlns:p14="http://schemas.microsoft.com/office/powerpoint/2010/main" val="11188254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95AAD5-4B73-3145-802A-7F4713730BC3}" type="slidenum">
              <a:rPr lang="en-US"/>
              <a:pPr>
                <a:defRPr/>
              </a:pPr>
              <a:t>‹#›</a:t>
            </a:fld>
            <a:endParaRPr lang="en-US"/>
          </a:p>
        </p:txBody>
      </p:sp>
    </p:spTree>
    <p:extLst>
      <p:ext uri="{BB962C8B-B14F-4D97-AF65-F5344CB8AC3E}">
        <p14:creationId xmlns:p14="http://schemas.microsoft.com/office/powerpoint/2010/main" val="31445339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62EF5-9396-E840-8FCF-E6EA173DA7E5}" type="slidenum">
              <a:rPr lang="en-US"/>
              <a:pPr>
                <a:defRPr/>
              </a:pPr>
              <a:t>‹#›</a:t>
            </a:fld>
            <a:endParaRPr lang="en-US"/>
          </a:p>
        </p:txBody>
      </p:sp>
    </p:spTree>
    <p:extLst>
      <p:ext uri="{BB962C8B-B14F-4D97-AF65-F5344CB8AC3E}">
        <p14:creationId xmlns:p14="http://schemas.microsoft.com/office/powerpoint/2010/main" val="1133937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3A9B42-8A46-C144-846E-8A802BAD5D44}" type="slidenum">
              <a:rPr lang="en-US"/>
              <a:pPr>
                <a:defRPr/>
              </a:pPr>
              <a:t>‹#›</a:t>
            </a:fld>
            <a:endParaRPr lang="en-US"/>
          </a:p>
        </p:txBody>
      </p:sp>
    </p:spTree>
    <p:extLst>
      <p:ext uri="{BB962C8B-B14F-4D97-AF65-F5344CB8AC3E}">
        <p14:creationId xmlns:p14="http://schemas.microsoft.com/office/powerpoint/2010/main" val="42159434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DD64-3E9D-8A4A-8E84-F59C201AA0AB}" type="slidenum">
              <a:rPr lang="en-US"/>
              <a:pPr>
                <a:defRPr/>
              </a:pPr>
              <a:t>‹#›</a:t>
            </a:fld>
            <a:endParaRPr lang="en-US"/>
          </a:p>
        </p:txBody>
      </p:sp>
    </p:spTree>
    <p:extLst>
      <p:ext uri="{BB962C8B-B14F-4D97-AF65-F5344CB8AC3E}">
        <p14:creationId xmlns:p14="http://schemas.microsoft.com/office/powerpoint/2010/main" val="12489203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17B30B-2A22-4840-A3A8-29AE8B45317A}" type="slidenum">
              <a:rPr lang="en-US"/>
              <a:pPr>
                <a:defRPr/>
              </a:pPr>
              <a:t>‹#›</a:t>
            </a:fld>
            <a:endParaRPr lang="en-US"/>
          </a:p>
        </p:txBody>
      </p:sp>
    </p:spTree>
    <p:extLst>
      <p:ext uri="{BB962C8B-B14F-4D97-AF65-F5344CB8AC3E}">
        <p14:creationId xmlns:p14="http://schemas.microsoft.com/office/powerpoint/2010/main" val="23619385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23C8B-92DD-D949-9EBC-2E4A6CB0D715}" type="slidenum">
              <a:rPr lang="en-US"/>
              <a:pPr>
                <a:defRPr/>
              </a:pPr>
              <a:t>‹#›</a:t>
            </a:fld>
            <a:endParaRPr lang="en-US"/>
          </a:p>
        </p:txBody>
      </p:sp>
    </p:spTree>
    <p:extLst>
      <p:ext uri="{BB962C8B-B14F-4D97-AF65-F5344CB8AC3E}">
        <p14:creationId xmlns:p14="http://schemas.microsoft.com/office/powerpoint/2010/main" val="24319333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C8AAD-2285-B144-9BF9-7EECAA32567B}" type="slidenum">
              <a:rPr lang="en-US"/>
              <a:pPr>
                <a:defRPr/>
              </a:pPr>
              <a:t>‹#›</a:t>
            </a:fld>
            <a:endParaRPr lang="en-US"/>
          </a:p>
        </p:txBody>
      </p:sp>
    </p:spTree>
    <p:extLst>
      <p:ext uri="{BB962C8B-B14F-4D97-AF65-F5344CB8AC3E}">
        <p14:creationId xmlns:p14="http://schemas.microsoft.com/office/powerpoint/2010/main" val="14579283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5135E-5F2B-3F4C-9B2C-1691016F127B}" type="slidenum">
              <a:rPr lang="en-US"/>
              <a:pPr>
                <a:defRPr/>
              </a:pPr>
              <a:t>‹#›</a:t>
            </a:fld>
            <a:endParaRPr lang="en-US"/>
          </a:p>
        </p:txBody>
      </p:sp>
    </p:spTree>
    <p:extLst>
      <p:ext uri="{BB962C8B-B14F-4D97-AF65-F5344CB8AC3E}">
        <p14:creationId xmlns:p14="http://schemas.microsoft.com/office/powerpoint/2010/main" val="26612134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683FF2-C61A-1147-AE65-60F6027F0C82}" type="slidenum">
              <a:rPr lang="en-US"/>
              <a:pPr>
                <a:defRPr/>
              </a:pPr>
              <a:t>‹#›</a:t>
            </a:fld>
            <a:endParaRPr lang="en-US"/>
          </a:p>
        </p:txBody>
      </p:sp>
    </p:spTree>
    <p:extLst>
      <p:ext uri="{BB962C8B-B14F-4D97-AF65-F5344CB8AC3E}">
        <p14:creationId xmlns:p14="http://schemas.microsoft.com/office/powerpoint/2010/main" val="407502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23A3F7-CDB9-4840-8F1C-4B3B06D1CDA5}" type="slidenum">
              <a:rPr lang="en-US"/>
              <a:pPr>
                <a:defRPr/>
              </a:pPr>
              <a:t>‹#›</a:t>
            </a:fld>
            <a:endParaRPr lang="en-US"/>
          </a:p>
        </p:txBody>
      </p:sp>
    </p:spTree>
    <p:extLst>
      <p:ext uri="{BB962C8B-B14F-4D97-AF65-F5344CB8AC3E}">
        <p14:creationId xmlns:p14="http://schemas.microsoft.com/office/powerpoint/2010/main" val="145000323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4161B-7EDD-6740-B7C2-96C3A83BFD45}" type="slidenum">
              <a:rPr lang="en-US"/>
              <a:pPr>
                <a:defRPr/>
              </a:pPr>
              <a:t>‹#›</a:t>
            </a:fld>
            <a:endParaRPr lang="en-US"/>
          </a:p>
        </p:txBody>
      </p:sp>
    </p:spTree>
    <p:extLst>
      <p:ext uri="{BB962C8B-B14F-4D97-AF65-F5344CB8AC3E}">
        <p14:creationId xmlns:p14="http://schemas.microsoft.com/office/powerpoint/2010/main" val="17811077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66B29E-953E-814B-BA9E-0AE87CC68A02}" type="slidenum">
              <a:rPr lang="en-US"/>
              <a:pPr>
                <a:defRPr/>
              </a:pPr>
              <a:t>‹#›</a:t>
            </a:fld>
            <a:endParaRPr lang="en-US"/>
          </a:p>
        </p:txBody>
      </p:sp>
    </p:spTree>
    <p:extLst>
      <p:ext uri="{BB962C8B-B14F-4D97-AF65-F5344CB8AC3E}">
        <p14:creationId xmlns:p14="http://schemas.microsoft.com/office/powerpoint/2010/main" val="31474741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B2FFA7-C4CF-1B43-BF32-2D297B7CDD07}" type="slidenum">
              <a:rPr lang="en-US"/>
              <a:pPr>
                <a:defRPr/>
              </a:pPr>
              <a:t>‹#›</a:t>
            </a:fld>
            <a:endParaRPr lang="en-US"/>
          </a:p>
        </p:txBody>
      </p:sp>
    </p:spTree>
    <p:extLst>
      <p:ext uri="{BB962C8B-B14F-4D97-AF65-F5344CB8AC3E}">
        <p14:creationId xmlns:p14="http://schemas.microsoft.com/office/powerpoint/2010/main" val="25452682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4A6ABB-28B6-FA41-9ADF-3AB38C1D5EEB}" type="slidenum">
              <a:rPr lang="en-US"/>
              <a:pPr>
                <a:defRPr/>
              </a:pPr>
              <a:t>‹#›</a:t>
            </a:fld>
            <a:endParaRPr lang="en-US"/>
          </a:p>
        </p:txBody>
      </p:sp>
    </p:spTree>
    <p:extLst>
      <p:ext uri="{BB962C8B-B14F-4D97-AF65-F5344CB8AC3E}">
        <p14:creationId xmlns:p14="http://schemas.microsoft.com/office/powerpoint/2010/main" val="3878065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627E04-CE09-B847-8236-59FD3B959D0E}" type="slidenum">
              <a:rPr lang="en-US"/>
              <a:pPr>
                <a:defRPr/>
              </a:pPr>
              <a:t>‹#›</a:t>
            </a:fld>
            <a:endParaRPr lang="en-US"/>
          </a:p>
        </p:txBody>
      </p:sp>
    </p:spTree>
    <p:extLst>
      <p:ext uri="{BB962C8B-B14F-4D97-AF65-F5344CB8AC3E}">
        <p14:creationId xmlns:p14="http://schemas.microsoft.com/office/powerpoint/2010/main" val="2999320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152852-594C-5C4C-9AE4-3854FF867003}" type="slidenum">
              <a:rPr lang="en-US"/>
              <a:pPr>
                <a:defRPr/>
              </a:pPr>
              <a:t>‹#›</a:t>
            </a:fld>
            <a:endParaRPr lang="en-US"/>
          </a:p>
        </p:txBody>
      </p:sp>
    </p:spTree>
    <p:extLst>
      <p:ext uri="{BB962C8B-B14F-4D97-AF65-F5344CB8AC3E}">
        <p14:creationId xmlns:p14="http://schemas.microsoft.com/office/powerpoint/2010/main" val="2863926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92B3F4-097A-4E4A-9ABD-321912732D7B}" type="slidenum">
              <a:rPr lang="en-US"/>
              <a:pPr>
                <a:defRPr/>
              </a:pPr>
              <a:t>‹#›</a:t>
            </a:fld>
            <a:endParaRPr lang="en-US"/>
          </a:p>
        </p:txBody>
      </p:sp>
    </p:spTree>
    <p:extLst>
      <p:ext uri="{BB962C8B-B14F-4D97-AF65-F5344CB8AC3E}">
        <p14:creationId xmlns:p14="http://schemas.microsoft.com/office/powerpoint/2010/main" val="34761297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CC30A2-DF21-1748-8D22-8453959BCC74}" type="slidenum">
              <a:rPr lang="en-US"/>
              <a:pPr>
                <a:defRPr/>
              </a:pPr>
              <a:t>‹#›</a:t>
            </a:fld>
            <a:endParaRPr lang="en-US"/>
          </a:p>
        </p:txBody>
      </p:sp>
    </p:spTree>
    <p:extLst>
      <p:ext uri="{BB962C8B-B14F-4D97-AF65-F5344CB8AC3E}">
        <p14:creationId xmlns:p14="http://schemas.microsoft.com/office/powerpoint/2010/main" val="18053878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4C359-34EF-0644-9E4C-D354A63D0282}" type="slidenum">
              <a:rPr lang="en-US"/>
              <a:pPr>
                <a:defRPr/>
              </a:pPr>
              <a:t>‹#›</a:t>
            </a:fld>
            <a:endParaRPr lang="en-US"/>
          </a:p>
        </p:txBody>
      </p:sp>
    </p:spTree>
    <p:extLst>
      <p:ext uri="{BB962C8B-B14F-4D97-AF65-F5344CB8AC3E}">
        <p14:creationId xmlns:p14="http://schemas.microsoft.com/office/powerpoint/2010/main" val="8713617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C22544F6-BA9F-3E4B-8F7C-37EA39745063}" type="slidenum">
              <a:rPr lang="en-US"/>
              <a:pPr>
                <a:defRPr/>
              </a:pPr>
              <a:t>‹#›</a:t>
            </a:fld>
            <a:endParaRPr lang="en-US"/>
          </a:p>
        </p:txBody>
      </p:sp>
    </p:spTree>
    <p:extLst>
      <p:ext uri="{BB962C8B-B14F-4D97-AF65-F5344CB8AC3E}">
        <p14:creationId xmlns:p14="http://schemas.microsoft.com/office/powerpoint/2010/main" val="399103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818A06-C4B0-064B-B4CB-B482A039BB7D}" type="slidenum">
              <a:rPr lang="en-US"/>
              <a:pPr>
                <a:defRPr/>
              </a:pPr>
              <a:t>‹#›</a:t>
            </a:fld>
            <a:endParaRPr lang="en-US"/>
          </a:p>
        </p:txBody>
      </p:sp>
    </p:spTree>
    <p:extLst>
      <p:ext uri="{BB962C8B-B14F-4D97-AF65-F5344CB8AC3E}">
        <p14:creationId xmlns:p14="http://schemas.microsoft.com/office/powerpoint/2010/main" val="146793864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B59FC82-50A8-4D4B-8577-68CDF5F87D8B}" type="slidenum">
              <a:rPr lang="en-US"/>
              <a:pPr>
                <a:defRPr/>
              </a:pPr>
              <a:t>‹#›</a:t>
            </a:fld>
            <a:endParaRPr lang="en-US"/>
          </a:p>
        </p:txBody>
      </p:sp>
    </p:spTree>
    <p:extLst>
      <p:ext uri="{BB962C8B-B14F-4D97-AF65-F5344CB8AC3E}">
        <p14:creationId xmlns:p14="http://schemas.microsoft.com/office/powerpoint/2010/main" val="10163104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EC798CF6-F74B-0F48-BC60-A0171FFA7FDE}" type="slidenum">
              <a:rPr lang="en-US"/>
              <a:pPr>
                <a:defRPr/>
              </a:pPr>
              <a:t>‹#›</a:t>
            </a:fld>
            <a:endParaRPr lang="en-US"/>
          </a:p>
        </p:txBody>
      </p:sp>
    </p:spTree>
    <p:extLst>
      <p:ext uri="{BB962C8B-B14F-4D97-AF65-F5344CB8AC3E}">
        <p14:creationId xmlns:p14="http://schemas.microsoft.com/office/powerpoint/2010/main" val="5893156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E1333766-E8ED-7044-A20E-5E2A5560D287}" type="slidenum">
              <a:rPr lang="en-US"/>
              <a:pPr>
                <a:defRPr/>
              </a:pPr>
              <a:t>‹#›</a:t>
            </a:fld>
            <a:endParaRPr lang="en-US"/>
          </a:p>
        </p:txBody>
      </p:sp>
    </p:spTree>
    <p:extLst>
      <p:ext uri="{BB962C8B-B14F-4D97-AF65-F5344CB8AC3E}">
        <p14:creationId xmlns:p14="http://schemas.microsoft.com/office/powerpoint/2010/main" val="27999435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9DF6817E-1E00-EC41-97D9-36A9823C65B8}" type="slidenum">
              <a:rPr lang="en-US"/>
              <a:pPr>
                <a:defRPr/>
              </a:pPr>
              <a:t>‹#›</a:t>
            </a:fld>
            <a:endParaRPr lang="en-US"/>
          </a:p>
        </p:txBody>
      </p:sp>
    </p:spTree>
    <p:extLst>
      <p:ext uri="{BB962C8B-B14F-4D97-AF65-F5344CB8AC3E}">
        <p14:creationId xmlns:p14="http://schemas.microsoft.com/office/powerpoint/2010/main" val="7508141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1B2E6D7A-55FA-5743-B455-74C318195637}" type="slidenum">
              <a:rPr lang="en-US"/>
              <a:pPr>
                <a:defRPr/>
              </a:pPr>
              <a:t>‹#›</a:t>
            </a:fld>
            <a:endParaRPr lang="en-US"/>
          </a:p>
        </p:txBody>
      </p:sp>
    </p:spTree>
    <p:extLst>
      <p:ext uri="{BB962C8B-B14F-4D97-AF65-F5344CB8AC3E}">
        <p14:creationId xmlns:p14="http://schemas.microsoft.com/office/powerpoint/2010/main" val="3741693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99DFAAB-DDAC-6546-8573-4719C6F09309}" type="slidenum">
              <a:rPr lang="en-US"/>
              <a:pPr>
                <a:defRPr/>
              </a:pPr>
              <a:t>‹#›</a:t>
            </a:fld>
            <a:endParaRPr lang="en-US"/>
          </a:p>
        </p:txBody>
      </p:sp>
    </p:spTree>
    <p:extLst>
      <p:ext uri="{BB962C8B-B14F-4D97-AF65-F5344CB8AC3E}">
        <p14:creationId xmlns:p14="http://schemas.microsoft.com/office/powerpoint/2010/main" val="29682711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9C138105-528F-5345-B48E-4737F223400A}" type="slidenum">
              <a:rPr lang="en-US"/>
              <a:pPr>
                <a:defRPr/>
              </a:pPr>
              <a:t>‹#›</a:t>
            </a:fld>
            <a:endParaRPr lang="en-US"/>
          </a:p>
        </p:txBody>
      </p:sp>
    </p:spTree>
    <p:extLst>
      <p:ext uri="{BB962C8B-B14F-4D97-AF65-F5344CB8AC3E}">
        <p14:creationId xmlns:p14="http://schemas.microsoft.com/office/powerpoint/2010/main" val="24899851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CD9D84BF-FABB-F44C-809A-D08DD4CB5940}" type="slidenum">
              <a:rPr lang="en-US"/>
              <a:pPr>
                <a:defRPr/>
              </a:pPr>
              <a:t>‹#›</a:t>
            </a:fld>
            <a:endParaRPr lang="en-US"/>
          </a:p>
        </p:txBody>
      </p:sp>
    </p:spTree>
    <p:extLst>
      <p:ext uri="{BB962C8B-B14F-4D97-AF65-F5344CB8AC3E}">
        <p14:creationId xmlns:p14="http://schemas.microsoft.com/office/powerpoint/2010/main" val="31978444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566645D-C7DA-1249-9BAF-A1C166E64E7F}" type="slidenum">
              <a:rPr lang="en-US"/>
              <a:pPr>
                <a:defRPr/>
              </a:pPr>
              <a:t>‹#›</a:t>
            </a:fld>
            <a:endParaRPr lang="en-US"/>
          </a:p>
        </p:txBody>
      </p:sp>
    </p:spTree>
    <p:extLst>
      <p:ext uri="{BB962C8B-B14F-4D97-AF65-F5344CB8AC3E}">
        <p14:creationId xmlns:p14="http://schemas.microsoft.com/office/powerpoint/2010/main" val="21847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AF19AB1-9719-4540-889E-37C8ABCF7019}" type="slidenum">
              <a:rPr lang="en-US"/>
              <a:pPr>
                <a:defRPr/>
              </a:pPr>
              <a:t>‹#›</a:t>
            </a:fld>
            <a:endParaRPr lang="en-US"/>
          </a:p>
        </p:txBody>
      </p:sp>
    </p:spTree>
    <p:extLst>
      <p:ext uri="{BB962C8B-B14F-4D97-AF65-F5344CB8AC3E}">
        <p14:creationId xmlns:p14="http://schemas.microsoft.com/office/powerpoint/2010/main" val="1920976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35E138-64F6-E54F-8C29-91DF247D1EAA}" type="slidenum">
              <a:rPr lang="en-US"/>
              <a:pPr>
                <a:defRPr/>
              </a:pPr>
              <a:t>‹#›</a:t>
            </a:fld>
            <a:endParaRPr lang="en-US"/>
          </a:p>
        </p:txBody>
      </p:sp>
    </p:spTree>
    <p:extLst>
      <p:ext uri="{BB962C8B-B14F-4D97-AF65-F5344CB8AC3E}">
        <p14:creationId xmlns:p14="http://schemas.microsoft.com/office/powerpoint/2010/main" val="24655599"/>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64 w 1722"/>
                <a:gd name="T1" fmla="*/ 37 h 66"/>
                <a:gd name="T2" fmla="*/ 1664 w 1722"/>
                <a:gd name="T3" fmla="*/ 33 h 66"/>
                <a:gd name="T4" fmla="*/ 0 w 1722"/>
                <a:gd name="T5" fmla="*/ 0 h 66"/>
                <a:gd name="T6" fmla="*/ 0 w 1722"/>
                <a:gd name="T7" fmla="*/ 33 h 66"/>
                <a:gd name="T8" fmla="*/ 1664 w 1722"/>
                <a:gd name="T9" fmla="*/ 37 h 66"/>
                <a:gd name="T10" fmla="*/ 1664 w 1722"/>
                <a:gd name="T11" fmla="*/ 3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79 w 4789"/>
                <a:gd name="T3" fmla="*/ 77 h 329"/>
                <a:gd name="T4" fmla="*/ 477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46 w 975"/>
                <a:gd name="T1" fmla="*/ 48 h 101"/>
                <a:gd name="T2" fmla="*/ 946 w 975"/>
                <a:gd name="T3" fmla="*/ 0 h 101"/>
                <a:gd name="T4" fmla="*/ 0 w 975"/>
                <a:gd name="T5" fmla="*/ 24 h 101"/>
                <a:gd name="T6" fmla="*/ 0 w 975"/>
                <a:gd name="T7" fmla="*/ 101 h 101"/>
                <a:gd name="T8" fmla="*/ 946 w 975"/>
                <a:gd name="T9" fmla="*/ 48 h 101"/>
                <a:gd name="T10" fmla="*/ 94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83 w 2141"/>
                <a:gd name="T1" fmla="*/ 0 h 198"/>
                <a:gd name="T2" fmla="*/ 0 w 2141"/>
                <a:gd name="T3" fmla="*/ 156 h 198"/>
                <a:gd name="T4" fmla="*/ 0 w 2141"/>
                <a:gd name="T5" fmla="*/ 198 h 198"/>
                <a:gd name="T6" fmla="*/ 2083 w 2141"/>
                <a:gd name="T7" fmla="*/ 0 h 198"/>
                <a:gd name="T8" fmla="*/ 208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95 w 2517"/>
                <a:gd name="T1" fmla="*/ 276 h 276"/>
                <a:gd name="T2" fmla="*/ 2430 w 2517"/>
                <a:gd name="T3" fmla="*/ 204 h 276"/>
                <a:gd name="T4" fmla="*/ 2173 w 2517"/>
                <a:gd name="T5" fmla="*/ 0 h 276"/>
                <a:gd name="T6" fmla="*/ 0 w 2517"/>
                <a:gd name="T7" fmla="*/ 276 h 276"/>
                <a:gd name="T8" fmla="*/ 2095 w 2517"/>
                <a:gd name="T9" fmla="*/ 276 h 276"/>
                <a:gd name="T10" fmla="*/ 209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00 w 729"/>
                <a:gd name="T1" fmla="*/ 240 h 240"/>
                <a:gd name="T2" fmla="*/ 0 w 729"/>
                <a:gd name="T3" fmla="*/ 0 h 240"/>
                <a:gd name="T4" fmla="*/ 0 w 729"/>
                <a:gd name="T5" fmla="*/ 6 h 240"/>
                <a:gd name="T6" fmla="*/ 700 w 729"/>
                <a:gd name="T7" fmla="*/ 240 h 240"/>
                <a:gd name="T8" fmla="*/ 70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00 w 729"/>
                <a:gd name="T1" fmla="*/ 318 h 318"/>
                <a:gd name="T2" fmla="*/ 700 w 729"/>
                <a:gd name="T3" fmla="*/ 312 h 318"/>
                <a:gd name="T4" fmla="*/ 0 w 729"/>
                <a:gd name="T5" fmla="*/ 0 h 318"/>
                <a:gd name="T6" fmla="*/ 0 w 729"/>
                <a:gd name="T7" fmla="*/ 54 h 318"/>
                <a:gd name="T8" fmla="*/ 700 w 729"/>
                <a:gd name="T9" fmla="*/ 318 h 318"/>
                <a:gd name="T10" fmla="*/ 70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4 w 2200"/>
                <a:gd name="T3" fmla="*/ 2478 h 2482"/>
                <a:gd name="T4" fmla="*/ 2196 w 2200"/>
                <a:gd name="T5" fmla="*/ 2472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vl1pPr>
          </a:lstStyle>
          <a:p>
            <a:pPr>
              <a:defRPr/>
            </a:pPr>
            <a:endParaRPr lang="en-US"/>
          </a:p>
        </p:txBody>
      </p:sp>
      <p:sp>
        <p:nvSpPr>
          <p:cNvPr id="45" name="Rectangle 45"/>
          <p:cNvSpPr>
            <a:spLocks noGrp="1" noChangeArrowheads="1"/>
          </p:cNvSpPr>
          <p:nvPr>
            <p:ph type="ftr" sz="quarter" idx="11"/>
          </p:nvPr>
        </p:nvSpPr>
        <p:spPr/>
        <p:txBody>
          <a:bodyPr/>
          <a:lstStyle>
            <a:lvl1pPr>
              <a:defRPr b="1"/>
            </a:lvl1pPr>
          </a:lstStyle>
          <a:p>
            <a:pPr>
              <a:defRPr/>
            </a:pPr>
            <a:endParaRPr lang="en-US"/>
          </a:p>
        </p:txBody>
      </p:sp>
      <p:sp>
        <p:nvSpPr>
          <p:cNvPr id="46" name="Rectangle 46"/>
          <p:cNvSpPr>
            <a:spLocks noGrp="1" noChangeArrowheads="1"/>
          </p:cNvSpPr>
          <p:nvPr>
            <p:ph type="sldNum" sz="quarter" idx="12"/>
          </p:nvPr>
        </p:nvSpPr>
        <p:spPr/>
        <p:txBody>
          <a:bodyPr/>
          <a:lstStyle>
            <a:lvl1pPr>
              <a:defRPr b="1"/>
            </a:lvl1pPr>
          </a:lstStyle>
          <a:p>
            <a:pPr>
              <a:defRPr/>
            </a:pPr>
            <a:fld id="{47D42834-DBE8-D34C-B4FE-6D81B80D950F}" type="slidenum">
              <a:rPr lang="en-US"/>
              <a:pPr>
                <a:defRPr/>
              </a:pPr>
              <a:t>‹#›</a:t>
            </a:fld>
            <a:endParaRPr lang="en-US"/>
          </a:p>
        </p:txBody>
      </p:sp>
    </p:spTree>
    <p:extLst>
      <p:ext uri="{BB962C8B-B14F-4D97-AF65-F5344CB8AC3E}">
        <p14:creationId xmlns:p14="http://schemas.microsoft.com/office/powerpoint/2010/main" val="20739503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65D9C2DA-91D5-644E-A4F3-FF20580D23FC}" type="slidenum">
              <a:rPr lang="en-US"/>
              <a:pPr>
                <a:defRPr/>
              </a:pPr>
              <a:t>‹#›</a:t>
            </a:fld>
            <a:endParaRPr lang="en-US"/>
          </a:p>
        </p:txBody>
      </p:sp>
    </p:spTree>
    <p:extLst>
      <p:ext uri="{BB962C8B-B14F-4D97-AF65-F5344CB8AC3E}">
        <p14:creationId xmlns:p14="http://schemas.microsoft.com/office/powerpoint/2010/main" val="1092091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055E2416-F74B-EC41-AFBB-DDB8851F49B7}" type="slidenum">
              <a:rPr lang="en-US"/>
              <a:pPr>
                <a:defRPr/>
              </a:pPr>
              <a:t>‹#›</a:t>
            </a:fld>
            <a:endParaRPr lang="en-US"/>
          </a:p>
        </p:txBody>
      </p:sp>
    </p:spTree>
    <p:extLst>
      <p:ext uri="{BB962C8B-B14F-4D97-AF65-F5344CB8AC3E}">
        <p14:creationId xmlns:p14="http://schemas.microsoft.com/office/powerpoint/2010/main" val="76255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1ABC2144-FFA5-E647-8ED3-6B80F98850E6}" type="slidenum">
              <a:rPr lang="en-US"/>
              <a:pPr>
                <a:defRPr/>
              </a:pPr>
              <a:t>‹#›</a:t>
            </a:fld>
            <a:endParaRPr lang="en-US"/>
          </a:p>
        </p:txBody>
      </p:sp>
    </p:spTree>
    <p:extLst>
      <p:ext uri="{BB962C8B-B14F-4D97-AF65-F5344CB8AC3E}">
        <p14:creationId xmlns:p14="http://schemas.microsoft.com/office/powerpoint/2010/main" val="6152520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vl1pPr>
          </a:lstStyle>
          <a:p>
            <a:pPr>
              <a:defRPr/>
            </a:pPr>
            <a:endParaRPr lang="en-US"/>
          </a:p>
        </p:txBody>
      </p:sp>
      <p:sp>
        <p:nvSpPr>
          <p:cNvPr id="8" name="Rectangle 45"/>
          <p:cNvSpPr>
            <a:spLocks noGrp="1" noChangeArrowheads="1"/>
          </p:cNvSpPr>
          <p:nvPr>
            <p:ph type="ftr" sz="quarter" idx="11"/>
          </p:nvPr>
        </p:nvSpPr>
        <p:spPr/>
        <p:txBody>
          <a:bodyPr/>
          <a:lstStyle>
            <a:lvl1pPr>
              <a:defRPr b="1"/>
            </a:lvl1pPr>
          </a:lstStyle>
          <a:p>
            <a:pPr>
              <a:defRPr/>
            </a:pPr>
            <a:endParaRPr lang="en-US"/>
          </a:p>
        </p:txBody>
      </p:sp>
      <p:sp>
        <p:nvSpPr>
          <p:cNvPr id="9" name="Rectangle 46"/>
          <p:cNvSpPr>
            <a:spLocks noGrp="1" noChangeArrowheads="1"/>
          </p:cNvSpPr>
          <p:nvPr>
            <p:ph type="sldNum" sz="quarter" idx="12"/>
          </p:nvPr>
        </p:nvSpPr>
        <p:spPr/>
        <p:txBody>
          <a:bodyPr/>
          <a:lstStyle>
            <a:lvl1pPr>
              <a:defRPr b="1"/>
            </a:lvl1pPr>
          </a:lstStyle>
          <a:p>
            <a:pPr>
              <a:defRPr/>
            </a:pPr>
            <a:fld id="{3004EFF3-3B81-324E-B7F6-20C29F187FD2}" type="slidenum">
              <a:rPr lang="en-US"/>
              <a:pPr>
                <a:defRPr/>
              </a:pPr>
              <a:t>‹#›</a:t>
            </a:fld>
            <a:endParaRPr lang="en-US"/>
          </a:p>
        </p:txBody>
      </p:sp>
    </p:spTree>
    <p:extLst>
      <p:ext uri="{BB962C8B-B14F-4D97-AF65-F5344CB8AC3E}">
        <p14:creationId xmlns:p14="http://schemas.microsoft.com/office/powerpoint/2010/main" val="2279688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vl1pPr>
          </a:lstStyle>
          <a:p>
            <a:pPr>
              <a:defRPr/>
            </a:pPr>
            <a:endParaRPr lang="en-US"/>
          </a:p>
        </p:txBody>
      </p:sp>
      <p:sp>
        <p:nvSpPr>
          <p:cNvPr id="4" name="Rectangle 45"/>
          <p:cNvSpPr>
            <a:spLocks noGrp="1" noChangeArrowheads="1"/>
          </p:cNvSpPr>
          <p:nvPr>
            <p:ph type="ftr" sz="quarter" idx="11"/>
          </p:nvPr>
        </p:nvSpPr>
        <p:spPr/>
        <p:txBody>
          <a:bodyPr/>
          <a:lstStyle>
            <a:lvl1pPr>
              <a:defRPr b="1"/>
            </a:lvl1pPr>
          </a:lstStyle>
          <a:p>
            <a:pPr>
              <a:defRPr/>
            </a:pPr>
            <a:endParaRPr lang="en-US"/>
          </a:p>
        </p:txBody>
      </p:sp>
      <p:sp>
        <p:nvSpPr>
          <p:cNvPr id="5" name="Rectangle 46"/>
          <p:cNvSpPr>
            <a:spLocks noGrp="1" noChangeArrowheads="1"/>
          </p:cNvSpPr>
          <p:nvPr>
            <p:ph type="sldNum" sz="quarter" idx="12"/>
          </p:nvPr>
        </p:nvSpPr>
        <p:spPr/>
        <p:txBody>
          <a:bodyPr/>
          <a:lstStyle>
            <a:lvl1pPr>
              <a:defRPr b="1"/>
            </a:lvl1pPr>
          </a:lstStyle>
          <a:p>
            <a:pPr>
              <a:defRPr/>
            </a:pPr>
            <a:fld id="{1886DE44-13FD-EC44-A65B-ECE99632FCBD}" type="slidenum">
              <a:rPr lang="en-US"/>
              <a:pPr>
                <a:defRPr/>
              </a:pPr>
              <a:t>‹#›</a:t>
            </a:fld>
            <a:endParaRPr lang="en-US"/>
          </a:p>
        </p:txBody>
      </p:sp>
    </p:spTree>
    <p:extLst>
      <p:ext uri="{BB962C8B-B14F-4D97-AF65-F5344CB8AC3E}">
        <p14:creationId xmlns:p14="http://schemas.microsoft.com/office/powerpoint/2010/main" val="1912109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vl1pPr>
          </a:lstStyle>
          <a:p>
            <a:pPr>
              <a:defRPr/>
            </a:pPr>
            <a:endParaRPr lang="en-US"/>
          </a:p>
        </p:txBody>
      </p:sp>
      <p:sp>
        <p:nvSpPr>
          <p:cNvPr id="3" name="Rectangle 45"/>
          <p:cNvSpPr>
            <a:spLocks noGrp="1" noChangeArrowheads="1"/>
          </p:cNvSpPr>
          <p:nvPr>
            <p:ph type="ftr" sz="quarter" idx="11"/>
          </p:nvPr>
        </p:nvSpPr>
        <p:spPr/>
        <p:txBody>
          <a:bodyPr/>
          <a:lstStyle>
            <a:lvl1pPr>
              <a:defRPr b="1"/>
            </a:lvl1pPr>
          </a:lstStyle>
          <a:p>
            <a:pPr>
              <a:defRPr/>
            </a:pPr>
            <a:endParaRPr lang="en-US"/>
          </a:p>
        </p:txBody>
      </p:sp>
      <p:sp>
        <p:nvSpPr>
          <p:cNvPr id="4" name="Rectangle 46"/>
          <p:cNvSpPr>
            <a:spLocks noGrp="1" noChangeArrowheads="1"/>
          </p:cNvSpPr>
          <p:nvPr>
            <p:ph type="sldNum" sz="quarter" idx="12"/>
          </p:nvPr>
        </p:nvSpPr>
        <p:spPr/>
        <p:txBody>
          <a:bodyPr/>
          <a:lstStyle>
            <a:lvl1pPr>
              <a:defRPr b="1"/>
            </a:lvl1pPr>
          </a:lstStyle>
          <a:p>
            <a:pPr>
              <a:defRPr/>
            </a:pPr>
            <a:fld id="{75362BD0-899C-904C-AC84-A7906C71E0C2}" type="slidenum">
              <a:rPr lang="en-US"/>
              <a:pPr>
                <a:defRPr/>
              </a:pPr>
              <a:t>‹#›</a:t>
            </a:fld>
            <a:endParaRPr lang="en-US"/>
          </a:p>
        </p:txBody>
      </p:sp>
    </p:spTree>
    <p:extLst>
      <p:ext uri="{BB962C8B-B14F-4D97-AF65-F5344CB8AC3E}">
        <p14:creationId xmlns:p14="http://schemas.microsoft.com/office/powerpoint/2010/main" val="2037004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5AB45C41-CDE5-D149-845C-162072A0037C}" type="slidenum">
              <a:rPr lang="en-US"/>
              <a:pPr>
                <a:defRPr/>
              </a:pPr>
              <a:t>‹#›</a:t>
            </a:fld>
            <a:endParaRPr lang="en-US"/>
          </a:p>
        </p:txBody>
      </p:sp>
    </p:spTree>
    <p:extLst>
      <p:ext uri="{BB962C8B-B14F-4D97-AF65-F5344CB8AC3E}">
        <p14:creationId xmlns:p14="http://schemas.microsoft.com/office/powerpoint/2010/main" val="6442132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3D455032-032D-F94B-B0FB-BBE52CCADDBA}" type="slidenum">
              <a:rPr lang="en-US"/>
              <a:pPr>
                <a:defRPr/>
              </a:pPr>
              <a:t>‹#›</a:t>
            </a:fld>
            <a:endParaRPr lang="en-US"/>
          </a:p>
        </p:txBody>
      </p:sp>
    </p:spTree>
    <p:extLst>
      <p:ext uri="{BB962C8B-B14F-4D97-AF65-F5344CB8AC3E}">
        <p14:creationId xmlns:p14="http://schemas.microsoft.com/office/powerpoint/2010/main" val="1450770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2B4AC0AE-A0A6-464C-938A-0B9002857806}" type="slidenum">
              <a:rPr lang="en-US"/>
              <a:pPr>
                <a:defRPr/>
              </a:pPr>
              <a:t>‹#›</a:t>
            </a:fld>
            <a:endParaRPr lang="en-US"/>
          </a:p>
        </p:txBody>
      </p:sp>
    </p:spTree>
    <p:extLst>
      <p:ext uri="{BB962C8B-B14F-4D97-AF65-F5344CB8AC3E}">
        <p14:creationId xmlns:p14="http://schemas.microsoft.com/office/powerpoint/2010/main" val="1661210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8A7694-F610-2B48-9090-1FB19C2171DE}" type="slidenum">
              <a:rPr lang="en-US"/>
              <a:pPr>
                <a:defRPr/>
              </a:pPr>
              <a:t>‹#›</a:t>
            </a:fld>
            <a:endParaRPr lang="en-US"/>
          </a:p>
        </p:txBody>
      </p:sp>
    </p:spTree>
    <p:extLst>
      <p:ext uri="{BB962C8B-B14F-4D97-AF65-F5344CB8AC3E}">
        <p14:creationId xmlns:p14="http://schemas.microsoft.com/office/powerpoint/2010/main" val="366047338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81F4D467-05C3-6040-95DA-9BFC2155E484}" type="slidenum">
              <a:rPr lang="en-US"/>
              <a:pPr>
                <a:defRPr/>
              </a:pPr>
              <a:t>‹#›</a:t>
            </a:fld>
            <a:endParaRPr lang="en-US"/>
          </a:p>
        </p:txBody>
      </p:sp>
    </p:spTree>
    <p:extLst>
      <p:ext uri="{BB962C8B-B14F-4D97-AF65-F5344CB8AC3E}">
        <p14:creationId xmlns:p14="http://schemas.microsoft.com/office/powerpoint/2010/main" val="19079035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057169-F72A-184F-9D38-7D25BA068411}" type="slidenum">
              <a:rPr lang="en-US"/>
              <a:pPr>
                <a:defRPr/>
              </a:pPr>
              <a:t>‹#›</a:t>
            </a:fld>
            <a:endParaRPr lang="en-US"/>
          </a:p>
        </p:txBody>
      </p:sp>
    </p:spTree>
    <p:extLst>
      <p:ext uri="{BB962C8B-B14F-4D97-AF65-F5344CB8AC3E}">
        <p14:creationId xmlns:p14="http://schemas.microsoft.com/office/powerpoint/2010/main" val="41433277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2D74F-D814-7B47-B321-1376931C524A}" type="slidenum">
              <a:rPr lang="en-US"/>
              <a:pPr>
                <a:defRPr/>
              </a:pPr>
              <a:t>‹#›</a:t>
            </a:fld>
            <a:endParaRPr lang="en-US"/>
          </a:p>
        </p:txBody>
      </p:sp>
    </p:spTree>
    <p:extLst>
      <p:ext uri="{BB962C8B-B14F-4D97-AF65-F5344CB8AC3E}">
        <p14:creationId xmlns:p14="http://schemas.microsoft.com/office/powerpoint/2010/main" val="22378479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85300FD-C90E-6641-BC9F-B0CD7DF52240}" type="slidenum">
              <a:rPr lang="en-US"/>
              <a:pPr>
                <a:defRPr/>
              </a:pPr>
              <a:t>‹#›</a:t>
            </a:fld>
            <a:endParaRPr lang="en-US"/>
          </a:p>
        </p:txBody>
      </p:sp>
    </p:spTree>
    <p:extLst>
      <p:ext uri="{BB962C8B-B14F-4D97-AF65-F5344CB8AC3E}">
        <p14:creationId xmlns:p14="http://schemas.microsoft.com/office/powerpoint/2010/main" val="8200167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FDD600-04AB-C54C-A598-28691E66EF6C}" type="slidenum">
              <a:rPr lang="en-US"/>
              <a:pPr>
                <a:defRPr/>
              </a:pPr>
              <a:t>‹#›</a:t>
            </a:fld>
            <a:endParaRPr lang="en-US"/>
          </a:p>
        </p:txBody>
      </p:sp>
    </p:spTree>
    <p:extLst>
      <p:ext uri="{BB962C8B-B14F-4D97-AF65-F5344CB8AC3E}">
        <p14:creationId xmlns:p14="http://schemas.microsoft.com/office/powerpoint/2010/main" val="24136609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44D46E4-101E-FB40-B59E-999FD3813F38}" type="slidenum">
              <a:rPr lang="en-US"/>
              <a:pPr>
                <a:defRPr/>
              </a:pPr>
              <a:t>‹#›</a:t>
            </a:fld>
            <a:endParaRPr lang="en-US"/>
          </a:p>
        </p:txBody>
      </p:sp>
    </p:spTree>
    <p:extLst>
      <p:ext uri="{BB962C8B-B14F-4D97-AF65-F5344CB8AC3E}">
        <p14:creationId xmlns:p14="http://schemas.microsoft.com/office/powerpoint/2010/main" val="9001780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3B9DE8-35B9-AF49-A76A-6368499A7909}" type="slidenum">
              <a:rPr lang="en-US"/>
              <a:pPr>
                <a:defRPr/>
              </a:pPr>
              <a:t>‹#›</a:t>
            </a:fld>
            <a:endParaRPr lang="en-US"/>
          </a:p>
        </p:txBody>
      </p:sp>
    </p:spTree>
    <p:extLst>
      <p:ext uri="{BB962C8B-B14F-4D97-AF65-F5344CB8AC3E}">
        <p14:creationId xmlns:p14="http://schemas.microsoft.com/office/powerpoint/2010/main" val="2737349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D56244-74C5-304F-A0D2-F26426BC13CB}" type="slidenum">
              <a:rPr lang="en-US"/>
              <a:pPr>
                <a:defRPr/>
              </a:pPr>
              <a:t>‹#›</a:t>
            </a:fld>
            <a:endParaRPr lang="en-US"/>
          </a:p>
        </p:txBody>
      </p:sp>
    </p:spTree>
    <p:extLst>
      <p:ext uri="{BB962C8B-B14F-4D97-AF65-F5344CB8AC3E}">
        <p14:creationId xmlns:p14="http://schemas.microsoft.com/office/powerpoint/2010/main" val="9596403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16F2C7-3EF3-7548-AD55-62E040563C5C}" type="slidenum">
              <a:rPr lang="en-US"/>
              <a:pPr>
                <a:defRPr/>
              </a:pPr>
              <a:t>‹#›</a:t>
            </a:fld>
            <a:endParaRPr lang="en-US"/>
          </a:p>
        </p:txBody>
      </p:sp>
    </p:spTree>
    <p:extLst>
      <p:ext uri="{BB962C8B-B14F-4D97-AF65-F5344CB8AC3E}">
        <p14:creationId xmlns:p14="http://schemas.microsoft.com/office/powerpoint/2010/main" val="12283770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C42DD86-4F55-2648-9924-DCD0045930B8}" type="slidenum">
              <a:rPr lang="en-US"/>
              <a:pPr>
                <a:defRPr/>
              </a:pPr>
              <a:t>‹#›</a:t>
            </a:fld>
            <a:endParaRPr lang="en-US"/>
          </a:p>
        </p:txBody>
      </p:sp>
    </p:spTree>
    <p:extLst>
      <p:ext uri="{BB962C8B-B14F-4D97-AF65-F5344CB8AC3E}">
        <p14:creationId xmlns:p14="http://schemas.microsoft.com/office/powerpoint/2010/main" val="137343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8D9057A-D042-BB45-AD75-45A4B1623E6B}" type="slidenum">
              <a:rPr lang="en-US"/>
              <a:pPr>
                <a:defRPr/>
              </a:pPr>
              <a:t>‹#›</a:t>
            </a:fld>
            <a:endParaRPr lang="en-US"/>
          </a:p>
        </p:txBody>
      </p:sp>
    </p:spTree>
    <p:extLst>
      <p:ext uri="{BB962C8B-B14F-4D97-AF65-F5344CB8AC3E}">
        <p14:creationId xmlns:p14="http://schemas.microsoft.com/office/powerpoint/2010/main" val="2945755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1F73A-379A-9349-9C8D-1EE5194D68AE}" type="slidenum">
              <a:rPr lang="en-US"/>
              <a:pPr>
                <a:defRPr/>
              </a:pPr>
              <a:t>‹#›</a:t>
            </a:fld>
            <a:endParaRPr lang="en-US"/>
          </a:p>
        </p:txBody>
      </p:sp>
    </p:spTree>
    <p:extLst>
      <p:ext uri="{BB962C8B-B14F-4D97-AF65-F5344CB8AC3E}">
        <p14:creationId xmlns:p14="http://schemas.microsoft.com/office/powerpoint/2010/main" val="147872502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CF1339-3134-F348-98F6-5DB099E66AC2}" type="slidenum">
              <a:rPr lang="en-US"/>
              <a:pPr>
                <a:defRPr/>
              </a:pPr>
              <a:t>‹#›</a:t>
            </a:fld>
            <a:endParaRPr lang="en-US"/>
          </a:p>
        </p:txBody>
      </p:sp>
    </p:spTree>
    <p:extLst>
      <p:ext uri="{BB962C8B-B14F-4D97-AF65-F5344CB8AC3E}">
        <p14:creationId xmlns:p14="http://schemas.microsoft.com/office/powerpoint/2010/main" val="40826871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CB32243-AD16-564F-8744-FEF73E6566F1}" type="slidenum">
              <a:rPr lang="en-US"/>
              <a:pPr>
                <a:defRPr/>
              </a:pPr>
              <a:t>‹#›</a:t>
            </a:fld>
            <a:endParaRPr lang="en-US"/>
          </a:p>
        </p:txBody>
      </p:sp>
    </p:spTree>
    <p:extLst>
      <p:ext uri="{BB962C8B-B14F-4D97-AF65-F5344CB8AC3E}">
        <p14:creationId xmlns:p14="http://schemas.microsoft.com/office/powerpoint/2010/main" val="17488180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5107662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30002012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18488276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2417555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6848893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6635446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4403389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682221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5BB62-ADB8-6B4A-9C70-F2CBADBDCEA1}" type="slidenum">
              <a:rPr lang="en-US"/>
              <a:pPr>
                <a:defRPr/>
              </a:pPr>
              <a:t>‹#›</a:t>
            </a:fld>
            <a:endParaRPr lang="en-US"/>
          </a:p>
        </p:txBody>
      </p:sp>
    </p:spTree>
    <p:extLst>
      <p:ext uri="{BB962C8B-B14F-4D97-AF65-F5344CB8AC3E}">
        <p14:creationId xmlns:p14="http://schemas.microsoft.com/office/powerpoint/2010/main" val="347381961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28791783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24083759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21614051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9600275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7006537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2484735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9560260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526806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9709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59503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754BE3-78BB-2E44-92D5-B26FC3A934FA}" type="slidenum">
              <a:rPr lang="en-US"/>
              <a:pPr>
                <a:defRPr/>
              </a:pPr>
              <a:t>‹#›</a:t>
            </a:fld>
            <a:endParaRPr lang="en-US"/>
          </a:p>
        </p:txBody>
      </p:sp>
    </p:spTree>
    <p:extLst>
      <p:ext uri="{BB962C8B-B14F-4D97-AF65-F5344CB8AC3E}">
        <p14:creationId xmlns:p14="http://schemas.microsoft.com/office/powerpoint/2010/main" val="407188953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2662673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1702545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3388003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8215564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5/1/21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1348789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5/1/21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669243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5/1/21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4807727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5/1/21</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5236484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5/1/21</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4146475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5/1/21</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0098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C656E-DCD9-DD4A-BDFD-632061238F4E}" type="slidenum">
              <a:rPr lang="en-US"/>
              <a:pPr>
                <a:defRPr/>
              </a:pPr>
              <a:t>‹#›</a:t>
            </a:fld>
            <a:endParaRPr lang="en-US"/>
          </a:p>
        </p:txBody>
      </p:sp>
    </p:spTree>
    <p:extLst>
      <p:ext uri="{BB962C8B-B14F-4D97-AF65-F5344CB8AC3E}">
        <p14:creationId xmlns:p14="http://schemas.microsoft.com/office/powerpoint/2010/main" val="38883073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5/1/21</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3288390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5/1/21</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9929297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5/1/21</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3574703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5/1/21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1328770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5/1/21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683482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41410532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0191926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8078413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8640715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444930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FBF43-6F7C-DC41-AD4A-4DB44A8FC115}" type="slidenum">
              <a:rPr lang="en-US"/>
              <a:pPr>
                <a:defRPr/>
              </a:pPr>
              <a:t>‹#›</a:t>
            </a:fld>
            <a:endParaRPr lang="en-US"/>
          </a:p>
        </p:txBody>
      </p:sp>
    </p:spTree>
    <p:extLst>
      <p:ext uri="{BB962C8B-B14F-4D97-AF65-F5344CB8AC3E}">
        <p14:creationId xmlns:p14="http://schemas.microsoft.com/office/powerpoint/2010/main" val="11335746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3087429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15925400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23574062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4578783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0198853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7390715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2063894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825281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693310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798751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2404C9-77E6-A94E-A0E0-A49100A029CB}" type="slidenum">
              <a:rPr lang="en-US"/>
              <a:pPr>
                <a:defRPr/>
              </a:pPr>
              <a:t>‹#›</a:t>
            </a:fld>
            <a:endParaRPr lang="en-US"/>
          </a:p>
        </p:txBody>
      </p:sp>
    </p:spTree>
    <p:extLst>
      <p:ext uri="{BB962C8B-B14F-4D97-AF65-F5344CB8AC3E}">
        <p14:creationId xmlns:p14="http://schemas.microsoft.com/office/powerpoint/2010/main" val="34261432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34966394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9034417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4063877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36961277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6840482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2857447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29122847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23315663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22588587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1005605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C808C6-9B70-E74A-89B5-A58B6F410106}" type="slidenum">
              <a:rPr lang="en-US"/>
              <a:pPr>
                <a:defRPr/>
              </a:pPr>
              <a:t>‹#›</a:t>
            </a:fld>
            <a:endParaRPr lang="en-US"/>
          </a:p>
        </p:txBody>
      </p:sp>
    </p:spTree>
    <p:extLst>
      <p:ext uri="{BB962C8B-B14F-4D97-AF65-F5344CB8AC3E}">
        <p14:creationId xmlns:p14="http://schemas.microsoft.com/office/powerpoint/2010/main" val="5395870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2697054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24937735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29544523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17305196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21893642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13631079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3592869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33818610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23478394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623280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730BF5-F259-8943-AFEF-435128211E47}" type="slidenum">
              <a:rPr lang="en-US"/>
              <a:pPr>
                <a:defRPr/>
              </a:pPr>
              <a:t>‹#›</a:t>
            </a:fld>
            <a:endParaRPr lang="en-US"/>
          </a:p>
        </p:txBody>
      </p:sp>
    </p:spTree>
    <p:extLst>
      <p:ext uri="{BB962C8B-B14F-4D97-AF65-F5344CB8AC3E}">
        <p14:creationId xmlns:p14="http://schemas.microsoft.com/office/powerpoint/2010/main" val="31932890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59508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994904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8622982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6039737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724751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2147644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6456077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9909819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1897516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470996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A0CDB3-A0CF-614D-99BD-CAE3E89A202E}" type="slidenum">
              <a:rPr lang="en-US"/>
              <a:pPr>
                <a:defRPr/>
              </a:pPr>
              <a:t>‹#›</a:t>
            </a:fld>
            <a:endParaRPr lang="en-US"/>
          </a:p>
        </p:txBody>
      </p:sp>
    </p:spTree>
    <p:extLst>
      <p:ext uri="{BB962C8B-B14F-4D97-AF65-F5344CB8AC3E}">
        <p14:creationId xmlns:p14="http://schemas.microsoft.com/office/powerpoint/2010/main" val="35626842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BA2137-19C7-8F44-B7E9-4E2E8D0680D3}"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0923831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D27FCD-6BEB-4343-979D-851AEADF7C4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422289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CCED2D-30E9-8045-9DF4-DE058F6E6F11}"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9801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D57627-4F6E-984F-B4F1-F17A12822EDF}"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805848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FBF01D-9954-B245-93F0-4FA9722D292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12522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38C15F-ADC1-A94C-8822-7102F890B16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689859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0CFAA7-FA05-5E4A-AD6F-B2A451D0F7E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621452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1BDCDB-1044-624D-8DF5-350CE271433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7573833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8B6911-80BF-8C4C-8159-80272EF8B15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6995071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20D77-25A2-C147-BEDE-0518B0B224E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04256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8BDAA-80B9-CB4E-A79D-360721E3CB1E}" type="slidenum">
              <a:rPr lang="en-US"/>
              <a:pPr>
                <a:defRPr/>
              </a:pPr>
              <a:t>‹#›</a:t>
            </a:fld>
            <a:endParaRPr lang="en-US"/>
          </a:p>
        </p:txBody>
      </p:sp>
    </p:spTree>
    <p:extLst>
      <p:ext uri="{BB962C8B-B14F-4D97-AF65-F5344CB8AC3E}">
        <p14:creationId xmlns:p14="http://schemas.microsoft.com/office/powerpoint/2010/main" val="37141307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F471DC-EAA7-104B-8224-EB27785F7BC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3952017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7A0F2-21E4-4144-82B3-B5C57A8A2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91193"/>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33D040-C79A-E648-B2E9-BA4DE0A1A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14945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5A973E-6FE7-4945-BB18-27A7E0F1A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808477"/>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6159AC-89AC-9B4D-ADC5-557FD8AA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271819"/>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02FC40-5DB2-1142-A118-319D66170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786447"/>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DBC4D8-3033-5540-9D3C-579245A30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581432"/>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4D990E-5C00-D54F-945E-B25E0D38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120978"/>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AA0278-D0CD-454E-AD6C-29BB2AD11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81229"/>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17358B-D38C-A540-9A4F-4572E83B6A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1341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8555F25-E688-D444-9546-C5D346AB28D1}" type="slidenum">
              <a:rPr lang="en-US"/>
              <a:pPr>
                <a:defRPr/>
              </a:pPr>
              <a:t>‹#›</a:t>
            </a:fld>
            <a:endParaRPr lang="en-US"/>
          </a:p>
        </p:txBody>
      </p:sp>
    </p:spTree>
    <p:extLst>
      <p:ext uri="{BB962C8B-B14F-4D97-AF65-F5344CB8AC3E}">
        <p14:creationId xmlns:p14="http://schemas.microsoft.com/office/powerpoint/2010/main" val="84906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9E4315-FE6B-AF4B-A07D-1BACC1B09AD2}" type="slidenum">
              <a:rPr lang="en-US"/>
              <a:pPr>
                <a:defRPr/>
              </a:pPr>
              <a:t>‹#›</a:t>
            </a:fld>
            <a:endParaRPr lang="en-US"/>
          </a:p>
        </p:txBody>
      </p:sp>
    </p:spTree>
    <p:extLst>
      <p:ext uri="{BB962C8B-B14F-4D97-AF65-F5344CB8AC3E}">
        <p14:creationId xmlns:p14="http://schemas.microsoft.com/office/powerpoint/2010/main" val="17990797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0C91-0E30-B74A-A0FD-325CEF685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668039"/>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E6F508-5D78-4042-9914-45FED6A17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02183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946AE51-E793-4B4F-A669-B289CEA823B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297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191573C-5388-964B-8582-A906676B4F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6758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C5DBA6-38C2-F84F-83D6-62EBFFD45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1330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684062-7F97-7448-B071-D86286F6A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0672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87C641-43D6-6F4B-B0A1-F66EAE927E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0768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F0373D8-0831-6547-A85D-789671360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538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6956E503-C983-9945-BB13-B08DBF4DC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4332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819C80E-1B82-9F40-8550-D7A8B6B21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57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60EA7-05CC-A645-9CDB-FDE9835BEE00}" type="slidenum">
              <a:rPr lang="en-US"/>
              <a:pPr>
                <a:defRPr/>
              </a:pPr>
              <a:t>‹#›</a:t>
            </a:fld>
            <a:endParaRPr lang="en-US"/>
          </a:p>
        </p:txBody>
      </p:sp>
    </p:spTree>
    <p:extLst>
      <p:ext uri="{BB962C8B-B14F-4D97-AF65-F5344CB8AC3E}">
        <p14:creationId xmlns:p14="http://schemas.microsoft.com/office/powerpoint/2010/main" val="24593658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73760DD-4752-8742-AC8F-C4DF43A83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6452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3DE5AC1-2F83-FD43-BB05-C19194D5B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6883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438B211-D644-2448-9FEE-5869DE3F70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321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3DCDE2-0F23-B244-AEA7-DBF0E356C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072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B8107-9C72-1C4D-BBA7-9C21FAEB2DD4}" type="slidenum">
              <a:rPr lang="en-US"/>
              <a:pPr>
                <a:defRPr/>
              </a:pPr>
              <a:t>‹#›</a:t>
            </a:fld>
            <a:endParaRPr lang="en-US"/>
          </a:p>
        </p:txBody>
      </p:sp>
    </p:spTree>
    <p:extLst>
      <p:ext uri="{BB962C8B-B14F-4D97-AF65-F5344CB8AC3E}">
        <p14:creationId xmlns:p14="http://schemas.microsoft.com/office/powerpoint/2010/main" val="1439192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755EDC-60E8-0E4E-AA7D-D8CDDE89C73E}" type="slidenum">
              <a:rPr lang="en-US"/>
              <a:pPr>
                <a:defRPr/>
              </a:pPr>
              <a:t>‹#›</a:t>
            </a:fld>
            <a:endParaRPr lang="en-US"/>
          </a:p>
        </p:txBody>
      </p:sp>
    </p:spTree>
    <p:extLst>
      <p:ext uri="{BB962C8B-B14F-4D97-AF65-F5344CB8AC3E}">
        <p14:creationId xmlns:p14="http://schemas.microsoft.com/office/powerpoint/2010/main" val="2183793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2F86E4-84E3-6E40-80DE-C359DA01176F}" type="slidenum">
              <a:rPr lang="en-US"/>
              <a:pPr>
                <a:defRPr/>
              </a:pPr>
              <a:t>‹#›</a:t>
            </a:fld>
            <a:endParaRPr lang="en-US"/>
          </a:p>
        </p:txBody>
      </p:sp>
    </p:spTree>
    <p:extLst>
      <p:ext uri="{BB962C8B-B14F-4D97-AF65-F5344CB8AC3E}">
        <p14:creationId xmlns:p14="http://schemas.microsoft.com/office/powerpoint/2010/main" val="1256482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1B4370-D156-DB4C-A4F5-340C41101C7D}" type="slidenum">
              <a:rPr lang="en-US"/>
              <a:pPr>
                <a:defRPr/>
              </a:pPr>
              <a:t>‹#›</a:t>
            </a:fld>
            <a:endParaRPr lang="en-US"/>
          </a:p>
        </p:txBody>
      </p:sp>
    </p:spTree>
    <p:extLst>
      <p:ext uri="{BB962C8B-B14F-4D97-AF65-F5344CB8AC3E}">
        <p14:creationId xmlns:p14="http://schemas.microsoft.com/office/powerpoint/2010/main" val="2921111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6B1402-1314-EB43-87F2-9D530830103C}" type="slidenum">
              <a:rPr lang="en-US"/>
              <a:pPr>
                <a:defRPr/>
              </a:pPr>
              <a:t>‹#›</a:t>
            </a:fld>
            <a:endParaRPr lang="en-US"/>
          </a:p>
        </p:txBody>
      </p:sp>
    </p:spTree>
    <p:extLst>
      <p:ext uri="{BB962C8B-B14F-4D97-AF65-F5344CB8AC3E}">
        <p14:creationId xmlns:p14="http://schemas.microsoft.com/office/powerpoint/2010/main" val="963472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2C978D-1F9A-CF44-87D5-EF9E0F3FC2E7}" type="slidenum">
              <a:rPr lang="en-US"/>
              <a:pPr>
                <a:defRPr/>
              </a:pPr>
              <a:t>‹#›</a:t>
            </a:fld>
            <a:endParaRPr lang="en-US"/>
          </a:p>
        </p:txBody>
      </p:sp>
    </p:spTree>
    <p:extLst>
      <p:ext uri="{BB962C8B-B14F-4D97-AF65-F5344CB8AC3E}">
        <p14:creationId xmlns:p14="http://schemas.microsoft.com/office/powerpoint/2010/main" val="1136383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5C93CA-A5F6-4547-9551-163C933A41AB}" type="slidenum">
              <a:rPr lang="en-US"/>
              <a:pPr>
                <a:defRPr/>
              </a:pPr>
              <a:t>‹#›</a:t>
            </a:fld>
            <a:endParaRPr lang="en-US"/>
          </a:p>
        </p:txBody>
      </p:sp>
    </p:spTree>
    <p:extLst>
      <p:ext uri="{BB962C8B-B14F-4D97-AF65-F5344CB8AC3E}">
        <p14:creationId xmlns:p14="http://schemas.microsoft.com/office/powerpoint/2010/main" val="1822158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BC9060-329B-BE42-B643-DF7F9153ED68}" type="slidenum">
              <a:rPr lang="en-US"/>
              <a:pPr>
                <a:defRPr/>
              </a:pPr>
              <a:t>‹#›</a:t>
            </a:fld>
            <a:endParaRPr lang="en-US"/>
          </a:p>
        </p:txBody>
      </p:sp>
    </p:spTree>
    <p:extLst>
      <p:ext uri="{BB962C8B-B14F-4D97-AF65-F5344CB8AC3E}">
        <p14:creationId xmlns:p14="http://schemas.microsoft.com/office/powerpoint/2010/main" val="403195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F6443B-FF01-2847-85EF-4FB8AF908CA3}" type="slidenum">
              <a:rPr lang="en-US"/>
              <a:pPr>
                <a:defRPr/>
              </a:pPr>
              <a:t>‹#›</a:t>
            </a:fld>
            <a:endParaRPr lang="en-US"/>
          </a:p>
        </p:txBody>
      </p:sp>
    </p:spTree>
    <p:extLst>
      <p:ext uri="{BB962C8B-B14F-4D97-AF65-F5344CB8AC3E}">
        <p14:creationId xmlns:p14="http://schemas.microsoft.com/office/powerpoint/2010/main" val="1173515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281208-ECF5-1541-A429-79E29A688F1F}" type="slidenum">
              <a:rPr lang="en-US"/>
              <a:pPr>
                <a:defRPr/>
              </a:pPr>
              <a:t>‹#›</a:t>
            </a:fld>
            <a:endParaRPr lang="en-US"/>
          </a:p>
        </p:txBody>
      </p:sp>
    </p:spTree>
    <p:extLst>
      <p:ext uri="{BB962C8B-B14F-4D97-AF65-F5344CB8AC3E}">
        <p14:creationId xmlns:p14="http://schemas.microsoft.com/office/powerpoint/2010/main" val="1038292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258862-E6B7-3541-AC5B-ADB6172B9163}" type="slidenum">
              <a:rPr lang="en-US"/>
              <a:pPr>
                <a:defRPr/>
              </a:pPr>
              <a:t>‹#›</a:t>
            </a:fld>
            <a:endParaRPr lang="en-US"/>
          </a:p>
        </p:txBody>
      </p:sp>
    </p:spTree>
    <p:extLst>
      <p:ext uri="{BB962C8B-B14F-4D97-AF65-F5344CB8AC3E}">
        <p14:creationId xmlns:p14="http://schemas.microsoft.com/office/powerpoint/2010/main" val="162364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47F7B-3DA2-6B41-B23B-50A5EFCA30CC}" type="slidenum">
              <a:rPr lang="en-US"/>
              <a:pPr>
                <a:defRPr/>
              </a:pPr>
              <a:t>‹#›</a:t>
            </a:fld>
            <a:endParaRPr lang="en-US"/>
          </a:p>
        </p:txBody>
      </p:sp>
    </p:spTree>
    <p:extLst>
      <p:ext uri="{BB962C8B-B14F-4D97-AF65-F5344CB8AC3E}">
        <p14:creationId xmlns:p14="http://schemas.microsoft.com/office/powerpoint/2010/main" val="3929462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7C73E-1798-3B45-AB48-A5EC2DC358DA}" type="slidenum">
              <a:rPr lang="en-US"/>
              <a:pPr>
                <a:defRPr/>
              </a:pPr>
              <a:t>‹#›</a:t>
            </a:fld>
            <a:endParaRPr lang="en-US"/>
          </a:p>
        </p:txBody>
      </p:sp>
    </p:spTree>
    <p:extLst>
      <p:ext uri="{BB962C8B-B14F-4D97-AF65-F5344CB8AC3E}">
        <p14:creationId xmlns:p14="http://schemas.microsoft.com/office/powerpoint/2010/main" val="49961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383A-CC48-894C-A8A7-410BFEAA8E1C}" type="slidenum">
              <a:rPr lang="en-US"/>
              <a:pPr>
                <a:defRPr/>
              </a:pPr>
              <a:t>‹#›</a:t>
            </a:fld>
            <a:endParaRPr lang="en-US"/>
          </a:p>
        </p:txBody>
      </p:sp>
    </p:spTree>
    <p:extLst>
      <p:ext uri="{BB962C8B-B14F-4D97-AF65-F5344CB8AC3E}">
        <p14:creationId xmlns:p14="http://schemas.microsoft.com/office/powerpoint/2010/main" val="83580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B5C51D7F-4E45-B24E-A0AE-57F4E58756B9}" type="slidenum">
              <a:rPr lang="en-US"/>
              <a:pPr>
                <a:defRPr/>
              </a:pPr>
              <a:t>‹#›</a:t>
            </a:fld>
            <a:endParaRPr lang="en-US"/>
          </a:p>
        </p:txBody>
      </p:sp>
    </p:spTree>
    <p:extLst>
      <p:ext uri="{BB962C8B-B14F-4D97-AF65-F5344CB8AC3E}">
        <p14:creationId xmlns:p14="http://schemas.microsoft.com/office/powerpoint/2010/main" val="3242776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22DC5B-AF38-1343-8CB3-7C422254E568}" type="slidenum">
              <a:rPr lang="en-US"/>
              <a:pPr>
                <a:defRPr/>
              </a:pPr>
              <a:t>‹#›</a:t>
            </a:fld>
            <a:endParaRPr lang="en-US"/>
          </a:p>
        </p:txBody>
      </p:sp>
    </p:spTree>
    <p:extLst>
      <p:ext uri="{BB962C8B-B14F-4D97-AF65-F5344CB8AC3E}">
        <p14:creationId xmlns:p14="http://schemas.microsoft.com/office/powerpoint/2010/main" val="4121499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D0DDE-89AB-0A40-BC6B-7EAFAB2D7B54}" type="slidenum">
              <a:rPr lang="en-US"/>
              <a:pPr>
                <a:defRPr/>
              </a:pPr>
              <a:t>‹#›</a:t>
            </a:fld>
            <a:endParaRPr lang="en-US"/>
          </a:p>
        </p:txBody>
      </p:sp>
    </p:spTree>
    <p:extLst>
      <p:ext uri="{BB962C8B-B14F-4D97-AF65-F5344CB8AC3E}">
        <p14:creationId xmlns:p14="http://schemas.microsoft.com/office/powerpoint/2010/main" val="3239371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4D446E-C6EF-7A44-999D-97E1676682DB}" type="slidenum">
              <a:rPr lang="en-US"/>
              <a:pPr>
                <a:defRPr/>
              </a:pPr>
              <a:t>‹#›</a:t>
            </a:fld>
            <a:endParaRPr lang="en-US"/>
          </a:p>
        </p:txBody>
      </p:sp>
    </p:spTree>
    <p:extLst>
      <p:ext uri="{BB962C8B-B14F-4D97-AF65-F5344CB8AC3E}">
        <p14:creationId xmlns:p14="http://schemas.microsoft.com/office/powerpoint/2010/main" val="1528599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F79BA8-674E-9C4C-B73A-228C797B9C06}" type="slidenum">
              <a:rPr lang="en-US"/>
              <a:pPr>
                <a:defRPr/>
              </a:pPr>
              <a:t>‹#›</a:t>
            </a:fld>
            <a:endParaRPr lang="en-US"/>
          </a:p>
        </p:txBody>
      </p:sp>
    </p:spTree>
    <p:extLst>
      <p:ext uri="{BB962C8B-B14F-4D97-AF65-F5344CB8AC3E}">
        <p14:creationId xmlns:p14="http://schemas.microsoft.com/office/powerpoint/2010/main" val="342479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ABB940B-43CC-9F49-A8D4-D98C6E701BBC}" type="slidenum">
              <a:rPr lang="en-US"/>
              <a:pPr>
                <a:defRPr/>
              </a:pPr>
              <a:t>‹#›</a:t>
            </a:fld>
            <a:endParaRPr lang="en-US"/>
          </a:p>
        </p:txBody>
      </p:sp>
    </p:spTree>
    <p:extLst>
      <p:ext uri="{BB962C8B-B14F-4D97-AF65-F5344CB8AC3E}">
        <p14:creationId xmlns:p14="http://schemas.microsoft.com/office/powerpoint/2010/main" val="3269353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052028-724E-4D48-BAB3-C6B14D619F9B}" type="slidenum">
              <a:rPr lang="en-US"/>
              <a:pPr>
                <a:defRPr/>
              </a:pPr>
              <a:t>‹#›</a:t>
            </a:fld>
            <a:endParaRPr lang="en-US"/>
          </a:p>
        </p:txBody>
      </p:sp>
    </p:spTree>
    <p:extLst>
      <p:ext uri="{BB962C8B-B14F-4D97-AF65-F5344CB8AC3E}">
        <p14:creationId xmlns:p14="http://schemas.microsoft.com/office/powerpoint/2010/main" val="4164536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A310B0-86F1-A04E-A2C4-75E66F612AE9}" type="slidenum">
              <a:rPr lang="en-US"/>
              <a:pPr>
                <a:defRPr/>
              </a:pPr>
              <a:t>‹#›</a:t>
            </a:fld>
            <a:endParaRPr lang="en-US"/>
          </a:p>
        </p:txBody>
      </p:sp>
    </p:spTree>
    <p:extLst>
      <p:ext uri="{BB962C8B-B14F-4D97-AF65-F5344CB8AC3E}">
        <p14:creationId xmlns:p14="http://schemas.microsoft.com/office/powerpoint/2010/main" val="2184863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00E601-77B2-554A-BA86-10B2978042D3}" type="slidenum">
              <a:rPr lang="en-US"/>
              <a:pPr>
                <a:defRPr/>
              </a:pPr>
              <a:t>‹#›</a:t>
            </a:fld>
            <a:endParaRPr lang="en-US"/>
          </a:p>
        </p:txBody>
      </p:sp>
    </p:spTree>
    <p:extLst>
      <p:ext uri="{BB962C8B-B14F-4D97-AF65-F5344CB8AC3E}">
        <p14:creationId xmlns:p14="http://schemas.microsoft.com/office/powerpoint/2010/main" val="4106174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C4586F-3556-1040-93AD-3C9103BB0213}" type="slidenum">
              <a:rPr lang="en-US"/>
              <a:pPr>
                <a:defRPr/>
              </a:pPr>
              <a:t>‹#›</a:t>
            </a:fld>
            <a:endParaRPr lang="en-US"/>
          </a:p>
        </p:txBody>
      </p:sp>
    </p:spTree>
    <p:extLst>
      <p:ext uri="{BB962C8B-B14F-4D97-AF65-F5344CB8AC3E}">
        <p14:creationId xmlns:p14="http://schemas.microsoft.com/office/powerpoint/2010/main" val="3167622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8299D5-0708-EF42-BFE1-0BDF867D09E1}" type="slidenum">
              <a:rPr lang="en-US"/>
              <a:pPr>
                <a:defRPr/>
              </a:pPr>
              <a:t>‹#›</a:t>
            </a:fld>
            <a:endParaRPr lang="en-US"/>
          </a:p>
        </p:txBody>
      </p:sp>
    </p:spTree>
    <p:extLst>
      <p:ext uri="{BB962C8B-B14F-4D97-AF65-F5344CB8AC3E}">
        <p14:creationId xmlns:p14="http://schemas.microsoft.com/office/powerpoint/2010/main" val="418042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400154-5316-9442-B037-D1B348505ED5}" type="slidenum">
              <a:rPr lang="en-US"/>
              <a:pPr>
                <a:defRPr/>
              </a:pPr>
              <a:t>‹#›</a:t>
            </a:fld>
            <a:endParaRPr lang="en-US"/>
          </a:p>
        </p:txBody>
      </p:sp>
    </p:spTree>
    <p:extLst>
      <p:ext uri="{BB962C8B-B14F-4D97-AF65-F5344CB8AC3E}">
        <p14:creationId xmlns:p14="http://schemas.microsoft.com/office/powerpoint/2010/main" val="3520344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CBC68D2E-CDBC-EC4A-ABD3-6FA9D02806E7}" type="slidenum">
              <a:rPr lang="en-US"/>
              <a:pPr>
                <a:defRPr/>
              </a:pPr>
              <a:t>‹#›</a:t>
            </a:fld>
            <a:endParaRPr lang="en-US"/>
          </a:p>
        </p:txBody>
      </p:sp>
    </p:spTree>
    <p:extLst>
      <p:ext uri="{BB962C8B-B14F-4D97-AF65-F5344CB8AC3E}">
        <p14:creationId xmlns:p14="http://schemas.microsoft.com/office/powerpoint/2010/main" val="4166903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22BF9D6-4354-E248-AFDD-6DFECDDE0DDA}" type="slidenum">
              <a:rPr lang="en-US"/>
              <a:pPr>
                <a:defRPr/>
              </a:pPr>
              <a:t>‹#›</a:t>
            </a:fld>
            <a:endParaRPr lang="en-US"/>
          </a:p>
        </p:txBody>
      </p:sp>
    </p:spTree>
    <p:extLst>
      <p:ext uri="{BB962C8B-B14F-4D97-AF65-F5344CB8AC3E}">
        <p14:creationId xmlns:p14="http://schemas.microsoft.com/office/powerpoint/2010/main" val="231396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F28FC1A-00EA-664D-9CFE-A167A3EB4FC5}" type="slidenum">
              <a:rPr lang="en-US"/>
              <a:pPr>
                <a:defRPr/>
              </a:pPr>
              <a:t>‹#›</a:t>
            </a:fld>
            <a:endParaRPr lang="en-US"/>
          </a:p>
        </p:txBody>
      </p:sp>
    </p:spTree>
    <p:extLst>
      <p:ext uri="{BB962C8B-B14F-4D97-AF65-F5344CB8AC3E}">
        <p14:creationId xmlns:p14="http://schemas.microsoft.com/office/powerpoint/2010/main" val="4066547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90D97EF-6196-D547-9B9D-28CDB0BC0D70}" type="slidenum">
              <a:rPr lang="en-US"/>
              <a:pPr>
                <a:defRPr/>
              </a:pPr>
              <a:t>‹#›</a:t>
            </a:fld>
            <a:endParaRPr lang="en-US"/>
          </a:p>
        </p:txBody>
      </p:sp>
    </p:spTree>
    <p:extLst>
      <p:ext uri="{BB962C8B-B14F-4D97-AF65-F5344CB8AC3E}">
        <p14:creationId xmlns:p14="http://schemas.microsoft.com/office/powerpoint/2010/main" val="118519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EBA6DE9-DC83-E54B-A17D-CE29B242C475}" type="slidenum">
              <a:rPr lang="en-US"/>
              <a:pPr>
                <a:defRPr/>
              </a:pPr>
              <a:t>‹#›</a:t>
            </a:fld>
            <a:endParaRPr lang="en-US"/>
          </a:p>
        </p:txBody>
      </p:sp>
    </p:spTree>
    <p:extLst>
      <p:ext uri="{BB962C8B-B14F-4D97-AF65-F5344CB8AC3E}">
        <p14:creationId xmlns:p14="http://schemas.microsoft.com/office/powerpoint/2010/main" val="532758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466B1FEC-D0C1-B844-8780-05E67EEFE6F7}" type="slidenum">
              <a:rPr lang="en-US"/>
              <a:pPr>
                <a:defRPr/>
              </a:pPr>
              <a:t>‹#›</a:t>
            </a:fld>
            <a:endParaRPr lang="en-US"/>
          </a:p>
        </p:txBody>
      </p:sp>
    </p:spTree>
    <p:extLst>
      <p:ext uri="{BB962C8B-B14F-4D97-AF65-F5344CB8AC3E}">
        <p14:creationId xmlns:p14="http://schemas.microsoft.com/office/powerpoint/2010/main" val="9848222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5B51F773-F9A9-DD48-92F3-B64F75B1F481}" type="slidenum">
              <a:rPr lang="en-US"/>
              <a:pPr>
                <a:defRPr/>
              </a:pPr>
              <a:t>‹#›</a:t>
            </a:fld>
            <a:endParaRPr lang="en-US"/>
          </a:p>
        </p:txBody>
      </p:sp>
    </p:spTree>
    <p:extLst>
      <p:ext uri="{BB962C8B-B14F-4D97-AF65-F5344CB8AC3E}">
        <p14:creationId xmlns:p14="http://schemas.microsoft.com/office/powerpoint/2010/main" val="1424716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CBAAE4A7-B61A-9D46-AEBE-0B19EA1E41F1}" type="slidenum">
              <a:rPr lang="en-US"/>
              <a:pPr>
                <a:defRPr/>
              </a:pPr>
              <a:t>‹#›</a:t>
            </a:fld>
            <a:endParaRPr lang="en-US"/>
          </a:p>
        </p:txBody>
      </p:sp>
    </p:spTree>
    <p:extLst>
      <p:ext uri="{BB962C8B-B14F-4D97-AF65-F5344CB8AC3E}">
        <p14:creationId xmlns:p14="http://schemas.microsoft.com/office/powerpoint/2010/main" val="682991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87096C-2325-3842-A7C5-CB2FF2BE25E4}" type="slidenum">
              <a:rPr lang="en-US"/>
              <a:pPr>
                <a:defRPr/>
              </a:pPr>
              <a:t>‹#›</a:t>
            </a:fld>
            <a:endParaRPr lang="en-US"/>
          </a:p>
        </p:txBody>
      </p:sp>
    </p:spTree>
    <p:extLst>
      <p:ext uri="{BB962C8B-B14F-4D97-AF65-F5344CB8AC3E}">
        <p14:creationId xmlns:p14="http://schemas.microsoft.com/office/powerpoint/2010/main" val="2393863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F28BB71-08B7-F649-ADBB-8AAA3FB33E18}" type="slidenum">
              <a:rPr lang="en-US"/>
              <a:pPr>
                <a:defRPr/>
              </a:pPr>
              <a:t>‹#›</a:t>
            </a:fld>
            <a:endParaRPr lang="en-US"/>
          </a:p>
        </p:txBody>
      </p:sp>
    </p:spTree>
    <p:extLst>
      <p:ext uri="{BB962C8B-B14F-4D97-AF65-F5344CB8AC3E}">
        <p14:creationId xmlns:p14="http://schemas.microsoft.com/office/powerpoint/2010/main" val="980222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BC7C563-2E07-5046-9BDB-2815420E1F9B}" type="slidenum">
              <a:rPr lang="en-US"/>
              <a:pPr>
                <a:defRPr/>
              </a:pPr>
              <a:t>‹#›</a:t>
            </a:fld>
            <a:endParaRPr lang="en-US"/>
          </a:p>
        </p:txBody>
      </p:sp>
    </p:spTree>
    <p:extLst>
      <p:ext uri="{BB962C8B-B14F-4D97-AF65-F5344CB8AC3E}">
        <p14:creationId xmlns:p14="http://schemas.microsoft.com/office/powerpoint/2010/main" val="2159860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B5150F3-ED0E-0C43-A145-2506B3D62B83}" type="slidenum">
              <a:rPr lang="en-US"/>
              <a:pPr>
                <a:defRPr/>
              </a:pPr>
              <a:t>‹#›</a:t>
            </a:fld>
            <a:endParaRPr lang="en-US"/>
          </a:p>
        </p:txBody>
      </p:sp>
    </p:spTree>
    <p:extLst>
      <p:ext uri="{BB962C8B-B14F-4D97-AF65-F5344CB8AC3E}">
        <p14:creationId xmlns:p14="http://schemas.microsoft.com/office/powerpoint/2010/main" val="1983516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53FC6-064A-554B-AEA6-E5E1380A1B36}" type="slidenum">
              <a:rPr lang="en-US"/>
              <a:pPr>
                <a:defRPr/>
              </a:pPr>
              <a:t>‹#›</a:t>
            </a:fld>
            <a:endParaRPr lang="en-US"/>
          </a:p>
        </p:txBody>
      </p:sp>
    </p:spTree>
    <p:extLst>
      <p:ext uri="{BB962C8B-B14F-4D97-AF65-F5344CB8AC3E}">
        <p14:creationId xmlns:p14="http://schemas.microsoft.com/office/powerpoint/2010/main" val="1324792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BEC5E2-1CD7-6247-B378-28661E1F837C}" type="slidenum">
              <a:rPr lang="en-US"/>
              <a:pPr>
                <a:defRPr/>
              </a:pPr>
              <a:t>‹#›</a:t>
            </a:fld>
            <a:endParaRPr lang="en-US"/>
          </a:p>
        </p:txBody>
      </p:sp>
    </p:spTree>
    <p:extLst>
      <p:ext uri="{BB962C8B-B14F-4D97-AF65-F5344CB8AC3E}">
        <p14:creationId xmlns:p14="http://schemas.microsoft.com/office/powerpoint/2010/main" val="2647454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BF7B3-54BD-BD4C-BB0C-9605F2B6FAFB}" type="slidenum">
              <a:rPr lang="en-US"/>
              <a:pPr>
                <a:defRPr/>
              </a:pPr>
              <a:t>‹#›</a:t>
            </a:fld>
            <a:endParaRPr lang="en-US"/>
          </a:p>
        </p:txBody>
      </p:sp>
    </p:spTree>
    <p:extLst>
      <p:ext uri="{BB962C8B-B14F-4D97-AF65-F5344CB8AC3E}">
        <p14:creationId xmlns:p14="http://schemas.microsoft.com/office/powerpoint/2010/main" val="1961781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0DE0D79E-1A5A-DE49-BB14-7DFFA901325E}" type="slidenum">
              <a:rPr lang="en-US"/>
              <a:pPr>
                <a:defRPr/>
              </a:pPr>
              <a:t>‹#›</a:t>
            </a:fld>
            <a:endParaRPr lang="en-US"/>
          </a:p>
        </p:txBody>
      </p:sp>
    </p:spTree>
    <p:extLst>
      <p:ext uri="{BB962C8B-B14F-4D97-AF65-F5344CB8AC3E}">
        <p14:creationId xmlns:p14="http://schemas.microsoft.com/office/powerpoint/2010/main" val="2068183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19200-994F-A141-BAC5-FD87000BD4F5}" type="slidenum">
              <a:rPr lang="en-US"/>
              <a:pPr>
                <a:defRPr/>
              </a:pPr>
              <a:t>‹#›</a:t>
            </a:fld>
            <a:endParaRPr lang="en-US"/>
          </a:p>
        </p:txBody>
      </p:sp>
    </p:spTree>
    <p:extLst>
      <p:ext uri="{BB962C8B-B14F-4D97-AF65-F5344CB8AC3E}">
        <p14:creationId xmlns:p14="http://schemas.microsoft.com/office/powerpoint/2010/main" val="220895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7B6534-5609-074E-B922-F409F3E1F582}" type="slidenum">
              <a:rPr lang="en-US"/>
              <a:pPr>
                <a:defRPr/>
              </a:pPr>
              <a:t>‹#›</a:t>
            </a:fld>
            <a:endParaRPr lang="en-US"/>
          </a:p>
        </p:txBody>
      </p:sp>
    </p:spTree>
    <p:extLst>
      <p:ext uri="{BB962C8B-B14F-4D97-AF65-F5344CB8AC3E}">
        <p14:creationId xmlns:p14="http://schemas.microsoft.com/office/powerpoint/2010/main" val="2880580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D0F07E-6622-CA48-9965-2EE1CC8B0563}" type="slidenum">
              <a:rPr lang="en-US"/>
              <a:pPr>
                <a:defRPr/>
              </a:pPr>
              <a:t>‹#›</a:t>
            </a:fld>
            <a:endParaRPr lang="en-US"/>
          </a:p>
        </p:txBody>
      </p:sp>
    </p:spTree>
    <p:extLst>
      <p:ext uri="{BB962C8B-B14F-4D97-AF65-F5344CB8AC3E}">
        <p14:creationId xmlns:p14="http://schemas.microsoft.com/office/powerpoint/2010/main" val="1833860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67A1E4-7773-2A43-99D6-68EDA4C26442}" type="slidenum">
              <a:rPr lang="en-US"/>
              <a:pPr>
                <a:defRPr/>
              </a:pPr>
              <a:t>‹#›</a:t>
            </a:fld>
            <a:endParaRPr lang="en-US"/>
          </a:p>
        </p:txBody>
      </p:sp>
    </p:spTree>
    <p:extLst>
      <p:ext uri="{BB962C8B-B14F-4D97-AF65-F5344CB8AC3E}">
        <p14:creationId xmlns:p14="http://schemas.microsoft.com/office/powerpoint/2010/main" val="3938372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5E9AF-5343-474B-B6A5-2B95450A62B8}" type="slidenum">
              <a:rPr lang="en-US"/>
              <a:pPr>
                <a:defRPr/>
              </a:pPr>
              <a:t>‹#›</a:t>
            </a:fld>
            <a:endParaRPr lang="en-US"/>
          </a:p>
        </p:txBody>
      </p:sp>
    </p:spTree>
    <p:extLst>
      <p:ext uri="{BB962C8B-B14F-4D97-AF65-F5344CB8AC3E}">
        <p14:creationId xmlns:p14="http://schemas.microsoft.com/office/powerpoint/2010/main" val="3807157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A535E0-2577-2440-A668-3397248B1AAE}" type="slidenum">
              <a:rPr lang="en-US"/>
              <a:pPr>
                <a:defRPr/>
              </a:pPr>
              <a:t>‹#›</a:t>
            </a:fld>
            <a:endParaRPr lang="en-US"/>
          </a:p>
        </p:txBody>
      </p:sp>
    </p:spTree>
    <p:extLst>
      <p:ext uri="{BB962C8B-B14F-4D97-AF65-F5344CB8AC3E}">
        <p14:creationId xmlns:p14="http://schemas.microsoft.com/office/powerpoint/2010/main" val="2526797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3D0C8-185A-6343-A1B5-F8958B123DBC}" type="slidenum">
              <a:rPr lang="en-US"/>
              <a:pPr>
                <a:defRPr/>
              </a:pPr>
              <a:t>‹#›</a:t>
            </a:fld>
            <a:endParaRPr lang="en-US"/>
          </a:p>
        </p:txBody>
      </p:sp>
    </p:spTree>
    <p:extLst>
      <p:ext uri="{BB962C8B-B14F-4D97-AF65-F5344CB8AC3E}">
        <p14:creationId xmlns:p14="http://schemas.microsoft.com/office/powerpoint/2010/main" val="3169930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20297-8D55-FF44-8F7D-13A4C4543987}" type="slidenum">
              <a:rPr lang="en-US"/>
              <a:pPr>
                <a:defRPr/>
              </a:pPr>
              <a:t>‹#›</a:t>
            </a:fld>
            <a:endParaRPr lang="en-US"/>
          </a:p>
        </p:txBody>
      </p:sp>
    </p:spTree>
    <p:extLst>
      <p:ext uri="{BB962C8B-B14F-4D97-AF65-F5344CB8AC3E}">
        <p14:creationId xmlns:p14="http://schemas.microsoft.com/office/powerpoint/2010/main" val="1903449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3FAAE09-3B39-8C40-9594-AC650311C249}" type="slidenum">
              <a:rPr lang="en-US"/>
              <a:pPr>
                <a:defRPr/>
              </a:pPr>
              <a:t>‹#›</a:t>
            </a:fld>
            <a:endParaRPr lang="en-US"/>
          </a:p>
        </p:txBody>
      </p:sp>
    </p:spTree>
    <p:extLst>
      <p:ext uri="{BB962C8B-B14F-4D97-AF65-F5344CB8AC3E}">
        <p14:creationId xmlns:p14="http://schemas.microsoft.com/office/powerpoint/2010/main" val="12809710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26FEED-2E43-5B42-8F3F-6C90BCAE80BC}" type="slidenum">
              <a:rPr lang="en-US"/>
              <a:pPr>
                <a:defRPr/>
              </a:pPr>
              <a:t>‹#›</a:t>
            </a:fld>
            <a:endParaRPr lang="en-US"/>
          </a:p>
        </p:txBody>
      </p:sp>
    </p:spTree>
    <p:extLst>
      <p:ext uri="{BB962C8B-B14F-4D97-AF65-F5344CB8AC3E}">
        <p14:creationId xmlns:p14="http://schemas.microsoft.com/office/powerpoint/2010/main" val="213772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F741431-86B1-364C-B6D0-7385747374C7}" type="slidenum">
              <a:rPr lang="en-US"/>
              <a:pPr>
                <a:defRPr/>
              </a:pPr>
              <a:t>‹#›</a:t>
            </a:fld>
            <a:endParaRPr lang="en-US"/>
          </a:p>
        </p:txBody>
      </p:sp>
    </p:spTree>
    <p:extLst>
      <p:ext uri="{BB962C8B-B14F-4D97-AF65-F5344CB8AC3E}">
        <p14:creationId xmlns:p14="http://schemas.microsoft.com/office/powerpoint/2010/main" val="2429058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5674DC-64EA-AF41-B649-93E89744CA49}" type="slidenum">
              <a:rPr lang="en-US"/>
              <a:pPr>
                <a:defRPr/>
              </a:pPr>
              <a:t>‹#›</a:t>
            </a:fld>
            <a:endParaRPr lang="en-US"/>
          </a:p>
        </p:txBody>
      </p:sp>
    </p:spTree>
    <p:extLst>
      <p:ext uri="{BB962C8B-B14F-4D97-AF65-F5344CB8AC3E}">
        <p14:creationId xmlns:p14="http://schemas.microsoft.com/office/powerpoint/2010/main" val="18274165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0F522-3C83-3547-A3A8-CD699D17F679}" type="slidenum">
              <a:rPr lang="en-US"/>
              <a:pPr>
                <a:defRPr/>
              </a:pPr>
              <a:t>‹#›</a:t>
            </a:fld>
            <a:endParaRPr lang="en-US"/>
          </a:p>
        </p:txBody>
      </p:sp>
    </p:spTree>
    <p:extLst>
      <p:ext uri="{BB962C8B-B14F-4D97-AF65-F5344CB8AC3E}">
        <p14:creationId xmlns:p14="http://schemas.microsoft.com/office/powerpoint/2010/main" val="1109892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8B3578-607E-8244-A0A0-60A7A6ED33F3}" type="slidenum">
              <a:rPr lang="en-US"/>
              <a:pPr>
                <a:defRPr/>
              </a:pPr>
              <a:t>‹#›</a:t>
            </a:fld>
            <a:endParaRPr lang="en-US"/>
          </a:p>
        </p:txBody>
      </p:sp>
    </p:spTree>
    <p:extLst>
      <p:ext uri="{BB962C8B-B14F-4D97-AF65-F5344CB8AC3E}">
        <p14:creationId xmlns:p14="http://schemas.microsoft.com/office/powerpoint/2010/main" val="1946584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95C0B2-2A81-9142-8866-FCD503980008}" type="slidenum">
              <a:rPr lang="en-US"/>
              <a:pPr>
                <a:defRPr/>
              </a:pPr>
              <a:t>‹#›</a:t>
            </a:fld>
            <a:endParaRPr lang="en-US"/>
          </a:p>
        </p:txBody>
      </p:sp>
    </p:spTree>
    <p:extLst>
      <p:ext uri="{BB962C8B-B14F-4D97-AF65-F5344CB8AC3E}">
        <p14:creationId xmlns:p14="http://schemas.microsoft.com/office/powerpoint/2010/main" val="30223476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B65651-754B-CD43-9B2F-FB8A19BC07CA}" type="slidenum">
              <a:rPr lang="en-US"/>
              <a:pPr>
                <a:defRPr/>
              </a:pPr>
              <a:t>‹#›</a:t>
            </a:fld>
            <a:endParaRPr lang="en-US"/>
          </a:p>
        </p:txBody>
      </p:sp>
    </p:spTree>
    <p:extLst>
      <p:ext uri="{BB962C8B-B14F-4D97-AF65-F5344CB8AC3E}">
        <p14:creationId xmlns:p14="http://schemas.microsoft.com/office/powerpoint/2010/main" val="2877160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41BB73-B3E6-BA44-B445-7BB1AD4F7664}" type="slidenum">
              <a:rPr lang="en-US"/>
              <a:pPr>
                <a:defRPr/>
              </a:pPr>
              <a:t>‹#›</a:t>
            </a:fld>
            <a:endParaRPr lang="en-US"/>
          </a:p>
        </p:txBody>
      </p:sp>
    </p:spTree>
    <p:extLst>
      <p:ext uri="{BB962C8B-B14F-4D97-AF65-F5344CB8AC3E}">
        <p14:creationId xmlns:p14="http://schemas.microsoft.com/office/powerpoint/2010/main" val="3547548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B9E3FF-DE61-FA49-AF71-CA0FFB466063}" type="slidenum">
              <a:rPr lang="en-US"/>
              <a:pPr>
                <a:defRPr/>
              </a:pPr>
              <a:t>‹#›</a:t>
            </a:fld>
            <a:endParaRPr lang="en-US"/>
          </a:p>
        </p:txBody>
      </p:sp>
    </p:spTree>
    <p:extLst>
      <p:ext uri="{BB962C8B-B14F-4D97-AF65-F5344CB8AC3E}">
        <p14:creationId xmlns:p14="http://schemas.microsoft.com/office/powerpoint/2010/main" val="1853544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DA7E-1001-594D-A81E-762FD1A9ECF1}" type="slidenum">
              <a:rPr lang="en-US"/>
              <a:pPr>
                <a:defRPr/>
              </a:pPr>
              <a:t>‹#›</a:t>
            </a:fld>
            <a:endParaRPr lang="en-US"/>
          </a:p>
        </p:txBody>
      </p:sp>
    </p:spTree>
    <p:extLst>
      <p:ext uri="{BB962C8B-B14F-4D97-AF65-F5344CB8AC3E}">
        <p14:creationId xmlns:p14="http://schemas.microsoft.com/office/powerpoint/2010/main" val="3751860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2852B-F16D-B541-8D92-AB4FF036A6F6}" type="slidenum">
              <a:rPr lang="en-US"/>
              <a:pPr>
                <a:defRPr/>
              </a:pPr>
              <a:t>‹#›</a:t>
            </a:fld>
            <a:endParaRPr lang="en-US"/>
          </a:p>
        </p:txBody>
      </p:sp>
    </p:spTree>
    <p:extLst>
      <p:ext uri="{BB962C8B-B14F-4D97-AF65-F5344CB8AC3E}">
        <p14:creationId xmlns:p14="http://schemas.microsoft.com/office/powerpoint/2010/main" val="1239831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955B7-653E-2E4E-97FF-B30EA24F1160}" type="slidenum">
              <a:rPr lang="en-US"/>
              <a:pPr>
                <a:defRPr/>
              </a:pPr>
              <a:t>‹#›</a:t>
            </a:fld>
            <a:endParaRPr lang="en-US"/>
          </a:p>
        </p:txBody>
      </p:sp>
    </p:spTree>
    <p:extLst>
      <p:ext uri="{BB962C8B-B14F-4D97-AF65-F5344CB8AC3E}">
        <p14:creationId xmlns:p14="http://schemas.microsoft.com/office/powerpoint/2010/main" val="242400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2EF3B88-37DE-7A41-8E01-B997A887DBCA}" type="slidenum">
              <a:rPr lang="en-US"/>
              <a:pPr>
                <a:defRPr/>
              </a:pPr>
              <a:t>‹#›</a:t>
            </a:fld>
            <a:endParaRPr lang="en-US"/>
          </a:p>
        </p:txBody>
      </p:sp>
    </p:spTree>
    <p:extLst>
      <p:ext uri="{BB962C8B-B14F-4D97-AF65-F5344CB8AC3E}">
        <p14:creationId xmlns:p14="http://schemas.microsoft.com/office/powerpoint/2010/main" val="117158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9BE56-F837-B94A-AFEE-33EB6274EFCE}" type="slidenum">
              <a:rPr lang="en-US"/>
              <a:pPr>
                <a:defRPr/>
              </a:pPr>
              <a:t>‹#›</a:t>
            </a:fld>
            <a:endParaRPr lang="en-US"/>
          </a:p>
        </p:txBody>
      </p:sp>
    </p:spTree>
    <p:extLst>
      <p:ext uri="{BB962C8B-B14F-4D97-AF65-F5344CB8AC3E}">
        <p14:creationId xmlns:p14="http://schemas.microsoft.com/office/powerpoint/2010/main" val="2264876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64F236E-9609-6D4A-BA90-85C0805FE8C8}" type="slidenum">
              <a:rPr lang="en-US"/>
              <a:pPr>
                <a:defRPr/>
              </a:pPr>
              <a:t>‹#›</a:t>
            </a:fld>
            <a:endParaRPr lang="en-US"/>
          </a:p>
        </p:txBody>
      </p:sp>
    </p:spTree>
    <p:extLst>
      <p:ext uri="{BB962C8B-B14F-4D97-AF65-F5344CB8AC3E}">
        <p14:creationId xmlns:p14="http://schemas.microsoft.com/office/powerpoint/2010/main" val="257395226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5DF27EDF-9FB7-474D-9393-8DDB659BC2C7}" type="slidenum">
              <a:rPr lang="en-US"/>
              <a:pPr>
                <a:defRPr/>
              </a:pPr>
              <a:t>‹#›</a:t>
            </a:fld>
            <a:endParaRPr lang="en-US"/>
          </a:p>
        </p:txBody>
      </p:sp>
    </p:spTree>
    <p:extLst>
      <p:ext uri="{BB962C8B-B14F-4D97-AF65-F5344CB8AC3E}">
        <p14:creationId xmlns:p14="http://schemas.microsoft.com/office/powerpoint/2010/main" val="3514058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F717C3D-D739-044B-9043-F7719B4531DB}" type="slidenum">
              <a:rPr lang="en-US"/>
              <a:pPr>
                <a:defRPr/>
              </a:pPr>
              <a:t>‹#›</a:t>
            </a:fld>
            <a:endParaRPr lang="en-US"/>
          </a:p>
        </p:txBody>
      </p:sp>
    </p:spTree>
    <p:extLst>
      <p:ext uri="{BB962C8B-B14F-4D97-AF65-F5344CB8AC3E}">
        <p14:creationId xmlns:p14="http://schemas.microsoft.com/office/powerpoint/2010/main" val="2897312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765232A-F039-C648-81F2-0D8154F92C3A}" type="slidenum">
              <a:rPr lang="en-US"/>
              <a:pPr>
                <a:defRPr/>
              </a:pPr>
              <a:t>‹#›</a:t>
            </a:fld>
            <a:endParaRPr lang="en-US"/>
          </a:p>
        </p:txBody>
      </p:sp>
    </p:spTree>
    <p:extLst>
      <p:ext uri="{BB962C8B-B14F-4D97-AF65-F5344CB8AC3E}">
        <p14:creationId xmlns:p14="http://schemas.microsoft.com/office/powerpoint/2010/main" val="1009219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EC210E1-4931-4B4E-9C39-B54638BA5293}" type="slidenum">
              <a:rPr lang="en-US"/>
              <a:pPr>
                <a:defRPr/>
              </a:pPr>
              <a:t>‹#›</a:t>
            </a:fld>
            <a:endParaRPr lang="en-US"/>
          </a:p>
        </p:txBody>
      </p:sp>
    </p:spTree>
    <p:extLst>
      <p:ext uri="{BB962C8B-B14F-4D97-AF65-F5344CB8AC3E}">
        <p14:creationId xmlns:p14="http://schemas.microsoft.com/office/powerpoint/2010/main" val="42591190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0EC7F892-5D20-4248-93D9-EC8A691B4005}" type="slidenum">
              <a:rPr lang="en-US"/>
              <a:pPr>
                <a:defRPr/>
              </a:pPr>
              <a:t>‹#›</a:t>
            </a:fld>
            <a:endParaRPr lang="en-US"/>
          </a:p>
        </p:txBody>
      </p:sp>
    </p:spTree>
    <p:extLst>
      <p:ext uri="{BB962C8B-B14F-4D97-AF65-F5344CB8AC3E}">
        <p14:creationId xmlns:p14="http://schemas.microsoft.com/office/powerpoint/2010/main" val="392154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A47A6F7F-4AE1-5D41-9C78-CC78B1FF7DBE}" type="slidenum">
              <a:rPr lang="en-US"/>
              <a:pPr>
                <a:defRPr/>
              </a:pPr>
              <a:t>‹#›</a:t>
            </a:fld>
            <a:endParaRPr lang="en-US"/>
          </a:p>
        </p:txBody>
      </p:sp>
    </p:spTree>
    <p:extLst>
      <p:ext uri="{BB962C8B-B14F-4D97-AF65-F5344CB8AC3E}">
        <p14:creationId xmlns:p14="http://schemas.microsoft.com/office/powerpoint/2010/main" val="26453190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69249177-3953-E246-A2EE-A23D88FBEA69}" type="slidenum">
              <a:rPr lang="en-US"/>
              <a:pPr>
                <a:defRPr/>
              </a:pPr>
              <a:t>‹#›</a:t>
            </a:fld>
            <a:endParaRPr lang="en-US"/>
          </a:p>
        </p:txBody>
      </p:sp>
    </p:spTree>
    <p:extLst>
      <p:ext uri="{BB962C8B-B14F-4D97-AF65-F5344CB8AC3E}">
        <p14:creationId xmlns:p14="http://schemas.microsoft.com/office/powerpoint/2010/main" val="2216321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07F55D6-5337-A140-9AC5-B48302058BC7}" type="slidenum">
              <a:rPr lang="en-US"/>
              <a:pPr>
                <a:defRPr/>
              </a:pPr>
              <a:t>‹#›</a:t>
            </a:fld>
            <a:endParaRPr lang="en-US"/>
          </a:p>
        </p:txBody>
      </p:sp>
    </p:spTree>
    <p:extLst>
      <p:ext uri="{BB962C8B-B14F-4D97-AF65-F5344CB8AC3E}">
        <p14:creationId xmlns:p14="http://schemas.microsoft.com/office/powerpoint/2010/main" val="367466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8.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1.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2.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14.pn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2.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14.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4.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2.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14.png"/><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1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2.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6.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image" Target="../media/image14.png"/><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image" Target="../media/image1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7.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8.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0.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9431ADD7-53DB-0D49-B8A9-15FF30F97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48" r:id="rId1"/>
    <p:sldLayoutId id="2147494234" r:id="rId2"/>
    <p:sldLayoutId id="2147494235" r:id="rId3"/>
    <p:sldLayoutId id="2147494236" r:id="rId4"/>
    <p:sldLayoutId id="2147494237" r:id="rId5"/>
    <p:sldLayoutId id="2147494238" r:id="rId6"/>
    <p:sldLayoutId id="2147494239" r:id="rId7"/>
    <p:sldLayoutId id="2147494240" r:id="rId8"/>
    <p:sldLayoutId id="2147494241" r:id="rId9"/>
    <p:sldLayoutId id="2147494242" r:id="rId10"/>
    <p:sldLayoutId id="21474942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981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981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0D23AE09-8561-F74F-ACFE-FD61AF6138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4" r:id="rId1"/>
    <p:sldLayoutId id="2147494332" r:id="rId2"/>
    <p:sldLayoutId id="2147494333" r:id="rId3"/>
    <p:sldLayoutId id="2147494334" r:id="rId4"/>
    <p:sldLayoutId id="2147494335" r:id="rId5"/>
    <p:sldLayoutId id="2147494336" r:id="rId6"/>
    <p:sldLayoutId id="2147494337" r:id="rId7"/>
    <p:sldLayoutId id="2147494338" r:id="rId8"/>
    <p:sldLayoutId id="2147494339" r:id="rId9"/>
    <p:sldLayoutId id="2147494340" r:id="rId10"/>
    <p:sldLayoutId id="21474943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charset="0"/>
                <a:ea typeface="Osaka" charset="0"/>
                <a:cs typeface="Osaka" charset="0"/>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charset="0"/>
                <a:ea typeface="Osaka" charset="0"/>
                <a:cs typeface="Osaka" charset="0"/>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295C44CC-A155-0349-8F3D-2913EAA7E8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5" r:id="rId1"/>
    <p:sldLayoutId id="2147494342" r:id="rId2"/>
    <p:sldLayoutId id="2147494343" r:id="rId3"/>
    <p:sldLayoutId id="2147494344" r:id="rId4"/>
    <p:sldLayoutId id="2147494345" r:id="rId5"/>
    <p:sldLayoutId id="2147494346" r:id="rId6"/>
    <p:sldLayoutId id="2147494347" r:id="rId7"/>
    <p:sldLayoutId id="2147494348" r:id="rId8"/>
    <p:sldLayoutId id="2147494349" r:id="rId9"/>
    <p:sldLayoutId id="2147494350" r:id="rId10"/>
    <p:sldLayoutId id="214749435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94D77CAE-E48E-B341-AA6D-C352AB5D43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456" r:id="rId1"/>
    <p:sldLayoutId id="2147494352" r:id="rId2"/>
    <p:sldLayoutId id="2147494353" r:id="rId3"/>
    <p:sldLayoutId id="2147494354" r:id="rId4"/>
    <p:sldLayoutId id="2147494355" r:id="rId5"/>
    <p:sldLayoutId id="2147494356" r:id="rId6"/>
    <p:sldLayoutId id="2147494357" r:id="rId7"/>
    <p:sldLayoutId id="2147494358" r:id="rId8"/>
    <p:sldLayoutId id="2147494359" r:id="rId9"/>
    <p:sldLayoutId id="2147494360" r:id="rId10"/>
    <p:sldLayoutId id="214749436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A612FD4-8668-A646-AFF8-0698F5BE6D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7" r:id="rId1"/>
    <p:sldLayoutId id="2147494458" r:id="rId2"/>
    <p:sldLayoutId id="2147494459" r:id="rId3"/>
    <p:sldLayoutId id="2147494460" r:id="rId4"/>
    <p:sldLayoutId id="2147494461" r:id="rId5"/>
    <p:sldLayoutId id="2147494462" r:id="rId6"/>
    <p:sldLayoutId id="2147494463" r:id="rId7"/>
    <p:sldLayoutId id="2147494464" r:id="rId8"/>
    <p:sldLayoutId id="2147494465" r:id="rId9"/>
    <p:sldLayoutId id="2147494466" r:id="rId10"/>
    <p:sldLayoutId id="21474944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7F8BA41-9D65-A24B-94AB-9D8DA44061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68" r:id="rId1"/>
    <p:sldLayoutId id="2147494469" r:id="rId2"/>
    <p:sldLayoutId id="2147494470" r:id="rId3"/>
    <p:sldLayoutId id="2147494471" r:id="rId4"/>
    <p:sldLayoutId id="2147494472" r:id="rId5"/>
    <p:sldLayoutId id="2147494473" r:id="rId6"/>
    <p:sldLayoutId id="2147494474" r:id="rId7"/>
    <p:sldLayoutId id="2147494475" r:id="rId8"/>
    <p:sldLayoutId id="2147494476" r:id="rId9"/>
    <p:sldLayoutId id="2147494477" r:id="rId10"/>
    <p:sldLayoutId id="2147494478"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charset="0"/>
                <a:cs typeface="Osaka" charset="0"/>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charset="0"/>
                <a:cs typeface="Osaka" charset="0"/>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F1AFD79C-E73A-5245-BF0C-C967A8BD16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362" r:id="rId1"/>
    <p:sldLayoutId id="2147494363" r:id="rId2"/>
    <p:sldLayoutId id="2147494364" r:id="rId3"/>
    <p:sldLayoutId id="2147494365" r:id="rId4"/>
    <p:sldLayoutId id="2147494366" r:id="rId5"/>
    <p:sldLayoutId id="2147494367" r:id="rId6"/>
    <p:sldLayoutId id="2147494368" r:id="rId7"/>
    <p:sldLayoutId id="2147494369" r:id="rId8"/>
    <p:sldLayoutId id="2147494370" r:id="rId9"/>
    <p:sldLayoutId id="2147494371" r:id="rId10"/>
    <p:sldLayoutId id="21474943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cs typeface="MS Pゴシック" charset="0"/>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S Pゴシック" charset="0"/>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S Pゴシック" charset="0"/>
              </a:defRPr>
            </a:lvl1pPr>
          </a:lstStyle>
          <a:p>
            <a:pPr>
              <a:defRPr/>
            </a:pPr>
            <a:fld id="{57E4A586-5326-C841-9794-AE006A5AD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373" r:id="rId1"/>
    <p:sldLayoutId id="2147494374" r:id="rId2"/>
    <p:sldLayoutId id="2147494375" r:id="rId3"/>
    <p:sldLayoutId id="2147494376" r:id="rId4"/>
    <p:sldLayoutId id="2147494377" r:id="rId5"/>
    <p:sldLayoutId id="2147494378" r:id="rId6"/>
    <p:sldLayoutId id="2147494379" r:id="rId7"/>
    <p:sldLayoutId id="2147494380" r:id="rId8"/>
    <p:sldLayoutId id="2147494381" r:id="rId9"/>
    <p:sldLayoutId id="2147494382" r:id="rId10"/>
    <p:sldLayoutId id="21474943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F6096C4-C9AD-4B43-B724-A38E2D8AE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79" r:id="rId1"/>
    <p:sldLayoutId id="2147494480" r:id="rId2"/>
    <p:sldLayoutId id="2147494481" r:id="rId3"/>
    <p:sldLayoutId id="2147494482" r:id="rId4"/>
    <p:sldLayoutId id="2147494483" r:id="rId5"/>
    <p:sldLayoutId id="2147494484" r:id="rId6"/>
    <p:sldLayoutId id="2147494485" r:id="rId7"/>
    <p:sldLayoutId id="2147494486" r:id="rId8"/>
    <p:sldLayoutId id="2147494487" r:id="rId9"/>
    <p:sldLayoutId id="2147494488" r:id="rId10"/>
    <p:sldLayoutId id="21474944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23" name="Freeform 6"/>
            <p:cNvSpPr>
              <a:spLocks/>
            </p:cNvSpPr>
            <p:nvPr/>
          </p:nvSpPr>
          <p:spPr bwMode="hidden">
            <a:xfrm>
              <a:off x="4038" y="3577"/>
              <a:ext cx="1720" cy="65"/>
            </a:xfrm>
            <a:custGeom>
              <a:avLst/>
              <a:gdLst>
                <a:gd name="T0" fmla="*/ 1664 w 1722"/>
                <a:gd name="T1" fmla="*/ 37 h 66"/>
                <a:gd name="T2" fmla="*/ 1664 w 1722"/>
                <a:gd name="T3" fmla="*/ 33 h 66"/>
                <a:gd name="T4" fmla="*/ 0 w 1722"/>
                <a:gd name="T5" fmla="*/ 0 h 66"/>
                <a:gd name="T6" fmla="*/ 0 w 1722"/>
                <a:gd name="T7" fmla="*/ 33 h 66"/>
                <a:gd name="T8" fmla="*/ 1664 w 1722"/>
                <a:gd name="T9" fmla="*/ 37 h 66"/>
                <a:gd name="T10" fmla="*/ 1664 w 1722"/>
                <a:gd name="T11" fmla="*/ 3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79 w 4789"/>
                <a:gd name="T3" fmla="*/ 77 h 329"/>
                <a:gd name="T4" fmla="*/ 477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18125" name="Freeform 8"/>
            <p:cNvSpPr>
              <a:spLocks/>
            </p:cNvSpPr>
            <p:nvPr/>
          </p:nvSpPr>
          <p:spPr bwMode="hidden">
            <a:xfrm>
              <a:off x="4784" y="3702"/>
              <a:ext cx="974" cy="101"/>
            </a:xfrm>
            <a:custGeom>
              <a:avLst/>
              <a:gdLst>
                <a:gd name="T0" fmla="*/ 946 w 975"/>
                <a:gd name="T1" fmla="*/ 48 h 101"/>
                <a:gd name="T2" fmla="*/ 946 w 975"/>
                <a:gd name="T3" fmla="*/ 0 h 101"/>
                <a:gd name="T4" fmla="*/ 0 w 975"/>
                <a:gd name="T5" fmla="*/ 24 h 101"/>
                <a:gd name="T6" fmla="*/ 0 w 975"/>
                <a:gd name="T7" fmla="*/ 101 h 101"/>
                <a:gd name="T8" fmla="*/ 946 w 975"/>
                <a:gd name="T9" fmla="*/ 48 h 101"/>
                <a:gd name="T10" fmla="*/ 94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8126" name="Freeform 9"/>
            <p:cNvSpPr>
              <a:spLocks/>
            </p:cNvSpPr>
            <p:nvPr/>
          </p:nvSpPr>
          <p:spPr bwMode="hidden">
            <a:xfrm>
              <a:off x="3619" y="3815"/>
              <a:ext cx="2139" cy="198"/>
            </a:xfrm>
            <a:custGeom>
              <a:avLst/>
              <a:gdLst>
                <a:gd name="T0" fmla="*/ 2083 w 2141"/>
                <a:gd name="T1" fmla="*/ 0 h 198"/>
                <a:gd name="T2" fmla="*/ 0 w 2141"/>
                <a:gd name="T3" fmla="*/ 156 h 198"/>
                <a:gd name="T4" fmla="*/ 0 w 2141"/>
                <a:gd name="T5" fmla="*/ 198 h 198"/>
                <a:gd name="T6" fmla="*/ 2083 w 2141"/>
                <a:gd name="T7" fmla="*/ 0 h 198"/>
                <a:gd name="T8" fmla="*/ 208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28" name="Freeform 11"/>
            <p:cNvSpPr>
              <a:spLocks/>
            </p:cNvSpPr>
            <p:nvPr/>
          </p:nvSpPr>
          <p:spPr bwMode="hidden">
            <a:xfrm>
              <a:off x="2097" y="4043"/>
              <a:ext cx="2514" cy="276"/>
            </a:xfrm>
            <a:custGeom>
              <a:avLst/>
              <a:gdLst>
                <a:gd name="T0" fmla="*/ 2095 w 2517"/>
                <a:gd name="T1" fmla="*/ 276 h 276"/>
                <a:gd name="T2" fmla="*/ 2430 w 2517"/>
                <a:gd name="T3" fmla="*/ 204 h 276"/>
                <a:gd name="T4" fmla="*/ 2173 w 2517"/>
                <a:gd name="T5" fmla="*/ 0 h 276"/>
                <a:gd name="T6" fmla="*/ 0 w 2517"/>
                <a:gd name="T7" fmla="*/ 276 h 276"/>
                <a:gd name="T8" fmla="*/ 2095 w 2517"/>
                <a:gd name="T9" fmla="*/ 276 h 276"/>
                <a:gd name="T10" fmla="*/ 209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30" name="Freeform 13"/>
            <p:cNvSpPr>
              <a:spLocks/>
            </p:cNvSpPr>
            <p:nvPr/>
          </p:nvSpPr>
          <p:spPr bwMode="hidden">
            <a:xfrm>
              <a:off x="5030" y="3151"/>
              <a:ext cx="728" cy="240"/>
            </a:xfrm>
            <a:custGeom>
              <a:avLst/>
              <a:gdLst>
                <a:gd name="T0" fmla="*/ 700 w 729"/>
                <a:gd name="T1" fmla="*/ 240 h 240"/>
                <a:gd name="T2" fmla="*/ 0 w 729"/>
                <a:gd name="T3" fmla="*/ 0 h 240"/>
                <a:gd name="T4" fmla="*/ 0 w 729"/>
                <a:gd name="T5" fmla="*/ 6 h 240"/>
                <a:gd name="T6" fmla="*/ 700 w 729"/>
                <a:gd name="T7" fmla="*/ 240 h 240"/>
                <a:gd name="T8" fmla="*/ 70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32" name="Freeform 15"/>
            <p:cNvSpPr>
              <a:spLocks/>
            </p:cNvSpPr>
            <p:nvPr/>
          </p:nvSpPr>
          <p:spPr bwMode="hidden">
            <a:xfrm>
              <a:off x="5030" y="3049"/>
              <a:ext cx="728" cy="318"/>
            </a:xfrm>
            <a:custGeom>
              <a:avLst/>
              <a:gdLst>
                <a:gd name="T0" fmla="*/ 700 w 729"/>
                <a:gd name="T1" fmla="*/ 318 h 318"/>
                <a:gd name="T2" fmla="*/ 700 w 729"/>
                <a:gd name="T3" fmla="*/ 312 h 318"/>
                <a:gd name="T4" fmla="*/ 0 w 729"/>
                <a:gd name="T5" fmla="*/ 0 h 318"/>
                <a:gd name="T6" fmla="*/ 0 w 729"/>
                <a:gd name="T7" fmla="*/ 54 h 318"/>
                <a:gd name="T8" fmla="*/ 700 w 729"/>
                <a:gd name="T9" fmla="*/ 318 h 318"/>
                <a:gd name="T10" fmla="*/ 70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4 w 2200"/>
                <a:gd name="T3" fmla="*/ 2478 h 2482"/>
                <a:gd name="T4" fmla="*/ 2196 w 2200"/>
                <a:gd name="T5" fmla="*/ 2472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45" name="Freeform 28"/>
            <p:cNvSpPr>
              <a:spLocks/>
            </p:cNvSpPr>
            <p:nvPr/>
          </p:nvSpPr>
          <p:spPr bwMode="hidden">
            <a:xfrm>
              <a:off x="5698" y="653"/>
              <a:ext cx="60" cy="311"/>
            </a:xfrm>
            <a:custGeom>
              <a:avLst/>
              <a:gdLst>
                <a:gd name="T0" fmla="*/ 0 w 60"/>
                <a:gd name="T1" fmla="*/ 144 h 312"/>
                <a:gd name="T2" fmla="*/ 60 w 60"/>
                <a:gd name="T3" fmla="*/ 28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81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21815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818BFB4F-9D66-D240-8CDA-587BCEE0CC1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490" r:id="rId1"/>
    <p:sldLayoutId id="2147494491" r:id="rId2"/>
    <p:sldLayoutId id="2147494492" r:id="rId3"/>
    <p:sldLayoutId id="2147494493" r:id="rId4"/>
    <p:sldLayoutId id="2147494494" r:id="rId5"/>
    <p:sldLayoutId id="2147494495" r:id="rId6"/>
    <p:sldLayoutId id="2147494496" r:id="rId7"/>
    <p:sldLayoutId id="2147494497" r:id="rId8"/>
    <p:sldLayoutId id="2147494498" r:id="rId9"/>
    <p:sldLayoutId id="2147494499" r:id="rId10"/>
    <p:sldLayoutId id="214749450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9B6BBBD4-FB28-6049-99AC-F6E65CA5F0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539" r:id="rId1"/>
    <p:sldLayoutId id="2147494540" r:id="rId2"/>
    <p:sldLayoutId id="2147494541" r:id="rId3"/>
    <p:sldLayoutId id="2147494542" r:id="rId4"/>
    <p:sldLayoutId id="2147494543" r:id="rId5"/>
    <p:sldLayoutId id="2147494544" r:id="rId6"/>
    <p:sldLayoutId id="2147494545" r:id="rId7"/>
    <p:sldLayoutId id="2147494546" r:id="rId8"/>
    <p:sldLayoutId id="2147494547" r:id="rId9"/>
    <p:sldLayoutId id="2147494548" r:id="rId10"/>
    <p:sldLayoutId id="21474945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0551C17-0D13-8848-9D02-2AB84E42DF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244" r:id="rId1"/>
    <p:sldLayoutId id="2147494245" r:id="rId2"/>
    <p:sldLayoutId id="2147494246" r:id="rId3"/>
    <p:sldLayoutId id="2147494247" r:id="rId4"/>
    <p:sldLayoutId id="2147494248" r:id="rId5"/>
    <p:sldLayoutId id="2147494249" r:id="rId6"/>
    <p:sldLayoutId id="2147494250" r:id="rId7"/>
    <p:sldLayoutId id="2147494251" r:id="rId8"/>
    <p:sldLayoutId id="2147494252" r:id="rId9"/>
    <p:sldLayoutId id="2147494253" r:id="rId10"/>
    <p:sldLayoutId id="214749425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515817226"/>
      </p:ext>
    </p:extLst>
  </p:cSld>
  <p:clrMap bg1="lt1" tx1="dk1" bg2="lt2" tx2="dk2" accent1="accent1" accent2="accent2" accent3="accent3" accent4="accent4" accent5="accent5" accent6="accent6" hlink="hlink" folHlink="folHlink"/>
  <p:sldLayoutIdLst>
    <p:sldLayoutId id="2147494576" r:id="rId1"/>
    <p:sldLayoutId id="2147494577" r:id="rId2"/>
    <p:sldLayoutId id="2147494578" r:id="rId3"/>
    <p:sldLayoutId id="2147494579" r:id="rId4"/>
    <p:sldLayoutId id="2147494580" r:id="rId5"/>
    <p:sldLayoutId id="2147494581" r:id="rId6"/>
    <p:sldLayoutId id="2147494582" r:id="rId7"/>
    <p:sldLayoutId id="2147494583" r:id="rId8"/>
    <p:sldLayoutId id="2147494584" r:id="rId9"/>
    <p:sldLayoutId id="2147494585" r:id="rId10"/>
    <p:sldLayoutId id="21474945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95974215"/>
      </p:ext>
    </p:extLst>
  </p:cSld>
  <p:clrMap bg1="lt1" tx1="dk1" bg2="lt2" tx2="dk2" accent1="accent1" accent2="accent2" accent3="accent3" accent4="accent4" accent5="accent5" accent6="accent6" hlink="hlink" folHlink="folHlink"/>
  <p:sldLayoutIdLst>
    <p:sldLayoutId id="2147494588" r:id="rId1"/>
    <p:sldLayoutId id="2147494589" r:id="rId2"/>
    <p:sldLayoutId id="2147494590" r:id="rId3"/>
    <p:sldLayoutId id="2147494591" r:id="rId4"/>
    <p:sldLayoutId id="2147494592" r:id="rId5"/>
    <p:sldLayoutId id="2147494593" r:id="rId6"/>
    <p:sldLayoutId id="2147494594" r:id="rId7"/>
    <p:sldLayoutId id="2147494595" r:id="rId8"/>
    <p:sldLayoutId id="2147494596" r:id="rId9"/>
    <p:sldLayoutId id="2147494597" r:id="rId10"/>
    <p:sldLayoutId id="21474945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eaLnBrk="1" hangingPunct="1">
              <a:defRPr/>
            </a:pPr>
            <a:fld id="{435090FA-97C6-0F42-88D2-CF26FBEE8361}" type="datetimeFigureOut">
              <a:rPr lang="en-US"/>
              <a:pPr eaLnBrk="1" hangingPunct="1">
                <a:defRPr/>
              </a:pPr>
              <a:t>5/1/21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eaLnBrk="1" hangingPunct="1">
              <a:defRPr/>
            </a:pPr>
            <a:fld id="{B3095FBB-E422-2242-90A7-1CA55E2A572C}" type="slidenum">
              <a:rPr lang="en-US"/>
              <a:pPr eaLnBrk="1" hangingPunct="1">
                <a:defRPr/>
              </a:pPr>
              <a:t>‹#›</a:t>
            </a:fld>
            <a:endParaRPr lang="en-US"/>
          </a:p>
        </p:txBody>
      </p:sp>
    </p:spTree>
    <p:extLst>
      <p:ext uri="{BB962C8B-B14F-4D97-AF65-F5344CB8AC3E}">
        <p14:creationId xmlns:p14="http://schemas.microsoft.com/office/powerpoint/2010/main" val="4100673638"/>
      </p:ext>
    </p:extLst>
  </p:cSld>
  <p:clrMap bg1="lt1" tx1="dk1" bg2="lt2" tx2="dk2" accent1="accent1" accent2="accent2" accent3="accent3" accent4="accent4" accent5="accent5" accent6="accent6" hlink="hlink" folHlink="folHlink"/>
  <p:sldLayoutIdLst>
    <p:sldLayoutId id="2147494600" r:id="rId1"/>
    <p:sldLayoutId id="2147494601" r:id="rId2"/>
    <p:sldLayoutId id="2147494602" r:id="rId3"/>
    <p:sldLayoutId id="2147494603" r:id="rId4"/>
    <p:sldLayoutId id="2147494604" r:id="rId5"/>
    <p:sldLayoutId id="2147494605" r:id="rId6"/>
    <p:sldLayoutId id="2147494606" r:id="rId7"/>
    <p:sldLayoutId id="2147494607" r:id="rId8"/>
    <p:sldLayoutId id="2147494608" r:id="rId9"/>
    <p:sldLayoutId id="2147494609" r:id="rId10"/>
    <p:sldLayoutId id="214749461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811981510"/>
      </p:ext>
    </p:extLst>
  </p:cSld>
  <p:clrMap bg1="dk2" tx1="lt1" bg2="dk1" tx2="lt2" accent1="accent1" accent2="accent2" accent3="accent3" accent4="accent4" accent5="accent5" accent6="accent6" hlink="hlink" folHlink="folHlink"/>
  <p:sldLayoutIdLst>
    <p:sldLayoutId id="2147494612" r:id="rId1"/>
    <p:sldLayoutId id="2147494613" r:id="rId2"/>
    <p:sldLayoutId id="2147494614" r:id="rId3"/>
    <p:sldLayoutId id="2147494615" r:id="rId4"/>
    <p:sldLayoutId id="2147494616" r:id="rId5"/>
    <p:sldLayoutId id="2147494617" r:id="rId6"/>
    <p:sldLayoutId id="2147494618" r:id="rId7"/>
    <p:sldLayoutId id="2147494619" r:id="rId8"/>
    <p:sldLayoutId id="2147494620" r:id="rId9"/>
    <p:sldLayoutId id="2147494621" r:id="rId10"/>
    <p:sldLayoutId id="21474946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1757542225"/>
      </p:ext>
    </p:extLst>
  </p:cSld>
  <p:clrMap bg1="dk2" tx1="lt1" bg2="dk1" tx2="lt2" accent1="accent1" accent2="accent2" accent3="accent3" accent4="accent4" accent5="accent5" accent6="accent6" hlink="hlink" folHlink="folHlink"/>
  <p:sldLayoutIdLst>
    <p:sldLayoutId id="2147494624" r:id="rId1"/>
    <p:sldLayoutId id="2147494625" r:id="rId2"/>
    <p:sldLayoutId id="2147494626" r:id="rId3"/>
    <p:sldLayoutId id="2147494627" r:id="rId4"/>
    <p:sldLayoutId id="2147494628" r:id="rId5"/>
    <p:sldLayoutId id="2147494629" r:id="rId6"/>
    <p:sldLayoutId id="2147494630" r:id="rId7"/>
    <p:sldLayoutId id="2147494631" r:id="rId8"/>
    <p:sldLayoutId id="2147494632" r:id="rId9"/>
    <p:sldLayoutId id="2147494633" r:id="rId10"/>
    <p:sldLayoutId id="2147494634" r:id="rId11"/>
    <p:sldLayoutId id="214749463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C921B5A0-3A9F-C841-956B-829DFC56866A}" type="slidenum">
              <a:rPr lang="en-US"/>
              <a:pPr>
                <a:defRPr/>
              </a:pPr>
              <a:t>‹#›</a:t>
            </a:fld>
            <a:endParaRPr lang="en-US"/>
          </a:p>
        </p:txBody>
      </p:sp>
    </p:spTree>
    <p:extLst>
      <p:ext uri="{BB962C8B-B14F-4D97-AF65-F5344CB8AC3E}">
        <p14:creationId xmlns:p14="http://schemas.microsoft.com/office/powerpoint/2010/main" val="38476559"/>
      </p:ext>
    </p:extLst>
  </p:cSld>
  <p:clrMap bg1="dk2" tx1="lt1" bg2="dk1" tx2="lt2" accent1="accent1" accent2="accent2" accent3="accent3" accent4="accent4" accent5="accent5" accent6="accent6" hlink="hlink" folHlink="folHlink"/>
  <p:sldLayoutIdLst>
    <p:sldLayoutId id="2147494637" r:id="rId1"/>
    <p:sldLayoutId id="2147494638" r:id="rId2"/>
    <p:sldLayoutId id="2147494639" r:id="rId3"/>
    <p:sldLayoutId id="2147494640" r:id="rId4"/>
    <p:sldLayoutId id="2147494641" r:id="rId5"/>
    <p:sldLayoutId id="2147494642" r:id="rId6"/>
    <p:sldLayoutId id="2147494643" r:id="rId7"/>
    <p:sldLayoutId id="2147494644" r:id="rId8"/>
    <p:sldLayoutId id="2147494645" r:id="rId9"/>
    <p:sldLayoutId id="2147494646" r:id="rId10"/>
    <p:sldLayoutId id="21474946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633586347"/>
      </p:ext>
    </p:extLst>
  </p:cSld>
  <p:clrMap bg1="dk2" tx1="lt1" bg2="dk1" tx2="lt2" accent1="accent1" accent2="accent2" accent3="accent3" accent4="accent4" accent5="accent5" accent6="accent6" hlink="hlink" folHlink="folHlink"/>
  <p:sldLayoutIdLst>
    <p:sldLayoutId id="2147494649" r:id="rId1"/>
    <p:sldLayoutId id="2147494650" r:id="rId2"/>
    <p:sldLayoutId id="2147494651" r:id="rId3"/>
    <p:sldLayoutId id="2147494652" r:id="rId4"/>
    <p:sldLayoutId id="2147494653" r:id="rId5"/>
    <p:sldLayoutId id="2147494654" r:id="rId6"/>
    <p:sldLayoutId id="2147494655" r:id="rId7"/>
    <p:sldLayoutId id="2147494656" r:id="rId8"/>
    <p:sldLayoutId id="2147494657" r:id="rId9"/>
    <p:sldLayoutId id="2147494658" r:id="rId10"/>
    <p:sldLayoutId id="21474946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5D8A0D8D-DF4C-F24A-A40C-963D2F09E4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090295"/>
      </p:ext>
    </p:extLst>
  </p:cSld>
  <p:clrMap bg1="lt1" tx1="dk1" bg2="lt2" tx2="dk2" accent1="accent1" accent2="accent2" accent3="accent3" accent4="accent4" accent5="accent5" accent6="accent6" hlink="hlink" folHlink="folHlink"/>
  <p:sldLayoutIdLst>
    <p:sldLayoutId id="2147494661" r:id="rId1"/>
    <p:sldLayoutId id="2147494662" r:id="rId2"/>
    <p:sldLayoutId id="2147494663" r:id="rId3"/>
    <p:sldLayoutId id="2147494664" r:id="rId4"/>
    <p:sldLayoutId id="2147494665" r:id="rId5"/>
    <p:sldLayoutId id="2147494666" r:id="rId6"/>
    <p:sldLayoutId id="2147494667" r:id="rId7"/>
    <p:sldLayoutId id="2147494668" r:id="rId8"/>
    <p:sldLayoutId id="2147494669" r:id="rId9"/>
    <p:sldLayoutId id="2147494670" r:id="rId10"/>
    <p:sldLayoutId id="2147494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3E9E908B-0DF6-9348-8635-7CEFD8D71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033263"/>
      </p:ext>
    </p:extLst>
  </p:cSld>
  <p:clrMap bg1="lt1" tx1="dk1" bg2="lt2" tx2="dk2" accent1="accent1" accent2="accent2" accent3="accent3" accent4="accent4" accent5="accent5" accent6="accent6" hlink="hlink" folHlink="folHlink"/>
  <p:sldLayoutIdLst>
    <p:sldLayoutId id="2147494673" r:id="rId1"/>
    <p:sldLayoutId id="2147494674" r:id="rId2"/>
    <p:sldLayoutId id="2147494675" r:id="rId3"/>
    <p:sldLayoutId id="2147494676" r:id="rId4"/>
    <p:sldLayoutId id="2147494677" r:id="rId5"/>
    <p:sldLayoutId id="2147494678" r:id="rId6"/>
    <p:sldLayoutId id="2147494679" r:id="rId7"/>
    <p:sldLayoutId id="2147494680" r:id="rId8"/>
    <p:sldLayoutId id="2147494681" r:id="rId9"/>
    <p:sldLayoutId id="2147494682" r:id="rId10"/>
    <p:sldLayoutId id="214749468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eaLnBrk="1" hangingPunct="1">
              <a:defRPr/>
            </a:pPr>
            <a:fld id="{D01D44C6-70EF-9D41-89F5-829615495349}" type="slidenum">
              <a:rPr lang="en-US"/>
              <a:pPr eaLnBrk="1" hangingPunct="1">
                <a:defRPr/>
              </a:pPr>
              <a:t>‹#›</a:t>
            </a:fld>
            <a:endParaRPr lang="en-US"/>
          </a:p>
        </p:txBody>
      </p:sp>
      <p:sp>
        <p:nvSpPr>
          <p:cNvPr id="7373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400">
              <a:solidFill>
                <a:srgbClr val="FFFFFF"/>
              </a:solidFill>
              <a:latin typeface="Times New Roman" charset="0"/>
            </a:endParaRPr>
          </a:p>
        </p:txBody>
      </p:sp>
      <p:sp>
        <p:nvSpPr>
          <p:cNvPr id="7373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400">
              <a:solidFill>
                <a:srgbClr val="FFFFFF"/>
              </a:solidFill>
              <a:latin typeface="Times New Roman" charset="0"/>
            </a:endParaRPr>
          </a:p>
        </p:txBody>
      </p:sp>
      <p:grpSp>
        <p:nvGrpSpPr>
          <p:cNvPr id="73736" name="Group 8"/>
          <p:cNvGrpSpPr>
            <a:grpSpLocks/>
          </p:cNvGrpSpPr>
          <p:nvPr/>
        </p:nvGrpSpPr>
        <p:grpSpPr bwMode="auto">
          <a:xfrm>
            <a:off x="228600" y="457200"/>
            <a:ext cx="1246188" cy="1371600"/>
            <a:chOff x="144" y="288"/>
            <a:chExt cx="785" cy="864"/>
          </a:xfrm>
        </p:grpSpPr>
        <p:sp>
          <p:nvSpPr>
            <p:cNvPr id="7373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3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4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sp>
          <p:nvSpPr>
            <p:cNvPr id="7375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2593035217"/>
      </p:ext>
    </p:extLst>
  </p:cSld>
  <p:clrMap bg1="dk2" tx1="lt1" bg2="dk1" tx2="lt2" accent1="accent1" accent2="accent2" accent3="accent3" accent4="accent4" accent5="accent5" accent6="accent6" hlink="hlink" folHlink="folHlink"/>
  <p:sldLayoutIdLst>
    <p:sldLayoutId id="2147494685"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7F0A125C-E772-0A45-B4E8-77302F5661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255" r:id="rId1"/>
    <p:sldLayoutId id="2147494256" r:id="rId2"/>
    <p:sldLayoutId id="2147494257" r:id="rId3"/>
    <p:sldLayoutId id="2147494258" r:id="rId4"/>
    <p:sldLayoutId id="2147494259" r:id="rId5"/>
    <p:sldLayoutId id="2147494260" r:id="rId6"/>
    <p:sldLayoutId id="2147494261" r:id="rId7"/>
    <p:sldLayoutId id="2147494262" r:id="rId8"/>
    <p:sldLayoutId id="2147494263" r:id="rId9"/>
    <p:sldLayoutId id="2147494264" r:id="rId10"/>
    <p:sldLayoutId id="21474942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450876-FCF6-7D46-80BF-FF1657984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434069"/>
      </p:ext>
    </p:extLst>
  </p:cSld>
  <p:clrMap bg1="lt1" tx1="dk1" bg2="lt2" tx2="dk2" accent1="accent1" accent2="accent2" accent3="accent3" accent4="accent4" accent5="accent5" accent6="accent6" hlink="hlink" folHlink="folHlink"/>
  <p:sldLayoutIdLst>
    <p:sldLayoutId id="2147494687" r:id="rId1"/>
    <p:sldLayoutId id="2147494688" r:id="rId2"/>
    <p:sldLayoutId id="2147494689" r:id="rId3"/>
    <p:sldLayoutId id="2147494690" r:id="rId4"/>
    <p:sldLayoutId id="2147494691" r:id="rId5"/>
    <p:sldLayoutId id="2147494692" r:id="rId6"/>
    <p:sldLayoutId id="2147494693" r:id="rId7"/>
    <p:sldLayoutId id="2147494694" r:id="rId8"/>
    <p:sldLayoutId id="2147494695" r:id="rId9"/>
    <p:sldLayoutId id="2147494696" r:id="rId10"/>
    <p:sldLayoutId id="214749469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rebuchet MS" charset="0"/>
                <a:ea typeface="Osaka" charset="0"/>
                <a:cs typeface="Osaka" charset="0"/>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rebuchet MS" charset="0"/>
                <a:ea typeface="Osaka" charset="0"/>
                <a:cs typeface="Osaka" charset="0"/>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EFA9FBD-5AC4-C942-8C28-BAB7844965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66" r:id="rId1"/>
    <p:sldLayoutId id="2147494267" r:id="rId2"/>
    <p:sldLayoutId id="2147494268" r:id="rId3"/>
    <p:sldLayoutId id="2147494269" r:id="rId4"/>
    <p:sldLayoutId id="2147494270" r:id="rId5"/>
    <p:sldLayoutId id="2147494271" r:id="rId6"/>
    <p:sldLayoutId id="2147494272" r:id="rId7"/>
    <p:sldLayoutId id="2147494273" r:id="rId8"/>
    <p:sldLayoutId id="2147494274" r:id="rId9"/>
    <p:sldLayoutId id="2147494275" r:id="rId10"/>
    <p:sldLayoutId id="214749427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ahoma" charset="0"/>
                <a:cs typeface="MS Pゴシック" charset="0"/>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ahoma" charset="0"/>
                <a:cs typeface="MS Pゴシック" charset="0"/>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9DA347C2-BD82-DA46-A151-3FBABEA562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449" r:id="rId1"/>
    <p:sldLayoutId id="2147494277" r:id="rId2"/>
    <p:sldLayoutId id="2147494278" r:id="rId3"/>
    <p:sldLayoutId id="2147494279" r:id="rId4"/>
    <p:sldLayoutId id="2147494280" r:id="rId5"/>
    <p:sldLayoutId id="2147494281" r:id="rId6"/>
    <p:sldLayoutId id="2147494282" r:id="rId7"/>
    <p:sldLayoutId id="2147494283" r:id="rId8"/>
    <p:sldLayoutId id="2147494284" r:id="rId9"/>
    <p:sldLayoutId id="2147494285" r:id="rId10"/>
    <p:sldLayoutId id="2147494286"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D0FCCFBD-D485-2447-9F23-EFB26695B3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0" r:id="rId1"/>
    <p:sldLayoutId id="2147494287" r:id="rId2"/>
    <p:sldLayoutId id="2147494288" r:id="rId3"/>
    <p:sldLayoutId id="2147494289" r:id="rId4"/>
    <p:sldLayoutId id="2147494290" r:id="rId5"/>
    <p:sldLayoutId id="2147494291" r:id="rId6"/>
    <p:sldLayoutId id="2147494292" r:id="rId7"/>
    <p:sldLayoutId id="2147494293" r:id="rId8"/>
    <p:sldLayoutId id="2147494294" r:id="rId9"/>
    <p:sldLayoutId id="2147494295" r:id="rId10"/>
    <p:sldLayoutId id="214749429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C288B1AA-B253-DB48-83F6-62789E14997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97" r:id="rId1"/>
    <p:sldLayoutId id="2147494298" r:id="rId2"/>
    <p:sldLayoutId id="2147494299" r:id="rId3"/>
    <p:sldLayoutId id="2147494300" r:id="rId4"/>
    <p:sldLayoutId id="2147494301" r:id="rId5"/>
    <p:sldLayoutId id="2147494302" r:id="rId6"/>
    <p:sldLayoutId id="2147494303" r:id="rId7"/>
    <p:sldLayoutId id="2147494304" r:id="rId8"/>
    <p:sldLayoutId id="2147494305" r:id="rId9"/>
    <p:sldLayoutId id="2147494306" r:id="rId10"/>
    <p:sldLayoutId id="2147494307" r:id="rId11"/>
    <p:sldLayoutId id="2147494308"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Verdana" charset="0"/>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Verdana" charset="0"/>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450F76B9-6E4E-F44F-8070-5F5167B7AB7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309" r:id="rId1"/>
    <p:sldLayoutId id="2147494310" r:id="rId2"/>
    <p:sldLayoutId id="2147494311" r:id="rId3"/>
    <p:sldLayoutId id="2147494312" r:id="rId4"/>
    <p:sldLayoutId id="2147494313" r:id="rId5"/>
    <p:sldLayoutId id="2147494314" r:id="rId6"/>
    <p:sldLayoutId id="2147494315" r:id="rId7"/>
    <p:sldLayoutId id="2147494316" r:id="rId8"/>
    <p:sldLayoutId id="2147494317" r:id="rId9"/>
    <p:sldLayoutId id="2147494318" r:id="rId10"/>
    <p:sldLayoutId id="2147494319" r:id="rId11"/>
    <p:sldLayoutId id="214749432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2EEDD69-DB4C-514B-AB3D-2CC78C62D4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5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91.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59.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jpeg"/><Relationship Id="rId1" Type="http://schemas.openxmlformats.org/officeDocument/2006/relationships/slideLayout" Target="../slideLayouts/slideLayout24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4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1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1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13.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13.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80.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90.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69.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9.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0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0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0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0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0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0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0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2.xml"/><Relationship Id="rId1" Type="http://schemas.openxmlformats.org/officeDocument/2006/relationships/vmlDrawing" Target="../drawings/vmlDrawing1.vml"/><Relationship Id="rId5" Type="http://schemas.openxmlformats.org/officeDocument/2006/relationships/image" Target="../media/image82.png"/><Relationship Id="rId4" Type="http://schemas.openxmlformats.org/officeDocument/2006/relationships/package" Target="../embeddings/Microsoft_Word_Document.docx"/></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0.xml"/><Relationship Id="rId1" Type="http://schemas.openxmlformats.org/officeDocument/2006/relationships/slideLayout" Target="../slideLayouts/slideLayout78.xml"/><Relationship Id="rId4" Type="http://schemas.openxmlformats.org/officeDocument/2006/relationships/image" Target="../media/image87.emf"/></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1.xml"/><Relationship Id="rId1" Type="http://schemas.openxmlformats.org/officeDocument/2006/relationships/slideLayout" Target="../slideLayouts/slideLayout29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46.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03.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Preaching Iv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02" name="Picture 1"/>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338138" y="0"/>
            <a:ext cx="8305800" cy="4752975"/>
          </a:xfrm>
        </p:spPr>
        <p:txBody>
          <a:bodyPr/>
          <a:lstStyle/>
          <a:p>
            <a:pPr eaLnBrk="1" hangingPunct="1">
              <a:defRPr/>
            </a:pPr>
            <a:r>
              <a:rPr lang="en-US" sz="9800" b="1">
                <a:effectLst>
                  <a:glow rad="152400">
                    <a:schemeClr val="tx1"/>
                  </a:glow>
                </a:effectLst>
                <a:latin typeface="Arial" charset="0"/>
                <a:ea typeface="ＭＳ Ｐゴシック" charset="0"/>
                <a:cs typeface="ＭＳ Ｐゴシック" charset="0"/>
              </a:rPr>
              <a:t>Pungno Kyaklan</a:t>
            </a:r>
            <a:r>
              <a:rPr lang="en-US" sz="11700" b="1">
                <a:effectLst>
                  <a:glow rad="152400">
                    <a:schemeClr val="tx1"/>
                  </a:glow>
                </a:effectLst>
                <a:latin typeface="Arial" charset="0"/>
                <a:ea typeface="ＭＳ Ｐゴシック" charset="0"/>
                <a:cs typeface="ＭＳ Ｐゴシック" charset="0"/>
              </a:rPr>
              <a:t>:</a:t>
            </a:r>
            <a:br>
              <a:rPr lang="en-US" sz="11700" b="1">
                <a:effectLst>
                  <a:glow rad="152400">
                    <a:schemeClr val="tx1"/>
                  </a:glow>
                </a:effectLst>
                <a:latin typeface="Arial" charset="0"/>
                <a:ea typeface="ＭＳ Ｐゴシック" charset="0"/>
                <a:cs typeface="ＭＳ Ｐゴシック" charset="0"/>
              </a:rPr>
            </a:br>
            <a:r>
              <a:rPr lang="en-US" sz="6600" b="1" i="1">
                <a:effectLst>
                  <a:glow rad="152400">
                    <a:schemeClr val="tx1"/>
                  </a:glow>
                </a:effectLst>
                <a:latin typeface="Arial" charset="0"/>
                <a:ea typeface="ＭＳ Ｐゴシック" charset="0"/>
                <a:cs typeface="ＭＳ Ｐゴシック" charset="0"/>
              </a:rPr>
              <a:t>Ero-ro Lanka</a:t>
            </a:r>
            <a:endParaRPr lang="en-US" b="1">
              <a:effectLst>
                <a:glow rad="1524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0" y="6177498"/>
            <a:ext cx="9144000" cy="707886"/>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2000" b="1">
                <a:solidFill>
                  <a:srgbClr val="FFFFFF"/>
                </a:solidFill>
                <a:effectLst>
                  <a:glow rad="152400">
                    <a:schemeClr val="tx1"/>
                  </a:glow>
                </a:effectLst>
                <a:cs typeface="Arial" charset="0"/>
              </a:rPr>
              <a:t>Dr Rick Griffith • Singapore Bible College</a:t>
            </a:r>
          </a:p>
          <a:p>
            <a:pPr algn="ctr" eaLnBrk="1" hangingPunct="1">
              <a:defRPr/>
            </a:pPr>
            <a:r>
              <a:rPr lang="en-US" sz="2000" b="1">
                <a:solidFill>
                  <a:srgbClr val="FFFFFF"/>
                </a:solidFill>
                <a:effectLst>
                  <a:glow rad="152400">
                    <a:schemeClr val="tx1"/>
                  </a:glow>
                </a:effectLst>
                <a:cs typeface="Arial" charset="0"/>
              </a:rPr>
              <a:t>BibleStudyDownloads.org</a:t>
            </a:r>
          </a:p>
        </p:txBody>
      </p:sp>
      <p:sp>
        <p:nvSpPr>
          <p:cNvPr id="7" name="Rectangle 2"/>
          <p:cNvSpPr txBox="1">
            <a:spLocks noChangeArrowheads="1"/>
          </p:cNvSpPr>
          <p:nvPr/>
        </p:nvSpPr>
        <p:spPr bwMode="auto">
          <a:xfrm>
            <a:off x="381000" y="4797425"/>
            <a:ext cx="83058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4400" b="1">
                <a:solidFill>
                  <a:schemeClr val="tx2"/>
                </a:solidFill>
                <a:effectLst>
                  <a:glow rad="152400">
                    <a:schemeClr val="tx1"/>
                  </a:glow>
                </a:effectLst>
              </a:rPr>
              <a:t>Pungno Kyaklan1 Ekha lanso</a:t>
            </a:r>
            <a:endParaRPr lang="en-US" sz="1200" b="1">
              <a:solidFill>
                <a:schemeClr val="tx2"/>
              </a:solidFill>
              <a:effectLst>
                <a:glow rad="152400">
                  <a:schemeClr val="tx1"/>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100877"/>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p>
        </p:txBody>
      </p:sp>
      <p:sp>
        <p:nvSpPr>
          <p:cNvPr id="2" name="Title 1"/>
          <p:cNvSpPr>
            <a:spLocks noGrp="1"/>
          </p:cNvSpPr>
          <p:nvPr>
            <p:ph type="title"/>
          </p:nvPr>
        </p:nvSpPr>
        <p:spPr>
          <a:xfrm>
            <a:off x="0" y="6100876"/>
            <a:ext cx="9144000" cy="757124"/>
          </a:xfrm>
        </p:spPr>
        <p:txBody>
          <a:bodyPr/>
          <a:lstStyle/>
          <a:p>
            <a:pPr>
              <a:defRPr/>
            </a:pPr>
            <a:r>
              <a:rPr lang="en-US" b="1" dirty="0">
                <a:solidFill>
                  <a:schemeClr val="tx1"/>
                </a:solidFill>
                <a:effectLst>
                  <a:glow rad="266700">
                    <a:schemeClr val="bg1">
                      <a:alpha val="75000"/>
                    </a:schemeClr>
                  </a:glow>
                </a:effectLst>
              </a:rPr>
              <a:t>Stephen flies 174 passengers</a:t>
            </a:r>
          </a:p>
        </p:txBody>
      </p:sp>
    </p:spTree>
    <p:extLst>
      <p:ext uri="{BB962C8B-B14F-4D97-AF65-F5344CB8AC3E}">
        <p14:creationId xmlns:p14="http://schemas.microsoft.com/office/powerpoint/2010/main" val="27044098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(24)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792" y="28737"/>
            <a:ext cx="2827208" cy="3573016"/>
          </a:xfrm>
          <a:prstGeom prst="rect">
            <a:avLst/>
          </a:prstGeom>
        </p:spPr>
      </p:pic>
    </p:spTree>
    <p:extLst>
      <p:ext uri="{BB962C8B-B14F-4D97-AF65-F5344CB8AC3E}">
        <p14:creationId xmlns:p14="http://schemas.microsoft.com/office/powerpoint/2010/main" val="4136545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E-Wothok yansasa…</a:t>
            </a:r>
          </a:p>
        </p:txBody>
      </p:sp>
      <p:pic>
        <p:nvPicPr>
          <p:cNvPr id="4" name="Picture 1" descr="WV-Primary_wTag.eps"/>
          <p:cNvPicPr>
            <a:picLocks noChangeAspect="1"/>
          </p:cNvPicPr>
          <p:nvPr/>
        </p:nvPicPr>
        <p:blipFill>
          <a:blip r:embed="rId4"/>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12299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3055823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461584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286292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7"/>
              </a:srgbClr>
            </a:outerShdw>
          </a:effectLst>
        </p:spPr>
        <p:txBody>
          <a:bodyPr/>
          <a:lstStyle/>
          <a:p>
            <a:pPr eaLnBrk="1" hangingPunct="1">
              <a:defRPr/>
            </a:pPr>
            <a:r>
              <a:rPr lang="en-US" sz="4000">
                <a:latin typeface="Arial Black" charset="0"/>
                <a:ea typeface="ＭＳ Ｐゴシック" charset="0"/>
                <a:cs typeface="ＭＳ Ｐゴシック" charset="0"/>
              </a:rPr>
              <a:t>SBC Tsemjak ana pungno jiang</a:t>
            </a:r>
            <a:endParaRPr lang="en-US" sz="2800" b="1">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824038" algn="l"/>
                <a:tab pos="4281488" algn="l"/>
              </a:tabLst>
              <a:defRPr sz="10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1000">
                <a:solidFill>
                  <a:schemeClr val="tx1"/>
                </a:solidFill>
                <a:latin typeface="Arial" charset="0"/>
                <a:ea typeface="ＭＳ Ｐゴシック" charset="0"/>
              </a:defRPr>
            </a:lvl2pPr>
            <a:lvl3pPr marL="1143000" indent="-228600" defTabSz="909638">
              <a:tabLst>
                <a:tab pos="1824038" algn="l"/>
                <a:tab pos="4281488" algn="l"/>
              </a:tabLst>
              <a:defRPr sz="1000">
                <a:solidFill>
                  <a:schemeClr val="tx1"/>
                </a:solidFill>
                <a:latin typeface="Arial" charset="0"/>
                <a:ea typeface="ＭＳ Ｐゴシック" charset="0"/>
              </a:defRPr>
            </a:lvl3pPr>
            <a:lvl4pPr marL="1600200" indent="-228600" defTabSz="909638">
              <a:tabLst>
                <a:tab pos="1824038" algn="l"/>
                <a:tab pos="4281488" algn="l"/>
              </a:tabLst>
              <a:defRPr sz="1000">
                <a:solidFill>
                  <a:schemeClr val="tx1"/>
                </a:solidFill>
                <a:latin typeface="Arial" charset="0"/>
                <a:ea typeface="ＭＳ Ｐゴシック" charset="0"/>
              </a:defRPr>
            </a:lvl4pPr>
            <a:lvl5pPr marL="2057400" indent="-228600" defTabSz="909638">
              <a:tabLst>
                <a:tab pos="1824038" algn="l"/>
                <a:tab pos="4281488"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Rhui-eze</a:t>
            </a:r>
            <a:endParaRPr lang="en-US" sz="4000">
              <a:solidFill>
                <a:srgbClr val="FFFF99"/>
              </a:solidFill>
              <a:latin typeface="Arial Black" charset="0"/>
            </a:endParaRPr>
          </a:p>
          <a:p>
            <a:pPr eaLnBrk="1" hangingPunct="1"/>
            <a:r>
              <a:rPr lang="en-US" sz="4000">
                <a:solidFill>
                  <a:srgbClr val="FFFF99"/>
                </a:solidFill>
                <a:latin typeface="Arial Black" charset="0"/>
              </a:rPr>
              <a:t>	OT	NT</a:t>
            </a:r>
          </a:p>
        </p:txBody>
      </p:sp>
      <p:sp>
        <p:nvSpPr>
          <p:cNvPr id="920581" name="Text Box 5"/>
          <p:cNvSpPr txBox="1">
            <a:spLocks noChangeArrowheads="1"/>
          </p:cNvSpPr>
          <p:nvPr/>
        </p:nvSpPr>
        <p:spPr bwMode="auto">
          <a:xfrm>
            <a:off x="311150" y="28956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10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10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10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10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Backgrounds</a:t>
            </a:r>
            <a:endParaRPr lang="en-US" sz="4000" i="1">
              <a:solidFill>
                <a:srgbClr val="FFFF99"/>
              </a:solidFill>
              <a:latin typeface="Arial Black" charset="0"/>
            </a:endParaRPr>
          </a:p>
          <a:p>
            <a:pPr eaLnBrk="1" hangingPunct="1"/>
            <a:r>
              <a:rPr lang="en-US" sz="4000">
                <a:solidFill>
                  <a:srgbClr val="FFFF99"/>
                </a:solidFill>
                <a:latin typeface="Arial Black" charset="0"/>
              </a:rPr>
              <a:t>	WOT		WNT	</a:t>
            </a:r>
          </a:p>
        </p:txBody>
      </p:sp>
      <p:sp>
        <p:nvSpPr>
          <p:cNvPr id="920582" name="Text Box 6"/>
          <p:cNvSpPr txBox="1">
            <a:spLocks noChangeArrowheads="1"/>
          </p:cNvSpPr>
          <p:nvPr/>
        </p:nvSpPr>
        <p:spPr bwMode="auto">
          <a:xfrm>
            <a:off x="311150" y="4206875"/>
            <a:ext cx="9144000"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090613" algn="l"/>
                <a:tab pos="3711575" algn="l"/>
                <a:tab pos="6056313" algn="l"/>
              </a:tabLst>
              <a:defRPr sz="10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1000">
                <a:solidFill>
                  <a:schemeClr val="tx1"/>
                </a:solidFill>
                <a:latin typeface="Arial" charset="0"/>
                <a:ea typeface="ＭＳ Ｐゴシック" charset="0"/>
              </a:defRPr>
            </a:lvl2pPr>
            <a:lvl3pPr marL="1143000" indent="-228600" defTabSz="909638">
              <a:tabLst>
                <a:tab pos="1090613" algn="l"/>
                <a:tab pos="3711575" algn="l"/>
                <a:tab pos="6056313" algn="l"/>
              </a:tabLst>
              <a:defRPr sz="1000">
                <a:solidFill>
                  <a:schemeClr val="tx1"/>
                </a:solidFill>
                <a:latin typeface="Arial" charset="0"/>
                <a:ea typeface="ＭＳ Ｐゴシック" charset="0"/>
              </a:defRPr>
            </a:lvl3pPr>
            <a:lvl4pPr marL="1600200" indent="-228600" defTabSz="909638">
              <a:tabLst>
                <a:tab pos="1090613" algn="l"/>
                <a:tab pos="3711575" algn="l"/>
                <a:tab pos="6056313" algn="l"/>
              </a:tabLst>
              <a:defRPr sz="1000">
                <a:solidFill>
                  <a:schemeClr val="tx1"/>
                </a:solidFill>
                <a:latin typeface="Arial" charset="0"/>
                <a:ea typeface="ＭＳ Ｐゴシック" charset="0"/>
              </a:defRPr>
            </a:lvl4pPr>
            <a:lvl5pPr marL="2057400" indent="-228600" defTabSz="909638">
              <a:tabLst>
                <a:tab pos="1090613" algn="l"/>
                <a:tab pos="3711575" algn="l"/>
                <a:tab pos="60563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Potsow-Yi</a:t>
            </a:r>
            <a:endParaRPr lang="en-US" sz="4000">
              <a:solidFill>
                <a:srgbClr val="FFFF99"/>
              </a:solidFill>
              <a:latin typeface="Arial Black" charset="0"/>
            </a:endParaRPr>
          </a:p>
          <a:p>
            <a:pPr eaLnBrk="1" hangingPunct="1"/>
            <a:r>
              <a:rPr lang="en-US" sz="4000">
                <a:solidFill>
                  <a:srgbClr val="FFFF99"/>
                </a:solidFill>
                <a:latin typeface="Arial Black" charset="0"/>
              </a:rPr>
              <a:t>	Ekhumkho Omon	Ojyu-ya</a:t>
            </a:r>
          </a:p>
        </p:txBody>
      </p:sp>
      <p:sp>
        <p:nvSpPr>
          <p:cNvPr id="920583" name="Text Box 7"/>
          <p:cNvSpPr txBox="1">
            <a:spLocks noChangeArrowheads="1"/>
          </p:cNvSpPr>
          <p:nvPr/>
        </p:nvSpPr>
        <p:spPr bwMode="auto">
          <a:xfrm>
            <a:off x="311150" y="5502275"/>
            <a:ext cx="9213850" cy="1200150"/>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2800350" algn="l"/>
                <a:tab pos="4233863" algn="l"/>
              </a:tabLst>
              <a:defRPr sz="10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1000">
                <a:solidFill>
                  <a:schemeClr val="tx1"/>
                </a:solidFill>
                <a:latin typeface="Arial" charset="0"/>
                <a:ea typeface="ＭＳ Ｐゴシック" charset="0"/>
              </a:defRPr>
            </a:lvl2pPr>
            <a:lvl3pPr marL="1143000" indent="-228600" defTabSz="909638">
              <a:tabLst>
                <a:tab pos="2800350" algn="l"/>
                <a:tab pos="4233863" algn="l"/>
              </a:tabLst>
              <a:defRPr sz="1000">
                <a:solidFill>
                  <a:schemeClr val="tx1"/>
                </a:solidFill>
                <a:latin typeface="Arial" charset="0"/>
                <a:ea typeface="ＭＳ Ｐゴシック" charset="0"/>
              </a:defRPr>
            </a:lvl3pPr>
            <a:lvl4pPr marL="1600200" indent="-228600" defTabSz="909638">
              <a:tabLst>
                <a:tab pos="2800350" algn="l"/>
                <a:tab pos="4233863" algn="l"/>
              </a:tabLst>
              <a:defRPr sz="1000">
                <a:solidFill>
                  <a:schemeClr val="tx1"/>
                </a:solidFill>
                <a:latin typeface="Arial" charset="0"/>
                <a:ea typeface="ＭＳ Ｐゴシック" charset="0"/>
              </a:defRPr>
            </a:lvl4pPr>
            <a:lvl5pPr marL="2057400" indent="-228600" defTabSz="909638">
              <a:tabLst>
                <a:tab pos="2800350" algn="l"/>
                <a:tab pos="423386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Pungno</a:t>
            </a:r>
            <a:endParaRPr lang="en-US" sz="4000">
              <a:solidFill>
                <a:srgbClr val="FFFF99"/>
              </a:solidFill>
              <a:latin typeface="Arial Black" charset="0"/>
            </a:endParaRPr>
          </a:p>
          <a:p>
            <a:pPr eaLnBrk="1" hangingPunct="1"/>
            <a:r>
              <a:rPr lang="en-US" sz="3200">
                <a:solidFill>
                  <a:srgbClr val="FFFF99"/>
                </a:solidFill>
                <a:latin typeface="Arial Black" charset="0"/>
              </a:rPr>
              <a:t>Pungno kyaklan 1	Pungno Kyaklan 2</a:t>
            </a:r>
          </a:p>
        </p:txBody>
      </p:sp>
      <p:sp>
        <p:nvSpPr>
          <p:cNvPr id="149511" name="Rectangle 2"/>
          <p:cNvSpPr txBox="1">
            <a:spLocks noChangeArrowheads="1"/>
          </p:cNvSpPr>
          <p:nvPr/>
        </p:nvSpPr>
        <p:spPr bwMode="auto">
          <a:xfrm>
            <a:off x="0" y="762000"/>
            <a:ext cx="9144000" cy="722313"/>
          </a:xfrm>
          <a:prstGeom prst="rect">
            <a:avLst/>
          </a:prstGeom>
          <a:noFill/>
          <a:ln>
            <a:noFill/>
          </a:ln>
          <a:effectLst>
            <a:outerShdw blurRad="63500" dist="38099" dir="2700000" algn="ctr" rotWithShape="0">
              <a:srgbClr val="FFFF9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4000">
                <a:solidFill>
                  <a:srgbClr val="000000"/>
                </a:solidFill>
                <a:latin typeface="Arial Black" charset="0"/>
              </a:rPr>
              <a:t>(English • Bahasa • Chinese)</a:t>
            </a:r>
            <a:endParaRPr lang="en-US" sz="3600" b="1">
              <a:solidFill>
                <a:srgbClr val="000000"/>
              </a:solidFill>
            </a:endParaRPr>
          </a:p>
        </p:txBody>
      </p:sp>
    </p:spTree>
    <p:extLst>
      <p:ext uri="{BB962C8B-B14F-4D97-AF65-F5344CB8AC3E}">
        <p14:creationId xmlns:p14="http://schemas.microsoft.com/office/powerpoint/2010/main" val="3135799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Kyong 50 Yantsü 9 lona</a:t>
            </a: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October 2017</a:t>
            </a:r>
            <a:endParaRPr lang="en-US" sz="4400" b="1"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61150884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Jan 2017</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grpSp>
      <p:sp>
        <p:nvSpPr>
          <p:cNvPr id="361485" name="Text Box 13"/>
          <p:cNvSpPr txBox="1">
            <a:spLocks noChangeArrowheads="1"/>
          </p:cNvSpPr>
          <p:nvPr/>
        </p:nvSpPr>
        <p:spPr bwMode="auto">
          <a:xfrm>
            <a:off x="-2412776" y="33265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SINGAPORE</a:t>
            </a:r>
          </a:p>
        </p:txBody>
      </p:sp>
      <p:sp>
        <p:nvSpPr>
          <p:cNvPr id="357387" name="Rounded Rectangle 1"/>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p>
            <a:pPr defTabSz="457200"/>
            <a:endParaRPr lang="en-US" sz="1800">
              <a:solidFill>
                <a:srgbClr val="000000"/>
              </a:solidFill>
            </a:endParaRPr>
          </a:p>
        </p:txBody>
      </p:sp>
      <p:pic>
        <p:nvPicPr>
          <p:cNvPr id="357388"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PHILIPPINES</a:t>
            </a:r>
          </a:p>
        </p:txBody>
      </p:sp>
      <p:sp>
        <p:nvSpPr>
          <p:cNvPr id="22" name="Text Box 13"/>
          <p:cNvSpPr txBox="1">
            <a:spLocks noChangeArrowheads="1"/>
          </p:cNvSpPr>
          <p:nvPr/>
        </p:nvSpPr>
        <p:spPr bwMode="auto">
          <a:xfrm>
            <a:off x="-33338" y="9007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GERMANY</a:t>
            </a:r>
          </a:p>
        </p:txBody>
      </p:sp>
      <p:sp>
        <p:nvSpPr>
          <p:cNvPr id="25" name="Text Box 13"/>
          <p:cNvSpPr txBox="1">
            <a:spLocks noChangeArrowheads="1"/>
          </p:cNvSpPr>
          <p:nvPr/>
        </p:nvSpPr>
        <p:spPr bwMode="auto">
          <a:xfrm>
            <a:off x="-36513" y="1382539"/>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NETHERLANDS</a:t>
            </a:r>
          </a:p>
        </p:txBody>
      </p:sp>
      <p:sp>
        <p:nvSpPr>
          <p:cNvPr id="26" name="Text Box 17"/>
          <p:cNvSpPr txBox="1">
            <a:spLocks noChangeArrowheads="1"/>
          </p:cNvSpPr>
          <p:nvPr/>
        </p:nvSpPr>
        <p:spPr bwMode="auto">
          <a:xfrm>
            <a:off x="9468544" y="162880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KOREA</a:t>
            </a:r>
          </a:p>
        </p:txBody>
      </p:sp>
      <p:sp>
        <p:nvSpPr>
          <p:cNvPr id="24" name="Text Box 17"/>
          <p:cNvSpPr txBox="1">
            <a:spLocks noChangeArrowheads="1"/>
          </p:cNvSpPr>
          <p:nvPr/>
        </p:nvSpPr>
        <p:spPr bwMode="auto">
          <a:xfrm>
            <a:off x="6228184" y="227687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TAIWAN</a:t>
            </a:r>
          </a:p>
        </p:txBody>
      </p:sp>
      <p:sp>
        <p:nvSpPr>
          <p:cNvPr id="28" name="Text Box 21"/>
          <p:cNvSpPr txBox="1">
            <a:spLocks noChangeArrowheads="1"/>
          </p:cNvSpPr>
          <p:nvPr/>
        </p:nvSpPr>
        <p:spPr bwMode="auto">
          <a:xfrm>
            <a:off x="9390063" y="30861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CHINA</a:t>
            </a:r>
          </a:p>
        </p:txBody>
      </p:sp>
      <p:sp>
        <p:nvSpPr>
          <p:cNvPr id="29" name="Text Box 21"/>
          <p:cNvSpPr txBox="1">
            <a:spLocks noChangeArrowheads="1"/>
          </p:cNvSpPr>
          <p:nvPr/>
        </p:nvSpPr>
        <p:spPr bwMode="auto">
          <a:xfrm>
            <a:off x="9390063" y="55784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INDONESIA</a:t>
            </a:r>
          </a:p>
        </p:txBody>
      </p:sp>
      <p:sp>
        <p:nvSpPr>
          <p:cNvPr id="30" name="Text Box 21"/>
          <p:cNvSpPr txBox="1">
            <a:spLocks noChangeArrowheads="1"/>
          </p:cNvSpPr>
          <p:nvPr/>
        </p:nvSpPr>
        <p:spPr bwMode="auto">
          <a:xfrm>
            <a:off x="4788024" y="4221088"/>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MALAYSIA</a:t>
            </a:r>
          </a:p>
        </p:txBody>
      </p:sp>
      <p:sp>
        <p:nvSpPr>
          <p:cNvPr id="31" name="Text Box 21"/>
          <p:cNvSpPr txBox="1">
            <a:spLocks noChangeArrowheads="1"/>
          </p:cNvSpPr>
          <p:nvPr/>
        </p:nvSpPr>
        <p:spPr bwMode="auto">
          <a:xfrm>
            <a:off x="9324528" y="494116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NEW ZEALAND</a:t>
            </a:r>
          </a:p>
        </p:txBody>
      </p:sp>
      <p:sp>
        <p:nvSpPr>
          <p:cNvPr id="32" name="Text Box 13"/>
          <p:cNvSpPr txBox="1">
            <a:spLocks noChangeArrowheads="1"/>
          </p:cNvSpPr>
          <p:nvPr/>
        </p:nvSpPr>
        <p:spPr bwMode="auto">
          <a:xfrm>
            <a:off x="-2844824"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RUSSIA</a:t>
            </a:r>
          </a:p>
        </p:txBody>
      </p:sp>
      <p:sp>
        <p:nvSpPr>
          <p:cNvPr id="37" name="Text Box 21"/>
          <p:cNvSpPr txBox="1">
            <a:spLocks noChangeArrowheads="1"/>
          </p:cNvSpPr>
          <p:nvPr/>
        </p:nvSpPr>
        <p:spPr bwMode="auto">
          <a:xfrm>
            <a:off x="7239000" y="299695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CANADA</a:t>
            </a:r>
          </a:p>
        </p:txBody>
      </p:sp>
      <p:sp>
        <p:nvSpPr>
          <p:cNvPr id="38" name="Text Box 13"/>
          <p:cNvSpPr txBox="1">
            <a:spLocks noChangeArrowheads="1"/>
          </p:cNvSpPr>
          <p:nvPr/>
        </p:nvSpPr>
        <p:spPr bwMode="auto">
          <a:xfrm>
            <a:off x="-33399" y="-1539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MONGOLIA</a:t>
            </a:r>
          </a:p>
        </p:txBody>
      </p:sp>
    </p:spTree>
    <p:extLst>
      <p:ext uri="{BB962C8B-B14F-4D97-AF65-F5344CB8AC3E}">
        <p14:creationId xmlns:p14="http://schemas.microsoft.com/office/powerpoint/2010/main" val="3089874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01600">
                    <a:srgbClr val="000000"/>
                  </a:glow>
                </a:effectLst>
                <a:latin typeface="Arial" charset="0"/>
              </a:rPr>
              <a:t>2017: 37 people from 12 nations</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6420379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49075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9195991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2977154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411650"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651"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51520" y="0"/>
            <a:ext cx="8663880" cy="1447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3208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800">
                <a:solidFill>
                  <a:srgbClr val="FFFFFF"/>
                </a:solidFill>
                <a:latin typeface="Arial Italic" charset="0"/>
                <a:ea typeface="ＭＳ Ｐゴシック"/>
                <a:cs typeface="Arial Italic" charset="0"/>
                <a:sym typeface="Arial Italic" charset="0"/>
              </a:rPr>
              <a:t>www.cicfamily.com</a:t>
            </a:r>
            <a:endParaRPr lang="en-US" sz="4800" dirty="0">
              <a:solidFill>
                <a:srgbClr val="FFFFFF"/>
              </a:solidFill>
              <a:latin typeface="Arial Italic" charset="0"/>
              <a:ea typeface="ＭＳ Ｐゴシック"/>
              <a:cs typeface="ＭＳ Ｐゴシック"/>
              <a:sym typeface="Arial Italic" charset="0"/>
            </a:endParaRPr>
          </a:p>
        </p:txBody>
      </p:sp>
    </p:spTree>
    <p:extLst>
      <p:ext uri="{BB962C8B-B14F-4D97-AF65-F5344CB8AC3E}">
        <p14:creationId xmlns:p14="http://schemas.microsoft.com/office/powerpoint/2010/main" val="372315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99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0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Potsow Yi etho ji (Isa. 55:8-9)</a:t>
            </a:r>
          </a:p>
        </p:txBody>
      </p:sp>
      <p:sp>
        <p:nvSpPr>
          <p:cNvPr id="11" name="Title 1"/>
          <p:cNvSpPr txBox="1">
            <a:spLocks/>
          </p:cNvSpPr>
          <p:nvPr/>
        </p:nvSpPr>
        <p:spPr bwMode="auto">
          <a:xfrm>
            <a:off x="0" y="2348880"/>
            <a:ext cx="914400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a:solidFill>
                  <a:srgbClr val="FFFFFF"/>
                </a:solidFill>
                <a:effectLst>
                  <a:glow rad="139700">
                    <a:schemeClr val="tx1">
                      <a:alpha val="96000"/>
                    </a:schemeClr>
                  </a:glow>
                </a:effectLst>
              </a:rPr>
              <a:t>9</a:t>
            </a:r>
            <a:r>
              <a:rPr lang="en-US" sz="2400" b="1" dirty="0">
                <a:solidFill>
                  <a:srgbClr val="FFFFFF"/>
                </a:solidFill>
                <a:effectLst>
                  <a:glow rad="139700">
                    <a:schemeClr val="tx1">
                      <a:alpha val="96000"/>
                    </a:schemeClr>
                  </a:glow>
                </a:effectLst>
              </a:rPr>
              <a:t>Kuvto </a:t>
            </a:r>
            <a:r>
              <a:rPr lang="en-US" sz="2400" b="1" dirty="0" err="1">
                <a:solidFill>
                  <a:srgbClr val="FFFFFF"/>
                </a:solidFill>
                <a:effectLst>
                  <a:glow rad="139700">
                    <a:schemeClr val="tx1">
                      <a:alpha val="96000"/>
                    </a:schemeClr>
                  </a:glow>
                </a:effectLst>
              </a:rPr>
              <a:t>Potsuo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jiango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limha</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jilona</a:t>
            </a:r>
            <a:r>
              <a:rPr lang="en-US" sz="2400" b="1" dirty="0">
                <a:solidFill>
                  <a:srgbClr val="FFFFFF"/>
                </a:solidFill>
                <a:effectLst>
                  <a:glow rad="139700">
                    <a:schemeClr val="tx1">
                      <a:alpha val="96000"/>
                    </a:schemeClr>
                  </a:glow>
                </a:effectLst>
              </a:rPr>
              <a:t> n </a:t>
            </a:r>
            <a:r>
              <a:rPr lang="en-US" sz="2400" b="1" dirty="0" err="1">
                <a:solidFill>
                  <a:srgbClr val="FFFFFF"/>
                </a:solidFill>
                <a:effectLst>
                  <a:glow rad="139700">
                    <a:schemeClr val="tx1">
                      <a:alpha val="96000"/>
                    </a:schemeClr>
                  </a:glow>
                </a:effectLst>
              </a:rPr>
              <a:t>phyotao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ntssonkacho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sana</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ji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esua</a:t>
            </a:r>
            <a:r>
              <a:rPr lang="en-US" sz="2400" b="1" dirty="0">
                <a:solidFill>
                  <a:srgbClr val="FFFFFF"/>
                </a:solidFill>
                <a:effectLst>
                  <a:glow rad="139700">
                    <a:schemeClr val="tx1">
                      <a:alpha val="96000"/>
                    </a:schemeClr>
                  </a:glow>
                </a:effectLst>
              </a:rPr>
              <a:t>, a </a:t>
            </a:r>
            <a:r>
              <a:rPr lang="en-US" sz="2400" b="1" dirty="0" err="1">
                <a:solidFill>
                  <a:srgbClr val="FFFFFF"/>
                </a:solidFill>
                <a:effectLst>
                  <a:glow rad="139700">
                    <a:schemeClr val="tx1">
                      <a:alpha val="96000"/>
                    </a:schemeClr>
                  </a:glow>
                </a:effectLst>
              </a:rPr>
              <a:t>lanka</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osi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nchumri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jiango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nte</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nchumri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osi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lanka</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jiang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lona</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ntssonkata</a:t>
            </a:r>
            <a:r>
              <a:rPr lang="en-US" sz="2400" b="1" dirty="0">
                <a:solidFill>
                  <a:srgbClr val="FFFFFF"/>
                </a:solidFill>
                <a:effectLst>
                  <a:glow rad="139700">
                    <a:schemeClr val="tx1">
                      <a:alpha val="96000"/>
                    </a:schemeClr>
                  </a:glow>
                </a:effectLst>
              </a:rPr>
              <a:t>.</a:t>
            </a:r>
          </a:p>
        </p:txBody>
      </p:sp>
      <p:sp>
        <p:nvSpPr>
          <p:cNvPr id="12" name="Title 1"/>
          <p:cNvSpPr txBox="1">
            <a:spLocks/>
          </p:cNvSpPr>
          <p:nvPr/>
        </p:nvSpPr>
        <p:spPr bwMode="auto">
          <a:xfrm>
            <a:off x="0" y="764704"/>
            <a:ext cx="914400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err="1">
                <a:solidFill>
                  <a:schemeClr val="bg1"/>
                </a:solidFill>
                <a:effectLst>
                  <a:glow rad="152400">
                    <a:schemeClr val="tx1">
                      <a:alpha val="97000"/>
                    </a:schemeClr>
                  </a:glow>
                </a:effectLst>
              </a:rPr>
              <a:t>Opv</a:t>
            </a:r>
            <a:r>
              <a:rPr lang="el-GR" sz="2400" b="1" dirty="0">
                <a:solidFill>
                  <a:schemeClr val="bg1"/>
                </a:solidFill>
                <a:effectLst>
                  <a:glow rad="152400">
                    <a:schemeClr val="tx1">
                      <a:alpha val="97000"/>
                    </a:schemeClr>
                  </a:glow>
                </a:effectLst>
              </a:rPr>
              <a:t>ϋ</a:t>
            </a:r>
            <a:r>
              <a:rPr lang="en-US" sz="2400" b="1" dirty="0" err="1">
                <a:solidFill>
                  <a:schemeClr val="bg1"/>
                </a:solidFill>
                <a:effectLst>
                  <a:glow rad="152400">
                    <a:schemeClr val="tx1">
                      <a:alpha val="97000"/>
                    </a:schemeClr>
                  </a:glow>
                </a:effectLst>
              </a:rPr>
              <a:t>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phyoala</a:t>
            </a:r>
            <a:r>
              <a:rPr lang="en-US" sz="2400" b="1" dirty="0">
                <a:solidFill>
                  <a:schemeClr val="bg1"/>
                </a:solidFill>
                <a:effectLst>
                  <a:glow rad="152400">
                    <a:schemeClr val="tx1">
                      <a:alpha val="97000"/>
                    </a:schemeClr>
                  </a:glow>
                </a:effectLst>
              </a:rPr>
              <a:t>, “a </a:t>
            </a:r>
            <a:r>
              <a:rPr lang="en-US" sz="2400" b="1" dirty="0" err="1">
                <a:solidFill>
                  <a:schemeClr val="bg1"/>
                </a:solidFill>
                <a:effectLst>
                  <a:glow rad="152400">
                    <a:schemeClr val="tx1">
                      <a:alpha val="97000"/>
                    </a:schemeClr>
                  </a:glow>
                </a:effectLst>
              </a:rPr>
              <a:t>nchumri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jo</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nte</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nchumri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esua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tuv</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meka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Osi</a:t>
            </a:r>
            <a:r>
              <a:rPr lang="en-US" sz="2400" b="1" dirty="0">
                <a:solidFill>
                  <a:schemeClr val="bg1"/>
                </a:solidFill>
                <a:effectLst>
                  <a:glow rad="152400">
                    <a:schemeClr val="tx1">
                      <a:alpha val="97000"/>
                    </a:schemeClr>
                  </a:glow>
                </a:effectLst>
              </a:rPr>
              <a:t> a </a:t>
            </a:r>
            <a:r>
              <a:rPr lang="en-US" sz="2400" b="1" dirty="0" err="1">
                <a:solidFill>
                  <a:schemeClr val="bg1"/>
                </a:solidFill>
                <a:effectLst>
                  <a:glow rad="152400">
                    <a:schemeClr val="tx1">
                      <a:alpha val="97000"/>
                    </a:schemeClr>
                  </a:glow>
                </a:effectLst>
              </a:rPr>
              <a:t>lanka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jiango</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nte</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lanka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jiang</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lona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echumpo</a:t>
            </a:r>
            <a:r>
              <a:rPr lang="en-US" sz="2400" b="1" dirty="0">
                <a:solidFill>
                  <a:schemeClr val="bg1"/>
                </a:solidFill>
                <a:effectLst>
                  <a:glow rad="152400">
                    <a:schemeClr val="tx1">
                      <a:alpha val="97000"/>
                    </a:schemeClr>
                  </a:glow>
                </a:effectLst>
              </a:rPr>
              <a:t>.”</a:t>
            </a: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Potsow Yi etho ji (Isa. 55:10a)</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a:t>
            </a:r>
            <a:r>
              <a:rPr lang="en-US" sz="2400" b="1" dirty="0" err="1">
                <a:solidFill>
                  <a:srgbClr val="FFFFFF"/>
                </a:solidFill>
                <a:effectLst>
                  <a:glow rad="152400">
                    <a:srgbClr val="000000">
                      <a:alpha val="97000"/>
                    </a:srgbClr>
                  </a:glow>
                </a:effectLst>
              </a:rPr>
              <a:t>Ayi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sheryu</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osi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eryu</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jiang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esua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tuv</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hojiang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oyakina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jo-chhochi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liko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etsonala</a:t>
            </a:r>
            <a:r>
              <a:rPr lang="en-US" sz="2400" b="1" dirty="0">
                <a:solidFill>
                  <a:srgbClr val="FFFFFF"/>
                </a:solidFill>
                <a:effectLst>
                  <a:glow rad="152400">
                    <a:srgbClr val="000000">
                      <a:alpha val="97000"/>
                    </a:srgbClr>
                  </a:glow>
                </a:effectLst>
              </a:rPr>
              <a:t>. </a:t>
            </a:r>
          </a:p>
          <a:p>
            <a:pPr marL="182563" indent="-182563" algn="l">
              <a:defRPr/>
            </a:pPr>
            <a:endParaRPr lang="en-US" sz="2400" b="1" dirty="0">
              <a:solidFill>
                <a:srgbClr val="FFFFFF"/>
              </a:solidFill>
              <a:effectLst>
                <a:glow rad="152400">
                  <a:srgbClr val="000000">
                    <a:alpha val="97000"/>
                  </a:srgbClr>
                </a:glow>
              </a:effectLst>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Potsow Yi etho ji (Isa. 55:10b )</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a:t>
            </a:r>
            <a:r>
              <a:rPr lang="en-US" sz="2400" b="1" dirty="0" err="1">
                <a:solidFill>
                  <a:srgbClr val="FFFFFF"/>
                </a:solidFill>
                <a:effectLst>
                  <a:glow rad="152400">
                    <a:srgbClr val="000000">
                      <a:alpha val="97000"/>
                    </a:srgbClr>
                  </a:glow>
                </a:effectLst>
              </a:rPr>
              <a:t>Osi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yolan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halan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jiang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rankatokala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hoji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yakchia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etsoyu</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tona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moju</a:t>
            </a:r>
            <a:r>
              <a:rPr lang="en-US" sz="2400" b="1" dirty="0">
                <a:solidFill>
                  <a:srgbClr val="FFFFFF"/>
                </a:solidFill>
                <a:effectLst>
                  <a:glow rad="152400">
                    <a:srgbClr val="000000">
                      <a:alpha val="97000"/>
                    </a:srgbClr>
                  </a:glow>
                </a:effectLst>
              </a:rPr>
              <a:t> mono </a:t>
            </a:r>
            <a:r>
              <a:rPr lang="en-US" sz="2400" b="1" dirty="0" err="1">
                <a:solidFill>
                  <a:srgbClr val="FFFFFF"/>
                </a:solidFill>
                <a:effectLst>
                  <a:glow rad="152400">
                    <a:srgbClr val="000000">
                      <a:alpha val="97000"/>
                    </a:srgbClr>
                  </a:glow>
                </a:effectLst>
              </a:rPr>
              <a:t>eyingu</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tsukona</a:t>
            </a:r>
            <a:r>
              <a:rPr lang="en-US" sz="2400" b="1" dirty="0">
                <a:solidFill>
                  <a:srgbClr val="FFFFFF"/>
                </a:solidFill>
                <a:effectLst>
                  <a:glow rad="152400">
                    <a:srgbClr val="000000">
                      <a:alpha val="97000"/>
                    </a:srgbClr>
                  </a:glow>
                </a:effectLst>
              </a:rPr>
              <a:t> to </a:t>
            </a:r>
            <a:r>
              <a:rPr lang="en-US" sz="2400" b="1" dirty="0" err="1">
                <a:solidFill>
                  <a:srgbClr val="FFFFFF"/>
                </a:solidFill>
                <a:effectLst>
                  <a:glow rad="152400">
                    <a:srgbClr val="000000">
                      <a:alpha val="97000"/>
                    </a:srgbClr>
                  </a:glow>
                </a:effectLst>
              </a:rPr>
              <a:t>litokala</a:t>
            </a:r>
            <a:r>
              <a:rPr lang="en-US" sz="2400" b="1" dirty="0">
                <a:solidFill>
                  <a:srgbClr val="FFFFFF"/>
                </a:solidFill>
                <a:effectLst>
                  <a:glow rad="152400">
                    <a:srgbClr val="000000">
                      <a:alpha val="97000"/>
                    </a:srgbClr>
                  </a:glow>
                </a:effectLst>
              </a:rPr>
              <a:t>.</a:t>
            </a:r>
          </a:p>
        </p:txBody>
      </p:sp>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Potsow Yi etho ji (Isa. 55:11 )</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err="1">
                <a:solidFill>
                  <a:srgbClr val="FFFFFF"/>
                </a:solidFill>
                <a:effectLst>
                  <a:glow rad="152400">
                    <a:srgbClr val="000000">
                      <a:alpha val="97000"/>
                    </a:srgbClr>
                  </a:glow>
                </a:effectLst>
              </a:rPr>
              <a:t>Hoji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esua</a:t>
            </a:r>
            <a:r>
              <a:rPr lang="en-US" sz="2400" b="1" dirty="0">
                <a:solidFill>
                  <a:srgbClr val="FFFFFF"/>
                </a:solidFill>
                <a:effectLst>
                  <a:glow rad="152400">
                    <a:srgbClr val="000000">
                      <a:alpha val="97000"/>
                    </a:srgbClr>
                  </a:glow>
                </a:effectLst>
              </a:rPr>
              <a:t> a </a:t>
            </a:r>
            <a:r>
              <a:rPr lang="en-US" sz="2400" b="1" dirty="0" err="1">
                <a:solidFill>
                  <a:srgbClr val="FFFFFF"/>
                </a:solidFill>
                <a:effectLst>
                  <a:glow rad="152400">
                    <a:srgbClr val="000000">
                      <a:alpha val="97000"/>
                    </a:srgbClr>
                  </a:glow>
                </a:effectLst>
              </a:rPr>
              <a:t>yi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kvumoe</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ana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ntio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nsanchokchia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sana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ana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ntio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etssov</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tumkacho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sana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jiang</a:t>
            </a:r>
            <a:r>
              <a:rPr lang="en-US" sz="2400" b="1" dirty="0">
                <a:solidFill>
                  <a:srgbClr val="FFFFFF"/>
                </a:solidFill>
                <a:effectLst>
                  <a:glow rad="152400">
                    <a:srgbClr val="000000">
                      <a:alpha val="97000"/>
                    </a:srgbClr>
                  </a:glow>
                </a:effectLst>
              </a:rPr>
              <a:t> n </a:t>
            </a:r>
            <a:r>
              <a:rPr lang="en-US" sz="2400" b="1" dirty="0" err="1">
                <a:solidFill>
                  <a:srgbClr val="FFFFFF"/>
                </a:solidFill>
                <a:effectLst>
                  <a:glow rad="152400">
                    <a:srgbClr val="000000">
                      <a:alpha val="97000"/>
                    </a:srgbClr>
                  </a:glow>
                </a:effectLst>
              </a:rPr>
              <a:t>khyae</a:t>
            </a:r>
            <a:r>
              <a:rPr lang="en-US" sz="2400" b="1" dirty="0">
                <a:solidFill>
                  <a:srgbClr val="FFFFFF"/>
                </a:solidFill>
                <a:effectLst>
                  <a:glow rad="152400">
                    <a:srgbClr val="000000">
                      <a:alpha val="97000"/>
                    </a:srgbClr>
                  </a:glow>
                </a:effectLst>
              </a:rPr>
              <a:t> n </a:t>
            </a:r>
            <a:r>
              <a:rPr lang="en-US" sz="2400" b="1" dirty="0" err="1">
                <a:solidFill>
                  <a:srgbClr val="FFFFFF"/>
                </a:solidFill>
                <a:effectLst>
                  <a:glow rad="152400">
                    <a:srgbClr val="000000">
                      <a:alpha val="97000"/>
                    </a:srgbClr>
                  </a:glow>
                </a:effectLst>
              </a:rPr>
              <a:t>sina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tssov</a:t>
            </a:r>
            <a:r>
              <a:rPr lang="en-US" sz="2400" b="1" dirty="0">
                <a:solidFill>
                  <a:srgbClr val="FFFFFF"/>
                </a:solidFill>
                <a:effectLst>
                  <a:glow rad="152400">
                    <a:srgbClr val="000000">
                      <a:alpha val="97000"/>
                    </a:srgbClr>
                  </a:glow>
                </a:effectLst>
              </a:rPr>
              <a:t>; Ana </a:t>
            </a:r>
            <a:r>
              <a:rPr lang="en-US" sz="2400" b="1" dirty="0" err="1">
                <a:solidFill>
                  <a:srgbClr val="FFFFFF"/>
                </a:solidFill>
                <a:effectLst>
                  <a:glow rad="152400">
                    <a:srgbClr val="000000">
                      <a:alpha val="97000"/>
                    </a:srgbClr>
                  </a:glow>
                </a:effectLst>
              </a:rPr>
              <a:t>ntio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etssov</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tsukona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wotokasana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ji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ephan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topvuto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tssov</a:t>
            </a:r>
            <a:r>
              <a:rPr lang="en-US" sz="2400" b="1" dirty="0">
                <a:solidFill>
                  <a:srgbClr val="FFFFFF"/>
                </a:solidFill>
                <a:effectLst>
                  <a:glow rad="152400">
                    <a:srgbClr val="000000">
                      <a:alpha val="97000"/>
                    </a:srgbClr>
                  </a:glow>
                </a:effectLst>
              </a:rPr>
              <a:t>.</a:t>
            </a:r>
          </a:p>
        </p:txBody>
      </p:sp>
      <p:pic>
        <p:nvPicPr>
          <p:cNvPr id="38605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88098" name="Group 5"/>
          <p:cNvGrpSpPr>
            <a:grpSpLocks/>
          </p:cNvGrpSpPr>
          <p:nvPr/>
        </p:nvGrpSpPr>
        <p:grpSpPr bwMode="auto">
          <a:xfrm>
            <a:off x="76200" y="1524000"/>
            <a:ext cx="3429000" cy="5126038"/>
            <a:chOff x="1109" y="144"/>
            <a:chExt cx="3355" cy="3901"/>
          </a:xfrm>
        </p:grpSpPr>
        <p:pic>
          <p:nvPicPr>
            <p:cNvPr id="388102"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8103"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FFFF"/>
                </a:solidFill>
                <a:latin typeface="Arial Black"/>
                <a:ea typeface="Arial Black"/>
                <a:cs typeface="Arial Black"/>
              </a:rPr>
              <a:t>Ete Mhanka : Ophon rontav!</a:t>
            </a:r>
          </a:p>
        </p:txBody>
      </p:sp>
      <p:sp>
        <p:nvSpPr>
          <p:cNvPr id="388101" name="Title 1"/>
          <p:cNvSpPr>
            <a:spLocks noGrp="1"/>
          </p:cNvSpPr>
          <p:nvPr>
            <p:ph type="title" idx="4294967295"/>
          </p:nvPr>
        </p:nvSpPr>
        <p:spPr/>
        <p:txBody>
          <a:bodyPr/>
          <a:lstStyle/>
          <a:p>
            <a:r>
              <a:rPr lang="en-US">
                <a:latin typeface="Arial" charset="0"/>
                <a:ea typeface="Osaka" charset="0"/>
                <a:cs typeface="Osaka" charset="0"/>
              </a:rPr>
              <a:t>Our Course Goal</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a:ln>
            <a:miter lim="800000"/>
            <a:headEnd/>
            <a:tailEnd/>
          </a:ln>
        </p:spPr>
        <p:txBody>
          <a:bodyPr/>
          <a:lstStyle/>
          <a:p>
            <a:pPr eaLnBrk="1" hangingPunct="1">
              <a:defRPr/>
            </a:pPr>
            <a:r>
              <a:rPr lang="en-US" dirty="0" err="1">
                <a:solidFill>
                  <a:srgbClr val="FFFFFF"/>
                </a:solidFill>
                <a:effectLst>
                  <a:glow rad="177800">
                    <a:srgbClr val="000000"/>
                  </a:glow>
                </a:effectLst>
              </a:rPr>
              <a:t>Tsemjak</a:t>
            </a:r>
            <a:r>
              <a:rPr lang="en-US" dirty="0">
                <a:solidFill>
                  <a:srgbClr val="FFFFFF"/>
                </a:solidFill>
                <a:effectLst>
                  <a:glow rad="177800">
                    <a:srgbClr val="000000"/>
                  </a:glow>
                </a:effectLst>
              </a:rPr>
              <a:t> </a:t>
            </a:r>
            <a:r>
              <a:rPr lang="en-US" dirty="0" err="1">
                <a:solidFill>
                  <a:srgbClr val="FFFFFF"/>
                </a:solidFill>
                <a:effectLst>
                  <a:glow rad="177800">
                    <a:srgbClr val="000000"/>
                  </a:glow>
                </a:effectLst>
              </a:rPr>
              <a:t>Echukroa</a:t>
            </a:r>
            <a:endParaRPr lang="en-US" dirty="0">
              <a:solidFill>
                <a:srgbClr val="FFFFFF"/>
              </a:solidFill>
              <a:effectLst>
                <a:glow rad="177800">
                  <a:srgbClr val="000000"/>
                </a:glow>
              </a:effectLst>
            </a:endParaRPr>
          </a:p>
        </p:txBody>
      </p:sp>
      <p:sp>
        <p:nvSpPr>
          <p:cNvPr id="39014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219891"/>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err="1">
                <a:solidFill>
                  <a:srgbClr val="FFFFFF"/>
                </a:solidFill>
                <a:effectLst>
                  <a:glow rad="177800">
                    <a:srgbClr val="000000"/>
                  </a:glow>
                </a:effectLst>
                <a:ea typeface="Osaka" charset="0"/>
                <a:cs typeface="Osaka" charset="0"/>
              </a:rPr>
              <a:t>Pungno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lan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elaroena</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kuvtoli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nsungruv</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sana</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ovungtsoa</a:t>
            </a:r>
            <a:endParaRPr lang="en-US" sz="2800" b="1" dirty="0">
              <a:solidFill>
                <a:srgbClr val="FFFFFF"/>
              </a:solidFill>
              <a:effectLst>
                <a:glow rad="177800">
                  <a:srgbClr val="000000"/>
                </a:glow>
              </a:effectLst>
              <a:ea typeface="Osaka" charset="0"/>
              <a:cs typeface="Osaka" charset="0"/>
            </a:endParaRP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Kako</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ji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njum</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tsotoe</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eroroe</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kichev</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Pungno</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kyaklan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ji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tsungchev</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Pungno</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ji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eru</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nkoni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zev</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Nzanchi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ethev</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elio</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jiang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thechiv</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ntolo</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tsutsav</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ejuka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dongphi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benka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ethak</a:t>
            </a:r>
            <a:r>
              <a:rPr lang="en-US" sz="2400" b="1" dirty="0">
                <a:solidFill>
                  <a:srgbClr val="FFFFFF"/>
                </a:solidFill>
                <a:effectLst>
                  <a:glow rad="177800">
                    <a:srgbClr val="000000"/>
                  </a:glow>
                </a:effectLst>
                <a:ea typeface="Osaka" charset="0"/>
                <a:cs typeface="+mn-cs"/>
              </a:rPr>
              <a:t>, etc.),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Erani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vav</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osi</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Echung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eni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oyi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pungnov</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osi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echung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eni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hungrina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oyi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nsamuv</a:t>
            </a:r>
            <a:r>
              <a:rPr lang="en-US" sz="2400" b="1" dirty="0">
                <a:solidFill>
                  <a:srgbClr val="FFFFFF"/>
                </a:solidFill>
                <a:effectLst>
                  <a:glow rad="177800">
                    <a:srgbClr val="000000"/>
                  </a:glow>
                </a:effectLst>
                <a:ea typeface="Osaka" charset="0"/>
                <a:cs typeface="+mn-cs"/>
              </a:rPr>
              <a:t>.  </a:t>
            </a:r>
          </a:p>
          <a:p>
            <a:pPr eaLnBrk="1" hangingPunct="1">
              <a:lnSpc>
                <a:spcPct val="90000"/>
              </a:lnSpc>
              <a:spcBef>
                <a:spcPct val="20000"/>
              </a:spcBef>
              <a:buClr>
                <a:schemeClr val="hlink"/>
              </a:buClr>
              <a:buSzPct val="80000"/>
              <a:buFont typeface="Wingdings" charset="0"/>
              <a:buNone/>
              <a:defRPr/>
            </a:pPr>
            <a:r>
              <a:rPr lang="en-US" sz="2800" b="1" dirty="0">
                <a:solidFill>
                  <a:srgbClr val="FFFFFF"/>
                </a:solidFill>
                <a:effectLst>
                  <a:glow rad="177800">
                    <a:srgbClr val="000000"/>
                  </a:glow>
                </a:effectLst>
                <a:ea typeface="Osaka" charset="0"/>
                <a:cs typeface="Osaka" charset="0"/>
              </a:rPr>
              <a:t>(</a:t>
            </a:r>
            <a:r>
              <a:rPr lang="en-US" sz="2800" b="1" dirty="0" err="1">
                <a:solidFill>
                  <a:srgbClr val="FFFFFF"/>
                </a:solidFill>
                <a:effectLst>
                  <a:glow rad="177800">
                    <a:srgbClr val="000000"/>
                  </a:glow>
                </a:effectLst>
                <a:ea typeface="Osaka" charset="0"/>
                <a:cs typeface="Osaka" charset="0"/>
              </a:rPr>
              <a:t>mostu</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eruv</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Oyi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opvu</a:t>
            </a:r>
            <a:r>
              <a:rPr lang="en-US" sz="2800" b="1" dirty="0">
                <a:solidFill>
                  <a:srgbClr val="FFFFFF"/>
                </a:solidFill>
                <a:effectLst>
                  <a:glow rad="177800">
                    <a:srgbClr val="000000"/>
                  </a:glow>
                </a:effectLst>
                <a:ea typeface="Osaka" charset="0"/>
                <a:cs typeface="Osaka" charset="0"/>
              </a:rPr>
              <a:t>, monologue, </a:t>
            </a:r>
            <a:r>
              <a:rPr lang="en-US" sz="2800" b="1" dirty="0" err="1">
                <a:solidFill>
                  <a:srgbClr val="FFFFFF"/>
                </a:solidFill>
                <a:effectLst>
                  <a:glow rad="177800">
                    <a:srgbClr val="000000"/>
                  </a:glow>
                </a:effectLst>
                <a:ea typeface="Osaka" charset="0"/>
                <a:cs typeface="Osaka" charset="0"/>
              </a:rPr>
              <a:t>wothok</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yanpiyanthan</a:t>
            </a:r>
            <a:r>
              <a:rPr lang="en-US" sz="2800" b="1" dirty="0">
                <a:solidFill>
                  <a:srgbClr val="FFFFFF"/>
                </a:solidFill>
                <a:effectLst>
                  <a:glow rad="177800">
                    <a:srgbClr val="000000"/>
                  </a:glow>
                </a:effectLst>
                <a:ea typeface="Osaka" charset="0"/>
                <a:cs typeface="Osaka" charset="0"/>
              </a:rPr>
              <a:t>, &amp; </a:t>
            </a:r>
            <a:r>
              <a:rPr lang="en-US" sz="2800" b="1" dirty="0" err="1">
                <a:solidFill>
                  <a:srgbClr val="FFFFFF"/>
                </a:solidFill>
                <a:effectLst>
                  <a:glow rad="177800">
                    <a:srgbClr val="000000"/>
                  </a:glow>
                </a:effectLst>
                <a:ea typeface="Osaka" charset="0"/>
                <a:cs typeface="Osaka" charset="0"/>
              </a:rPr>
              <a:t>echu</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nungra</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pungno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jianjo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Pungno</a:t>
            </a:r>
            <a:r>
              <a:rPr lang="en-US" sz="2800" b="1" dirty="0">
                <a:solidFill>
                  <a:srgbClr val="FFFFFF"/>
                </a:solidFill>
                <a:effectLst>
                  <a:glow rad="177800">
                    <a:srgbClr val="000000"/>
                  </a:glow>
                </a:effectLst>
                <a:ea typeface="Osaka" charset="0"/>
                <a:cs typeface="Osaka" charset="0"/>
              </a:rPr>
              <a:t> Lanka 2 </a:t>
            </a:r>
            <a:r>
              <a:rPr lang="en-US" sz="2800" b="1" dirty="0" err="1">
                <a:solidFill>
                  <a:srgbClr val="FFFFFF"/>
                </a:solidFill>
                <a:effectLst>
                  <a:glow rad="177800">
                    <a:srgbClr val="000000"/>
                  </a:glow>
                </a:effectLst>
                <a:ea typeface="Osaka" charset="0"/>
                <a:cs typeface="Osaka" charset="0"/>
              </a:rPr>
              <a:t>jilo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shikav</a:t>
            </a:r>
            <a:endParaRPr lang="en-US" sz="2800" b="1" dirty="0">
              <a:solidFill>
                <a:srgbClr val="FFFFFF"/>
              </a:solidFill>
              <a:effectLst>
                <a:glow rad="177800">
                  <a:srgbClr val="000000"/>
                </a:glow>
              </a:effectLst>
              <a:ea typeface="Osaka" charset="0"/>
              <a:cs typeface="Osaka" charset="0"/>
            </a:endParaRPr>
          </a:p>
        </p:txBody>
      </p:sp>
      <p:sp>
        <p:nvSpPr>
          <p:cNvPr id="157702"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ea typeface="Osaka" charset="0"/>
                <a:cs typeface="Osaka" charset="0"/>
              </a:rPr>
              <a:t>v</a:t>
            </a:r>
            <a:endParaRPr lang="en-US" b="1">
              <a:solidFill>
                <a:srgbClr val="FFFFFF"/>
              </a:solidFill>
              <a:ea typeface="Osaka" charset="0"/>
              <a:cs typeface="Osaka"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8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8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8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392194"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65088"/>
            <a:ext cx="6553200" cy="685801"/>
          </a:xfrm>
          <a:solidFill>
            <a:srgbClr val="1250E7"/>
          </a:solidFill>
          <a:effectLst>
            <a:outerShdw blurRad="63500" dist="38099" dir="2700000" algn="ctr" rotWithShape="0">
              <a:srgbClr val="000000">
                <a:alpha val="74997"/>
              </a:srgbClr>
            </a:outerShdw>
          </a:effectLst>
        </p:spPr>
        <p:txBody>
          <a:bodyPr/>
          <a:lstStyle/>
          <a:p>
            <a:pPr eaLnBrk="1" hangingPunct="1">
              <a:defRPr/>
            </a:pPr>
            <a:r>
              <a:rPr lang="en-US" sz="3600" b="1" dirty="0" err="1">
                <a:solidFill>
                  <a:schemeClr val="bg1"/>
                </a:solidFill>
                <a:ea typeface="ＭＳ Ｐゴシック" charset="-128"/>
                <a:cs typeface="Arial"/>
              </a:rPr>
              <a:t>Tsemjak</a:t>
            </a:r>
            <a:r>
              <a:rPr lang="en-US" sz="3600" b="1" dirty="0">
                <a:solidFill>
                  <a:schemeClr val="bg1"/>
                </a:solidFill>
                <a:ea typeface="ＭＳ Ｐゴシック" charset="-128"/>
                <a:cs typeface="Arial"/>
              </a:rPr>
              <a:t> </a:t>
            </a:r>
            <a:r>
              <a:rPr lang="en-US" sz="3600" b="1" dirty="0" err="1">
                <a:solidFill>
                  <a:schemeClr val="bg1"/>
                </a:solidFill>
                <a:ea typeface="ＭＳ Ｐゴシック" charset="-128"/>
                <a:cs typeface="Arial"/>
              </a:rPr>
              <a:t>Etum</a:t>
            </a:r>
            <a:endParaRPr lang="en-US" sz="3600" b="1" dirty="0">
              <a:solidFill>
                <a:schemeClr val="bg1"/>
              </a:solidFill>
              <a:ea typeface="ＭＳ Ｐゴシック" charset="-128"/>
              <a:cs typeface="Arial"/>
            </a:endParaRPr>
          </a:p>
        </p:txBody>
      </p:sp>
      <p:sp>
        <p:nvSpPr>
          <p:cNvPr id="80903" name="Text Box 7"/>
          <p:cNvSpPr txBox="1">
            <a:spLocks noChangeArrowheads="1"/>
          </p:cNvSpPr>
          <p:nvPr/>
        </p:nvSpPr>
        <p:spPr bwMode="auto">
          <a:xfrm>
            <a:off x="366713" y="688975"/>
            <a:ext cx="8742362"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a:solidFill>
                  <a:schemeClr val="bg1"/>
                </a:solidFill>
                <a:cs typeface="Arial" charset="0"/>
              </a:rPr>
              <a:t>Tsemjak</a:t>
            </a:r>
            <a:r>
              <a:rPr lang="en-US" altLang="ja-JP" sz="2800" b="1">
                <a:solidFill>
                  <a:schemeClr val="bg1"/>
                </a:solidFill>
                <a:cs typeface="Arial" charset="0"/>
              </a:rPr>
              <a:t> shi ethak lo jo ni na shiang ntsithakuv…</a:t>
            </a:r>
            <a:br>
              <a:rPr lang="en-US" altLang="ja-JP" sz="2800" b="1">
                <a:solidFill>
                  <a:schemeClr val="bg1"/>
                </a:solidFill>
                <a:cs typeface="Arial" charset="0"/>
              </a:rPr>
            </a:br>
            <a:endParaRPr lang="en-US" altLang="ja-JP" sz="2800" b="1">
              <a:solidFill>
                <a:schemeClr val="bg1"/>
              </a:solidFill>
              <a:cs typeface="Arial" charset="0"/>
            </a:endParaRPr>
          </a:p>
          <a:p>
            <a:r>
              <a:rPr lang="en-US" sz="2800" b="1">
                <a:solidFill>
                  <a:schemeClr val="bg1"/>
                </a:solidFill>
                <a:cs typeface="Arial" charset="0"/>
              </a:rPr>
              <a:t>A. </a:t>
            </a:r>
            <a:r>
              <a:rPr lang="en-US" sz="2800" b="1" i="1">
                <a:solidFill>
                  <a:srgbClr val="FFFF00"/>
                </a:solidFill>
                <a:cs typeface="Arial" charset="0"/>
              </a:rPr>
              <a:t>Ntio</a:t>
            </a:r>
            <a:r>
              <a:rPr lang="en-US" sz="2800" b="1">
                <a:solidFill>
                  <a:srgbClr val="FFFF00"/>
                </a:solidFill>
                <a:cs typeface="Arial" charset="0"/>
              </a:rPr>
              <a:t> tona </a:t>
            </a:r>
            <a:r>
              <a:rPr lang="en-US" sz="2800" b="1" i="1">
                <a:solidFill>
                  <a:srgbClr val="FFFF00"/>
                </a:solidFill>
                <a:cs typeface="Arial" charset="0"/>
              </a:rPr>
              <a:t>Ntioli </a:t>
            </a:r>
            <a:r>
              <a:rPr lang="en-US" sz="2800" b="1">
                <a:solidFill>
                  <a:schemeClr val="bg1"/>
                </a:solidFill>
                <a:cs typeface="Arial" charset="0"/>
              </a:rPr>
              <a:t>Eroroe pungnoa sana ji pithiv shikuv</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Pungno eroro tona pungno lanka  </a:t>
            </a:r>
            <a:r>
              <a:rPr lang="en-US" sz="2800" b="1">
                <a:solidFill>
                  <a:schemeClr val="tx2"/>
                </a:solidFill>
                <a:cs typeface="Arial" charset="0"/>
              </a:rPr>
              <a:t>ji nsungruthiv shikuv</a:t>
            </a:r>
            <a:endParaRPr lang="en-US" sz="2800" b="1">
              <a:solidFill>
                <a:schemeClr val="bg1"/>
              </a:solidFill>
              <a:cs typeface="Arial" charset="0"/>
            </a:endParaRP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Elochi, otsuk, tona ethak </a:t>
            </a:r>
            <a:r>
              <a:rPr lang="en-US" sz="2800" b="1" i="1">
                <a:solidFill>
                  <a:schemeClr val="bg1"/>
                </a:solidFill>
                <a:cs typeface="Arial" charset="0"/>
              </a:rPr>
              <a:t>to ji ezochev shikvu</a:t>
            </a:r>
            <a:endParaRPr lang="en-US" sz="2800" b="1">
              <a:solidFill>
                <a:srgbClr val="FFFF00"/>
              </a:solidFill>
              <a:cs typeface="Arial" charset="0"/>
            </a:endParaRPr>
          </a:p>
          <a:p>
            <a:pPr>
              <a:buFont typeface="Arial" charset="0"/>
              <a:buAutoNum type="alphaUcPeriod" startAt="2"/>
            </a:pPr>
            <a:r>
              <a:rPr lang="en-US" sz="2800" b="1">
                <a:solidFill>
                  <a:schemeClr val="bg1"/>
                </a:solidFill>
                <a:cs typeface="Arial" charset="0"/>
              </a:rPr>
              <a:t>  </a:t>
            </a:r>
            <a:r>
              <a:rPr lang="en-US" sz="2800" b="1">
                <a:solidFill>
                  <a:srgbClr val="FFFF00"/>
                </a:solidFill>
                <a:cs typeface="Arial" charset="0"/>
              </a:rPr>
              <a:t>Ekhen nli na </a:t>
            </a:r>
            <a:r>
              <a:rPr lang="en-US" sz="2800" b="1">
                <a:solidFill>
                  <a:schemeClr val="bg1"/>
                </a:solidFill>
                <a:cs typeface="Arial" charset="0"/>
              </a:rPr>
              <a:t>pungnov benkata</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Ejuka </a:t>
            </a:r>
            <a:r>
              <a:rPr lang="en-US" sz="2800" b="1">
                <a:solidFill>
                  <a:schemeClr val="tx2"/>
                </a:solidFill>
                <a:cs typeface="Arial" charset="0"/>
              </a:rPr>
              <a:t>pithiv shikuv</a:t>
            </a:r>
            <a:endParaRPr lang="en-US" sz="2800" b="1">
              <a:solidFill>
                <a:srgbClr val="FFFF00"/>
              </a:solidFill>
              <a:cs typeface="Arial" charset="0"/>
            </a:endParaRPr>
          </a:p>
          <a:p>
            <a:pPr>
              <a:buFont typeface="Arial" charset="0"/>
              <a:buNone/>
            </a:pPr>
            <a:r>
              <a:rPr lang="en-US" sz="2800" b="1">
                <a:solidFill>
                  <a:schemeClr val="bg1"/>
                </a:solidFill>
                <a:cs typeface="Arial" charset="0"/>
              </a:rPr>
              <a:t>F. Motsu ji </a:t>
            </a:r>
            <a:r>
              <a:rPr lang="en-US" sz="2800" b="1" i="1">
                <a:solidFill>
                  <a:srgbClr val="FFFF00"/>
                </a:solidFill>
                <a:cs typeface="Arial" charset="0"/>
              </a:rPr>
              <a:t>kuvtoli tsutav</a:t>
            </a:r>
            <a:r>
              <a:rPr lang="en-US" sz="2800" b="1">
                <a:solidFill>
                  <a:srgbClr val="FFFF00"/>
                </a:solidFill>
                <a:cs typeface="Arial" charset="0"/>
              </a:rPr>
              <a:t> </a:t>
            </a:r>
            <a:r>
              <a:rPr lang="en-US" sz="2800" b="1">
                <a:solidFill>
                  <a:schemeClr val="bg1"/>
                </a:solidFill>
                <a:cs typeface="Arial" charset="0"/>
              </a:rPr>
              <a:t>sana piv shikuv</a:t>
            </a:r>
          </a:p>
          <a:p>
            <a:pPr>
              <a:buFont typeface="Arial" charset="0"/>
              <a:buNone/>
            </a:pPr>
            <a:r>
              <a:rPr lang="en-US" sz="2800" b="1">
                <a:solidFill>
                  <a:schemeClr val="bg1"/>
                </a:solidFill>
                <a:cs typeface="Arial" charset="0"/>
              </a:rPr>
              <a:t>G. Mots</a:t>
            </a:r>
            <a:r>
              <a:rPr lang="el-GR" sz="2800" b="1">
                <a:solidFill>
                  <a:schemeClr val="bg1"/>
                </a:solidFill>
                <a:cs typeface="Arial" charset="0"/>
              </a:rPr>
              <a:t>ϋ</a:t>
            </a:r>
            <a:r>
              <a:rPr lang="en-US" sz="2800" b="1">
                <a:solidFill>
                  <a:schemeClr val="bg1"/>
                </a:solidFill>
                <a:cs typeface="Arial" charset="0"/>
              </a:rPr>
              <a:t> pungno mhonkathukuv tsukona </a:t>
            </a:r>
            <a:r>
              <a:rPr lang="en-US" sz="2800" b="1" i="1">
                <a:solidFill>
                  <a:srgbClr val="FFC000"/>
                </a:solidFill>
                <a:cs typeface="Arial" charset="0"/>
              </a:rPr>
              <a:t>zui zeta</a:t>
            </a:r>
            <a:endParaRPr lang="en-US" sz="2800" b="1">
              <a:solidFill>
                <a:schemeClr val="bg1"/>
              </a:solidFill>
              <a:cs typeface="Arial" charset="0"/>
            </a:endParaRPr>
          </a:p>
          <a:p>
            <a:pPr>
              <a:buFont typeface="Arial" charset="0"/>
              <a:buNone/>
            </a:pPr>
            <a:r>
              <a:rPr lang="en-US" sz="2800" b="1">
                <a:solidFill>
                  <a:schemeClr val="bg1"/>
                </a:solidFill>
                <a:cs typeface="Arial" charset="0"/>
              </a:rPr>
              <a:t>H. </a:t>
            </a:r>
            <a:r>
              <a:rPr lang="en-US" sz="2800" b="1" i="1">
                <a:solidFill>
                  <a:schemeClr val="bg1"/>
                </a:solidFill>
                <a:cs typeface="Arial" charset="0"/>
              </a:rPr>
              <a:t>Pungnoa</a:t>
            </a:r>
            <a:r>
              <a:rPr lang="en-US" sz="2800" b="1">
                <a:solidFill>
                  <a:schemeClr val="bg1"/>
                </a:solidFill>
                <a:cs typeface="Arial" charset="0"/>
              </a:rPr>
              <a:t> (</a:t>
            </a:r>
            <a:r>
              <a:rPr lang="ja-JP" altLang="en-US" sz="2800" b="1">
                <a:solidFill>
                  <a:schemeClr val="bg1"/>
                </a:solidFill>
                <a:cs typeface="Arial" charset="0"/>
              </a:rPr>
              <a:t>“</a:t>
            </a:r>
            <a:r>
              <a:rPr lang="en-US" altLang="ja-JP" sz="2800" b="1">
                <a:solidFill>
                  <a:schemeClr val="bg1"/>
                </a:solidFill>
                <a:cs typeface="Arial" charset="0"/>
              </a:rPr>
              <a:t>ntio</a:t>
            </a:r>
            <a:r>
              <a:rPr lang="ja-JP" altLang="en-US" sz="2800" b="1">
                <a:solidFill>
                  <a:schemeClr val="bg1"/>
                </a:solidFill>
                <a:cs typeface="Arial" charset="0"/>
              </a:rPr>
              <a:t>”</a:t>
            </a:r>
            <a:r>
              <a:rPr lang="en-US" altLang="ja-JP" sz="2800" b="1">
                <a:solidFill>
                  <a:schemeClr val="bg1"/>
                </a:solidFill>
                <a:cs typeface="Arial" charset="0"/>
              </a:rPr>
              <a:t>) </a:t>
            </a:r>
            <a:r>
              <a:rPr lang="en-US" altLang="ja-JP" sz="2800" b="1">
                <a:solidFill>
                  <a:srgbClr val="FFFF00"/>
                </a:solidFill>
                <a:cs typeface="Arial" charset="0"/>
              </a:rPr>
              <a:t>chuti tona mostu-eru </a:t>
            </a:r>
          </a:p>
          <a:p>
            <a:pPr>
              <a:buFont typeface="Arial" charset="0"/>
              <a:buNone/>
            </a:pPr>
            <a:r>
              <a:rPr lang="en-US" sz="2800" b="1">
                <a:solidFill>
                  <a:schemeClr val="bg1"/>
                </a:solidFill>
                <a:cs typeface="Arial" charset="0"/>
              </a:rPr>
              <a:t>I.	</a:t>
            </a:r>
            <a:r>
              <a:rPr lang="en-US" sz="2800" b="1" i="1">
                <a:solidFill>
                  <a:schemeClr val="bg1"/>
                </a:solidFill>
                <a:cs typeface="Arial" charset="0"/>
              </a:rPr>
              <a:t>Pungnoa</a:t>
            </a:r>
            <a:r>
              <a:rPr lang="en-US" sz="2800" b="1">
                <a:solidFill>
                  <a:schemeClr val="bg1"/>
                </a:solidFill>
                <a:cs typeface="Arial" charset="0"/>
              </a:rPr>
              <a:t> (</a:t>
            </a:r>
            <a:r>
              <a:rPr lang="ja-JP" altLang="en-US" sz="2800" b="1">
                <a:solidFill>
                  <a:schemeClr val="bg1"/>
                </a:solidFill>
                <a:cs typeface="Arial" charset="0"/>
              </a:rPr>
              <a:t>“</a:t>
            </a:r>
            <a:r>
              <a:rPr lang="en-US" altLang="ja-JP" sz="2800" b="1">
                <a:solidFill>
                  <a:schemeClr val="bg1"/>
                </a:solidFill>
                <a:cs typeface="Arial" charset="0"/>
              </a:rPr>
              <a:t>Ntioli</a:t>
            </a:r>
            <a:r>
              <a:rPr lang="ja-JP" altLang="en-US" sz="2800" b="1">
                <a:solidFill>
                  <a:schemeClr val="bg1"/>
                </a:solidFill>
                <a:cs typeface="Arial" charset="0"/>
              </a:rPr>
              <a:t>”</a:t>
            </a:r>
            <a:r>
              <a:rPr lang="en-US" altLang="ja-JP" sz="2800" b="1">
                <a:solidFill>
                  <a:schemeClr val="bg1"/>
                </a:solidFill>
                <a:cs typeface="Arial" charset="0"/>
              </a:rPr>
              <a:t>) shijo </a:t>
            </a:r>
            <a:r>
              <a:rPr lang="en-US" altLang="ja-JP" sz="2800" b="1">
                <a:solidFill>
                  <a:srgbClr val="FFFF00"/>
                </a:solidFill>
                <a:cs typeface="Arial" charset="0"/>
              </a:rPr>
              <a:t>ntsa, etsohunga, ntsunga, etuma</a:t>
            </a:r>
            <a:r>
              <a:rPr lang="en-US" altLang="ja-JP" sz="2800" b="1">
                <a:solidFill>
                  <a:schemeClr val="bg1"/>
                </a:solidFill>
                <a:cs typeface="Arial" charset="0"/>
              </a:rPr>
              <a:t> (eliana etum ji page 25).</a:t>
            </a:r>
            <a:endParaRPr lang="en-US" sz="2800" b="1">
              <a:solidFill>
                <a:schemeClr val="bg1"/>
              </a:solidFill>
              <a:cs typeface="Arial" charset="0"/>
            </a:endParaRPr>
          </a:p>
        </p:txBody>
      </p:sp>
      <p:sp>
        <p:nvSpPr>
          <p:cNvPr id="158726"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402650535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cs typeface="Arial" charset="0"/>
            </a:endParaRPr>
          </a:p>
        </p:txBody>
      </p:sp>
      <p:sp>
        <p:nvSpPr>
          <p:cNvPr id="65539" name="Text Box 3"/>
          <p:cNvSpPr txBox="1">
            <a:spLocks noChangeArrowheads="1"/>
          </p:cNvSpPr>
          <p:nvPr/>
        </p:nvSpPr>
        <p:spPr bwMode="auto">
          <a:xfrm>
            <a:off x="0" y="1203325"/>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Ntsa</a:t>
            </a:r>
            <a:endParaRPr lang="en-US" sz="4000" b="1" dirty="0">
              <a:solidFill>
                <a:schemeClr val="bg1"/>
              </a:solidFill>
              <a:latin typeface="Arial"/>
              <a:ea typeface="+mn-ea"/>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chemeClr val="bg1"/>
                </a:solidFill>
                <a:cs typeface="Arial" charset="0"/>
              </a:rPr>
              <a:t>Ntsünga</a:t>
            </a:r>
          </a:p>
        </p:txBody>
      </p:sp>
      <p:sp>
        <p:nvSpPr>
          <p:cNvPr id="65543" name="Text Box 7"/>
          <p:cNvSpPr txBox="1">
            <a:spLocks noChangeArrowheads="1"/>
          </p:cNvSpPr>
          <p:nvPr/>
        </p:nvSpPr>
        <p:spPr bwMode="auto">
          <a:xfrm>
            <a:off x="4572000" y="1203325"/>
            <a:ext cx="4572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Etsohunga</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Etuma</a:t>
            </a:r>
            <a:endParaRPr lang="en-US" sz="4000" b="1" dirty="0">
              <a:solidFill>
                <a:schemeClr val="bg1"/>
              </a:solidFill>
              <a:latin typeface="Arial"/>
              <a:ea typeface="+mn-ea"/>
              <a:cs typeface="Arial"/>
            </a:endParaRP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Eteumezu mezhu:</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Pungno kujo…</a:t>
            </a:r>
          </a:p>
        </p:txBody>
      </p:sp>
      <p:sp>
        <p:nvSpPr>
          <p:cNvPr id="159756" name="Text Box 20"/>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25</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8" y="0"/>
            <a:ext cx="9144000" cy="6858000"/>
          </a:xfrm>
          <a:prstGeom prst="rect">
            <a:avLst/>
          </a:prstGeom>
        </p:spPr>
      </p:pic>
      <p:sp>
        <p:nvSpPr>
          <p:cNvPr id="3" name="Title 2"/>
          <p:cNvSpPr>
            <a:spLocks noGrp="1"/>
          </p:cNvSpPr>
          <p:nvPr>
            <p:ph type="title" idx="4294967295"/>
          </p:nvPr>
        </p:nvSpPr>
        <p:spPr>
          <a:xfrm>
            <a:off x="0" y="0"/>
            <a:ext cx="9070975" cy="1143000"/>
          </a:xfrm>
        </p:spPr>
        <p:txBody>
          <a:bodyPr/>
          <a:lstStyle/>
          <a:p>
            <a:r>
              <a:rPr lang="en-US" b="1" dirty="0">
                <a:effectLst>
                  <a:glow rad="228600">
                    <a:schemeClr val="tx1"/>
                  </a:glow>
                </a:effectLst>
              </a:rPr>
              <a:t>Dr. Rick &amp; Dr. Ramesh Richard</a:t>
            </a:r>
          </a:p>
        </p:txBody>
      </p:sp>
    </p:spTree>
    <p:extLst>
      <p:ext uri="{BB962C8B-B14F-4D97-AF65-F5344CB8AC3E}">
        <p14:creationId xmlns:p14="http://schemas.microsoft.com/office/powerpoint/2010/main" val="101992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endParaRPr lang="en-US" sz="1400">
              <a:cs typeface="Arial" charset="0"/>
            </a:endParaRPr>
          </a:p>
        </p:txBody>
      </p:sp>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a:solidFill>
                  <a:schemeClr val="bg1"/>
                </a:solidFill>
                <a:latin typeface="Arial" charset="0"/>
                <a:ea typeface="ＭＳ Ｐゴシック" charset="0"/>
                <a:cs typeface="Arial" charset="0"/>
              </a:rPr>
              <a:t>Tsemjak Ethelan eli</a:t>
            </a:r>
            <a:endParaRPr lang="en-US" b="1">
              <a:solidFill>
                <a:schemeClr val="bg1"/>
              </a:solidFill>
              <a:latin typeface="Arial" charset="0"/>
              <a:ea typeface="ＭＳ Ｐゴシック" charset="0"/>
              <a:cs typeface="Arial"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381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a:solidFill>
                  <a:srgbClr val="FFF9FC"/>
                </a:solidFill>
                <a:latin typeface="Arial" charset="0"/>
                <a:ea typeface="ＭＳ Ｐゴシック" charset="0"/>
                <a:cs typeface="Arial" charset="0"/>
              </a:rPr>
              <a:t>Ekhao (10%)</a:t>
            </a:r>
            <a:endParaRPr lang="en-US" sz="2400">
              <a:solidFill>
                <a:srgbClr val="FFF9FC"/>
              </a:solidFill>
              <a:latin typeface="Arial" charset="0"/>
              <a:ea typeface="ＭＳ Ｐゴシック" charset="0"/>
              <a:cs typeface="Arial" charset="0"/>
            </a:endParaRPr>
          </a:p>
        </p:txBody>
      </p:sp>
      <p:sp>
        <p:nvSpPr>
          <p:cNvPr id="3962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Ni ovungo to ekhao elhi ji</a:t>
            </a:r>
          </a:p>
        </p:txBody>
      </p:sp>
      <p:pic>
        <p:nvPicPr>
          <p:cNvPr id="398338" name="Picture 2" descr="20130720120719290.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4435986">
            <a:off x="-483394" y="885031"/>
            <a:ext cx="6486526"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39" name="Title 1"/>
          <p:cNvSpPr txBox="1">
            <a:spLocks/>
          </p:cNvSpPr>
          <p:nvPr/>
        </p:nvSpPr>
        <p:spPr bwMode="auto">
          <a:xfrm>
            <a:off x="5795963" y="3429000"/>
            <a:ext cx="3325812"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Page 20 kako teruv shi khakhana</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BordenStep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0"/>
            <a:ext cx="541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en-US" sz="4800" b="1">
                <a:latin typeface="Arial" charset="0"/>
                <a:ea typeface="MS Pゴシック" charset="0"/>
                <a:cs typeface="Arial" charset="0"/>
              </a:rPr>
              <a:t>Borden</a:t>
            </a:r>
            <a:r>
              <a:rPr lang="en-US" altLang="ja-JP" sz="4800" b="1">
                <a:latin typeface="Arial" charset="0"/>
                <a:ea typeface="MS Pゴシック" charset="0"/>
                <a:cs typeface="Arial" charset="0"/>
              </a:rPr>
              <a:t> ji Elaina</a:t>
            </a:r>
            <a:endParaRPr lang="en-US" sz="4800" b="1">
              <a:latin typeface="Arial" charset="0"/>
              <a:ea typeface="MS Pゴシック" charset="0"/>
              <a:cs typeface="Arial" charset="0"/>
            </a:endParaRPr>
          </a:p>
        </p:txBody>
      </p:sp>
      <p:sp>
        <p:nvSpPr>
          <p:cNvPr id="399363"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000000"/>
                </a:solidFill>
                <a:cs typeface="MS Pゴシック" charset="0"/>
              </a:rPr>
              <a:t>10-11</a:t>
            </a:r>
            <a:endParaRPr lang="en-US" sz="2400">
              <a:solidFill>
                <a:srgbClr val="000000"/>
              </a:solidFill>
              <a:cs typeface="MS Pゴシック" charset="0"/>
            </a:endParaRPr>
          </a:p>
        </p:txBody>
      </p:sp>
      <p:sp>
        <p:nvSpPr>
          <p:cNvPr id="399364" name="Text Box 5"/>
          <p:cNvSpPr txBox="1">
            <a:spLocks noChangeArrowheads="1"/>
          </p:cNvSpPr>
          <p:nvPr/>
        </p:nvSpPr>
        <p:spPr bwMode="auto">
          <a:xfrm>
            <a:off x="2589213" y="6400800"/>
            <a:ext cx="7119937"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cs typeface="MS Pゴシック" charset="0"/>
              </a:rPr>
              <a:t>Richard Borden, </a:t>
            </a:r>
            <a:r>
              <a:rPr lang="en-US" sz="2400" i="1">
                <a:solidFill>
                  <a:srgbClr val="000000"/>
                </a:solidFill>
                <a:cs typeface="MS Pゴシック" charset="0"/>
              </a:rPr>
              <a:t>Kuvtoli oyinsamuv sana ji lanka</a:t>
            </a:r>
            <a:r>
              <a:rPr lang="en-US" sz="2400">
                <a:solidFill>
                  <a:srgbClr val="000000"/>
                </a:solidFill>
                <a:cs typeface="MS Pゴシック" charset="0"/>
              </a:rPr>
              <a:t>, 1</a:t>
            </a:r>
          </a:p>
        </p:txBody>
      </p:sp>
      <p:sp>
        <p:nvSpPr>
          <p:cNvPr id="399365"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a:solidFill>
                  <a:srgbClr val="E8EAE9"/>
                </a:solidFill>
                <a:cs typeface="MS Pゴシック" charset="0"/>
              </a:rPr>
              <a:t>Oyi tiza na oyinsan yizung ji picheta :</a:t>
            </a:r>
          </a:p>
          <a:p>
            <a:r>
              <a:rPr lang="en-US" sz="2800" b="1">
                <a:solidFill>
                  <a:srgbClr val="FFFF00"/>
                </a:solidFill>
                <a:cs typeface="MS Pゴシック" charset="0"/>
              </a:rPr>
              <a:t>Ni oyinsan ji etelanla eli tona zenka pia!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a:solidFill>
                  <a:schemeClr val="bg1"/>
                </a:solidFill>
                <a:latin typeface="Arial" charset="0"/>
                <a:ea typeface="ＭＳ Ｐゴシック" charset="0"/>
                <a:cs typeface="Arial" charset="0"/>
              </a:rPr>
              <a:t>SBC Tsemjak Ethelan eli</a:t>
            </a:r>
            <a:endParaRPr lang="en-US" b="1">
              <a:solidFill>
                <a:schemeClr val="bg1"/>
              </a:solidFill>
              <a:latin typeface="Arial" charset="0"/>
              <a:ea typeface="ＭＳ Ｐゴシック"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Ekhao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Elhi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en-US" sz="8800" b="1" kern="1200" spc="150" dirty="0">
                <a:solidFill>
                  <a:schemeClr val="bg1"/>
                </a:solidFill>
                <a:latin typeface="Arial" charset="0"/>
                <a:ea typeface="ＭＳ Ｐゴシック" charset="0"/>
                <a:cs typeface="ＭＳ Ｐゴシック" charset="0"/>
              </a:rPr>
              <a:t>DISCIPLESHIP</a:t>
            </a:r>
            <a:endParaRPr lang="en-US" sz="7200" b="1" kern="1200" spc="150" dirty="0">
              <a:solidFill>
                <a:schemeClr val="bg1"/>
              </a:solidFill>
              <a:latin typeface="Arial" charset="0"/>
              <a:ea typeface="ＭＳ Ｐゴシック" charset="0"/>
              <a:cs typeface="ＭＳ Ｐゴシック"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FF"/>
                </a:solidFill>
              </a:rPr>
              <a:t>"…make disciples of all nations…" (Matt. 28:19)</a:t>
            </a:r>
            <a:br>
              <a:rPr lang="en-US" sz="3200">
                <a:solidFill>
                  <a:srgbClr val="FFFFFF"/>
                </a:solidFill>
              </a:rPr>
            </a:br>
            <a:r>
              <a:rPr lang="en-US" sz="3200">
                <a:solidFill>
                  <a:srgbClr val="FFFFFF"/>
                </a:solidFill>
              </a:rPr>
              <a:t>But how?</a:t>
            </a:r>
          </a:p>
        </p:txBody>
      </p:sp>
    </p:spTree>
    <p:extLst>
      <p:ext uri="{BB962C8B-B14F-4D97-AF65-F5344CB8AC3E}">
        <p14:creationId xmlns:p14="http://schemas.microsoft.com/office/powerpoint/2010/main" val="3746745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1"/>
          <p:cNvSpPr>
            <a:spLocks noGrp="1"/>
          </p:cNvSpPr>
          <p:nvPr>
            <p:ph type="ctrTitle"/>
          </p:nvPr>
        </p:nvSpPr>
        <p:spPr>
          <a:xfrm>
            <a:off x="0" y="0"/>
            <a:ext cx="9144000" cy="765175"/>
          </a:xfrm>
          <a:solidFill>
            <a:srgbClr val="800000"/>
          </a:solidFill>
        </p:spPr>
        <p:txBody>
          <a:bodyPr/>
          <a:lstStyle/>
          <a:p>
            <a:r>
              <a:rPr lang="en-US" sz="2800" b="1">
                <a:solidFill>
                  <a:schemeClr val="bg1"/>
                </a:solidFill>
                <a:latin typeface="Arial" charset="0"/>
                <a:ea typeface="ＭＳ Ｐゴシック" charset="0"/>
                <a:cs typeface="ＭＳ Ｐゴシック" charset="0"/>
              </a:rPr>
              <a:t>Oyam jiangha kuvtoli pungnoa sana ezotava!</a:t>
            </a:r>
          </a:p>
        </p:txBody>
      </p:sp>
      <p:pic>
        <p:nvPicPr>
          <p:cNvPr id="403458"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345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3460"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1"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800" b="1">
                <a:solidFill>
                  <a:srgbClr val="FFFFFF"/>
                </a:solidFill>
              </a:rPr>
              <a:t>Ana ehungpv</a:t>
            </a:r>
            <a:r>
              <a:rPr lang="el-GR" sz="2800" b="1">
                <a:solidFill>
                  <a:srgbClr val="FFFFFF"/>
                </a:solidFill>
              </a:rPr>
              <a:t>ϋ</a:t>
            </a:r>
            <a:r>
              <a:rPr lang="en-US" sz="2800" b="1">
                <a:solidFill>
                  <a:srgbClr val="FFFFFF"/>
                </a:solidFill>
              </a:rPr>
              <a:t>i khosha yolona ntio pungnocho sana ntena zothaka. Hoji pungnoyi ji longtsuka eli osi oyam pungnothi kyon thungi ezoa (2 Tim. 2:2 ).</a:t>
            </a:r>
          </a:p>
        </p:txBody>
      </p:sp>
      <p:sp>
        <p:nvSpPr>
          <p:cNvPr id="403462" name="Subtitle 2"/>
          <p:cNvSpPr txBox="1">
            <a:spLocks/>
          </p:cNvSpPr>
          <p:nvPr/>
        </p:nvSpPr>
        <p:spPr bwMode="auto">
          <a:xfrm>
            <a:off x="0" y="5661025"/>
            <a:ext cx="1152525"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Paul</a:t>
            </a:r>
          </a:p>
        </p:txBody>
      </p:sp>
      <p:sp>
        <p:nvSpPr>
          <p:cNvPr id="403463" name="Subtitle 2"/>
          <p:cNvSpPr txBox="1">
            <a:spLocks/>
          </p:cNvSpPr>
          <p:nvPr/>
        </p:nvSpPr>
        <p:spPr bwMode="auto">
          <a:xfrm>
            <a:off x="1042988" y="5661025"/>
            <a:ext cx="1441450"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Timothy</a:t>
            </a:r>
          </a:p>
        </p:txBody>
      </p:sp>
      <p:sp>
        <p:nvSpPr>
          <p:cNvPr id="403464" name="Subtitle 2"/>
          <p:cNvSpPr txBox="1">
            <a:spLocks/>
          </p:cNvSpPr>
          <p:nvPr/>
        </p:nvSpPr>
        <p:spPr bwMode="auto">
          <a:xfrm>
            <a:off x="2555875" y="5661025"/>
            <a:ext cx="1476375"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Enhika eli kyon</a:t>
            </a:r>
          </a:p>
        </p:txBody>
      </p:sp>
      <p:sp>
        <p:nvSpPr>
          <p:cNvPr id="403465" name="Subtitle 2"/>
          <p:cNvSpPr txBox="1">
            <a:spLocks/>
          </p:cNvSpPr>
          <p:nvPr/>
        </p:nvSpPr>
        <p:spPr bwMode="auto">
          <a:xfrm>
            <a:off x="3995738" y="5661025"/>
            <a:ext cx="1439862"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Thanpo</a:t>
            </a:r>
          </a:p>
        </p:txBody>
      </p:sp>
      <p:sp>
        <p:nvSpPr>
          <p:cNvPr id="403466"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200" b="1">
                <a:solidFill>
                  <a:srgbClr val="000000"/>
                </a:solidFill>
              </a:rPr>
              <a:t>Surui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a:effectLst>
                  <a:outerShdw blurRad="38100" dist="38100" dir="2700000" algn="tl">
                    <a:srgbClr val="000080"/>
                  </a:outerShdw>
                </a:effectLst>
                <a:latin typeface="Arial" charset="0"/>
                <a:ea typeface="ＭＳ Ｐゴシック" charset="0"/>
              </a:rPr>
              <a:t>Pungno  Elhi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361476" name="AutoShape 4"/>
            <p:cNvSpPr>
              <a:spLocks noChangeArrowheads="1"/>
            </p:cNvSpPr>
            <p:nvPr/>
          </p:nvSpPr>
          <p:spPr bwMode="auto">
            <a:xfrm rot="-2615243">
              <a:off x="3771760" y="2466975"/>
              <a:ext cx="380922" cy="3578225"/>
            </a:xfrm>
            <a:prstGeom prst="upArrow">
              <a:avLst>
                <a:gd name="adj1" fmla="val 50000"/>
                <a:gd name="adj2" fmla="val 23479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317" y="2987675"/>
              <a:ext cx="380922" cy="2971800"/>
            </a:xfrm>
            <a:prstGeom prst="upArrow">
              <a:avLst>
                <a:gd name="adj1" fmla="val 50000"/>
                <a:gd name="adj2" fmla="val 19500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2496691">
              <a:off x="6544554" y="3249613"/>
              <a:ext cx="380922" cy="2614612"/>
            </a:xfrm>
            <a:prstGeom prst="upArrow">
              <a:avLst>
                <a:gd name="adj1" fmla="val 50000"/>
                <a:gd name="adj2" fmla="val 1400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171" y="1620838"/>
              <a:ext cx="380922" cy="4114800"/>
            </a:xfrm>
            <a:prstGeom prst="upArrow">
              <a:avLst>
                <a:gd name="adj1" fmla="val 50000"/>
                <a:gd name="adj2" fmla="val 2700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a:defRPr/>
              </a:pPr>
              <a:endParaRPr lang="en-US" sz="2400">
                <a:solidFill>
                  <a:srgbClr val="FFFFFF"/>
                </a:solidFill>
              </a:endParaRPr>
            </a:p>
          </p:txBody>
        </p:sp>
        <p:sp>
          <p:nvSpPr>
            <p:cNvPr id="36" name="AutoShape 4"/>
            <p:cNvSpPr>
              <a:spLocks noChangeArrowheads="1"/>
            </p:cNvSpPr>
            <p:nvPr/>
          </p:nvSpPr>
          <p:spPr bwMode="auto">
            <a:xfrm rot="-5036189">
              <a:off x="4124867" y="4177733"/>
              <a:ext cx="381000" cy="2210935"/>
            </a:xfrm>
            <a:prstGeom prst="upArrow">
              <a:avLst>
                <a:gd name="adj1" fmla="val 50000"/>
                <a:gd name="adj2" fmla="val 2347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a:defRPr/>
              </a:pPr>
              <a:endParaRPr lang="en-US"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1800" b="1" dirty="0">
                <a:solidFill>
                  <a:srgbClr val="FFFFFF"/>
                </a:solidFill>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404488" name="Text Box 28"/>
          <p:cNvSpPr txBox="1">
            <a:spLocks noChangeArrowheads="1"/>
          </p:cNvSpPr>
          <p:nvPr/>
        </p:nvSpPr>
        <p:spPr bwMode="auto">
          <a:xfrm>
            <a:off x="1476375" y="188913"/>
            <a:ext cx="7127875" cy="3683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Rakyo =  meta kuvlo ana shi tsemjak ji pungnothakcho sana </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1800" b="1" dirty="0">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1800" b="1" dirty="0">
                <a:solidFill>
                  <a:srgbClr val="FFFFFF"/>
                </a:solidFill>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1800" b="1" dirty="0">
                <a:solidFill>
                  <a:srgbClr val="FFFFFF"/>
                </a:solidFill>
              </a:rPr>
              <a:t>THAILAND</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1800" b="1" dirty="0">
                <a:solidFill>
                  <a:srgbClr val="FFFFFF"/>
                </a:solidFill>
              </a:rPr>
              <a:t>KOREA</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JORDAN</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NEPAL</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SRI LANKA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12670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39817290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3734561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9-16 at 2.45.5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33" y="0"/>
            <a:ext cx="9144000" cy="5945614"/>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
        <p:nvSpPr>
          <p:cNvPr id="3" name="Oval 2"/>
          <p:cNvSpPr/>
          <p:nvPr/>
        </p:nvSpPr>
        <p:spPr bwMode="auto">
          <a:xfrm>
            <a:off x="2339752" y="4797152"/>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000000"/>
              </a:solidFill>
              <a:latin typeface="Arial" pitchFamily="-105" charset="0"/>
            </a:endParaRPr>
          </a:p>
        </p:txBody>
      </p:sp>
    </p:spTree>
    <p:extLst>
      <p:ext uri="{BB962C8B-B14F-4D97-AF65-F5344CB8AC3E}">
        <p14:creationId xmlns:p14="http://schemas.microsoft.com/office/powerpoint/2010/main" val="333349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16 at 2.45.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632"/>
            <a:ext cx="9144000" cy="6007536"/>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4074805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0.2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55" y="18157"/>
            <a:ext cx="9144000" cy="5915756"/>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353862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1.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980627"/>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287391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1.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961727"/>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2879133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6 at 2.53.4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01" y="0"/>
            <a:ext cx="9144000" cy="5974727"/>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3560551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92194" name="Rectangle 2"/>
          <p:cNvSpPr>
            <a:spLocks noGrp="1" noChangeArrowheads="1"/>
          </p:cNvSpPr>
          <p:nvPr>
            <p:ph type="title"/>
          </p:nvPr>
        </p:nvSpPr>
        <p:spPr>
          <a:xfrm>
            <a:off x="0" y="74613"/>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Homiletics Project Sign Up List</a:t>
            </a:r>
          </a:p>
        </p:txBody>
      </p:sp>
      <p:graphicFrame>
        <p:nvGraphicFramePr>
          <p:cNvPr id="8" name="Table 7"/>
          <p:cNvGraphicFramePr>
            <a:graphicFrameLocks noGrp="1"/>
          </p:cNvGraphicFramePr>
          <p:nvPr>
            <p:extLst>
              <p:ext uri="{D42A27DB-BD31-4B8C-83A1-F6EECF244321}">
                <p14:modId xmlns:p14="http://schemas.microsoft.com/office/powerpoint/2010/main" val="1952240018"/>
              </p:ext>
            </p:extLst>
          </p:nvPr>
        </p:nvGraphicFramePr>
        <p:xfrm>
          <a:off x="34924" y="1232358"/>
          <a:ext cx="9001571" cy="5076962"/>
        </p:xfrm>
        <a:graphic>
          <a:graphicData uri="http://schemas.openxmlformats.org/drawingml/2006/table">
            <a:tbl>
              <a:tblPr/>
              <a:tblGrid>
                <a:gridCol w="1291229">
                  <a:extLst>
                    <a:ext uri="{9D8B030D-6E8A-4147-A177-3AD203B41FA5}">
                      <a16:colId xmlns:a16="http://schemas.microsoft.com/office/drawing/2014/main" val="20000"/>
                    </a:ext>
                  </a:extLst>
                </a:gridCol>
                <a:gridCol w="905487">
                  <a:extLst>
                    <a:ext uri="{9D8B030D-6E8A-4147-A177-3AD203B41FA5}">
                      <a16:colId xmlns:a16="http://schemas.microsoft.com/office/drawing/2014/main" val="20001"/>
                    </a:ext>
                  </a:extLst>
                </a:gridCol>
                <a:gridCol w="82819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1800199">
                  <a:extLst>
                    <a:ext uri="{9D8B030D-6E8A-4147-A177-3AD203B41FA5}">
                      <a16:colId xmlns:a16="http://schemas.microsoft.com/office/drawing/2014/main" val="20007"/>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Translate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2000" b="1">
                        <a:latin typeface="Arial"/>
                        <a:cs typeface="Arial"/>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2000" b="1">
                        <a:latin typeface="Arial"/>
                        <a:cs typeface="Arial"/>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r>
                        <a:rPr lang="en-US" sz="2000" b="1" dirty="0">
                          <a:latin typeface="Arial"/>
                          <a:cs typeface="Arial"/>
                        </a:rPr>
                        <a:t>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endParaRPr lang="en-US"/>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endParaRPr lang="en-US"/>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70162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a:solidFill>
                  <a:schemeClr val="bg1"/>
                </a:solidFill>
                <a:latin typeface="Arial" charset="0"/>
                <a:ea typeface="ＭＳ Ｐゴシック" charset="0"/>
                <a:cs typeface="Arial" charset="0"/>
              </a:rPr>
              <a:t>SBC Tsemjak Ethelan eli</a:t>
            </a:r>
            <a:endParaRPr lang="en-US" b="1">
              <a:solidFill>
                <a:schemeClr val="bg1"/>
              </a:solidFill>
              <a:latin typeface="Arial" charset="0"/>
              <a:ea typeface="ＭＳ Ｐゴシック" charset="0"/>
              <a:cs typeface="Arial" charset="0"/>
            </a:endParaRPr>
          </a:p>
        </p:txBody>
      </p:sp>
      <p:sp>
        <p:nvSpPr>
          <p:cNvPr id="424962"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Ekhao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Elhi (15%)</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Etsuka elhi (25%)</a:t>
            </a:r>
          </a:p>
          <a:p>
            <a:pPr marL="609600" indent="-609600" eaLnBrk="1" hangingPunct="1">
              <a:lnSpc>
                <a:spcPct val="90000"/>
              </a:lnSpc>
              <a:buFont typeface="Monotype Sorts" charset="0"/>
              <a:buNone/>
              <a:defRPr/>
            </a:pPr>
            <a:endParaRPr lang="en-US" altLang="zh-CN" b="1">
              <a:solidFill>
                <a:srgbClr val="FFF9FC"/>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4" end="4"/>
                                            </p:txEl>
                                          </p:spTgt>
                                        </p:tgtEl>
                                        <p:attrNameLst>
                                          <p:attrName>style.visibility</p:attrName>
                                        </p:attrNameLst>
                                      </p:cBhvr>
                                      <p:to>
                                        <p:strVal val="visible"/>
                                      </p:to>
                                    </p:set>
                                    <p:anim calcmode="lin" valueType="num">
                                      <p:cBhvr additive="base">
                                        <p:cTn id="7"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p:spPr>
        <p:txBody>
          <a:bodyPr/>
          <a:lstStyle/>
          <a:p>
            <a:pPr algn="l">
              <a:defRPr/>
            </a:pPr>
            <a:r>
              <a:rPr lang="en-US" sz="6000" b="1" dirty="0">
                <a:solidFill>
                  <a:srgbClr val="FFFFFF"/>
                </a:solidFill>
                <a:effectLst>
                  <a:glow rad="127000">
                    <a:schemeClr val="tx1">
                      <a:alpha val="99000"/>
                    </a:schemeClr>
                  </a:glow>
                </a:effectLst>
                <a:ea typeface="ＭＳ Ｐゴシック" charset="0"/>
                <a:cs typeface="ＭＳ Ｐゴシック" charset="0"/>
              </a:rPr>
              <a:t>12 </a:t>
            </a:r>
            <a:r>
              <a:rPr lang="en-US" sz="6000" b="1" dirty="0" err="1">
                <a:solidFill>
                  <a:srgbClr val="FFFFFF"/>
                </a:solidFill>
                <a:effectLst>
                  <a:glow rad="127000">
                    <a:schemeClr val="tx1">
                      <a:alpha val="99000"/>
                    </a:schemeClr>
                  </a:glow>
                </a:effectLst>
                <a:ea typeface="ＭＳ Ｐゴシック" charset="0"/>
                <a:cs typeface="ＭＳ Ｐゴシック" charset="0"/>
              </a:rPr>
              <a:t>Okhe</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na</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eramo</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elhi</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427011" name="Subtitle 2"/>
          <p:cNvSpPr>
            <a:spLocks noGrp="1"/>
          </p:cNvSpPr>
          <p:nvPr>
            <p:ph type="subTitle" sz="quarter" idx="1"/>
          </p:nvPr>
        </p:nvSpPr>
        <p:spPr>
          <a:xfrm>
            <a:off x="3563938" y="4724400"/>
            <a:ext cx="5541962" cy="1250950"/>
          </a:xfrm>
        </p:spPr>
        <p:txBody>
          <a:bodyPr/>
          <a:lstStyle/>
          <a:p>
            <a:pPr>
              <a:buFont typeface="Wingdings" charset="0"/>
              <a:buNone/>
            </a:pPr>
            <a:r>
              <a:rPr lang="en-US" sz="4400" b="1" i="1">
                <a:latin typeface="Helvetica" charset="0"/>
                <a:ea typeface="ＭＳ Ｐゴシック" charset="0"/>
                <a:cs typeface="ＭＳ Ｐゴシック" charset="0"/>
              </a:rPr>
              <a:t>Shi yakchia oyi nsan tsukona ni methakiala</a:t>
            </a:r>
          </a:p>
        </p:txBody>
      </p:sp>
      <p:sp>
        <p:nvSpPr>
          <p:cNvPr id="42701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2321"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273495148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sz="4800" b="1">
                <a:solidFill>
                  <a:srgbClr val="F9F9F9"/>
                </a:solidFill>
                <a:latin typeface="Century Gothic" charset="0"/>
                <a:ea typeface="Osaka" charset="0"/>
                <a:cs typeface="Osaka" charset="0"/>
              </a:rPr>
              <a:t>Ntioli ni kija ehungpvui pivla?</a:t>
            </a:r>
            <a:endParaRPr lang="en-US">
              <a:solidFill>
                <a:srgbClr val="F9F9F9"/>
              </a:solidFill>
              <a:latin typeface="Century Gothic" charset="0"/>
              <a:ea typeface="Osaka" charset="0"/>
              <a:cs typeface="Osaka" charset="0"/>
            </a:endParaRPr>
          </a:p>
        </p:txBody>
      </p:sp>
      <p:sp>
        <p:nvSpPr>
          <p:cNvPr id="178179" name="Text Box 3"/>
          <p:cNvSpPr txBox="1">
            <a:spLocks noChangeArrowheads="1"/>
          </p:cNvSpPr>
          <p:nvPr/>
        </p:nvSpPr>
        <p:spPr bwMode="auto">
          <a:xfrm>
            <a:off x="8585200" y="-26988"/>
            <a:ext cx="523875" cy="457201"/>
          </a:xfrm>
          <a:prstGeom prst="rect">
            <a:avLst/>
          </a:prstGeom>
          <a:noFill/>
          <a:ln>
            <a:noFill/>
          </a:ln>
          <a:effectLst>
            <a:outerShdw blurRad="63500" dist="38099" dir="2700000" algn="ctr" rotWithShape="0">
              <a:srgbClr val="F9F9F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000000"/>
                </a:solidFill>
                <a:ea typeface="Osaka" charset="0"/>
                <a:cs typeface="Osaka" charset="0"/>
              </a:rPr>
              <a:t>16</a:t>
            </a:r>
            <a:endParaRPr lang="en-US" sz="2400">
              <a:solidFill>
                <a:srgbClr val="000000"/>
              </a:solidFill>
              <a:ea typeface="Osaka" charset="0"/>
              <a:cs typeface="Osaka" charset="0"/>
            </a:endParaRPr>
          </a:p>
        </p:txBody>
      </p:sp>
      <p:sp>
        <p:nvSpPr>
          <p:cNvPr id="7" name="Text Box 5"/>
          <p:cNvSpPr txBox="1">
            <a:spLocks noChangeArrowheads="1"/>
          </p:cNvSpPr>
          <p:nvPr/>
        </p:nvSpPr>
        <p:spPr bwMode="auto">
          <a:xfrm>
            <a:off x="1905000" y="6149975"/>
            <a:ext cx="502920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kern="0" dirty="0">
                <a:solidFill>
                  <a:srgbClr val="000000"/>
                </a:solidFill>
                <a:latin typeface="Arial"/>
                <a:ea typeface="ＭＳ Ｐゴシック" charset="-128"/>
                <a:cs typeface="Arial"/>
              </a:rPr>
              <a:t>Dr Rick Griffith, Singapore Bible College</a:t>
            </a:r>
          </a:p>
          <a:p>
            <a:pPr algn="ctr" eaLnBrk="1" fontAlgn="auto" hangingPunct="1">
              <a:spcBef>
                <a:spcPts val="0"/>
              </a:spcBef>
              <a:spcAft>
                <a:spcPts val="0"/>
              </a:spcAft>
              <a:defRPr/>
            </a:pPr>
            <a:r>
              <a:rPr lang="en-US" sz="2000" kern="0" dirty="0" err="1">
                <a:solidFill>
                  <a:srgbClr val="000000"/>
                </a:solidFill>
                <a:latin typeface="Arial"/>
                <a:ea typeface="ＭＳ Ｐゴシック" charset="-128"/>
                <a:cs typeface="Arial"/>
              </a:rPr>
              <a:t>www.biblestudydownloads.com</a:t>
            </a:r>
            <a:endParaRPr lang="en-US" sz="2000" kern="0" dirty="0">
              <a:solidFill>
                <a:srgbClr val="000000"/>
              </a:solidFill>
              <a:latin typeface="Arial"/>
              <a:ea typeface="ＭＳ Ｐゴシック" charset="-128"/>
              <a:cs typeface="Arial"/>
            </a:endParaRPr>
          </a:p>
        </p:txBody>
      </p:sp>
      <p:sp>
        <p:nvSpPr>
          <p:cNvPr id="428036"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800" b="1">
                <a:solidFill>
                  <a:srgbClr val="000000"/>
                </a:solidFill>
                <a:latin typeface="Century Gothic" charset="0"/>
                <a:ea typeface="Osaka" charset="0"/>
                <a:cs typeface="Osaka" charset="0"/>
              </a:rPr>
              <a:t>Ni ekum motsu erui ji elao</a:t>
            </a:r>
          </a:p>
          <a:p>
            <a:pPr eaLnBrk="1" hangingPunct="1">
              <a:buFont typeface="Arial" charset="0"/>
              <a:buChar char="•"/>
            </a:pPr>
            <a:r>
              <a:rPr lang="en-US" sz="4800" b="1">
                <a:solidFill>
                  <a:srgbClr val="000000"/>
                </a:solidFill>
                <a:latin typeface="Century Gothic" charset="0"/>
                <a:ea typeface="Osaka" charset="0"/>
                <a:cs typeface="Osaka" charset="0"/>
              </a:rPr>
              <a:t>Ni no hojilo tsotioji</a:t>
            </a:r>
          </a:p>
          <a:p>
            <a:pPr eaLnBrk="1" hangingPunct="1">
              <a:buFont typeface="Arial" charset="0"/>
              <a:buChar char="•"/>
            </a:pPr>
            <a:r>
              <a:rPr lang="en-US" sz="4800" b="1">
                <a:solidFill>
                  <a:srgbClr val="000000"/>
                </a:solidFill>
                <a:latin typeface="Century Gothic" charset="0"/>
                <a:ea typeface="Osaka" charset="0"/>
                <a:cs typeface="Osaka" charset="0"/>
              </a:rPr>
              <a:t>Wothok elhi olan chonchi</a:t>
            </a:r>
            <a:endParaRPr lang="en-US" sz="4400">
              <a:solidFill>
                <a:srgbClr val="000000"/>
              </a:solidFill>
              <a:latin typeface="Century Gothic" charset="0"/>
              <a:ea typeface="Osaka" charset="0"/>
              <a:cs typeface="Osaka"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7"/>
              </a:srgbClr>
            </a:outerShdw>
          </a:effectLst>
        </p:spPr>
        <p:txBody>
          <a:bodyPr/>
          <a:lstStyle/>
          <a:p>
            <a:pPr>
              <a:defRPr/>
            </a:pPr>
            <a:r>
              <a:rPr lang="en-US" sz="5400" b="1">
                <a:latin typeface="Arial" charset="0"/>
                <a:cs typeface="Arial" charset="0"/>
              </a:rPr>
              <a:t>Kija ehungpvui</a:t>
            </a:r>
            <a:endParaRPr lang="en-US">
              <a:latin typeface="Arial" charset="0"/>
              <a:cs typeface="Arial" charset="0"/>
            </a:endParaRPr>
          </a:p>
        </p:txBody>
      </p:sp>
      <p:sp>
        <p:nvSpPr>
          <p:cNvPr id="11267" name="Text Box 3"/>
          <p:cNvSpPr txBox="1">
            <a:spLocks noChangeArrowheads="1"/>
          </p:cNvSpPr>
          <p:nvPr/>
        </p:nvSpPr>
        <p:spPr bwMode="auto">
          <a:xfrm>
            <a:off x="107950" y="4724400"/>
            <a:ext cx="3455988" cy="2246313"/>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a:solidFill>
                  <a:srgbClr val="FFFFFF"/>
                </a:solidFill>
                <a:effectLst>
                  <a:outerShdw blurRad="38100" dist="38100" dir="2700000" algn="tl">
                    <a:srgbClr val="000000"/>
                  </a:outerShdw>
                </a:effectLst>
              </a:rPr>
              <a:t>Ekum ndongphithung</a:t>
            </a:r>
            <a:endParaRPr lang="en-US" sz="2800" b="1">
              <a:solidFill>
                <a:srgbClr val="FFFFFF"/>
              </a:solidFill>
              <a:effectLst>
                <a:outerShdw blurRad="38100" dist="38100" dir="2700000" algn="tl">
                  <a:srgbClr val="000000"/>
                </a:outerShdw>
              </a:effectLst>
            </a:endParaRPr>
          </a:p>
          <a:p>
            <a:pPr>
              <a:buFontTx/>
              <a:buChar char="•"/>
              <a:defRPr/>
            </a:pPr>
            <a:r>
              <a:rPr lang="en-US" sz="2800" b="1">
                <a:solidFill>
                  <a:srgbClr val="FFFFFF"/>
                </a:solidFill>
                <a:effectLst>
                  <a:outerShdw blurRad="38100" dist="38100" dir="2700000" algn="tl">
                    <a:srgbClr val="000000"/>
                  </a:outerShdw>
                </a:effectLst>
              </a:rPr>
              <a:t>Ni nchumri</a:t>
            </a:r>
          </a:p>
          <a:p>
            <a:pPr>
              <a:buFontTx/>
              <a:buChar char="•"/>
              <a:defRPr/>
            </a:pPr>
            <a:r>
              <a:rPr lang="en-US" sz="2800" b="1">
                <a:solidFill>
                  <a:srgbClr val="FFFFFF"/>
                </a:solidFill>
                <a:effectLst>
                  <a:outerShdw blurRad="38100" dist="38100" dir="2700000" algn="tl">
                    <a:srgbClr val="000000"/>
                  </a:outerShdw>
                </a:effectLst>
              </a:rPr>
              <a:t>Ni tsolan-phyolan</a:t>
            </a:r>
          </a:p>
          <a:p>
            <a:pPr>
              <a:buFontTx/>
              <a:buChar char="•"/>
              <a:defRPr/>
            </a:pPr>
            <a:r>
              <a:rPr lang="en-US" sz="2800" b="1">
                <a:solidFill>
                  <a:srgbClr val="FFFFFF"/>
                </a:solidFill>
                <a:effectLst>
                  <a:outerShdw blurRad="38100" dist="38100" dir="2700000" algn="tl">
                    <a:srgbClr val="000000"/>
                  </a:outerShdw>
                </a:effectLst>
              </a:rPr>
              <a:t>Chukchuka erana!</a:t>
            </a:r>
          </a:p>
        </p:txBody>
      </p:sp>
      <p:sp>
        <p:nvSpPr>
          <p:cNvPr id="11268" name="Text Box 4"/>
          <p:cNvSpPr txBox="1">
            <a:spLocks noChangeArrowheads="1"/>
          </p:cNvSpPr>
          <p:nvPr/>
        </p:nvSpPr>
        <p:spPr bwMode="auto">
          <a:xfrm>
            <a:off x="2089150" y="2743200"/>
            <a:ext cx="3511550" cy="2246313"/>
          </a:xfrm>
          <a:prstGeom prst="rect">
            <a:avLst/>
          </a:prstGeom>
          <a:solidFill>
            <a:srgbClr val="F8FF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u="sng">
                <a:solidFill>
                  <a:srgbClr val="000000"/>
                </a:solidFill>
              </a:rPr>
              <a:t>Ekum Dongphi</a:t>
            </a:r>
            <a:r>
              <a:rPr lang="en-US" sz="2800" b="1">
                <a:solidFill>
                  <a:srgbClr val="000000"/>
                </a:solidFill>
              </a:rPr>
              <a:t>:</a:t>
            </a:r>
          </a:p>
          <a:p>
            <a:pPr>
              <a:buFontTx/>
              <a:buChar char="•"/>
            </a:pPr>
            <a:r>
              <a:rPr lang="en-US" sz="2800" b="1">
                <a:solidFill>
                  <a:srgbClr val="000000"/>
                </a:solidFill>
              </a:rPr>
              <a:t>Share the event</a:t>
            </a:r>
          </a:p>
          <a:p>
            <a:pPr>
              <a:buFontTx/>
              <a:buChar char="•"/>
            </a:pPr>
            <a:r>
              <a:rPr lang="en-US" sz="2800" b="1">
                <a:solidFill>
                  <a:srgbClr val="000000"/>
                </a:solidFill>
              </a:rPr>
              <a:t>Ntio longtsu-cho la</a:t>
            </a:r>
          </a:p>
          <a:p>
            <a:pPr>
              <a:buFontTx/>
              <a:buChar char="•"/>
            </a:pPr>
            <a:r>
              <a:rPr lang="en-US" sz="2800" b="1">
                <a:solidFill>
                  <a:srgbClr val="000000"/>
                </a:solidFill>
              </a:rPr>
              <a:t>Chukchuka erana!</a:t>
            </a:r>
          </a:p>
        </p:txBody>
      </p:sp>
      <p:sp>
        <p:nvSpPr>
          <p:cNvPr id="11269" name="Text Box 5"/>
          <p:cNvSpPr txBox="1">
            <a:spLocks noChangeArrowheads="1"/>
          </p:cNvSpPr>
          <p:nvPr/>
        </p:nvSpPr>
        <p:spPr bwMode="auto">
          <a:xfrm>
            <a:off x="5657850" y="1447800"/>
            <a:ext cx="3486150" cy="2246313"/>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a:solidFill>
                  <a:srgbClr val="FFFFFF"/>
                </a:solidFill>
                <a:effectLst>
                  <a:outerShdw blurRad="38100" dist="38100" dir="2700000" algn="tl">
                    <a:srgbClr val="000000"/>
                  </a:outerShdw>
                </a:effectLst>
              </a:rPr>
              <a:t>Ekum Dongphi sulo</a:t>
            </a:r>
            <a:r>
              <a:rPr lang="en-US" sz="2800" b="1">
                <a:solidFill>
                  <a:srgbClr val="FFFFFF"/>
                </a:solidFill>
                <a:effectLst>
                  <a:outerShdw blurRad="38100" dist="38100" dir="2700000" algn="tl">
                    <a:srgbClr val="000000"/>
                  </a:outerShdw>
                </a:effectLst>
              </a:rPr>
              <a:t>:</a:t>
            </a:r>
          </a:p>
          <a:p>
            <a:pPr>
              <a:buFontTx/>
              <a:buChar char="•"/>
              <a:defRPr/>
            </a:pPr>
            <a:r>
              <a:rPr lang="en-US" sz="2800" b="1">
                <a:solidFill>
                  <a:srgbClr val="FFFFFF"/>
                </a:solidFill>
                <a:effectLst>
                  <a:outerShdw blurRad="38100" dist="38100" dir="2700000" algn="tl">
                    <a:srgbClr val="000000"/>
                  </a:outerShdw>
                </a:effectLst>
              </a:rPr>
              <a:t>Ni nchumri</a:t>
            </a:r>
          </a:p>
          <a:p>
            <a:pPr>
              <a:buFontTx/>
              <a:buChar char="•"/>
              <a:defRPr/>
            </a:pPr>
            <a:r>
              <a:rPr lang="en-US" sz="2800" b="1">
                <a:solidFill>
                  <a:srgbClr val="FFFFFF"/>
                </a:solidFill>
                <a:effectLst>
                  <a:outerShdw blurRad="38100" dist="38100" dir="2700000" algn="tl">
                    <a:srgbClr val="000000"/>
                  </a:outerShdw>
                </a:effectLst>
              </a:rPr>
              <a:t>Dongphi</a:t>
            </a:r>
          </a:p>
          <a:p>
            <a:pPr>
              <a:buFontTx/>
              <a:buChar char="•"/>
              <a:defRPr/>
            </a:pPr>
            <a:r>
              <a:rPr lang="en-US" sz="2800" b="1">
                <a:solidFill>
                  <a:srgbClr val="FFFFFF"/>
                </a:solidFill>
                <a:effectLst>
                  <a:outerShdw blurRad="38100" dist="38100" dir="2700000" algn="tl">
                    <a:srgbClr val="000000"/>
                  </a:outerShdw>
                </a:effectLst>
              </a:rPr>
              <a:t>Chukchuka erana!</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400">
              <a:solidFill>
                <a:srgbClr val="FFFFFF"/>
              </a:solidFill>
            </a:endParaRPr>
          </a:p>
        </p:txBody>
      </p:sp>
      <p:sp>
        <p:nvSpPr>
          <p:cNvPr id="11271" name="Text Box 7"/>
          <p:cNvSpPr txBox="1">
            <a:spLocks noChangeArrowheads="1"/>
          </p:cNvSpPr>
          <p:nvPr/>
        </p:nvSpPr>
        <p:spPr bwMode="auto">
          <a:xfrm>
            <a:off x="4716463" y="4784725"/>
            <a:ext cx="4198937" cy="1323975"/>
          </a:xfrm>
          <a:prstGeom prst="rect">
            <a:avLst/>
          </a:prstGeom>
          <a:noFill/>
          <a:ln w="9525">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4000" b="1">
                <a:solidFill>
                  <a:srgbClr val="F8FF3E"/>
                </a:solidFill>
                <a:effectLst>
                  <a:outerShdw blurRad="38100" dist="38100" dir="2700000" algn="tl">
                    <a:srgbClr val="000000"/>
                  </a:outerShdw>
                </a:effectLst>
              </a:rPr>
              <a:t>Oyi opvu</a:t>
            </a:r>
            <a:br>
              <a:rPr lang="en-US" sz="4000" b="1">
                <a:solidFill>
                  <a:srgbClr val="F8FF3E"/>
                </a:solidFill>
                <a:effectLst>
                  <a:outerShdw blurRad="38100" dist="38100" dir="2700000" algn="tl">
                    <a:srgbClr val="000000"/>
                  </a:outerShdw>
                </a:effectLst>
              </a:rPr>
            </a:br>
            <a:r>
              <a:rPr lang="en-US" sz="4000" b="1">
                <a:solidFill>
                  <a:srgbClr val="FFFFFF"/>
                </a:solidFill>
                <a:effectLst>
                  <a:outerShdw blurRad="38100" dist="38100" dir="2700000" algn="tl">
                    <a:srgbClr val="000000"/>
                  </a:outerShdw>
                </a:effectLst>
              </a:rPr>
              <a:t>ji kheti vata</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79210" name="Text Box 11"/>
          <p:cNvSpPr txBox="1">
            <a:spLocks noChangeArrowheads="1"/>
          </p:cNvSpPr>
          <p:nvPr/>
        </p:nvSpPr>
        <p:spPr bwMode="auto">
          <a:xfrm>
            <a:off x="8442325" y="115888"/>
            <a:ext cx="523875"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rPr>
              <a:t>16</a:t>
            </a:r>
            <a:endParaRPr 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432130" name="Picture 3" descr="Testimony Grade Sheet p. 20.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275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1" name="Text Box 4"/>
          <p:cNvSpPr txBox="1">
            <a:spLocks noChangeArrowheads="1"/>
          </p:cNvSpPr>
          <p:nvPr/>
        </p:nvSpPr>
        <p:spPr bwMode="auto">
          <a:xfrm>
            <a:off x="8532813" y="44450"/>
            <a:ext cx="531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FFFFFF"/>
                </a:solidFill>
                <a:cs typeface="Arial" charset="0"/>
              </a:rPr>
              <a:t>20</a:t>
            </a:r>
            <a:endParaRPr lang="en-US" sz="2400">
              <a:solidFill>
                <a:srgbClr val="FFFFFF"/>
              </a:solidFill>
              <a:cs typeface="Arial" charset="0"/>
            </a:endParaRPr>
          </a:p>
        </p:txBody>
      </p:sp>
      <p:grpSp>
        <p:nvGrpSpPr>
          <p:cNvPr id="8" name="Group 7"/>
          <p:cNvGrpSpPr/>
          <p:nvPr/>
        </p:nvGrpSpPr>
        <p:grpSpPr>
          <a:xfrm>
            <a:off x="3707904" y="1124744"/>
            <a:ext cx="5472608" cy="864096"/>
            <a:chOff x="4427984" y="2276872"/>
            <a:chExt cx="4536504"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96150"/>
                <a:gd name="adj2" fmla="val 73063"/>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Benka</a:t>
              </a:r>
              <a:endParaRPr lang="en-US" sz="3600" b="1" dirty="0"/>
            </a:p>
          </p:txBody>
        </p:sp>
      </p:grpSp>
      <p:grpSp>
        <p:nvGrpSpPr>
          <p:cNvPr id="9" name="Group 8"/>
          <p:cNvGrpSpPr/>
          <p:nvPr/>
        </p:nvGrpSpPr>
        <p:grpSpPr>
          <a:xfrm>
            <a:off x="3707904" y="2078850"/>
            <a:ext cx="5472608" cy="864096"/>
            <a:chOff x="4427984" y="2276872"/>
            <a:chExt cx="4536504"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85926"/>
                <a:gd name="adj2" fmla="val 44955"/>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Ekum</a:t>
              </a:r>
              <a:r>
                <a:rPr lang="en-US" sz="3600" b="1" dirty="0"/>
                <a:t> </a:t>
              </a:r>
              <a:r>
                <a:rPr lang="en-US" sz="3600" b="1" dirty="0" err="1"/>
                <a:t>ndongphi</a:t>
              </a:r>
              <a:r>
                <a:rPr lang="en-US" sz="3600" b="1" dirty="0"/>
                <a:t> </a:t>
              </a:r>
              <a:r>
                <a:rPr lang="en-US" sz="3600" b="1" dirty="0" err="1"/>
                <a:t>tthung</a:t>
              </a:r>
              <a:endParaRPr lang="en-US" sz="3600" b="1" dirty="0"/>
            </a:p>
          </p:txBody>
        </p:sp>
      </p:grpSp>
      <p:grpSp>
        <p:nvGrpSpPr>
          <p:cNvPr id="12" name="Group 11"/>
          <p:cNvGrpSpPr/>
          <p:nvPr/>
        </p:nvGrpSpPr>
        <p:grpSpPr>
          <a:xfrm>
            <a:off x="3707904" y="3032956"/>
            <a:ext cx="5472608" cy="864096"/>
            <a:chOff x="4427984" y="2276872"/>
            <a:chExt cx="4536504"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94169"/>
                <a:gd name="adj2" fmla="val 5933"/>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Ekum</a:t>
              </a:r>
              <a:r>
                <a:rPr lang="en-US" sz="3600" b="1" dirty="0"/>
                <a:t> </a:t>
              </a:r>
              <a:r>
                <a:rPr lang="en-US" sz="3600" b="1" dirty="0" err="1"/>
                <a:t>dongphi</a:t>
              </a:r>
              <a:endParaRPr lang="en-US" sz="3600" b="1" dirty="0"/>
            </a:p>
          </p:txBody>
        </p:sp>
      </p:grpSp>
      <p:grpSp>
        <p:nvGrpSpPr>
          <p:cNvPr id="15" name="Group 14"/>
          <p:cNvGrpSpPr/>
          <p:nvPr/>
        </p:nvGrpSpPr>
        <p:grpSpPr>
          <a:xfrm>
            <a:off x="3779912" y="3987062"/>
            <a:ext cx="5472608" cy="864096"/>
            <a:chOff x="4427984" y="2852936"/>
            <a:chExt cx="4536504"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91708"/>
                <a:gd name="adj2" fmla="val -36749"/>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Ekum</a:t>
              </a:r>
              <a:r>
                <a:rPr lang="en-US" sz="3600" b="1" dirty="0"/>
                <a:t> </a:t>
              </a:r>
              <a:r>
                <a:rPr lang="en-US" sz="3600" b="1" dirty="0" err="1"/>
                <a:t>dongphi</a:t>
              </a:r>
              <a:r>
                <a:rPr lang="en-US" sz="3600" b="1" dirty="0"/>
                <a:t> </a:t>
              </a:r>
              <a:r>
                <a:rPr lang="en-US" sz="3600" b="1" dirty="0" err="1"/>
                <a:t>sulo</a:t>
              </a:r>
              <a:endParaRPr lang="en-US" sz="3600" b="1" dirty="0"/>
            </a:p>
          </p:txBody>
        </p:sp>
      </p:grpSp>
      <p:grpSp>
        <p:nvGrpSpPr>
          <p:cNvPr id="18" name="Group 17"/>
          <p:cNvGrpSpPr/>
          <p:nvPr/>
        </p:nvGrpSpPr>
        <p:grpSpPr>
          <a:xfrm>
            <a:off x="3775604" y="4941168"/>
            <a:ext cx="5472608" cy="864096"/>
            <a:chOff x="4427984" y="2276872"/>
            <a:chExt cx="4536504"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02519"/>
                <a:gd name="adj2" fmla="val -88532"/>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Ethak</a:t>
              </a:r>
              <a:endParaRPr lang="en-US" sz="3600" b="1" dirty="0"/>
            </a:p>
          </p:txBody>
        </p:sp>
      </p:grpSp>
      <p:grpSp>
        <p:nvGrpSpPr>
          <p:cNvPr id="21" name="Group 20"/>
          <p:cNvGrpSpPr/>
          <p:nvPr/>
        </p:nvGrpSpPr>
        <p:grpSpPr>
          <a:xfrm>
            <a:off x="3749821" y="5877272"/>
            <a:ext cx="5472608" cy="864096"/>
            <a:chOff x="4427984" y="2276872"/>
            <a:chExt cx="4536504"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99408"/>
                <a:gd name="adj2" fmla="val -165552"/>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Thanpolipo</a:t>
              </a:r>
              <a:endParaRPr lang="en-US" sz="3600" b="1" dirty="0"/>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ea typeface="Osaka" charset="0"/>
              <a:cs typeface="Osaka" charset="0"/>
            </a:endParaRPr>
          </a:p>
        </p:txBody>
      </p:sp>
      <p:sp>
        <p:nvSpPr>
          <p:cNvPr id="2" name="Title 1"/>
          <p:cNvSpPr>
            <a:spLocks noGrp="1"/>
          </p:cNvSpPr>
          <p:nvPr>
            <p:ph type="title"/>
          </p:nvPr>
        </p:nvSpPr>
        <p:spPr>
          <a:xfrm>
            <a:off x="12700" y="22225"/>
            <a:ext cx="9144000" cy="958850"/>
          </a:xfrm>
        </p:spPr>
        <p:txBody>
          <a:bodyPr/>
          <a:lstStyle/>
          <a:p>
            <a:pPr>
              <a:defRPr/>
            </a:pPr>
            <a:r>
              <a:rPr lang="en-US" dirty="0"/>
              <a:t>Ni </a:t>
            </a:r>
            <a:r>
              <a:rPr lang="en-US" dirty="0" err="1"/>
              <a:t>Etsuka</a:t>
            </a:r>
            <a:r>
              <a:rPr lang="en-US" dirty="0"/>
              <a:t> </a:t>
            </a:r>
            <a:r>
              <a:rPr lang="en-US" dirty="0" err="1"/>
              <a:t>elhi</a:t>
            </a:r>
            <a:r>
              <a:rPr lang="en-US" dirty="0"/>
              <a:t> </a:t>
            </a:r>
            <a:r>
              <a:rPr lang="en-US" dirty="0" err="1"/>
              <a:t>ji</a:t>
            </a:r>
            <a:r>
              <a:rPr lang="en-US" dirty="0"/>
              <a:t> </a:t>
            </a:r>
            <a:r>
              <a:rPr lang="en-US" dirty="0" err="1"/>
              <a:t>ocho</a:t>
            </a:r>
            <a:r>
              <a:rPr lang="en-US" dirty="0"/>
              <a:t> </a:t>
            </a:r>
            <a:r>
              <a:rPr lang="en-US" dirty="0" err="1"/>
              <a:t>piv</a:t>
            </a:r>
            <a:r>
              <a:rPr lang="en-US" dirty="0"/>
              <a:t>?</a:t>
            </a:r>
          </a:p>
        </p:txBody>
      </p:sp>
      <p:pic>
        <p:nvPicPr>
          <p:cNvPr id="43315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708275"/>
            <a:ext cx="4095750"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a:solidFill>
                  <a:srgbClr val="000000"/>
                </a:solidFill>
              </a:rPr>
              <a:t>Dr Rick</a:t>
            </a: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charset="0"/>
              <a:cs typeface="Osaka" charset="0"/>
            </a:endParaRPr>
          </a:p>
        </p:txBody>
      </p:sp>
      <p:sp>
        <p:nvSpPr>
          <p:cNvPr id="9" name="Title 1"/>
          <p:cNvSpPr txBox="1">
            <a:spLocks/>
          </p:cNvSpPr>
          <p:nvPr/>
        </p:nvSpPr>
        <p:spPr bwMode="auto">
          <a:xfrm>
            <a:off x="5545138" y="1233488"/>
            <a:ext cx="3275012" cy="1366837"/>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a:solidFill>
                  <a:srgbClr val="000000"/>
                </a:solidFill>
              </a:rPr>
              <a:t>Dr Clive</a:t>
            </a: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a:solidFill>
                  <a:schemeClr val="bg1"/>
                </a:solidFill>
                <a:latin typeface="Arial" charset="0"/>
                <a:ea typeface="ＭＳ Ｐゴシック" charset="0"/>
                <a:cs typeface="Arial" charset="0"/>
              </a:rPr>
              <a:t>SBC Tsemjak Ethelan eli</a:t>
            </a:r>
            <a:endParaRPr lang="en-US" b="1">
              <a:solidFill>
                <a:schemeClr val="bg1"/>
              </a:solidFill>
              <a:latin typeface="Arial" charset="0"/>
              <a:ea typeface="ＭＳ Ｐゴシック" charset="0"/>
              <a:cs typeface="Arial" charset="0"/>
            </a:endParaRPr>
          </a:p>
        </p:txBody>
      </p:sp>
      <p:sp>
        <p:nvSpPr>
          <p:cNvPr id="434178"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Ekhao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Elhi (15%)</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Etsuka Elhi (25%)</a:t>
            </a:r>
          </a:p>
          <a:p>
            <a:pPr marL="609600" indent="-609600" eaLnBrk="1" hangingPunct="1">
              <a:lnSpc>
                <a:spcPct val="90000"/>
              </a:lnSpc>
              <a:buFontTx/>
              <a:buAutoNum type="alphaUcPeriod" startAt="3"/>
              <a:defRPr/>
            </a:pPr>
            <a:endParaRPr lang="en-US" altLang="zh-CN"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Oyi-nsan (50%)</a:t>
            </a:r>
            <a:endParaRPr lang="en-US" b="1">
              <a:solidFill>
                <a:srgbClr val="FFF9FC"/>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6" end="6"/>
                                            </p:txEl>
                                          </p:spTgt>
                                        </p:tgtEl>
                                        <p:attrNameLst>
                                          <p:attrName>style.visibility</p:attrName>
                                        </p:attrNameLst>
                                      </p:cBhvr>
                                      <p:to>
                                        <p:strVal val="visible"/>
                                      </p:to>
                                    </p:set>
                                    <p:anim calcmode="lin" valueType="num">
                                      <p:cBhvr additive="base">
                                        <p:cTn id="7"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67488" y="4292600"/>
            <a:ext cx="2576512"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a:effectLst>
                  <a:outerShdw blurRad="38100" dist="38100" dir="2700000" algn="tl">
                    <a:srgbClr val="DDDDDD"/>
                  </a:outerShdw>
                </a:effectLst>
                <a:latin typeface="Arial" charset="0"/>
                <a:ea typeface="ＭＳ Ｐゴシック" charset="0"/>
                <a:cs typeface="ＭＳ Ｐゴシック" charset="0"/>
              </a:rPr>
              <a:t>Oyi-nsan ranka</a:t>
            </a:r>
          </a:p>
        </p:txBody>
      </p:sp>
      <p:sp>
        <p:nvSpPr>
          <p:cNvPr id="436227"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pic>
        <p:nvPicPr>
          <p:cNvPr id="43622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62125"/>
            <a:ext cx="2166938"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63713" y="1700213"/>
            <a:ext cx="7380287"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Arial" charset="0"/>
              <a:buAutoNum type="arabicPeriod"/>
              <a:defRPr/>
            </a:pPr>
            <a:r>
              <a:rPr lang="en-US" sz="3600" b="1" dirty="0" err="1">
                <a:solidFill>
                  <a:srgbClr val="000090"/>
                </a:solidFill>
                <a:effectLst>
                  <a:outerShdw blurRad="38100" dist="38100" dir="2700000" algn="tl">
                    <a:srgbClr val="DDDDDD"/>
                  </a:outerShdw>
                </a:effectLst>
              </a:rPr>
              <a:t>Benka</a:t>
            </a:r>
            <a:r>
              <a:rPr lang="en-US" sz="3600" b="1" dirty="0">
                <a:solidFill>
                  <a:srgbClr val="000090"/>
                </a:solidFill>
                <a:effectLst>
                  <a:outerShdw blurRad="38100" dist="38100" dir="2700000" algn="tl">
                    <a:srgbClr val="DDDDDD"/>
                  </a:outerShdw>
                </a:effectLst>
              </a:rPr>
              <a:t> (1 min.)</a:t>
            </a:r>
          </a:p>
          <a:p>
            <a:pPr>
              <a:buFont typeface="Arial" charset="0"/>
              <a:buAutoNum type="arabicPeriod"/>
              <a:defRPr/>
            </a:pPr>
            <a:r>
              <a:rPr lang="en-US" sz="3600" b="1" dirty="0" err="1">
                <a:solidFill>
                  <a:srgbClr val="000090"/>
                </a:solidFill>
                <a:effectLst>
                  <a:outerShdw blurRad="38100" dist="38100" dir="2700000" algn="tl">
                    <a:srgbClr val="DDDDDD"/>
                  </a:outerShdw>
                </a:effectLst>
              </a:rPr>
              <a:t>Kija</a:t>
            </a:r>
            <a:r>
              <a:rPr lang="en-US" sz="3600" b="1" dirty="0">
                <a:solidFill>
                  <a:srgbClr val="000090"/>
                </a:solidFill>
                <a:effectLst>
                  <a:outerShdw blurRad="38100" dist="38100" dir="2700000" algn="tl">
                    <a:srgbClr val="DDDDDD"/>
                  </a:outerShdw>
                </a:effectLst>
              </a:rPr>
              <a:t> </a:t>
            </a:r>
            <a:r>
              <a:rPr lang="en-US" sz="3600" b="1" dirty="0" err="1">
                <a:solidFill>
                  <a:srgbClr val="000090"/>
                </a:solidFill>
                <a:effectLst>
                  <a:outerShdw blurRad="38100" dist="38100" dir="2700000" algn="tl">
                    <a:srgbClr val="DDDDDD"/>
                  </a:outerShdw>
                </a:effectLst>
              </a:rPr>
              <a:t>ehungpvui</a:t>
            </a:r>
            <a:r>
              <a:rPr lang="en-US" sz="3600" b="1" dirty="0">
                <a:solidFill>
                  <a:srgbClr val="000090"/>
                </a:solidFill>
                <a:effectLst>
                  <a:outerShdw blurRad="38100" dist="38100" dir="2700000" algn="tl">
                    <a:srgbClr val="DDDDDD"/>
                  </a:outerShdw>
                </a:effectLst>
              </a:rPr>
              <a:t> (2-3 min.)</a:t>
            </a:r>
          </a:p>
          <a:p>
            <a:pPr>
              <a:buFont typeface="Arial" charset="0"/>
              <a:buAutoNum type="arabicPeriod"/>
              <a:defRPr/>
            </a:pPr>
            <a:r>
              <a:rPr lang="en-US" sz="3600" b="1" dirty="0" err="1">
                <a:solidFill>
                  <a:srgbClr val="000090"/>
                </a:solidFill>
                <a:effectLst>
                  <a:outerShdw blurRad="38100" dist="38100" dir="2700000" algn="tl">
                    <a:srgbClr val="DDDDDD"/>
                  </a:outerShdw>
                </a:effectLst>
              </a:rPr>
              <a:t>Oyi</a:t>
            </a:r>
            <a:r>
              <a:rPr lang="en-US" sz="3600" b="1" dirty="0">
                <a:solidFill>
                  <a:srgbClr val="000090"/>
                </a:solidFill>
                <a:effectLst>
                  <a:outerShdw blurRad="38100" dist="38100" dir="2700000" algn="tl">
                    <a:srgbClr val="DDDDDD"/>
                  </a:outerShdw>
                </a:effectLst>
              </a:rPr>
              <a:t>-eyen </a:t>
            </a:r>
            <a:r>
              <a:rPr lang="en-US" sz="3600" b="1" dirty="0" err="1">
                <a:solidFill>
                  <a:srgbClr val="000090"/>
                </a:solidFill>
                <a:effectLst>
                  <a:outerShdw blurRad="38100" dist="38100" dir="2700000" algn="tl">
                    <a:srgbClr val="DDDDDD"/>
                  </a:outerShdw>
                </a:effectLst>
              </a:rPr>
              <a:t>yi-nsan</a:t>
            </a:r>
            <a:r>
              <a:rPr lang="en-US" sz="3600" b="1" dirty="0">
                <a:solidFill>
                  <a:srgbClr val="000090"/>
                </a:solidFill>
                <a:effectLst>
                  <a:outerShdw blurRad="38100" dist="38100" dir="2700000" algn="tl">
                    <a:srgbClr val="DDDDDD"/>
                  </a:outerShdw>
                </a:effectLst>
              </a:rPr>
              <a:t> (2 min.)</a:t>
            </a:r>
          </a:p>
          <a:p>
            <a:pPr>
              <a:buFont typeface="Arial" charset="0"/>
              <a:buAutoNum type="arabicPeriod"/>
              <a:defRPr/>
            </a:pPr>
            <a:r>
              <a:rPr lang="en-US" sz="3600" b="1" dirty="0" err="1">
                <a:solidFill>
                  <a:srgbClr val="000090"/>
                </a:solidFill>
                <a:effectLst>
                  <a:outerShdw blurRad="38100" dist="38100" dir="2700000" algn="tl">
                    <a:srgbClr val="DDDDDD"/>
                  </a:outerShdw>
                </a:effectLst>
              </a:rPr>
              <a:t>Chuti</a:t>
            </a:r>
            <a:r>
              <a:rPr lang="en-US" sz="3600" b="1" dirty="0">
                <a:solidFill>
                  <a:srgbClr val="000090"/>
                </a:solidFill>
                <a:effectLst>
                  <a:outerShdw blurRad="38100" dist="38100" dir="2700000" algn="tl">
                    <a:srgbClr val="DDDDDD"/>
                  </a:outerShdw>
                </a:effectLst>
              </a:rPr>
              <a:t> </a:t>
            </a:r>
            <a:r>
              <a:rPr lang="en-US" sz="3600" b="1" dirty="0" err="1">
                <a:solidFill>
                  <a:srgbClr val="000090"/>
                </a:solidFill>
                <a:effectLst>
                  <a:outerShdw blurRad="38100" dist="38100" dir="2700000" algn="tl">
                    <a:srgbClr val="DDDDDD"/>
                  </a:outerShdw>
                </a:effectLst>
              </a:rPr>
              <a:t>Pungno</a:t>
            </a:r>
            <a:r>
              <a:rPr lang="en-US" sz="3600" b="1" dirty="0">
                <a:solidFill>
                  <a:srgbClr val="000090"/>
                </a:solidFill>
                <a:effectLst>
                  <a:outerShdw blurRad="38100" dist="38100" dir="2700000" algn="tl">
                    <a:srgbClr val="DDDDDD"/>
                  </a:outerShdw>
                </a:effectLst>
              </a:rPr>
              <a:t> (15 min.)</a:t>
            </a:r>
          </a:p>
          <a:p>
            <a:pPr>
              <a:buFont typeface="Arial" charset="0"/>
              <a:buAutoNum type="arabicPeriod"/>
              <a:defRPr/>
            </a:pPr>
            <a:r>
              <a:rPr lang="en-US" sz="3600" b="1" dirty="0" err="1">
                <a:solidFill>
                  <a:srgbClr val="000090"/>
                </a:solidFill>
                <a:effectLst>
                  <a:outerShdw blurRad="38100" dist="38100" dir="2700000" algn="tl">
                    <a:srgbClr val="DDDDDD"/>
                  </a:outerShdw>
                </a:effectLst>
              </a:rPr>
              <a:t>Motsu</a:t>
            </a:r>
            <a:r>
              <a:rPr lang="en-US" sz="3600" b="1" dirty="0">
                <a:solidFill>
                  <a:srgbClr val="000090"/>
                </a:solidFill>
                <a:effectLst>
                  <a:outerShdw blurRad="38100" dist="38100" dir="2700000" algn="tl">
                    <a:srgbClr val="DDDDDD"/>
                  </a:outerShdw>
                </a:effectLst>
              </a:rPr>
              <a:t> </a:t>
            </a:r>
            <a:r>
              <a:rPr lang="en-US" sz="3600" b="1" dirty="0" err="1">
                <a:solidFill>
                  <a:srgbClr val="000090"/>
                </a:solidFill>
                <a:effectLst>
                  <a:outerShdw blurRad="38100" dist="38100" dir="2700000" algn="tl">
                    <a:srgbClr val="DDDDDD"/>
                  </a:outerShdw>
                </a:effectLst>
              </a:rPr>
              <a:t>eru</a:t>
            </a:r>
            <a:r>
              <a:rPr lang="en-US" sz="3600" b="1" dirty="0">
                <a:solidFill>
                  <a:srgbClr val="000090"/>
                </a:solidFill>
                <a:effectLst>
                  <a:outerShdw blurRad="38100" dist="38100" dir="2700000" algn="tl">
                    <a:srgbClr val="DDDDDD"/>
                  </a:outerShdw>
                </a:effectLst>
              </a:rPr>
              <a:t> </a:t>
            </a:r>
            <a:r>
              <a:rPr lang="en-US" sz="3600" b="1" dirty="0" err="1">
                <a:solidFill>
                  <a:srgbClr val="000090"/>
                </a:solidFill>
                <a:effectLst>
                  <a:outerShdw blurRad="38100" dist="38100" dir="2700000" algn="tl">
                    <a:srgbClr val="DDDDDD"/>
                  </a:outerShdw>
                </a:effectLst>
              </a:rPr>
              <a:t>pungno</a:t>
            </a:r>
            <a:r>
              <a:rPr lang="en-US" sz="3600" b="1" dirty="0">
                <a:solidFill>
                  <a:srgbClr val="000090"/>
                </a:solidFill>
                <a:effectLst>
                  <a:outerShdw blurRad="38100" dist="38100" dir="2700000" algn="tl">
                    <a:srgbClr val="DDDDDD"/>
                  </a:outerShdw>
                </a:effectLst>
              </a:rPr>
              <a:t> (15 min.)</a:t>
            </a: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p:cNvSpPr>
            <a:spLocks noGrp="1"/>
          </p:cNvSpPr>
          <p:nvPr>
            <p:ph type="title"/>
          </p:nvPr>
        </p:nvSpPr>
        <p:spPr>
          <a:xfrm>
            <a:off x="4953000" y="0"/>
            <a:ext cx="4189413" cy="2447925"/>
          </a:xfrm>
        </p:spPr>
        <p:txBody>
          <a:bodyPr/>
          <a:lstStyle/>
          <a:p>
            <a:r>
              <a:rPr lang="en-US" b="1">
                <a:latin typeface="Arial" charset="0"/>
                <a:ea typeface="ＭＳ Ｐゴシック" charset="0"/>
              </a:rPr>
              <a:t>Oyi nsan</a:t>
            </a:r>
            <a:br>
              <a:rPr lang="en-US" b="1">
                <a:latin typeface="Arial" charset="0"/>
                <a:ea typeface="ＭＳ Ｐゴシック" charset="0"/>
              </a:rPr>
            </a:br>
            <a:r>
              <a:rPr lang="en-US" b="1">
                <a:latin typeface="Arial" charset="0"/>
                <a:ea typeface="ＭＳ Ｐゴシック" charset="0"/>
              </a:rPr>
              <a:t>Esekata ji</a:t>
            </a:r>
            <a:br>
              <a:rPr lang="en-US" b="1">
                <a:latin typeface="Arial" charset="0"/>
                <a:ea typeface="ＭＳ Ｐゴシック" charset="0"/>
              </a:rPr>
            </a:br>
            <a:endParaRPr lang="en-US" b="1">
              <a:latin typeface="Arial" charset="0"/>
              <a:ea typeface="ＭＳ Ｐゴシック" charset="0"/>
            </a:endParaRPr>
          </a:p>
        </p:txBody>
      </p:sp>
      <p:pic>
        <p:nvPicPr>
          <p:cNvPr id="437250" name="Picture 2" descr="Speaking Grade Sheet p 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1" name="Text Box 4"/>
          <p:cNvSpPr txBox="1">
            <a:spLocks noChangeArrowheads="1"/>
          </p:cNvSpPr>
          <p:nvPr/>
        </p:nvSpPr>
        <p:spPr bwMode="auto">
          <a:xfrm>
            <a:off x="8532813" y="44450"/>
            <a:ext cx="531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FFFFFF"/>
                </a:solidFill>
                <a:cs typeface="Arial" charset="0"/>
              </a:rPr>
              <a:t>21</a:t>
            </a:r>
            <a:endParaRPr lang="en-US" sz="2400">
              <a:solidFill>
                <a:srgbClr val="FFFFFF"/>
              </a:solidFill>
              <a:cs typeface="Arial" charset="0"/>
            </a:endParaRPr>
          </a:p>
        </p:txBody>
      </p:sp>
      <p:grpSp>
        <p:nvGrpSpPr>
          <p:cNvPr id="8"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p>
          </p:txBody>
        </p:sp>
        <p:sp>
          <p:nvSpPr>
            <p:cNvPr id="6"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"Ho hum!"</a:t>
              </a:r>
            </a:p>
          </p:txBody>
        </p:sp>
      </p:grpSp>
      <p:grpSp>
        <p:nvGrpSpPr>
          <p:cNvPr id="9"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p>
          </p:txBody>
        </p:sp>
        <p:sp>
          <p:nvSpPr>
            <p:cNvPr id="11" name="Title 1"/>
            <p:cNvSpPr txBox="1">
              <a:spLocks/>
            </p:cNvSpPr>
            <p:nvPr/>
          </p:nvSpPr>
          <p:spPr bwMode="auto">
            <a:xfrm>
              <a:off x="4427984" y="2348350"/>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a:solidFill>
                    <a:schemeClr val="accent4"/>
                  </a:solidFill>
                </a:rPr>
                <a:t>Oyi</a:t>
              </a:r>
              <a:r>
                <a:rPr lang="en-US" b="1" dirty="0">
                  <a:solidFill>
                    <a:schemeClr val="accent4"/>
                  </a:solidFill>
                </a:rPr>
                <a:t> </a:t>
              </a:r>
              <a:r>
                <a:rPr lang="en-US" b="1" dirty="0" err="1">
                  <a:solidFill>
                    <a:schemeClr val="accent4"/>
                  </a:solidFill>
                </a:rPr>
                <a:t>Opvu</a:t>
              </a:r>
              <a:endParaRPr lang="en-US" b="1" dirty="0">
                <a:solidFill>
                  <a:schemeClr val="accent4"/>
                </a:solidFill>
              </a:endParaRPr>
            </a:p>
          </p:txBody>
        </p:sp>
      </p:grpSp>
      <p:grpSp>
        <p:nvGrpSpPr>
          <p:cNvPr id="12"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p>
          </p:txBody>
        </p:sp>
        <p:sp>
          <p:nvSpPr>
            <p:cNvPr id="437262"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ja-JP" altLang="en-US" sz="4400" b="1">
                  <a:solidFill>
                    <a:srgbClr val="000000"/>
                  </a:solidFill>
                  <a:cs typeface="Arial" charset="0"/>
                </a:rPr>
                <a:t>“</a:t>
              </a:r>
              <a:r>
                <a:rPr lang="en-US" altLang="ja-JP" sz="4400" b="1">
                  <a:solidFill>
                    <a:srgbClr val="000000"/>
                  </a:solidFill>
                  <a:cs typeface="Arial" charset="0"/>
                </a:rPr>
                <a:t>Ejuka!"</a:t>
              </a:r>
              <a:endParaRPr lang="en-US" sz="4400" b="1">
                <a:solidFill>
                  <a:srgbClr val="000000"/>
                </a:solidFill>
                <a:cs typeface="Arial" charset="0"/>
              </a:endParaRPr>
            </a:p>
          </p:txBody>
        </p:sp>
      </p:grpSp>
      <p:grpSp>
        <p:nvGrpSpPr>
          <p:cNvPr id="15" name="Group 14"/>
          <p:cNvGrpSpPr>
            <a:grpSpLocks/>
          </p:cNvGrpSpPr>
          <p:nvPr/>
        </p:nvGrpSpPr>
        <p:grpSpPr bwMode="auto">
          <a:xfrm>
            <a:off x="4643438"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p>
          </p:txBody>
        </p:sp>
        <p:sp>
          <p:nvSpPr>
            <p:cNvPr id="17" name="Title 1"/>
            <p:cNvSpPr txBox="1">
              <a:spLocks/>
            </p:cNvSpPr>
            <p:nvPr/>
          </p:nvSpPr>
          <p:spPr bwMode="auto">
            <a:xfrm>
              <a:off x="4427984" y="2924414"/>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a:solidFill>
                    <a:schemeClr val="accent4"/>
                  </a:solidFill>
                </a:rPr>
                <a:t>Oyi</a:t>
              </a:r>
              <a:r>
                <a:rPr lang="en-US" b="1" dirty="0">
                  <a:solidFill>
                    <a:schemeClr val="accent4"/>
                  </a:solidFill>
                </a:rPr>
                <a:t> </a:t>
              </a:r>
              <a:r>
                <a:rPr lang="en-US" b="1" dirty="0" err="1">
                  <a:solidFill>
                    <a:schemeClr val="accent4"/>
                  </a:solidFill>
                </a:rPr>
                <a:t>Opvu</a:t>
              </a:r>
              <a:endParaRPr lang="en-US" b="1" dirty="0">
                <a:solidFill>
                  <a:schemeClr val="accent4"/>
                </a:solidFill>
              </a:endParaRPr>
            </a:p>
          </p:txBody>
        </p:sp>
      </p:grpSp>
      <p:grpSp>
        <p:nvGrpSpPr>
          <p:cNvPr id="18" name="Group 17"/>
          <p:cNvGrpSpPr>
            <a:grpSpLocks/>
          </p:cNvGrpSpPr>
          <p:nvPr/>
        </p:nvGrpSpPr>
        <p:grpSpPr bwMode="auto">
          <a:xfrm>
            <a:off x="4640263" y="5949950"/>
            <a:ext cx="4535487"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p>
          </p:txBody>
        </p:sp>
        <p:sp>
          <p:nvSpPr>
            <p:cNvPr id="20" name="Title 1"/>
            <p:cNvSpPr txBox="1">
              <a:spLocks/>
            </p:cNvSpPr>
            <p:nvPr/>
          </p:nvSpPr>
          <p:spPr bwMode="auto">
            <a:xfrm>
              <a:off x="4427984" y="2348351"/>
              <a:ext cx="4476165"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a:solidFill>
                    <a:schemeClr val="accent4"/>
                  </a:solidFill>
                </a:rPr>
                <a:t>Pfutson</a:t>
              </a:r>
              <a:endParaRPr lang="en-US" b="1" dirty="0">
                <a:solidFill>
                  <a:schemeClr val="accent4"/>
                </a:solidFill>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5275" y="-22225"/>
            <a:ext cx="8848725"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a:t>
            </a:r>
          </a:p>
        </p:txBody>
      </p:sp>
      <p:pic>
        <p:nvPicPr>
          <p:cNvPr id="43827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66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p:spPr>
        <p:txBody>
          <a:bodyPr/>
          <a:lstStyle/>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Ni </a:t>
            </a:r>
            <a:r>
              <a:rPr lang="en-US" sz="5400" b="1" dirty="0" err="1">
                <a:solidFill>
                  <a:srgbClr val="FFFFFF"/>
                </a:solidFill>
                <a:effectLst>
                  <a:glow rad="127000">
                    <a:schemeClr val="tx1">
                      <a:alpha val="99000"/>
                    </a:schemeClr>
                  </a:glow>
                </a:effectLst>
                <a:ea typeface="ＭＳ Ｐゴシック" charset="0"/>
                <a:cs typeface="ＭＳ Ｐゴシック" charset="0"/>
              </a:rPr>
              <a:t>motsu</a:t>
            </a:r>
            <a:r>
              <a:rPr lang="en-US" sz="5400" b="1" dirty="0">
                <a:solidFill>
                  <a:srgbClr val="FFFFFF"/>
                </a:solidFill>
                <a:effectLst>
                  <a:glow rad="127000">
                    <a:schemeClr val="tx1">
                      <a:alpha val="99000"/>
                    </a:schemeClr>
                  </a:glow>
                </a:effectLst>
                <a:ea typeface="ＭＳ Ｐゴシック" charset="0"/>
                <a:cs typeface="ＭＳ Ｐゴシック" charset="0"/>
              </a:rPr>
              <a:t> </a:t>
            </a:r>
            <a:r>
              <a:rPr lang="en-US" sz="5400" b="1" dirty="0" err="1">
                <a:solidFill>
                  <a:srgbClr val="FFFFFF"/>
                </a:solidFill>
                <a:effectLst>
                  <a:glow rad="127000">
                    <a:schemeClr val="tx1">
                      <a:alpha val="99000"/>
                    </a:schemeClr>
                  </a:glow>
                </a:effectLst>
                <a:ea typeface="ＭＳ Ｐゴシック" charset="0"/>
                <a:cs typeface="ＭＳ Ｐゴシック" charset="0"/>
              </a:rPr>
              <a:t>pungno</a:t>
            </a:r>
            <a:r>
              <a:rPr lang="en-US" sz="5400" b="1" dirty="0">
                <a:solidFill>
                  <a:srgbClr val="FFFFFF"/>
                </a:solidFill>
                <a:effectLst>
                  <a:glow rad="127000">
                    <a:schemeClr val="tx1">
                      <a:alpha val="99000"/>
                    </a:schemeClr>
                  </a:glow>
                </a:effectLst>
                <a:ea typeface="ＭＳ Ｐゴシック" charset="0"/>
                <a:cs typeface="ＭＳ Ｐゴシック" charset="0"/>
              </a:rPr>
              <a:t> </a:t>
            </a:r>
            <a:r>
              <a:rPr lang="en-US" sz="5400" b="1" dirty="0" err="1">
                <a:solidFill>
                  <a:srgbClr val="FFFFFF"/>
                </a:solidFill>
                <a:effectLst>
                  <a:glow rad="127000">
                    <a:schemeClr val="tx1">
                      <a:alpha val="99000"/>
                    </a:schemeClr>
                  </a:glow>
                </a:effectLst>
                <a:ea typeface="ＭＳ Ｐゴシック" charset="0"/>
                <a:cs typeface="ＭＳ Ｐゴシック" charset="0"/>
              </a:rPr>
              <a:t>eni</a:t>
            </a:r>
            <a:endParaRPr lang="en-US" sz="5400" b="1" dirty="0">
              <a:solidFill>
                <a:srgbClr val="FFFFFF"/>
              </a:solidFill>
              <a:effectLst>
                <a:glow rad="127000">
                  <a:schemeClr val="tx1">
                    <a:alpha val="99000"/>
                  </a:schemeClr>
                </a:glow>
              </a:effectLst>
              <a:ea typeface="ＭＳ Ｐゴシック" charset="0"/>
              <a:cs typeface="ＭＳ Ｐゴシック" charset="0"/>
            </a:endParaRPr>
          </a:p>
        </p:txBody>
      </p:sp>
      <p:sp>
        <p:nvSpPr>
          <p:cNvPr id="9" name="Title 1"/>
          <p:cNvSpPr txBox="1">
            <a:spLocks/>
          </p:cNvSpPr>
          <p:nvPr/>
        </p:nvSpPr>
        <p:spPr bwMode="auto">
          <a:xfrm>
            <a:off x="611561" y="2420888"/>
            <a:ext cx="3672408" cy="352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Chuti</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Elaro</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1-2 verses</a:t>
            </a:r>
          </a:p>
        </p:txBody>
      </p:sp>
      <p:sp>
        <p:nvSpPr>
          <p:cNvPr id="10" name="Title 1"/>
          <p:cNvSpPr txBox="1">
            <a:spLocks/>
          </p:cNvSpPr>
          <p:nvPr/>
        </p:nvSpPr>
        <p:spPr bwMode="auto">
          <a:xfrm>
            <a:off x="5292080" y="2420888"/>
            <a:ext cx="3672408" cy="352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Joshua</a:t>
            </a:r>
          </a:p>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Etsukuv</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1 chapter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0" y="53975"/>
            <a:ext cx="8532813" cy="1143000"/>
          </a:xfrm>
        </p:spPr>
        <p:txBody>
          <a:bodyPr/>
          <a:lstStyle/>
          <a:p>
            <a:pPr eaLnBrk="1" hangingPunct="1"/>
            <a:r>
              <a:rPr lang="en-US" sz="3600">
                <a:latin typeface="Helvetica" charset="0"/>
                <a:ea typeface="ＭＳ Ｐゴシック" charset="0"/>
                <a:cs typeface="ＭＳ Ｐゴシック" charset="0"/>
              </a:rPr>
              <a:t>SBC Oyi-nsanden &amp; Ezeiden 2013 </a:t>
            </a:r>
          </a:p>
        </p:txBody>
      </p:sp>
      <p:sp>
        <p:nvSpPr>
          <p:cNvPr id="439298"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439299"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13</a:t>
            </a:r>
          </a:p>
        </p:txBody>
      </p:sp>
      <p:graphicFrame>
        <p:nvGraphicFramePr>
          <p:cNvPr id="439300" name="Object 1"/>
          <p:cNvGraphicFramePr>
            <a:graphicFrameLocks noChangeAspect="1"/>
          </p:cNvGraphicFramePr>
          <p:nvPr/>
        </p:nvGraphicFramePr>
        <p:xfrm>
          <a:off x="36513" y="1598613"/>
          <a:ext cx="9144000" cy="4311650"/>
        </p:xfrm>
        <a:graphic>
          <a:graphicData uri="http://schemas.openxmlformats.org/presentationml/2006/ole">
            <mc:AlternateContent xmlns:mc="http://schemas.openxmlformats.org/markup-compatibility/2006">
              <mc:Choice xmlns:v="urn:schemas-microsoft-com:vml" Requires="v">
                <p:oleObj spid="_x0000_s439306" name="Document" r:id="rId4" imgW="6248170" imgH="2946292" progId="Word.Document.12">
                  <p:embed/>
                </p:oleObj>
              </mc:Choice>
              <mc:Fallback>
                <p:oleObj name="Document" r:id="rId4" imgW="6248170" imgH="2946292"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598613"/>
                        <a:ext cx="9144000" cy="431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Chuti pungno yiren(15 min.)</a:t>
            </a:r>
            <a:endParaRPr lang="en-US" b="1">
              <a:latin typeface="Arial" charset="0"/>
              <a:ea typeface="ＭＳ Ｐゴシック"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Rom 13:8</a:t>
            </a:r>
            <a:r>
              <a:rPr lang="en-US" sz="2400" b="1">
                <a:solidFill>
                  <a:srgbClr val="FFFF00"/>
                </a:solidFill>
                <a:latin typeface="Arial" charset="0"/>
                <a:ea typeface="ＭＳ Ｐゴシック" charset="0"/>
                <a:cs typeface="Arial" charset="0"/>
              </a:rPr>
              <a:t> </a:t>
            </a:r>
          </a:p>
          <a:p>
            <a:pPr eaLnBrk="1" hangingPunct="1">
              <a:lnSpc>
                <a:spcPct val="90000"/>
              </a:lnSpc>
              <a:buFont typeface="Wingdings" charset="0"/>
              <a:buNone/>
              <a:defRPr/>
            </a:pPr>
            <a:r>
              <a:rPr lang="en-US" sz="2400" b="1">
                <a:solidFill>
                  <a:srgbClr val="FFFF00"/>
                </a:solidFill>
                <a:latin typeface="Arial" charset="0"/>
                <a:ea typeface="ＭＳ Ｐゴシック" charset="0"/>
                <a:cs typeface="Arial" charset="0"/>
              </a:rPr>
              <a:t>	Nte yuta lo nzanta ji yaka ochi th</a:t>
            </a:r>
            <a:r>
              <a:rPr lang="en-US" sz="2000" b="1">
                <a:solidFill>
                  <a:srgbClr val="FFFF00"/>
                </a:solidFill>
                <a:latin typeface="Arial" charset="0"/>
                <a:ea typeface="ＭＳ Ｐゴシック" charset="0"/>
                <a:cs typeface="Arial" charset="0"/>
              </a:rPr>
              <a:t>Ü</a:t>
            </a:r>
            <a:r>
              <a:rPr lang="en-US" sz="2400" b="1">
                <a:solidFill>
                  <a:srgbClr val="FFFF00"/>
                </a:solidFill>
                <a:latin typeface="Arial" charset="0"/>
                <a:ea typeface="ＭＳ Ｐゴシック" charset="0"/>
                <a:cs typeface="Arial" charset="0"/>
              </a:rPr>
              <a:t>ngiha ntia epvukai tivatava, ntiotssole oyan nzamo kyon jina shikhu ji penthukthaka.</a:t>
            </a:r>
          </a:p>
          <a:p>
            <a:pPr eaLnBrk="1" hangingPunct="1">
              <a:lnSpc>
                <a:spcPct val="90000"/>
              </a:lnSpc>
              <a:buFont typeface="Wingdings" charset="0"/>
              <a:buNone/>
              <a:defRPr/>
            </a:pPr>
            <a:r>
              <a:rPr lang="en-US" sz="2400" b="1" u="sng">
                <a:latin typeface="Arial" charset="0"/>
                <a:ea typeface="ＭＳ Ｐゴシック" charset="0"/>
                <a:cs typeface="Arial" charset="0"/>
              </a:rPr>
              <a:t>Rom 14:22-23</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22</a:t>
            </a:r>
            <a:r>
              <a:rPr lang="en-US" sz="2400" b="1">
                <a:latin typeface="Arial" charset="0"/>
                <a:ea typeface="ＭＳ Ｐゴシック" charset="0"/>
                <a:cs typeface="Arial" charset="0"/>
              </a:rPr>
              <a:t>Ni kija engathe ji ni lo vanthuka, ni tonaPotsow to yutalo. Kyon ochona ombona elana to longtua tssoathung ombobo n lan n piasana hoji mmhontsowo. </a:t>
            </a:r>
            <a:r>
              <a:rPr lang="en-US" sz="2400" b="1" baseline="30000">
                <a:latin typeface="Arial" charset="0"/>
                <a:ea typeface="ＭＳ Ｐゴシック" charset="0"/>
                <a:cs typeface="Arial" charset="0"/>
              </a:rPr>
              <a:t>23</a:t>
            </a:r>
            <a:r>
              <a:rPr lang="en-US" sz="2400" b="1">
                <a:latin typeface="Arial" charset="0"/>
                <a:ea typeface="ＭＳ Ｐゴシック" charset="0"/>
                <a:cs typeface="Arial" charset="0"/>
              </a:rPr>
              <a:t>Khatolia kyon ochona khathunga nchumsi ombona tsoana ombona n lan piala, ntiotsole ombo elhi ji longtsuka lona n chiyicho sana jijo mmen.</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Gal 6:2</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a:t>
            </a:r>
            <a:r>
              <a:rPr lang="en-US" sz="2400" b="1">
                <a:solidFill>
                  <a:srgbClr val="FFFF00"/>
                </a:solidFill>
                <a:latin typeface="Arial" charset="0"/>
                <a:ea typeface="ＭＳ Ｐゴシック" charset="0"/>
                <a:cs typeface="Arial" charset="0"/>
              </a:rPr>
              <a:t>Nte oha hankyiptava, tona hoji lona Christa shikhu ji pentukala.</a:t>
            </a:r>
          </a:p>
        </p:txBody>
      </p:sp>
      <p:sp>
        <p:nvSpPr>
          <p:cNvPr id="4413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urt &amp; Cara Sides.JPG"/>
          <p:cNvPicPr>
            <a:picLocks noChangeAspect="1"/>
          </p:cNvPicPr>
          <p:nvPr/>
        </p:nvPicPr>
        <p:blipFill rotWithShape="1">
          <a:blip r:embed="rId2" cstate="screen">
            <a:extLst>
              <a:ext uri="{28A0092B-C50C-407E-A947-70E740481C1C}">
                <a14:useLocalDpi xmlns:a14="http://schemas.microsoft.com/office/drawing/2010/main"/>
              </a:ext>
            </a:extLst>
          </a:blip>
          <a:srcRect l="9689" r="2426"/>
          <a:stretch/>
        </p:blipFill>
        <p:spPr bwMode="auto">
          <a:xfrm>
            <a:off x="-1" y="0"/>
            <a:ext cx="9144001" cy="693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a:solidFill>
                  <a:schemeClr val="tx1"/>
                </a:solidFill>
                <a:effectLst>
                  <a:glow rad="266700">
                    <a:schemeClr val="bg1">
                      <a:alpha val="75000"/>
                    </a:schemeClr>
                  </a:glow>
                </a:effectLst>
              </a:rPr>
              <a:t>Kurt </a:t>
            </a:r>
            <a:r>
              <a:rPr lang="en-US" b="1" dirty="0" err="1">
                <a:solidFill>
                  <a:schemeClr val="tx1"/>
                </a:solidFill>
                <a:effectLst>
                  <a:glow rad="266700">
                    <a:schemeClr val="bg1">
                      <a:alpha val="75000"/>
                    </a:schemeClr>
                  </a:glow>
                </a:effectLst>
              </a:rPr>
              <a:t>elhi</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jo</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Shisho-khophi</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tona</a:t>
            </a:r>
            <a:r>
              <a:rPr lang="en-US" b="1" dirty="0">
                <a:solidFill>
                  <a:schemeClr val="tx1"/>
                </a:solidFill>
                <a:effectLst>
                  <a:glow rad="266700">
                    <a:schemeClr val="bg1">
                      <a:alpha val="75000"/>
                    </a:schemeClr>
                  </a:glow>
                </a:effectLst>
              </a:rPr>
              <a:t> IT</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2575009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Chuti pungno yiren(15 min.)</a:t>
            </a:r>
            <a:endParaRPr lang="en-US" b="1">
              <a:latin typeface="Arial" charset="0"/>
              <a:ea typeface="ＭＳ Ｐゴシック" charset="0"/>
              <a:cs typeface="Arial" charset="0"/>
            </a:endParaRPr>
          </a:p>
        </p:txBody>
      </p:sp>
      <p:sp>
        <p:nvSpPr>
          <p:cNvPr id="346118" name="Rectangle 6"/>
          <p:cNvSpPr>
            <a:spLocks noGrp="1" noChangeArrowheads="1"/>
          </p:cNvSpPr>
          <p:nvPr>
            <p:ph type="body" sz="half" idx="1"/>
          </p:nvPr>
        </p:nvSpPr>
        <p:spPr>
          <a:xfrm>
            <a:off x="-71438" y="1295400"/>
            <a:ext cx="9323388"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Eph 2:10</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10</a:t>
            </a:r>
            <a:r>
              <a:rPr lang="en-US" sz="2400" b="1">
                <a:solidFill>
                  <a:srgbClr val="FFFF00"/>
                </a:solidFill>
                <a:latin typeface="Arial" charset="0"/>
                <a:ea typeface="ＭＳ Ｐゴシック" charset="0"/>
                <a:cs typeface="Arial" charset="0"/>
              </a:rPr>
              <a:t>Etena enunga vamo shijo Potsow na e kumthukcho. Ombobo Christa Jisu yakchia elhi mmhom tssoa evamo e kumthukthaka. Potsow na ete tsukona methako ekumlan ji shi.</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Eph 4:26-27</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26</a:t>
            </a:r>
            <a:r>
              <a:rPr lang="en-US" sz="2400" b="1">
                <a:solidFill>
                  <a:srgbClr val="FFFF00"/>
                </a:solidFill>
                <a:latin typeface="Arial" charset="0"/>
                <a:ea typeface="ＭＳ Ｐゴシック" charset="0"/>
                <a:cs typeface="Arial" charset="0"/>
              </a:rPr>
              <a:t>Nina lum tsuka tssona mmen etssowo lum titsuka. </a:t>
            </a:r>
            <a:r>
              <a:rPr lang="en-US" sz="2400" b="1" baseline="30000">
                <a:solidFill>
                  <a:srgbClr val="FFFF00"/>
                </a:solidFill>
                <a:latin typeface="Arial" charset="0"/>
                <a:ea typeface="ＭＳ Ｐゴシック" charset="0"/>
                <a:cs typeface="Arial" charset="0"/>
              </a:rPr>
              <a:t>27</a:t>
            </a:r>
            <a:r>
              <a:rPr lang="en-US" sz="2400" b="1">
                <a:solidFill>
                  <a:srgbClr val="FFFF00"/>
                </a:solidFill>
                <a:latin typeface="Arial" charset="0"/>
                <a:ea typeface="ＭＳ Ｐゴシック" charset="0"/>
                <a:cs typeface="Arial" charset="0"/>
              </a:rPr>
              <a:t>Eng n rhethung enyipi sia, osi n mhon ji yuta tipia.</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Eph 4:28</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28</a:t>
            </a:r>
            <a:r>
              <a:rPr lang="en-US" sz="2400" b="1">
                <a:solidFill>
                  <a:srgbClr val="FFFF00"/>
                </a:solidFill>
                <a:latin typeface="Arial" charset="0"/>
                <a:ea typeface="ＭＳ Ｐゴシック" charset="0"/>
                <a:cs typeface="Arial" charset="0"/>
              </a:rPr>
              <a:t>Efui jina efu esam lia, ombo khe jiang ntso elhi lo ombo nkanphithuki oyam ethelan eli jiang ha ombo khi nzanthuka.</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Eph 4:29</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29</a:t>
            </a:r>
            <a:r>
              <a:rPr lang="en-US" sz="2400" b="1">
                <a:solidFill>
                  <a:srgbClr val="FFFF00"/>
                </a:solidFill>
                <a:latin typeface="Arial" charset="0"/>
                <a:ea typeface="ＭＳ Ｐゴシック" charset="0"/>
                <a:cs typeface="Arial" charset="0"/>
              </a:rPr>
              <a:t>Nte ochia pungina oyi n mhon tichiyithuka. Yitsung ji rakchei ethelan lia osi rontacheo nsana, tona ni yi ezoe jiang na mmha hungu.</a:t>
            </a:r>
          </a:p>
        </p:txBody>
      </p:sp>
      <p:sp>
        <p:nvSpPr>
          <p:cNvPr id="4433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Chuti pungno yiren(15 min.)</a:t>
            </a:r>
            <a:endParaRPr lang="en-US" b="1">
              <a:latin typeface="Arial" charset="0"/>
              <a:ea typeface="ＭＳ Ｐゴシック" charset="0"/>
              <a:cs typeface="Arial" charset="0"/>
            </a:endParaRPr>
          </a:p>
        </p:txBody>
      </p:sp>
      <p:sp>
        <p:nvSpPr>
          <p:cNvPr id="348163" name="Rectangle 3"/>
          <p:cNvSpPr>
            <a:spLocks noGrp="1" noChangeArrowheads="1"/>
          </p:cNvSpPr>
          <p:nvPr>
            <p:ph type="body" sz="half" idx="1"/>
          </p:nvPr>
        </p:nvSpPr>
        <p:spPr>
          <a:xfrm>
            <a:off x="407988" y="981075"/>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Eph 6:4</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4</a:t>
            </a:r>
            <a:r>
              <a:rPr lang="en-US" sz="2400" b="1">
                <a:solidFill>
                  <a:srgbClr val="FFFF00"/>
                </a:solidFill>
                <a:latin typeface="Arial" charset="0"/>
                <a:ea typeface="ＭＳ Ｐゴシック" charset="0"/>
                <a:cs typeface="Arial" charset="0"/>
              </a:rPr>
              <a:t>Opvupoeden, nte ngaro jiang lumbum tssatssoyio ti tssoyitava, tolia christian etssophyo osi pungnolan jiang lo sokatava.</a:t>
            </a:r>
          </a:p>
          <a:p>
            <a:pPr eaLnBrk="1" hangingPunct="1">
              <a:lnSpc>
                <a:spcPct val="90000"/>
              </a:lnSpc>
              <a:buFont typeface="Wingdings" charset="0"/>
              <a:buNone/>
              <a:defRPr/>
            </a:pPr>
            <a:r>
              <a:rPr lang="en-US" sz="2400" b="1" u="sng">
                <a:latin typeface="Arial" charset="0"/>
                <a:ea typeface="ＭＳ Ｐゴシック" charset="0"/>
                <a:cs typeface="Arial" charset="0"/>
              </a:rPr>
              <a:t>Phil 2:13</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13</a:t>
            </a:r>
            <a:r>
              <a:rPr lang="en-US" sz="2400" b="1">
                <a:latin typeface="Arial" charset="0"/>
                <a:ea typeface="ＭＳ Ｐゴシック" charset="0"/>
                <a:cs typeface="Arial" charset="0"/>
              </a:rPr>
              <a:t>Potsow na nte lo elhi tssoa vana, ombo emathao elhi jiang nte chokathuka osi hojiang nte nchumchethuka vanala. </a:t>
            </a:r>
          </a:p>
          <a:p>
            <a:pPr eaLnBrk="1" hangingPunct="1">
              <a:lnSpc>
                <a:spcPct val="90000"/>
              </a:lnSpc>
              <a:buFont typeface="Wingdings" charset="0"/>
              <a:buNone/>
              <a:defRPr/>
            </a:pPr>
            <a:r>
              <a:rPr lang="en-US" sz="2400" b="1" u="sng">
                <a:latin typeface="Arial" charset="0"/>
                <a:ea typeface="ＭＳ Ｐゴシック" charset="0"/>
                <a:cs typeface="Arial" charset="0"/>
              </a:rPr>
              <a:t>Phil 2:14</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14</a:t>
            </a:r>
            <a:r>
              <a:rPr lang="en-US" sz="2400" b="1">
                <a:latin typeface="Arial" charset="0"/>
                <a:ea typeface="ＭＳ Ｐゴシック" charset="0"/>
                <a:cs typeface="Arial" charset="0"/>
              </a:rPr>
              <a:t>Ntena ntio elhis sana ti phyochophyoritava</a:t>
            </a:r>
          </a:p>
          <a:p>
            <a:pPr eaLnBrk="1" hangingPunct="1">
              <a:lnSpc>
                <a:spcPct val="90000"/>
              </a:lnSpc>
              <a:buFont typeface="Wingdings" charset="0"/>
              <a:buNone/>
              <a:defRPr/>
            </a:pPr>
            <a:r>
              <a:rPr lang="en-US" sz="2400" b="1" u="sng">
                <a:latin typeface="Arial" charset="0"/>
                <a:ea typeface="ＭＳ Ｐゴシック" charset="0"/>
                <a:cs typeface="Arial" charset="0"/>
              </a:rPr>
              <a:t>Col 2:8-9</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a:latin typeface="Arial" charset="0"/>
                <a:ea typeface="ＭＳ Ｐゴシック" charset="0"/>
                <a:cs typeface="Arial" charset="0"/>
              </a:rPr>
              <a:t>    Ejungjung osi polaroa pungno yi rulonta motsu jiang, osi Chris lona meku limha lo lungkum yi jiang khi ochina ha nte ti sosorathuka. Ntiotssole ombo lo kyon tsuk jilo Potsow tathi ji penria jua; osi omon thungoi esapui osi etho topvu pono kuri</a:t>
            </a:r>
          </a:p>
        </p:txBody>
      </p:sp>
      <p:sp>
        <p:nvSpPr>
          <p:cNvPr id="4454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4213" y="152400"/>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Chuti pungno yiren(15 min.)</a:t>
            </a:r>
            <a:endParaRPr lang="en-US" b="1">
              <a:latin typeface="Arial" charset="0"/>
              <a:ea typeface="ＭＳ Ｐゴシック" charset="0"/>
              <a:cs typeface="Arial" charset="0"/>
            </a:endParaRPr>
          </a:p>
        </p:txBody>
      </p:sp>
      <p:sp>
        <p:nvSpPr>
          <p:cNvPr id="349187" name="Rectangle 3"/>
          <p:cNvSpPr>
            <a:spLocks noGrp="1" noChangeArrowheads="1"/>
          </p:cNvSpPr>
          <p:nvPr>
            <p:ph type="body" sz="half" idx="1"/>
          </p:nvPr>
        </p:nvSpPr>
        <p:spPr>
          <a:xfrm>
            <a:off x="407988" y="90805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a:latin typeface="Arial" charset="0"/>
                <a:ea typeface="ＭＳ Ｐゴシック" charset="0"/>
                <a:cs typeface="Arial" charset="0"/>
              </a:rPr>
              <a:t>1 Tim 2:11-12</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11</a:t>
            </a:r>
            <a:r>
              <a:rPr lang="en-US" sz="2000" b="1">
                <a:latin typeface="Arial" charset="0"/>
                <a:ea typeface="ＭＳ Ｐゴシック" charset="0"/>
                <a:cs typeface="Arial" charset="0"/>
              </a:rPr>
              <a:t>Eloe jiangjo soka benkae kupo evanden, noyinga osi oyam kyuchi ekumo evam lia.</a:t>
            </a:r>
            <a:r>
              <a:rPr lang="en-US" sz="2000" b="1" baseline="30000">
                <a:latin typeface="Arial" charset="0"/>
                <a:ea typeface="ＭＳ Ｐゴシック" charset="0"/>
                <a:cs typeface="Arial" charset="0"/>
              </a:rPr>
              <a:t>12</a:t>
            </a:r>
            <a:r>
              <a:rPr lang="en-US" sz="2000" b="1">
                <a:latin typeface="Arial" charset="0"/>
                <a:ea typeface="ＭＳ Ｐゴシック" charset="0"/>
                <a:cs typeface="Arial" charset="0"/>
              </a:rPr>
              <a:t>Eloe jiang na pungnoe tssoa, epoe pono opvui tssov ana elan n piala; onteno yingto vam shikhu.. </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1 Tim 5:22</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22</a:t>
            </a:r>
            <a:r>
              <a:rPr lang="en-US" sz="2000" b="1">
                <a:solidFill>
                  <a:srgbClr val="FFFF00"/>
                </a:solidFill>
                <a:latin typeface="Arial" charset="0"/>
                <a:ea typeface="ＭＳ Ｐゴシック" charset="0"/>
                <a:cs typeface="Arial" charset="0"/>
              </a:rPr>
              <a:t>Ni tsuk mmhon ji tsukona oju tae ti yua, etsoyu otsuko vanthuku junung ro ju ha tara jo yua.</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Titus 3:9</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9</a:t>
            </a:r>
            <a:r>
              <a:rPr lang="en-US" sz="2000" b="1">
                <a:solidFill>
                  <a:srgbClr val="FFFF00"/>
                </a:solidFill>
                <a:latin typeface="Arial" charset="0"/>
                <a:ea typeface="ＭＳ Ｐゴシック" charset="0"/>
                <a:cs typeface="Arial" charset="0"/>
              </a:rPr>
              <a:t>Khatola ethev n lio ekhieranta jiang sitava, pochung motsu jiang, shikhi ji tsukona pangta jiang sitava, jiang topvu ethev n lio tae.</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Heb 3:13</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13</a:t>
            </a:r>
            <a:r>
              <a:rPr lang="en-US" sz="2000" b="1">
                <a:solidFill>
                  <a:srgbClr val="FFFF00"/>
                </a:solidFill>
                <a:latin typeface="Arial" charset="0"/>
                <a:ea typeface="ＭＳ Ｐゴシック" charset="0"/>
                <a:cs typeface="Arial" charset="0"/>
              </a:rPr>
              <a:t>Nthomotsu lona </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Nchung</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 to phyoji ete tsukona elithung nandang jo ete ochia mmen jina kyakthechi Potsow mhadungo lumbum n khungthuku tsukona ete ete lum tssonkayita vantav lia.</a:t>
            </a:r>
          </a:p>
        </p:txBody>
      </p:sp>
      <p:sp>
        <p:nvSpPr>
          <p:cNvPr id="4474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Chuti pungno yiren(15 min.)</a:t>
            </a:r>
            <a:endParaRPr lang="en-US" b="1">
              <a:latin typeface="Arial" charset="0"/>
              <a:ea typeface="ＭＳ Ｐゴシック" charset="0"/>
              <a:cs typeface="Arial" charset="0"/>
            </a:endParaRPr>
          </a:p>
        </p:txBody>
      </p:sp>
      <p:sp>
        <p:nvSpPr>
          <p:cNvPr id="350211" name="Rectangle 3"/>
          <p:cNvSpPr>
            <a:spLocks noGrp="1" noChangeArrowheads="1"/>
          </p:cNvSpPr>
          <p:nvPr>
            <p:ph type="body" sz="half" idx="1"/>
          </p:nvPr>
        </p:nvSpPr>
        <p:spPr>
          <a:xfrm>
            <a:off x="107950" y="1196975"/>
            <a:ext cx="880745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a:latin typeface="Arial" charset="0"/>
                <a:ea typeface="ＭＳ Ｐゴシック" charset="0"/>
                <a:cs typeface="Arial" charset="0"/>
              </a:rPr>
              <a:t>Heb 13:2</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2</a:t>
            </a:r>
            <a:r>
              <a:rPr lang="en-US" sz="2000" b="1">
                <a:latin typeface="Arial" charset="0"/>
                <a:ea typeface="ＭＳ Ｐゴシック" charset="0"/>
                <a:cs typeface="Arial" charset="0"/>
              </a:rPr>
              <a:t>Nte ki jiang lankon sothev ti mhechotava, hojito sothei ejoma na n tsiv lanben sotherathaka.</a:t>
            </a:r>
          </a:p>
          <a:p>
            <a:pPr eaLnBrk="1" hangingPunct="1">
              <a:lnSpc>
                <a:spcPct val="90000"/>
              </a:lnSpc>
              <a:buFont typeface="Wingdings" charset="0"/>
              <a:buNone/>
              <a:defRPr/>
            </a:pPr>
            <a:r>
              <a:rPr lang="en-US" sz="2000" b="1" u="sng">
                <a:latin typeface="Arial" charset="0"/>
                <a:ea typeface="ＭＳ Ｐゴシック" charset="0"/>
                <a:cs typeface="Arial" charset="0"/>
              </a:rPr>
              <a:t>1 Peter 2:2</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2</a:t>
            </a:r>
            <a:r>
              <a:rPr lang="en-US" sz="2000" b="1">
                <a:latin typeface="Arial" charset="0"/>
                <a:ea typeface="ＭＳ Ｐゴシック" charset="0"/>
                <a:cs typeface="Arial" charset="0"/>
              </a:rPr>
              <a:t>Ngakaro vanpancho esua yuta topvu lo omon thungoe shiroju, yantava, ntena hoji yui rankae nte shanchowo tssoa.</a:t>
            </a:r>
          </a:p>
          <a:p>
            <a:pPr eaLnBrk="1" hangingPunct="1">
              <a:lnSpc>
                <a:spcPct val="90000"/>
              </a:lnSpc>
              <a:buFont typeface="Wingdings" charset="0"/>
              <a:buNone/>
              <a:defRPr/>
            </a:pPr>
            <a:r>
              <a:rPr lang="en-US" sz="2000" b="1" u="sng">
                <a:latin typeface="Arial" charset="0"/>
                <a:ea typeface="ＭＳ Ｐゴシック" charset="0"/>
                <a:cs typeface="Arial" charset="0"/>
              </a:rPr>
              <a:t>1 Peter 3:7</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7</a:t>
            </a:r>
            <a:r>
              <a:rPr lang="en-US" sz="2000" b="1">
                <a:latin typeface="Arial" charset="0"/>
                <a:ea typeface="ＭＳ Ｐゴシック" charset="0"/>
                <a:cs typeface="Arial" charset="0"/>
              </a:rPr>
              <a:t>Nte longtsui tsukona jo olung shi elumoto tssentu tsotso; khatola n longtsui jiang tsukona jo </a:t>
            </a:r>
            <a:r>
              <a:rPr lang="ja-JP" altLang="en-US" sz="2000" b="1">
                <a:latin typeface="Arial" charset="0"/>
                <a:ea typeface="ＭＳ Ｐゴシック" charset="0"/>
                <a:cs typeface="Arial" charset="0"/>
              </a:rPr>
              <a:t>“</a:t>
            </a:r>
            <a:r>
              <a:rPr lang="en-US" sz="2000" b="1">
                <a:latin typeface="Arial" charset="0"/>
                <a:ea typeface="ＭＳ Ｐゴシック" charset="0"/>
                <a:cs typeface="Arial" charset="0"/>
              </a:rPr>
              <a:t>olung kuwoe kitssoe jiang na ethev n li to sicho sana hoji topvu lo ethev elitso ji kumi sicho.</a:t>
            </a:r>
          </a:p>
          <a:p>
            <a:pPr eaLnBrk="1" hangingPunct="1">
              <a:lnSpc>
                <a:spcPct val="90000"/>
              </a:lnSpc>
              <a:buFont typeface="Wingdings" charset="0"/>
              <a:buNone/>
              <a:defRPr/>
            </a:pPr>
            <a:r>
              <a:rPr lang="en-US" sz="2000" b="1" u="sng">
                <a:latin typeface="Arial" charset="0"/>
                <a:ea typeface="ＭＳ Ｐゴシック" charset="0"/>
                <a:cs typeface="Arial" charset="0"/>
              </a:rPr>
              <a:t>2 Peter 3:3</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3</a:t>
            </a:r>
            <a:r>
              <a:rPr lang="en-US" sz="2000" b="1">
                <a:latin typeface="Arial" charset="0"/>
                <a:ea typeface="ＭＳ Ｐゴシック" charset="0"/>
                <a:cs typeface="Arial" charset="0"/>
              </a:rPr>
              <a:t>Ovungtssoa, ntena ntsia tsungon okhao jilo jo tajo elum kyon, onte  lum erung ephan evan jiang na oro nte emakav.</a:t>
            </a:r>
          </a:p>
        </p:txBody>
      </p:sp>
      <p:sp>
        <p:nvSpPr>
          <p:cNvPr id="4495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026"/>
          <p:cNvSpPr>
            <a:spLocks noGrp="1" noChangeArrowheads="1"/>
          </p:cNvSpPr>
          <p:nvPr>
            <p:ph type="ctrTitle"/>
          </p:nvPr>
        </p:nvSpPr>
        <p:spPr>
          <a:xfrm>
            <a:off x="-25400" y="0"/>
            <a:ext cx="9144000" cy="1268413"/>
          </a:xfrm>
        </p:spPr>
        <p:txBody>
          <a:bodyPr/>
          <a:lstStyle/>
          <a:p>
            <a:pPr eaLnBrk="1" hangingPunct="1"/>
            <a:r>
              <a:rPr lang="en-US" sz="4000">
                <a:solidFill>
                  <a:schemeClr val="bg1"/>
                </a:solidFill>
                <a:latin typeface="Arial" charset="0"/>
                <a:ea typeface="ＭＳ Ｐゴシック" charset="0"/>
              </a:rPr>
              <a:t>Nina mhona pungnoa tssona olung na lia pyav!</a:t>
            </a:r>
            <a:endParaRPr lang="en-US" sz="1400">
              <a:solidFill>
                <a:schemeClr val="bg1"/>
              </a:solidFill>
              <a:latin typeface="Arial" charset="0"/>
              <a:ea typeface="ＭＳ Ｐゴシック" charset="0"/>
            </a:endParaRPr>
          </a:p>
        </p:txBody>
      </p:sp>
      <p:pic>
        <p:nvPicPr>
          <p:cNvPr id="451586" name="Picture 1" descr="Luke Even the rocks will cry ou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187450"/>
            <a:ext cx="7556500" cy="483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Luke 19:40  Ana nte ezoala, ontena yingto vana na olung shiangna tungkachiv.</a:t>
            </a:r>
            <a:endParaRPr lang="en-US" b="1">
              <a:solidFill>
                <a:schemeClr val="bg1"/>
              </a:solidFill>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453634" name="Title 1"/>
          <p:cNvSpPr>
            <a:spLocks noGrp="1"/>
          </p:cNvSpPr>
          <p:nvPr>
            <p:ph type="title"/>
          </p:nvPr>
        </p:nvSpPr>
        <p:spPr>
          <a:xfrm>
            <a:off x="179388" y="71438"/>
            <a:ext cx="7954962" cy="1270000"/>
          </a:xfrm>
        </p:spPr>
        <p:txBody>
          <a:bodyPr/>
          <a:lstStyle/>
          <a:p>
            <a:pPr algn="l"/>
            <a:r>
              <a:rPr lang="en-US" b="1" i="1">
                <a:latin typeface="Arial" charset="0"/>
                <a:ea typeface="ＭＳ Ｐゴシック" charset="0"/>
              </a:rPr>
              <a:t>Minute15 pungno eni jilo shiang piv shikuv…</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Ni oyi-nsan </a:t>
            </a:r>
            <a:r>
              <a:rPr lang="en-US" sz="3600" b="1" i="1">
                <a:solidFill>
                  <a:srgbClr val="FFFF00"/>
                </a:solidFill>
                <a:cs typeface="Arial" charset="0"/>
              </a:rPr>
              <a:t>tsungon ji vungi</a:t>
            </a:r>
            <a:r>
              <a:rPr lang="en-US" sz="3600" b="1">
                <a:solidFill>
                  <a:srgbClr val="FFFFFF"/>
                </a:solidFill>
                <a:cs typeface="Arial" charset="0"/>
              </a:rPr>
              <a:t>…</a:t>
            </a: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chemeClr val="bg1"/>
                </a:solidFill>
                <a:cs typeface="Arial" charset="0"/>
              </a:rPr>
              <a:t>Pungno </a:t>
            </a:r>
            <a:r>
              <a:rPr lang="en-US" sz="3600" b="1" i="1">
                <a:solidFill>
                  <a:srgbClr val="FFFF00"/>
                </a:solidFill>
                <a:cs typeface="Arial" charset="0"/>
              </a:rPr>
              <a:t>Tsungon </a:t>
            </a:r>
            <a:r>
              <a:rPr lang="en-US" sz="3600" b="1">
                <a:solidFill>
                  <a:schemeClr val="bg1"/>
                </a:solidFill>
                <a:cs typeface="Arial" charset="0"/>
              </a:rPr>
              <a:t>jilo</a:t>
            </a:r>
            <a:r>
              <a:rPr lang="en-US" sz="3600" b="1">
                <a:solidFill>
                  <a:srgbClr val="FFFFFF"/>
                </a:solidFill>
                <a:cs typeface="Arial" charset="0"/>
              </a:rPr>
              <a:t>…</a:t>
            </a:r>
          </a:p>
        </p:txBody>
      </p:sp>
      <p:sp>
        <p:nvSpPr>
          <p:cNvPr id="453637"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3200" b="1">
                <a:solidFill>
                  <a:srgbClr val="FFFF00"/>
                </a:solidFill>
                <a:cs typeface="Arial" charset="0"/>
              </a:rPr>
              <a:t>Eru nkon</a:t>
            </a:r>
            <a:r>
              <a:rPr lang="en-US" sz="3200" b="1">
                <a:solidFill>
                  <a:srgbClr val="FFFFFF"/>
                </a:solidFill>
                <a:cs typeface="Arial" charset="0"/>
              </a:rPr>
              <a:t> Etsuka. 7 &amp; 8 (or 11 &amp; 12)</a:t>
            </a:r>
          </a:p>
          <a:p>
            <a:pPr>
              <a:buFont typeface="Times New Roman" charset="0"/>
              <a:buAutoNum type="arabicPeriod"/>
            </a:pPr>
            <a:r>
              <a:rPr lang="en-US" sz="3200" b="1">
                <a:solidFill>
                  <a:srgbClr val="FFFF00"/>
                </a:solidFill>
                <a:cs typeface="Arial" charset="0"/>
              </a:rPr>
              <a:t>PPT</a:t>
            </a:r>
            <a:r>
              <a:rPr lang="en-US" sz="3200" b="1">
                <a:solidFill>
                  <a:srgbClr val="FFFFFF"/>
                </a:solidFill>
                <a:cs typeface="Arial" charset="0"/>
              </a:rPr>
              <a:t> lo pungno eru nkon ji pia</a:t>
            </a:r>
          </a:p>
          <a:p>
            <a:pPr>
              <a:buFont typeface="Times New Roman" charset="0"/>
              <a:buAutoNum type="arabicPeriod"/>
            </a:pPr>
            <a:r>
              <a:rPr lang="en-US" sz="3200" b="1">
                <a:solidFill>
                  <a:srgbClr val="FFFFFF"/>
                </a:solidFill>
                <a:cs typeface="Arial" charset="0"/>
              </a:rPr>
              <a:t>pungno eru nkon ji </a:t>
            </a:r>
            <a:r>
              <a:rPr lang="en-US" sz="3200" b="1">
                <a:solidFill>
                  <a:srgbClr val="FFFF00"/>
                </a:solidFill>
                <a:cs typeface="Arial" charset="0"/>
              </a:rPr>
              <a:t>methaka</a:t>
            </a:r>
            <a:endParaRPr lang="en-US" sz="3200" b="1">
              <a:solidFill>
                <a:srgbClr val="FFFFFF"/>
              </a:solidFill>
              <a:cs typeface="Arial" charset="0"/>
            </a:endParaRPr>
          </a:p>
          <a:p>
            <a:pPr>
              <a:buFont typeface="Times New Roman" charset="0"/>
              <a:buAutoNum type="arabicPeriod"/>
            </a:pPr>
            <a:r>
              <a:rPr lang="en-US" sz="3200" b="1">
                <a:solidFill>
                  <a:srgbClr val="FFFF00"/>
                </a:solidFill>
                <a:cs typeface="Arial" charset="0"/>
              </a:rPr>
              <a:t>Eran kako</a:t>
            </a:r>
            <a:r>
              <a:rPr lang="en-US" sz="3200" b="1">
                <a:solidFill>
                  <a:srgbClr val="FFFFFF"/>
                </a:solidFill>
                <a:cs typeface="Arial" charset="0"/>
              </a:rPr>
              <a:t> ntsunga vathakuv</a:t>
            </a: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3200" b="1">
                <a:solidFill>
                  <a:srgbClr val="FFFF00"/>
                </a:solidFill>
                <a:cs typeface="Arial" charset="0"/>
              </a:rPr>
              <a:t>Nchumchephen</a:t>
            </a:r>
            <a:r>
              <a:rPr lang="en-US" sz="3200" b="1">
                <a:solidFill>
                  <a:srgbClr val="FFFFFF"/>
                </a:solidFill>
                <a:cs typeface="Arial" charset="0"/>
              </a:rPr>
              <a:t> tsutsialan vav shikuv</a:t>
            </a: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rgbClr val="FFFF00"/>
                </a:solidFill>
                <a:cs typeface="Arial" charset="0"/>
              </a:rPr>
              <a:t>Pungno</a:t>
            </a:r>
            <a:r>
              <a:rPr lang="en-US" sz="3600" b="1">
                <a:solidFill>
                  <a:srgbClr val="FFFF00"/>
                </a:solidFill>
                <a:cs typeface="Arial" charset="0"/>
              </a:rPr>
              <a:t> si </a:t>
            </a:r>
            <a:r>
              <a:rPr lang="en-US" sz="3600" b="1">
                <a:solidFill>
                  <a:schemeClr val="bg1"/>
                </a:solidFill>
                <a:cs typeface="Arial" charset="0"/>
              </a:rPr>
              <a:t>nchuk eni sulo</a:t>
            </a:r>
            <a:r>
              <a:rPr lang="en-US" sz="3600" b="1">
                <a:solidFill>
                  <a:srgbClr val="FFFFFF"/>
                </a:solidFill>
                <a:cs typeface="Arial" charset="0"/>
              </a:rPr>
              <a:t>…</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3200" b="1">
                <a:solidFill>
                  <a:srgbClr val="FFFF00"/>
                </a:solidFill>
                <a:cs typeface="Arial" charset="0"/>
              </a:rPr>
              <a:t>Nipopo ezio kako </a:t>
            </a:r>
            <a:r>
              <a:rPr lang="en-US" sz="3200" b="1">
                <a:solidFill>
                  <a:srgbClr val="FFFFFF"/>
                </a:solidFill>
                <a:cs typeface="Arial" charset="0"/>
              </a:rPr>
              <a:t>(p. 104)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8" name="Rectangle 2"/>
          <p:cNvSpPr>
            <a:spLocks noGrp="1" noChangeArrowheads="1"/>
          </p:cNvSpPr>
          <p:nvPr>
            <p:ph type="ctrTitle"/>
          </p:nvPr>
        </p:nvSpPr>
        <p:spPr>
          <a:xfrm>
            <a:off x="3048000" y="457200"/>
            <a:ext cx="5791200" cy="2362200"/>
          </a:xfrm>
        </p:spPr>
        <p:txBody>
          <a:bodyPr/>
          <a:lstStyle/>
          <a:p>
            <a:pPr eaLnBrk="1" hangingPunct="1">
              <a:defRPr/>
            </a:pPr>
            <a:r>
              <a:rPr lang="en-US" sz="4400" dirty="0" err="1">
                <a:ea typeface="+mj-ea"/>
              </a:rPr>
              <a:t>Elhi</a:t>
            </a:r>
            <a:r>
              <a:rPr lang="en-US" sz="4400" dirty="0">
                <a:ea typeface="+mj-ea"/>
              </a:rPr>
              <a:t> </a:t>
            </a:r>
            <a:r>
              <a:rPr lang="en-US" sz="4400" dirty="0" err="1">
                <a:ea typeface="+mj-ea"/>
              </a:rPr>
              <a:t>ngatheo</a:t>
            </a:r>
            <a:r>
              <a:rPr lang="en-US" sz="4400" dirty="0">
                <a:ea typeface="+mj-ea"/>
              </a:rPr>
              <a:t> </a:t>
            </a:r>
            <a:r>
              <a:rPr lang="en-US" sz="4400" dirty="0" err="1">
                <a:ea typeface="+mj-ea"/>
              </a:rPr>
              <a:t>licho</a:t>
            </a:r>
            <a:r>
              <a:rPr lang="en-US" sz="4400" dirty="0">
                <a:ea typeface="+mj-ea"/>
              </a:rPr>
              <a:t> </a:t>
            </a:r>
            <a:r>
              <a:rPr lang="en-US" sz="4400" dirty="0" err="1">
                <a:ea typeface="+mj-ea"/>
              </a:rPr>
              <a:t>tsona</a:t>
            </a:r>
            <a:r>
              <a:rPr lang="en-US" sz="4400" dirty="0">
                <a:ea typeface="+mj-ea"/>
              </a:rPr>
              <a:t>?  </a:t>
            </a:r>
            <a:br>
              <a:rPr lang="en-US" sz="4400" dirty="0">
                <a:ea typeface="+mj-ea"/>
              </a:rPr>
            </a:br>
            <a:r>
              <a:rPr lang="en-US" sz="4400" dirty="0" err="1">
                <a:ea typeface="+mj-ea"/>
              </a:rPr>
              <a:t>Nzanchiv</a:t>
            </a:r>
            <a:r>
              <a:rPr lang="en-US" sz="4400" dirty="0">
                <a:ea typeface="+mj-ea"/>
              </a:rPr>
              <a:t> </a:t>
            </a:r>
            <a:r>
              <a:rPr lang="en-US" sz="4400" dirty="0" err="1">
                <a:ea typeface="+mj-ea"/>
              </a:rPr>
              <a:t>tsukona</a:t>
            </a:r>
            <a:r>
              <a:rPr lang="en-US" sz="4400" dirty="0">
                <a:ea typeface="+mj-ea"/>
              </a:rPr>
              <a:t> </a:t>
            </a:r>
            <a:r>
              <a:rPr lang="en-US" sz="4400" dirty="0" err="1">
                <a:ea typeface="+mj-ea"/>
              </a:rPr>
              <a:t>enga</a:t>
            </a:r>
            <a:r>
              <a:rPr lang="en-US" sz="4400" dirty="0">
                <a:ea typeface="+mj-e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defRPr/>
            </a:pPr>
            <a:r>
              <a:rPr lang="en-US" dirty="0" err="1">
                <a:ea typeface="ＭＳ Ｐゴシック" charset="-128"/>
                <a:cs typeface="ＭＳ Ｐゴシック" charset="-128"/>
              </a:rPr>
              <a:t>Rakae-zephen</a:t>
            </a:r>
            <a:r>
              <a:rPr lang="en-US" dirty="0">
                <a:ea typeface="ＭＳ Ｐゴシック" charset="-128"/>
                <a:cs typeface="ＭＳ Ｐゴシック" charset="-128"/>
              </a:rPr>
              <a:t> </a:t>
            </a:r>
            <a:r>
              <a:rPr lang="en-US" dirty="0" err="1">
                <a:ea typeface="ＭＳ Ｐゴシック" charset="-128"/>
                <a:cs typeface="ＭＳ Ｐゴシック" charset="-128"/>
              </a:rPr>
              <a:t>jilo</a:t>
            </a:r>
            <a:r>
              <a:rPr lang="en-US" dirty="0">
                <a:ea typeface="ＭＳ Ｐゴシック" charset="-128"/>
                <a:cs typeface="ＭＳ Ｐゴシック" charset="-128"/>
              </a:rPr>
              <a:t> </a:t>
            </a:r>
            <a:r>
              <a:rPr lang="en-US" dirty="0" err="1">
                <a:ea typeface="ＭＳ Ｐゴシック" charset="-128"/>
                <a:cs typeface="ＭＳ Ｐゴシック" charset="-128"/>
              </a:rPr>
              <a:t>ni</a:t>
            </a:r>
            <a:r>
              <a:rPr lang="en-US" dirty="0">
                <a:ea typeface="ＭＳ Ｐゴシック" charset="-128"/>
                <a:cs typeface="ＭＳ Ｐゴシック" charset="-128"/>
              </a:rPr>
              <a:t> </a:t>
            </a:r>
            <a:r>
              <a:rPr lang="en-US" dirty="0" err="1">
                <a:ea typeface="ＭＳ Ｐゴシック" charset="-128"/>
                <a:cs typeface="ＭＳ Ｐゴシック" charset="-128"/>
              </a:rPr>
              <a:t>etsuka</a:t>
            </a:r>
            <a:r>
              <a:rPr lang="en-US" dirty="0">
                <a:ea typeface="ＭＳ Ｐゴシック" charset="-128"/>
                <a:cs typeface="ＭＳ Ｐゴシック" charset="-128"/>
              </a:rPr>
              <a:t> </a:t>
            </a:r>
            <a:r>
              <a:rPr lang="en-US" dirty="0" err="1">
                <a:ea typeface="ＭＳ Ｐゴシック" charset="-128"/>
                <a:cs typeface="ＭＳ Ｐゴシック" charset="-128"/>
              </a:rPr>
              <a:t>elhi</a:t>
            </a:r>
            <a:r>
              <a:rPr lang="en-US" dirty="0">
                <a:ea typeface="ＭＳ Ｐゴシック" charset="-128"/>
                <a:cs typeface="ＭＳ Ｐゴシック" charset="-128"/>
              </a:rPr>
              <a:t> </a:t>
            </a:r>
            <a:r>
              <a:rPr lang="en-US" dirty="0" err="1">
                <a:ea typeface="ＭＳ Ｐゴシック" charset="-128"/>
                <a:cs typeface="ＭＳ Ｐゴシック" charset="-128"/>
              </a:rPr>
              <a:t>ji</a:t>
            </a:r>
            <a:r>
              <a:rPr lang="en-US" dirty="0">
                <a:ea typeface="ＭＳ Ｐゴシック" charset="-128"/>
                <a:cs typeface="ＭＳ Ｐゴシック" charset="-128"/>
              </a:rPr>
              <a:t> </a:t>
            </a:r>
            <a:r>
              <a:rPr lang="en-US" dirty="0" err="1">
                <a:ea typeface="ＭＳ Ｐゴシック" charset="-128"/>
                <a:cs typeface="ＭＳ Ｐゴシック" charset="-128"/>
              </a:rPr>
              <a:t>erankata</a:t>
            </a:r>
            <a:endParaRPr lang="en-US" dirty="0">
              <a:ea typeface="ＭＳ Ｐゴシック" charset="-128"/>
              <a:cs typeface="ＭＳ Ｐゴシック" charset="-128"/>
            </a:endParaRP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3" name="Text Box 5"/>
          <p:cNvSpPr txBox="1">
            <a:spLocks noChangeArrowheads="1"/>
          </p:cNvSpPr>
          <p:nvPr/>
        </p:nvSpPr>
        <p:spPr bwMode="auto">
          <a:xfrm>
            <a:off x="2555875" y="6080125"/>
            <a:ext cx="6435725" cy="701675"/>
          </a:xfrm>
          <a:prstGeom prst="rect">
            <a:avLst/>
          </a:prstGeom>
          <a:solidFill>
            <a:srgbClr val="50009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a:solidFill>
                  <a:schemeClr val="tx2"/>
                </a:solidFill>
              </a:rPr>
              <a:t>Nkumshon ji shia!</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60388" y="250825"/>
            <a:ext cx="7772400" cy="857250"/>
          </a:xfrm>
          <a:solidFill>
            <a:schemeClr val="tx1"/>
          </a:solidFill>
        </p:spPr>
        <p:txBody>
          <a:bodyPr/>
          <a:lstStyle/>
          <a:p>
            <a:pPr eaLnBrk="1" hangingPunct="1">
              <a:defRPr/>
            </a:pPr>
            <a:r>
              <a:rPr lang="en-US" altLang="zh-CN" b="1">
                <a:solidFill>
                  <a:schemeClr val="bg1"/>
                </a:solidFill>
                <a:latin typeface="Arial" charset="0"/>
                <a:ea typeface="ＭＳ Ｐゴシック" charset="0"/>
                <a:cs typeface="Arial" charset="0"/>
              </a:rPr>
              <a:t>Thanpolipo elhi</a:t>
            </a:r>
            <a:endParaRPr lang="en-US" b="1">
              <a:solidFill>
                <a:schemeClr val="bg1"/>
              </a:solidFill>
              <a:latin typeface="Arial" charset="0"/>
              <a:ea typeface="ＭＳ Ｐゴシック"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en-US" altLang="zh-CN" sz="3600" b="1" u="sng">
                <a:effectLst>
                  <a:outerShdw blurRad="38100" dist="38100" dir="2700000" algn="tl">
                    <a:srgbClr val="000000"/>
                  </a:outerShdw>
                </a:effectLst>
                <a:latin typeface="Arial" charset="0"/>
                <a:ea typeface="ＭＳ Ｐゴシック" charset="0"/>
                <a:cs typeface="Arial" charset="0"/>
              </a:rPr>
              <a:t>Copying Class Notes</a:t>
            </a:r>
            <a:r>
              <a:rPr lang="en-US" altLang="zh-CN" sz="3600" b="1">
                <a:effectLst>
                  <a:outerShdw blurRad="38100" dist="38100" dir="2700000" algn="tl">
                    <a:srgbClr val="000000"/>
                  </a:outerShdw>
                </a:effectLst>
                <a:latin typeface="Arial" charset="0"/>
                <a:ea typeface="ＭＳ Ｐゴシック" charset="0"/>
                <a:cs typeface="Arial" charset="0"/>
              </a:rPr>
              <a:t> </a:t>
            </a:r>
            <a:endParaRPr lang="en-US" sz="3600" b="1">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a:effectLst>
                  <a:outerShdw blurRad="38100" dist="38100" dir="2700000" algn="tl">
                    <a:srgbClr val="000000"/>
                  </a:outerShdw>
                </a:effectLst>
                <a:latin typeface="Arial" charset="0"/>
                <a:ea typeface="ＭＳ Ｐゴシック" charset="0"/>
                <a:cs typeface="Arial" charset="0"/>
              </a:rPr>
              <a:t>Kuvlo ayam sana</a:t>
            </a:r>
            <a:endParaRPr lang="en-US" altLang="zh-CN" sz="3600" b="1">
              <a:effectLst>
                <a:outerShdw blurRad="38100" dist="38100" dir="2700000" algn="tl">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SBC box L19 or phone (6559-1513)</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Mobile number 9113-7090</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Oki address jo SBC Block 2-302 </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Oki ezhuna janphen jo 6762-2011</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E-mail: griffith@sbc.edu.sg</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A elhi etso yuta jo…</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Nzo otsi ha tsotav ka! </a:t>
            </a:r>
            <a:endParaRPr lang="en-US" sz="3600" b="1">
              <a:effectLst>
                <a:outerShdw blurRad="38100" dist="38100" dir="2700000" algn="tl">
                  <a:srgbClr val="000000"/>
                </a:outerShdw>
              </a:effectLst>
              <a:latin typeface="Arial" charset="0"/>
              <a:ea typeface="ＭＳ Ｐゴシック" charset="0"/>
              <a:cs typeface="Arial"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6926263" y="188913"/>
            <a:ext cx="1787525" cy="1820862"/>
          </a:xfrm>
        </p:spPr>
      </p:pic>
      <p:sp>
        <p:nvSpPr>
          <p:cNvPr id="458756"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1" y="0"/>
            <a:ext cx="9163107" cy="7101408"/>
            <a:chOff x="-1" y="0"/>
            <a:chExt cx="9163107" cy="7101408"/>
          </a:xfrm>
        </p:grpSpPr>
        <p:pic>
          <p:nvPicPr>
            <p:cNvPr id="2" name="Picture 1" descr="Teaching is Toug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63107" cy="7101408"/>
            </a:xfrm>
            <a:prstGeom prst="rect">
              <a:avLst/>
            </a:prstGeom>
          </p:spPr>
        </p:pic>
        <p:sp>
          <p:nvSpPr>
            <p:cNvPr id="3" name="Rounded Rectangular Callout 2"/>
            <p:cNvSpPr/>
            <p:nvPr/>
          </p:nvSpPr>
          <p:spPr bwMode="auto">
            <a:xfrm>
              <a:off x="4788024" y="116632"/>
              <a:ext cx="3456384" cy="2088232"/>
            </a:xfrm>
            <a:prstGeom prst="wedgeRoundRectCallout">
              <a:avLst>
                <a:gd name="adj1" fmla="val 4763"/>
                <a:gd name="adj2" fmla="val 61342"/>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ndParaRPr>
            </a:p>
          </p:txBody>
        </p:sp>
        <p:sp>
          <p:nvSpPr>
            <p:cNvPr id="5" name="Rounded Rectangular Callout 4"/>
            <p:cNvSpPr/>
            <p:nvPr/>
          </p:nvSpPr>
          <p:spPr bwMode="auto">
            <a:xfrm>
              <a:off x="251520" y="692696"/>
              <a:ext cx="3960440" cy="4392488"/>
            </a:xfrm>
            <a:prstGeom prst="wedgeRoundRectCallout">
              <a:avLst>
                <a:gd name="adj1" fmla="val -100418"/>
                <a:gd name="adj2" fmla="val 17436"/>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ndParaRPr>
            </a:p>
          </p:txBody>
        </p:sp>
      </p:grpSp>
      <p:sp>
        <p:nvSpPr>
          <p:cNvPr id="6" name="Rectangle 2"/>
          <p:cNvSpPr txBox="1">
            <a:spLocks noChangeArrowheads="1"/>
          </p:cNvSpPr>
          <p:nvPr/>
        </p:nvSpPr>
        <p:spPr bwMode="auto">
          <a:xfrm>
            <a:off x="395536" y="620688"/>
            <a:ext cx="3600400"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en-US" sz="3600" dirty="0">
                <a:solidFill>
                  <a:srgbClr val="000000"/>
                </a:solidFill>
                <a:latin typeface="Marker Felt"/>
                <a:ea typeface="ＭＳ Ｐゴシック" charset="0"/>
                <a:cs typeface="Marker Felt"/>
              </a:rPr>
              <a:t>But I don’t WANNA go back to church!  Nobody likes me!  They tease me, and pull my hair, and beat me up!  I hate it!</a:t>
            </a:r>
          </a:p>
        </p:txBody>
      </p:sp>
      <p:sp>
        <p:nvSpPr>
          <p:cNvPr id="460801" name="Rectangle 2"/>
          <p:cNvSpPr>
            <a:spLocks noGrp="1" noChangeArrowheads="1"/>
          </p:cNvSpPr>
          <p:nvPr>
            <p:ph type="title" idx="4294967295"/>
          </p:nvPr>
        </p:nvSpPr>
        <p:spPr>
          <a:xfrm>
            <a:off x="4860032" y="260648"/>
            <a:ext cx="3456384" cy="1656184"/>
          </a:xfrm>
        </p:spPr>
        <p:txBody>
          <a:bodyPr/>
          <a:lstStyle/>
          <a:p>
            <a:pPr eaLnBrk="1" hangingPunct="1"/>
            <a:r>
              <a:rPr lang="en-US" sz="3600" dirty="0">
                <a:solidFill>
                  <a:srgbClr val="000000"/>
                </a:solidFill>
                <a:latin typeface="Marker Felt"/>
                <a:ea typeface="ＭＳ Ｐゴシック" charset="0"/>
                <a:cs typeface="Marker Felt"/>
              </a:rPr>
              <a:t>No one said preaching would be easy, Dear</a:t>
            </a:r>
          </a:p>
        </p:txBody>
      </p:sp>
    </p:spTree>
    <p:extLst>
      <p:ext uri="{BB962C8B-B14F-4D97-AF65-F5344CB8AC3E}">
        <p14:creationId xmlns:p14="http://schemas.microsoft.com/office/powerpoint/2010/main" val="13467988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a:extLst>
              <a:ext uri="{28A0092B-C50C-407E-A947-70E740481C1C}">
                <a14:useLocalDpi xmlns:a14="http://schemas.microsoft.com/office/drawing/2010/main" val="0"/>
              </a:ext>
            </a:extLst>
          </a:blip>
          <a:srcRect l="22014" t="7971" r="8972" b="23014"/>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Kurt &amp; Cara (30)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(24)</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Stephen &amp; Katie (27)</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3591542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a:solidFill>
                  <a:srgbClr val="FFFFFF"/>
                </a:solidFill>
                <a:latin typeface="Arial" charset="0"/>
                <a:ea typeface="ＭＳ Ｐゴシック" charset="0"/>
              </a:rPr>
              <a:t>Pungno</a:t>
            </a:r>
            <a:r>
              <a:rPr lang="en-US" sz="2400" b="1" dirty="0">
                <a:solidFill>
                  <a:srgbClr val="FFFFFF"/>
                </a:solidFill>
                <a:latin typeface="Arial" charset="0"/>
                <a:ea typeface="ＭＳ Ｐゴシック" charset="0"/>
              </a:rPr>
              <a:t> </a:t>
            </a:r>
            <a:r>
              <a:rPr lang="en-US" sz="2400" b="1" dirty="0" err="1">
                <a:solidFill>
                  <a:srgbClr val="FFFFFF"/>
                </a:solidFill>
                <a:latin typeface="Arial" charset="0"/>
                <a:ea typeface="ＭＳ Ｐゴシック" charset="0"/>
              </a:rPr>
              <a:t>Kyaklan</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Shi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kako</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shji</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oman</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njuna</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khia</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204864"/>
            <a:ext cx="6153212" cy="3483594"/>
          </a:xfrm>
          <a:prstGeom prst="rect">
            <a:avLst/>
          </a:prstGeom>
        </p:spPr>
      </p:pic>
    </p:spTree>
    <p:extLst>
      <p:ext uri="{BB962C8B-B14F-4D97-AF65-F5344CB8AC3E}">
        <p14:creationId xmlns:p14="http://schemas.microsoft.com/office/powerpoint/2010/main" val="40208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idx="4294967295"/>
          </p:nvPr>
        </p:nvSpPr>
        <p:spPr>
          <a:xfrm>
            <a:off x="1549400" y="620713"/>
            <a:ext cx="9070975" cy="1143000"/>
          </a:xfrm>
        </p:spPr>
        <p:txBody>
          <a:bodyPr/>
          <a:lstStyle/>
          <a:p>
            <a:pPr algn="r" eaLnBrk="1" hangingPunct="1"/>
            <a:r>
              <a:rPr lang="en-US">
                <a:solidFill>
                  <a:srgbClr val="000000"/>
                </a:solidFill>
                <a:latin typeface="Arial" charset="0"/>
                <a:ea typeface="ＭＳ Ｐゴシック" charset="0"/>
              </a:rPr>
              <a:t>Black</a:t>
            </a: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Spirit Airbus A320</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pic>
        <p:nvPicPr>
          <p:cNvPr id="3" name="Picture 2"/>
          <p:cNvPicPr>
            <a:picLocks noChangeAspect="1"/>
          </p:cNvPicPr>
          <p:nvPr/>
        </p:nvPicPr>
        <p:blipFill>
          <a:blip r:embed="rId2"/>
          <a:stretch>
            <a:fillRect/>
          </a:stretch>
        </p:blipFill>
        <p:spPr>
          <a:xfrm>
            <a:off x="0" y="1638300"/>
            <a:ext cx="9144000" cy="3581400"/>
          </a:xfrm>
          <a:prstGeom prst="rect">
            <a:avLst/>
          </a:prstGeom>
        </p:spPr>
      </p:pic>
      <p:sp>
        <p:nvSpPr>
          <p:cNvPr id="5" name="Title 1"/>
          <p:cNvSpPr txBox="1">
            <a:spLocks/>
          </p:cNvSpPr>
          <p:nvPr/>
        </p:nvSpPr>
        <p:spPr bwMode="auto">
          <a:xfrm>
            <a:off x="899592" y="5373216"/>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4800" b="1" i="1" dirty="0">
                <a:solidFill>
                  <a:srgbClr val="FFFFFF"/>
                </a:solidFill>
                <a:effectLst>
                  <a:glow rad="266700">
                    <a:srgbClr val="000000">
                      <a:alpha val="75000"/>
                    </a:srgbClr>
                  </a:glow>
                </a:effectLst>
              </a:rPr>
              <a:t>Stephen jo Epyaruli- Erui</a:t>
            </a:r>
            <a:endParaRPr lang="en-US" sz="4800" b="1" i="1" dirty="0">
              <a:solidFill>
                <a:srgbClr val="FFFFFF"/>
              </a:solidFill>
              <a:effectLst>
                <a:glow rad="266700">
                  <a:srgbClr val="000000">
                    <a:alpha val="75000"/>
                  </a:srgbClr>
                </a:glow>
              </a:effectLst>
              <a:latin typeface="26"/>
              <a:ea typeface="ＭＳ Ｐゴシック"/>
            </a:endParaRPr>
          </a:p>
        </p:txBody>
      </p:sp>
    </p:spTree>
    <p:extLst>
      <p:ext uri="{BB962C8B-B14F-4D97-AF65-F5344CB8AC3E}">
        <p14:creationId xmlns:p14="http://schemas.microsoft.com/office/powerpoint/2010/main" val="39610063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err="1">
                <a:solidFill>
                  <a:schemeClr val="tx1"/>
                </a:solidFill>
                <a:effectLst>
                  <a:glow rad="266700">
                    <a:schemeClr val="bg1">
                      <a:alpha val="75000"/>
                    </a:schemeClr>
                  </a:glow>
                </a:effectLst>
              </a:rPr>
              <a:t>jo</a:t>
            </a:r>
            <a:r>
              <a:rPr lang="en-US" b="1" dirty="0">
                <a:solidFill>
                  <a:schemeClr val="tx1"/>
                </a:solidFill>
                <a:effectLst>
                  <a:glow rad="266700">
                    <a:schemeClr val="bg1">
                      <a:alpha val="75000"/>
                    </a:schemeClr>
                  </a:glow>
                </a:effectLst>
              </a:rPr>
              <a:t> Spirit </a:t>
            </a:r>
            <a:r>
              <a:rPr lang="en-US" b="1" dirty="0" err="1">
                <a:solidFill>
                  <a:schemeClr val="tx1"/>
                </a:solidFill>
                <a:effectLst>
                  <a:glow rad="266700">
                    <a:schemeClr val="bg1">
                      <a:alpha val="75000"/>
                    </a:schemeClr>
                  </a:glow>
                </a:effectLst>
              </a:rPr>
              <a:t>Epya</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zodoro</a:t>
            </a:r>
            <a:r>
              <a:rPr lang="en-US" b="1" dirty="0">
                <a:solidFill>
                  <a:schemeClr val="tx1"/>
                </a:solidFill>
                <a:effectLst>
                  <a:glow rad="266700">
                    <a:schemeClr val="bg1">
                      <a:alpha val="75000"/>
                    </a:schemeClr>
                  </a:glow>
                </a:effectLst>
              </a:rPr>
              <a:t> at Boise, Idaho </a:t>
            </a:r>
            <a:r>
              <a:rPr lang="en-US" b="1" dirty="0" err="1">
                <a:solidFill>
                  <a:schemeClr val="tx1"/>
                </a:solidFill>
                <a:effectLst>
                  <a:glow rad="266700">
                    <a:schemeClr val="bg1">
                      <a:alpha val="75000"/>
                    </a:schemeClr>
                  </a:glow>
                </a:effectLst>
              </a:rPr>
              <a:t>jilo</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elhi</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tsoala</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901944542"/>
      </p:ext>
    </p:extLst>
  </p:cSld>
  <p:clrMapOvr>
    <a:masterClrMapping/>
  </p:clrMapOvr>
  <p:transition/>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14591</TotalTime>
  <Pages>1</Pages>
  <Words>2660</Words>
  <Application>Microsoft Macintosh PowerPoint</Application>
  <PresentationFormat>On-screen Show (4:3)</PresentationFormat>
  <Paragraphs>421</Paragraphs>
  <Slides>71</Slides>
  <Notes>53</Notes>
  <HiddenSlides>15</HiddenSlides>
  <MMClips>0</MMClips>
  <ScaleCrop>false</ScaleCrop>
  <HeadingPairs>
    <vt:vector size="8" baseType="variant">
      <vt:variant>
        <vt:lpstr>Fonts Used</vt:lpstr>
      </vt:variant>
      <vt:variant>
        <vt:i4>16</vt:i4>
      </vt:variant>
      <vt:variant>
        <vt:lpstr>Theme</vt:lpstr>
      </vt:variant>
      <vt:variant>
        <vt:i4>30</vt:i4>
      </vt:variant>
      <vt:variant>
        <vt:lpstr>Embedded OLE Servers</vt:lpstr>
      </vt:variant>
      <vt:variant>
        <vt:i4>1</vt:i4>
      </vt:variant>
      <vt:variant>
        <vt:lpstr>Slide Titles</vt:lpstr>
      </vt:variant>
      <vt:variant>
        <vt:i4>71</vt:i4>
      </vt:variant>
    </vt:vector>
  </HeadingPairs>
  <TitlesOfParts>
    <vt:vector size="118" baseType="lpstr">
      <vt:lpstr>26</vt:lpstr>
      <vt:lpstr>Arial Italic</vt:lpstr>
      <vt:lpstr>Arial</vt:lpstr>
      <vt:lpstr>Arial Black</vt:lpstr>
      <vt:lpstr>Calibri</vt:lpstr>
      <vt:lpstr>Century Gothic</vt:lpstr>
      <vt:lpstr>Comic Sans MS</vt:lpstr>
      <vt:lpstr>Helvetica</vt:lpstr>
      <vt:lpstr>Marker Felt</vt:lpstr>
      <vt:lpstr>Monotype Sorts</vt:lpstr>
      <vt:lpstr>Tahoma</vt:lpstr>
      <vt:lpstr>Times</vt:lpstr>
      <vt:lpstr>Times New Roman</vt:lpstr>
      <vt:lpstr>Trebuchet MS</vt:lpstr>
      <vt:lpstr>Verdana</vt:lpstr>
      <vt:lpstr>Wingdings</vt:lpstr>
      <vt:lpstr>Candybar</vt:lpstr>
      <vt:lpstr>1_Default Design</vt:lpstr>
      <vt:lpstr>Blank Presentation</vt:lpstr>
      <vt:lpstr>Crumple</vt:lpstr>
      <vt:lpstr>Bridge in Fog</vt:lpstr>
      <vt:lpstr>Bold Stripes</vt:lpstr>
      <vt:lpstr>Gleam</vt:lpstr>
      <vt:lpstr>Light Fountain</vt:lpstr>
      <vt:lpstr>5_Default Design</vt:lpstr>
      <vt:lpstr>1_Bold Stripes</vt:lpstr>
      <vt:lpstr>Beach</vt:lpstr>
      <vt:lpstr>1_Calm</vt:lpstr>
      <vt:lpstr>Default Design</vt:lpstr>
      <vt:lpstr>Clipboard</vt:lpstr>
      <vt:lpstr>5_Blank Presentation</vt:lpstr>
      <vt:lpstr>Blue Horizon</vt:lpstr>
      <vt:lpstr>3_Default Design</vt:lpstr>
      <vt:lpstr>Beam</vt:lpstr>
      <vt:lpstr>2_Default Design</vt:lpstr>
      <vt:lpstr>11_Default Design</vt:lpstr>
      <vt:lpstr>7_Blank Presentation</vt:lpstr>
      <vt:lpstr>8_Office Theme</vt:lpstr>
      <vt:lpstr>3_Beam</vt:lpstr>
      <vt:lpstr>8_Blank Presentation</vt:lpstr>
      <vt:lpstr>2_Beam</vt:lpstr>
      <vt:lpstr>4_Beam</vt:lpstr>
      <vt:lpstr>9_Blank Presentation</vt:lpstr>
      <vt:lpstr>4_Default Design</vt:lpstr>
      <vt:lpstr>Cascade</vt:lpstr>
      <vt:lpstr>6_Default Design</vt:lpstr>
      <vt:lpstr>Document</vt:lpstr>
      <vt:lpstr>Pungno Kyaklan: Ero-ro Lanka</vt:lpstr>
      <vt:lpstr>Our People</vt:lpstr>
      <vt:lpstr>PowerPoint Presentation</vt:lpstr>
      <vt:lpstr>Thailand • Mongolia • Myanmar • Indonesia</vt:lpstr>
      <vt:lpstr>Our Three Sons</vt:lpstr>
      <vt:lpstr>Kurt elhi jo Shisho-khophi tona IT</vt:lpstr>
      <vt:lpstr>The Griffiths  9 Jan 2016</vt:lpstr>
      <vt:lpstr>Spirit Airbus A320</vt:lpstr>
      <vt:lpstr>Stephen jo Spirit Epya zodoro at Boise, Idaho jilo elhi tsoala</vt:lpstr>
      <vt:lpstr>Stephen flies 174 passengers</vt:lpstr>
      <vt:lpstr>John (24) is a graphic artist in Redlands, California</vt:lpstr>
      <vt:lpstr>E-Wothok yansasa…</vt:lpstr>
      <vt:lpstr>I direct the SBC Doctor of Ministry studies (DMin)</vt:lpstr>
      <vt:lpstr>SINGAPORE BIBLE COLLEGE</vt:lpstr>
      <vt:lpstr>Singapore Bible College Students</vt:lpstr>
      <vt:lpstr>SBC Tsemjak ana pungno jiang</vt:lpstr>
      <vt:lpstr>Our People</vt:lpstr>
      <vt:lpstr>Crossroads People Jan 2017</vt:lpstr>
      <vt:lpstr>Our People</vt:lpstr>
      <vt:lpstr>Our People</vt:lpstr>
      <vt:lpstr>Our People</vt:lpstr>
      <vt:lpstr>www.cicfamily.com</vt:lpstr>
      <vt:lpstr>Potsow Yi etho ji (Isa. 55:8-9)</vt:lpstr>
      <vt:lpstr>Potsow Yi etho ji (Isa. 55:10a)</vt:lpstr>
      <vt:lpstr>Potsow Yi etho ji (Isa. 55:10b )</vt:lpstr>
      <vt:lpstr>Potsow Yi etho ji (Isa. 55:11 )</vt:lpstr>
      <vt:lpstr>Our Course Goal</vt:lpstr>
      <vt:lpstr>Tsemjak Echukroa</vt:lpstr>
      <vt:lpstr>Tsemjak Etum</vt:lpstr>
      <vt:lpstr>Eteumezu mezhu: Pungno kujo…</vt:lpstr>
      <vt:lpstr>Dr. Rick &amp; Dr. Ramesh Richard</vt:lpstr>
      <vt:lpstr>Tsemjak Ethelan eli</vt:lpstr>
      <vt:lpstr>Ni ovungo to ekhao elhi ji</vt:lpstr>
      <vt:lpstr>Borden ji Elaina</vt:lpstr>
      <vt:lpstr>SBC Tsemjak Ethelan eli</vt:lpstr>
      <vt:lpstr>DISCIPLESHIP</vt:lpstr>
      <vt:lpstr>Oyam jiangha kuvtoli pungnoa sana ezotava!</vt:lpstr>
      <vt:lpstr>Pungno  Elhi 1997-2013</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Homiletics Project Sign Up List</vt:lpstr>
      <vt:lpstr>SBC Tsemjak Ethelan eli</vt:lpstr>
      <vt:lpstr>12 Okhe na eramo elhi</vt:lpstr>
      <vt:lpstr>Ntioli ni kija ehungpvui pivla?</vt:lpstr>
      <vt:lpstr>Kija ehungpvui</vt:lpstr>
      <vt:lpstr>Testimony Grade Sheet</vt:lpstr>
      <vt:lpstr>Ni Etsuka elhi ji ocho piv?</vt:lpstr>
      <vt:lpstr>SBC Tsemjak Ethelan eli</vt:lpstr>
      <vt:lpstr>Oyi-nsan ranka</vt:lpstr>
      <vt:lpstr>Oyi nsan Esekata ji </vt:lpstr>
      <vt:lpstr>Ni motsu pungno eni</vt:lpstr>
      <vt:lpstr>SBC Oyi-nsanden &amp; Ezeiden 2013 </vt:lpstr>
      <vt:lpstr>Chuti pungno yiren(15 min.)</vt:lpstr>
      <vt:lpstr>Chuti pungno yiren(15 min.)</vt:lpstr>
      <vt:lpstr>Chuti pungno yiren(15 min.)</vt:lpstr>
      <vt:lpstr>Chuti pungno yiren(15 min.)</vt:lpstr>
      <vt:lpstr>Chuti pungno yiren(15 min.)</vt:lpstr>
      <vt:lpstr>Nina mhona pungnoa tssona olung na lia pyav!</vt:lpstr>
      <vt:lpstr>Minute15 pungno eni jilo shiang piv shikuv…</vt:lpstr>
      <vt:lpstr>Elhi ngatheo licho tsona?   Nzanchiv tsukona enga!</vt:lpstr>
      <vt:lpstr>Rakae-zephen jilo ni etsuka elhi ji erankata</vt:lpstr>
      <vt:lpstr>Thanpolipo elhi</vt:lpstr>
      <vt:lpstr>No one said preaching would be easy, Dear</vt:lpstr>
      <vt:lpstr>Pungno Kyaklan •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Dr. Rick Griffith</dc:creator>
  <cp:keywords/>
  <dc:description/>
  <cp:lastModifiedBy>Rick Griffith</cp:lastModifiedBy>
  <cp:revision>453</cp:revision>
  <cp:lastPrinted>2000-03-23T06:37:09Z</cp:lastPrinted>
  <dcterms:created xsi:type="dcterms:W3CDTF">2009-03-16T03:42:55Z</dcterms:created>
  <dcterms:modified xsi:type="dcterms:W3CDTF">2021-05-01T09:32:27Z</dcterms:modified>
</cp:coreProperties>
</file>