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7.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4.xml" ContentType="application/vnd.openxmlformats-officedocument.presentationml.notesSlide+xml"/>
  <Override PartName="/ppt/tags/tag10.xml" ContentType="application/vnd.openxmlformats-officedocument.presentationml.tags+xml"/>
  <Override PartName="/ppt/notesSlides/notesSlide55.xml" ContentType="application/vnd.openxmlformats-officedocument.presentationml.notesSlide+xml"/>
  <Override PartName="/ppt/tags/tag11.xml" ContentType="application/vnd.openxmlformats-officedocument.presentationml.tags+xml"/>
  <Override PartName="/ppt/notesSlides/notesSlide56.xml" ContentType="application/vnd.openxmlformats-officedocument.presentationml.notesSlide+xml"/>
  <Override PartName="/ppt/tags/tag12.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981" r:id="rId2"/>
    <p:sldMasterId id="2147483993" r:id="rId3"/>
  </p:sldMasterIdLst>
  <p:notesMasterIdLst>
    <p:notesMasterId r:id="rId92"/>
  </p:notesMasterIdLst>
  <p:sldIdLst>
    <p:sldId id="731" r:id="rId4"/>
    <p:sldId id="679" r:id="rId5"/>
    <p:sldId id="677" r:id="rId6"/>
    <p:sldId id="473" r:id="rId7"/>
    <p:sldId id="721" r:id="rId8"/>
    <p:sldId id="471" r:id="rId9"/>
    <p:sldId id="472" r:id="rId10"/>
    <p:sldId id="554" r:id="rId11"/>
    <p:sldId id="711" r:id="rId12"/>
    <p:sldId id="475" r:id="rId13"/>
    <p:sldId id="555" r:id="rId14"/>
    <p:sldId id="292" r:id="rId15"/>
    <p:sldId id="627" r:id="rId16"/>
    <p:sldId id="619" r:id="rId17"/>
    <p:sldId id="725" r:id="rId18"/>
    <p:sldId id="556" r:id="rId19"/>
    <p:sldId id="386" r:id="rId20"/>
    <p:sldId id="682" r:id="rId21"/>
    <p:sldId id="628" r:id="rId22"/>
    <p:sldId id="296" r:id="rId23"/>
    <p:sldId id="602" r:id="rId24"/>
    <p:sldId id="722" r:id="rId25"/>
    <p:sldId id="489" r:id="rId26"/>
    <p:sldId id="497" r:id="rId27"/>
    <p:sldId id="498" r:id="rId28"/>
    <p:sldId id="503" r:id="rId29"/>
    <p:sldId id="499" r:id="rId30"/>
    <p:sldId id="500" r:id="rId31"/>
    <p:sldId id="490" r:id="rId32"/>
    <p:sldId id="491" r:id="rId33"/>
    <p:sldId id="504" r:id="rId34"/>
    <p:sldId id="492" r:id="rId35"/>
    <p:sldId id="640" r:id="rId36"/>
    <p:sldId id="516" r:id="rId37"/>
    <p:sldId id="558" r:id="rId38"/>
    <p:sldId id="515" r:id="rId39"/>
    <p:sldId id="510" r:id="rId40"/>
    <p:sldId id="511" r:id="rId41"/>
    <p:sldId id="674" r:id="rId42"/>
    <p:sldId id="668" r:id="rId43"/>
    <p:sldId id="680" r:id="rId44"/>
    <p:sldId id="726" r:id="rId45"/>
    <p:sldId id="669" r:id="rId46"/>
    <p:sldId id="637" r:id="rId47"/>
    <p:sldId id="675" r:id="rId48"/>
    <p:sldId id="568" r:id="rId49"/>
    <p:sldId id="727" r:id="rId50"/>
    <p:sldId id="372" r:id="rId51"/>
    <p:sldId id="421" r:id="rId52"/>
    <p:sldId id="422" r:id="rId53"/>
    <p:sldId id="423" r:id="rId54"/>
    <p:sldId id="377" r:id="rId55"/>
    <p:sldId id="478" r:id="rId56"/>
    <p:sldId id="686" r:id="rId57"/>
    <p:sldId id="684" r:id="rId58"/>
    <p:sldId id="688" r:id="rId59"/>
    <p:sldId id="698" r:id="rId60"/>
    <p:sldId id="639" r:id="rId61"/>
    <p:sldId id="562" r:id="rId62"/>
    <p:sldId id="433" r:id="rId63"/>
    <p:sldId id="479" r:id="rId64"/>
    <p:sldId id="481" r:id="rId65"/>
    <p:sldId id="482" r:id="rId66"/>
    <p:sldId id="483" r:id="rId67"/>
    <p:sldId id="484" r:id="rId68"/>
    <p:sldId id="485" r:id="rId69"/>
    <p:sldId id="603" r:id="rId70"/>
    <p:sldId id="604" r:id="rId71"/>
    <p:sldId id="632" r:id="rId72"/>
    <p:sldId id="712" r:id="rId73"/>
    <p:sldId id="713" r:id="rId74"/>
    <p:sldId id="714" r:id="rId75"/>
    <p:sldId id="720" r:id="rId76"/>
    <p:sldId id="729" r:id="rId77"/>
    <p:sldId id="730" r:id="rId78"/>
    <p:sldId id="707" r:id="rId79"/>
    <p:sldId id="651" r:id="rId80"/>
    <p:sldId id="543" r:id="rId81"/>
    <p:sldId id="650" r:id="rId82"/>
    <p:sldId id="656" r:id="rId83"/>
    <p:sldId id="660" r:id="rId84"/>
    <p:sldId id="657" r:id="rId85"/>
    <p:sldId id="661" r:id="rId86"/>
    <p:sldId id="678" r:id="rId87"/>
    <p:sldId id="636" r:id="rId88"/>
    <p:sldId id="732" r:id="rId89"/>
    <p:sldId id="724" r:id="rId90"/>
    <p:sldId id="624" r:id="rId91"/>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1600"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1600"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1600"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1600" b="1"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220">
          <p15:clr>
            <a:srgbClr val="A4A3A4"/>
          </p15:clr>
        </p15:guide>
        <p15:guide id="2" pos="2877">
          <p15:clr>
            <a:srgbClr val="A4A3A4"/>
          </p15:clr>
        </p15:guide>
        <p15:guide id="3" pos="550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336600"/>
    <a:srgbClr val="99CCFF"/>
    <a:srgbClr val="FF9900"/>
    <a:srgbClr val="FBF43D"/>
    <a:srgbClr val="9C0031"/>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14" autoAdjust="0"/>
    <p:restoredTop sz="84221" autoAdjust="0"/>
  </p:normalViewPr>
  <p:slideViewPr>
    <p:cSldViewPr snapToGrid="0">
      <p:cViewPr varScale="1">
        <p:scale>
          <a:sx n="105" d="100"/>
          <a:sy n="105" d="100"/>
        </p:scale>
        <p:origin x="568" y="184"/>
      </p:cViewPr>
      <p:guideLst>
        <p:guide orient="horz" pos="4220"/>
        <p:guide pos="2877"/>
        <p:guide pos="550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15881"/>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theme" Target="theme/theme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charset="0"/>
              </a:defRPr>
            </a:lvl1pPr>
          </a:lstStyle>
          <a:p>
            <a:pPr>
              <a:defRPr/>
            </a:pPr>
            <a:fld id="{F15BC1D4-C558-4B4C-B57F-65483228C4D9}" type="slidenum">
              <a:rPr lang="en-US"/>
              <a:pPr>
                <a:defRPr/>
              </a:pPr>
              <a:t>‹#›</a:t>
            </a:fld>
            <a:endParaRPr lang="en-US"/>
          </a:p>
        </p:txBody>
      </p:sp>
    </p:spTree>
    <p:extLst>
      <p:ext uri="{BB962C8B-B14F-4D97-AF65-F5344CB8AC3E}">
        <p14:creationId xmlns:p14="http://schemas.microsoft.com/office/powerpoint/2010/main" val="19191652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2525" y="692150"/>
            <a:ext cx="4552950"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435215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07EB614-D9C3-F349-A020-4B7CBDDDD1D9}" type="slidenum">
              <a:rPr lang="en-US" sz="1200" b="0">
                <a:latin typeface="Times" charset="0"/>
              </a:rPr>
              <a:pPr/>
              <a:t>10</a:t>
            </a:fld>
            <a:endParaRPr lang="en-US" sz="1200" b="0">
              <a:latin typeface="Times"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So...the Mosaic Covenant, summed up…in its three distinct parts…</a:t>
            </a:r>
          </a:p>
          <a:p>
            <a:r>
              <a:rPr lang="en-US" b="1">
                <a:solidFill>
                  <a:srgbClr val="000000"/>
                </a:solidFill>
                <a:latin typeface="Times New Roman" charset="0"/>
                <a:ea typeface="ＭＳ Ｐゴシック" charset="0"/>
                <a:cs typeface="ＭＳ Ｐゴシック" charset="0"/>
              </a:rPr>
              <a:t>////	THE DECALOGUE…M…the MORAL PART…</a:t>
            </a:r>
          </a:p>
          <a:p>
            <a:r>
              <a:rPr lang="en-US" b="1">
                <a:solidFill>
                  <a:srgbClr val="000000"/>
                </a:solidFill>
                <a:latin typeface="Times New Roman" charset="0"/>
                <a:ea typeface="ＭＳ Ｐゴシック" charset="0"/>
                <a:cs typeface="ＭＳ Ｐゴシック" charset="0"/>
              </a:rPr>
              <a:t>////	THE SOCIAL ORDINANCES…C…the CIVIL PART…and</a:t>
            </a:r>
          </a:p>
          <a:p>
            <a:r>
              <a:rPr lang="en-US" b="1">
                <a:solidFill>
                  <a:srgbClr val="000000"/>
                </a:solidFill>
                <a:latin typeface="Times New Roman" charset="0"/>
                <a:ea typeface="ＭＳ Ｐゴシック" charset="0"/>
                <a:cs typeface="ＭＳ Ｐゴシック" charset="0"/>
              </a:rPr>
              <a:t>////	THE TABERNACLE ORDINANCES…another C…the CEREMONIAL PART…all given to Moses by the Lord…and then to the people...in all of their complexities and far-reaching implications -- even into our own day.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135BF75-570D-E84B-8FA2-41F32B30E9BA}" type="slidenum">
              <a:rPr lang="en-US" sz="1200" b="0">
                <a:latin typeface="Times" charset="0"/>
              </a:rPr>
              <a:pPr/>
              <a:t>11</a:t>
            </a:fld>
            <a:endParaRPr lang="en-US" sz="1200" b="0">
              <a:latin typeface="Times"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So…what were some of those implications of the Mosaic Covenant?</a:t>
            </a:r>
          </a:p>
          <a:p>
            <a:r>
              <a:rPr lang="en-US" b="1" dirty="0">
                <a:solidFill>
                  <a:srgbClr val="000000"/>
                </a:solidFill>
                <a:latin typeface="Times New Roman" charset="0"/>
                <a:ea typeface="ＭＳ Ｐゴシック" charset="0"/>
                <a:cs typeface="ＭＳ Ｐゴシック" charset="0"/>
              </a:rPr>
              <a:t>At least…these four…</a:t>
            </a:r>
          </a:p>
          <a:p>
            <a:r>
              <a:rPr lang="en-US" b="1" dirty="0">
                <a:solidFill>
                  <a:srgbClr val="000000"/>
                </a:solidFill>
                <a:latin typeface="Times New Roman" charset="0"/>
                <a:ea typeface="ＭＳ Ｐゴシック" charset="0"/>
                <a:cs typeface="ＭＳ Ｐゴシック" charset="0"/>
              </a:rPr>
              <a:t>////	the Mosaic Covenant was a TEMPORARY arrangement.  It had a beginning and it had an end.  </a:t>
            </a:r>
          </a:p>
          <a:p>
            <a:r>
              <a:rPr lang="en-US" b="1" dirty="0">
                <a:solidFill>
                  <a:srgbClr val="000000"/>
                </a:solidFill>
                <a:latin typeface="Times New Roman" charset="0"/>
                <a:ea typeface="ＭＳ Ｐゴシック" charset="0"/>
                <a:cs typeface="ＭＳ Ｐゴシック" charset="0"/>
              </a:rPr>
              <a:t>////	It was a CONDITIONAL  agreement.  You do THIS, God will do THAT.  And then…some 1500 years later…in Jerusalem…on Calvary…</a:t>
            </a:r>
          </a:p>
          <a:p>
            <a:r>
              <a:rPr lang="en-US" b="1" dirty="0">
                <a:solidFill>
                  <a:srgbClr val="000000"/>
                </a:solidFill>
                <a:latin typeface="Times New Roman" charset="0"/>
                <a:ea typeface="ＭＳ Ｐゴシック" charset="0"/>
                <a:cs typeface="ＭＳ Ｐゴシック" charset="0"/>
              </a:rPr>
              <a:t>////	….it had served its purpose at the conclusion of Jesus Christ</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ministry.  It ended there.  Finally…</a:t>
            </a:r>
          </a:p>
          <a:p>
            <a:r>
              <a:rPr lang="en-US" b="1" dirty="0">
                <a:solidFill>
                  <a:srgbClr val="000000"/>
                </a:solidFill>
                <a:latin typeface="Times New Roman" charset="0"/>
                <a:ea typeface="ＭＳ Ｐゴシック" charset="0"/>
                <a:cs typeface="ＭＳ Ｐゴシック" charset="0"/>
              </a:rPr>
              <a:t>////	After the Holy Spirit was introduced into the earth – following the Lord</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Ascension -- the Mosaic Law became an internalized part of the life and heart of each believer.  Jeremiah had foretold that enormous change in man</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heart when He announced the New Covenant.</a:t>
            </a:r>
          </a:p>
          <a:p>
            <a:r>
              <a:rPr lang="en-US" b="1" dirty="0">
                <a:solidFill>
                  <a:srgbClr val="000000"/>
                </a:solidFill>
                <a:latin typeface="Times New Roman" charset="0"/>
                <a:ea typeface="ＭＳ Ｐゴシック" charset="0"/>
                <a:cs typeface="ＭＳ Ｐゴシック" charset="0"/>
              </a:rPr>
              <a:t>Jesus himself attested to his place in the history of the Law…</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17AD88F-B319-934C-AFD3-F5F5A2D3A97F}" type="slidenum">
              <a:rPr lang="en-US" sz="1200" b="0">
                <a:latin typeface="Times" charset="0"/>
              </a:rPr>
              <a:pPr/>
              <a:t>12</a:t>
            </a:fld>
            <a:endParaRPr lang="en-US" sz="1200" b="0">
              <a:latin typeface="Times"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In Matthew 5:17, he said..."Do not think that I have some to abolish the Law or the Prophets. </a:t>
            </a:r>
          </a:p>
          <a:p>
            <a:r>
              <a:rPr lang="en-US" b="1">
                <a:solidFill>
                  <a:srgbClr val="000000"/>
                </a:solidFill>
                <a:latin typeface="Times New Roman" charset="0"/>
                <a:ea typeface="ＭＳ Ｐゴシック" charset="0"/>
                <a:cs typeface="ＭＳ Ｐゴシック" charset="0"/>
              </a:rPr>
              <a:t>////	I HAVE NOT COME TO ABOLISH THEM BUT TO FULFILL THEM."  Remember in the JESUS FILE,  where we mentioned the implications of the Cross?  This statement is at the core of that enormous event…a profound shift in man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relationship to his Creator through the new Gospel ministry of the Messiah.</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9749742-E002-1544-BB37-5A931B1480E6}" type="slidenum">
              <a:rPr lang="en-US" sz="1200" b="0">
                <a:latin typeface="Times" charset="0"/>
              </a:rPr>
              <a:pPr/>
              <a:t>13</a:t>
            </a:fld>
            <a:endParaRPr lang="en-US" sz="1200" b="0">
              <a:latin typeface="Times"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Now…using Study Help #14…let</a:t>
            </a:r>
            <a:r>
              <a:rPr lang="fr-FR"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return to dig a little deeper into that backbone of Biblical revelation…THE ABRAHAMIC COVENANT.  We</a:t>
            </a:r>
            <a:r>
              <a:rPr lang="fr-FR" altLang="ja-JP" b="1" dirty="0">
                <a:solidFill>
                  <a:srgbClr val="000000"/>
                </a:solidFill>
                <a:latin typeface="Times New Roman" charset="0"/>
                <a:ea typeface="ＭＳ Ｐゴシック" charset="0"/>
                <a:cs typeface="ＭＳ Ｐゴシック" charset="0"/>
              </a:rPr>
              <a:t>'</a:t>
            </a:r>
            <a:r>
              <a:rPr lang="en-US" altLang="ja-JP" b="1" dirty="0" err="1">
                <a:solidFill>
                  <a:srgbClr val="000000"/>
                </a:solidFill>
                <a:latin typeface="Times New Roman" charset="0"/>
                <a:ea typeface="ＭＳ Ｐゴシック" charset="0"/>
                <a:cs typeface="ＭＳ Ｐゴシック" charset="0"/>
              </a:rPr>
              <a:t>ll</a:t>
            </a:r>
            <a:r>
              <a:rPr lang="en-US" altLang="ja-JP" b="1" dirty="0">
                <a:solidFill>
                  <a:srgbClr val="000000"/>
                </a:solidFill>
                <a:latin typeface="Times New Roman" charset="0"/>
                <a:ea typeface="ＭＳ Ｐゴシック" charset="0"/>
                <a:cs typeface="ＭＳ Ｐゴシック" charset="0"/>
              </a:rPr>
              <a:t> develop the so-called amplified sub-covenants of God</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UNCONDITIONAL COVENANTAL PROGRAM with man … </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5B131B-38AE-2B4B-8422-F34B808DBF1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…the LAND, SEED AND BLESSING aspects of the Abrahamic arrangements….and their qualities as: </a:t>
            </a:r>
          </a:p>
          <a:p>
            <a:r>
              <a:rPr lang="en-US" b="1" dirty="0">
                <a:solidFill>
                  <a:srgbClr val="000000"/>
                </a:solidFill>
                <a:latin typeface="Times New Roman" charset="0"/>
                <a:ea typeface="ＭＳ Ｐゴシック" charset="0"/>
                <a:cs typeface="ＭＳ Ｐゴシック" charset="0"/>
              </a:rPr>
              <a:t>////	ETERNAL, LITERAL, and UNCONDITIONAL.</a:t>
            </a:r>
          </a:p>
        </p:txBody>
      </p:sp>
    </p:spTree>
    <p:extLst>
      <p:ext uri="{BB962C8B-B14F-4D97-AF65-F5344CB8AC3E}">
        <p14:creationId xmlns:p14="http://schemas.microsoft.com/office/powerpoint/2010/main" val="3504141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5B131B-38AE-2B4B-8422-F34B808DBF1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Beginning with the Land Covenant...sometimes called by its earlier name, the Palestinian...</a:t>
            </a:r>
          </a:p>
          <a:p>
            <a:r>
              <a:rPr lang="en-US" b="1" dirty="0">
                <a:solidFill>
                  <a:srgbClr val="000000"/>
                </a:solidFill>
                <a:latin typeface="Times New Roman" charset="0"/>
                <a:ea typeface="ＭＳ Ｐゴシック" charset="0"/>
                <a:cs typeface="ＭＳ Ｐゴシック" charset="0"/>
              </a:rPr>
              <a:t>////	This is the first amplification of the Abrahamic Covenant…the land portion.</a:t>
            </a:r>
          </a:p>
        </p:txBody>
      </p:sp>
    </p:spTree>
    <p:extLst>
      <p:ext uri="{BB962C8B-B14F-4D97-AF65-F5344CB8AC3E}">
        <p14:creationId xmlns:p14="http://schemas.microsoft.com/office/powerpoint/2010/main" val="1016172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B1BA3E1-E67F-B24A-A8A1-5C925C1747D5}" type="slidenum">
              <a:rPr lang="en-US" sz="1200" b="0">
                <a:latin typeface="Times" charset="0"/>
              </a:rPr>
              <a:pPr/>
              <a:t>16</a:t>
            </a:fld>
            <a:endParaRPr lang="en-US" sz="1200" b="0">
              <a:latin typeface="Times" charset="0"/>
            </a:endParaRPr>
          </a:p>
        </p:txBody>
      </p:sp>
      <p:sp>
        <p:nvSpPr>
          <p:cNvPr id="44034"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First…take a look at the Land of Abraham</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inheritance…remember that this was…and is…real acreage…real land…real lakes…farm fields…orchards…deserts and canyons.  A place of great beauty and enormous wealth potential…</a:t>
            </a:r>
          </a:p>
          <a:p>
            <a:endParaRPr lang="en-US">
              <a:latin typeface="Times New Roman" charset="0"/>
              <a:ea typeface="ＭＳ Ｐゴシック" charset="0"/>
              <a:cs typeface="ＭＳ Ｐゴシック" charset="0"/>
            </a:endParaRPr>
          </a:p>
        </p:txBody>
      </p:sp>
      <p:sp>
        <p:nvSpPr>
          <p:cNvPr id="44035"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DC20584-BE95-1F40-8B44-1318970068D4}" type="slidenum">
              <a:rPr lang="en-US" sz="1200" b="0">
                <a:latin typeface="Times" charset="0"/>
              </a:rPr>
              <a:pPr/>
              <a:t>17</a:t>
            </a:fld>
            <a:endParaRPr lang="en-US" sz="1200" b="0">
              <a:latin typeface="Times" charset="0"/>
            </a:endParaRPr>
          </a:p>
        </p:txBody>
      </p:sp>
      <p:sp>
        <p:nvSpPr>
          <p:cNvPr id="46082"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THE LAND PROMISE is recounted by Moses in Scripture at Deuteronomy 30, verses 1-10. In the heart of those ten verses lie these two:</a:t>
            </a: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5</a:t>
            </a:r>
            <a:r>
              <a:rPr lang="en-US" b="1">
                <a:solidFill>
                  <a:srgbClr val="000000"/>
                </a:solidFill>
                <a:latin typeface="Times New Roman" charset="0"/>
                <a:ea typeface="ＭＳ Ｐゴシック" charset="0"/>
                <a:cs typeface="ＭＳ Ｐゴシック" charset="0"/>
              </a:rPr>
              <a:t> He will bring you to the land that belonged to your fathers, and you will take possession of it.  He will make you more prosperous and numerous than your fathers.    </a:t>
            </a: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6 </a:t>
            </a:r>
            <a:r>
              <a:rPr lang="en-US" b="1">
                <a:solidFill>
                  <a:srgbClr val="000000"/>
                </a:solidFill>
                <a:latin typeface="Times New Roman" charset="0"/>
                <a:ea typeface="ＭＳ Ｐゴシック" charset="0"/>
                <a:cs typeface="ＭＳ Ｐゴシック" charset="0"/>
              </a:rPr>
              <a:t>The Lord your God will circumcise your hearts and the hearts of your descendants so that you may love him with all your heart and with all your soul, and live.</a:t>
            </a:r>
          </a:p>
        </p:txBody>
      </p:sp>
      <p:sp>
        <p:nvSpPr>
          <p:cNvPr id="46083"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EBA0024-8B82-F64C-B46D-A3A12CADDDB3}" type="slidenum">
              <a:rPr lang="en-US" sz="1200" b="0">
                <a:latin typeface="Times" charset="0"/>
              </a:rPr>
              <a:pPr/>
              <a:t>18</a:t>
            </a:fld>
            <a:endParaRPr lang="en-US" sz="1200" b="0">
              <a:latin typeface="Times" charset="0"/>
            </a:endParaRPr>
          </a:p>
        </p:txBody>
      </p:sp>
      <p:sp>
        <p:nvSpPr>
          <p:cNvPr id="4813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The words of that promise, made here to Moses, reflect God</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earlier promises to Abraham, stating clearly that, in some distant day, both Israel AND Judah will return to their land to live in peace with their neighbors…a land of enormous beauty and material prosperity.</a:t>
            </a:r>
          </a:p>
        </p:txBody>
      </p:sp>
      <p:sp>
        <p:nvSpPr>
          <p:cNvPr id="48131" name="Rectangle 3"/>
          <p:cNvSpPr>
            <a:spLocks noGrp="1" noRot="1" noChangeAspect="1" noChangeArrowheads="1"/>
          </p:cNvSpPr>
          <p:nvPr>
            <p:ph type="sldImg"/>
          </p:nvPr>
        </p:nvSpPr>
        <p:spPr>
          <a:ln w="12700" cap="flat">
            <a:solidFill>
              <a:schemeClr val="tx1"/>
            </a:solid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55481FD-E77C-FC4B-A55F-562CA2F42D87}" type="slidenum">
              <a:rPr lang="en-US" sz="1200" b="0">
                <a:latin typeface="Times" charset="0"/>
              </a:rPr>
              <a:pPr/>
              <a:t>19</a:t>
            </a:fld>
            <a:endParaRPr lang="en-US" sz="1200" b="0">
              <a:latin typeface="Times"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Now...the Davidic Covenant...</a:t>
            </a:r>
          </a:p>
          <a:p>
            <a:r>
              <a:rPr lang="en-US" b="1" dirty="0">
                <a:solidFill>
                  <a:srgbClr val="000000"/>
                </a:solidFill>
                <a:latin typeface="Times New Roman" charset="0"/>
                <a:ea typeface="ＭＳ Ｐゴシック" charset="0"/>
                <a:cs typeface="ＭＳ Ｐゴシック" charset="0"/>
              </a:rPr>
              <a:t>////	….an amplification of the SEED portion of the Abrahamic...  </a:t>
            </a:r>
          </a:p>
          <a:p>
            <a:r>
              <a:rPr lang="en-US" b="1" dirty="0">
                <a:solidFill>
                  <a:srgbClr val="000000"/>
                </a:solidFill>
                <a:latin typeface="Times New Roman" charset="0"/>
                <a:ea typeface="ＭＳ Ｐゴシック" charset="0"/>
                <a:cs typeface="ＭＳ Ｐゴシック" charset="0"/>
              </a:rPr>
              <a:t>2 Samuel 7, verses 4-16.</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8D45879-76D1-D546-9933-14E1CC039313}" type="slidenum">
              <a:rPr lang="en-US" sz="1200" b="0">
                <a:latin typeface="Times" charset="0"/>
              </a:rPr>
              <a:pPr/>
              <a:t>2</a:t>
            </a:fld>
            <a:endParaRPr lang="en-US" sz="1200" b="0">
              <a:latin typeface="Times" charset="0"/>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ll be using Study Help #15 for this </a:t>
            </a:r>
          </a:p>
          <a:p>
            <a:r>
              <a:rPr lang="en-US" b="1">
                <a:solidFill>
                  <a:srgbClr val="000000"/>
                </a:solidFill>
                <a:latin typeface="Times New Roman" charset="0"/>
                <a:ea typeface="ＭＳ Ｐゴシック" charset="0"/>
                <a:cs typeface="ＭＳ Ｐゴシック" charset="0"/>
              </a:rPr>
              <a:t>////	look at The MOSAIC COVENANT or MOSAIC LAW in the book of Exodus.  </a:t>
            </a:r>
          </a:p>
          <a:p>
            <a:r>
              <a:rPr lang="en-US" b="1">
                <a:solidFill>
                  <a:srgbClr val="000000"/>
                </a:solidFill>
                <a:latin typeface="Times New Roman" charset="0"/>
                <a:ea typeface="ＭＳ Ｐゴシック" charset="0"/>
                <a:cs typeface="ＭＳ Ｐゴシック" charset="0"/>
              </a:rPr>
              <a:t>////	What about this arrangement?  We must consider it in order to have the complete picture.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76BF0F1-9460-A041-98E6-F93F7507A3E3}" type="slidenum">
              <a:rPr lang="en-US" sz="1200" b="0">
                <a:latin typeface="Times" charset="0"/>
              </a:rPr>
              <a:pPr/>
              <a:t>20</a:t>
            </a:fld>
            <a:endParaRPr lang="en-US" sz="1200" b="0">
              <a:latin typeface="Times"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Again...at the heart of that scripture…</a:t>
            </a:r>
          </a:p>
          <a:p>
            <a:r>
              <a:rPr lang="en-US" b="1" dirty="0">
                <a:solidFill>
                  <a:srgbClr val="000000"/>
                </a:solidFill>
                <a:latin typeface="Times New Roman" charset="0"/>
                <a:ea typeface="ＭＳ Ｐゴシック" charset="0"/>
                <a:cs typeface="ＭＳ Ｐゴシック" charset="0"/>
              </a:rPr>
              <a:t>////	is the great Davidic Covenant and its three guarantees…</a:t>
            </a:r>
          </a:p>
          <a:p>
            <a:r>
              <a:rPr lang="en-US" b="1" dirty="0">
                <a:solidFill>
                  <a:srgbClr val="000000"/>
                </a:solidFill>
                <a:latin typeface="Times New Roman" charset="0"/>
                <a:ea typeface="ＭＳ Ｐゴシック" charset="0"/>
                <a:cs typeface="ＭＳ Ｐゴシック" charset="0"/>
              </a:rPr>
              <a:t>///	It has this statement:  2 Samuel 7:16…to David through his household prophet Nathan…God says, </a:t>
            </a:r>
            <a:r>
              <a:rPr lang="en-US" altLang="ja-JP" b="1" dirty="0">
                <a:solidFill>
                  <a:srgbClr val="000000"/>
                </a:solidFill>
                <a:latin typeface="Times New Roman" charset="0"/>
                <a:ea typeface="ＭＳ Ｐゴシック" charset="0"/>
                <a:cs typeface="ＭＳ Ｐゴシック" charset="0"/>
              </a:rPr>
              <a:t>"Your </a:t>
            </a:r>
            <a:r>
              <a:rPr lang="en-US" altLang="ja-JP" b="1" u="sng" dirty="0">
                <a:solidFill>
                  <a:srgbClr val="000000"/>
                </a:solidFill>
                <a:latin typeface="Times New Roman" charset="0"/>
                <a:ea typeface="ＭＳ Ｐゴシック" charset="0"/>
                <a:cs typeface="ＭＳ Ｐゴシック" charset="0"/>
              </a:rPr>
              <a:t>house</a:t>
            </a:r>
            <a:r>
              <a:rPr lang="en-US" altLang="ja-JP" b="1" dirty="0">
                <a:solidFill>
                  <a:srgbClr val="000000"/>
                </a:solidFill>
                <a:latin typeface="Times New Roman" charset="0"/>
                <a:ea typeface="ＭＳ Ｐゴシック" charset="0"/>
                <a:cs typeface="ＭＳ Ｐゴシック" charset="0"/>
              </a:rPr>
              <a:t> and your </a:t>
            </a:r>
            <a:r>
              <a:rPr lang="en-US" altLang="ja-JP" b="1" u="sng" dirty="0">
                <a:solidFill>
                  <a:srgbClr val="000000"/>
                </a:solidFill>
                <a:latin typeface="Times New Roman" charset="0"/>
                <a:ea typeface="ＭＳ Ｐゴシック" charset="0"/>
                <a:cs typeface="ＭＳ Ｐゴシック" charset="0"/>
              </a:rPr>
              <a:t>kingdom</a:t>
            </a:r>
            <a:r>
              <a:rPr lang="en-US" altLang="ja-JP" b="1" dirty="0">
                <a:solidFill>
                  <a:srgbClr val="000000"/>
                </a:solidFill>
                <a:latin typeface="Times New Roman" charset="0"/>
                <a:ea typeface="ＭＳ Ｐゴシック" charset="0"/>
                <a:cs typeface="ＭＳ Ｐゴシック" charset="0"/>
              </a:rPr>
              <a:t> will endure forever before me; your </a:t>
            </a:r>
            <a:r>
              <a:rPr lang="en-US" altLang="ja-JP" b="1" u="sng" dirty="0">
                <a:solidFill>
                  <a:srgbClr val="000000"/>
                </a:solidFill>
                <a:latin typeface="Times New Roman" charset="0"/>
                <a:ea typeface="ＭＳ Ｐゴシック" charset="0"/>
                <a:cs typeface="ＭＳ Ｐゴシック" charset="0"/>
              </a:rPr>
              <a:t>throne</a:t>
            </a:r>
            <a:r>
              <a:rPr lang="en-US" altLang="ja-JP" b="1" dirty="0">
                <a:solidFill>
                  <a:srgbClr val="000000"/>
                </a:solidFill>
                <a:latin typeface="Times New Roman" charset="0"/>
                <a:ea typeface="ＭＳ Ｐゴシック" charset="0"/>
                <a:cs typeface="ＭＳ Ｐゴシック" charset="0"/>
              </a:rPr>
              <a:t> will be established forever.".</a:t>
            </a:r>
          </a:p>
          <a:p>
            <a:r>
              <a:rPr lang="en-US" b="1" dirty="0">
                <a:solidFill>
                  <a:srgbClr val="000000"/>
                </a:solidFill>
                <a:latin typeface="Times New Roman" charset="0"/>
                <a:ea typeface="ＭＳ Ｐゴシック" charset="0"/>
                <a:cs typeface="ＭＳ Ｐゴシック" charset="0"/>
              </a:rPr>
              <a:t>To clarify:...</a:t>
            </a:r>
          </a:p>
          <a:p>
            <a:r>
              <a:rPr lang="en-US" b="1" dirty="0">
                <a:solidFill>
                  <a:srgbClr val="000000"/>
                </a:solidFill>
                <a:latin typeface="Times New Roman" charset="0"/>
                <a:ea typeface="ＭＳ Ｐゴシック" charset="0"/>
                <a:cs typeface="ＭＳ Ｐゴシック" charset="0"/>
              </a:rPr>
              <a:t>////	Your HOUSE.. or your lineage or family line...and your </a:t>
            </a:r>
          </a:p>
          <a:p>
            <a:r>
              <a:rPr lang="en-US" b="1" dirty="0">
                <a:solidFill>
                  <a:srgbClr val="000000"/>
                </a:solidFill>
                <a:latin typeface="Times New Roman" charset="0"/>
                <a:ea typeface="ＭＳ Ｐゴシック" charset="0"/>
                <a:cs typeface="ＭＳ Ｐゴシック" charset="0"/>
              </a:rPr>
              <a:t>////	KINGDOM...meaning actual real estate over which to govern...</a:t>
            </a:r>
          </a:p>
          <a:p>
            <a:r>
              <a:rPr lang="en-US" b="1" dirty="0">
                <a:solidFill>
                  <a:srgbClr val="000000"/>
                </a:solidFill>
                <a:latin typeface="Times New Roman" charset="0"/>
                <a:ea typeface="ＭＳ Ｐゴシック" charset="0"/>
                <a:cs typeface="ＭＳ Ｐゴシック" charset="0"/>
              </a:rPr>
              <a:t>////	and your THRONE...meaning a governmental administration...will be established…</a:t>
            </a:r>
          </a:p>
          <a:p>
            <a:r>
              <a:rPr lang="en-US" b="1" dirty="0">
                <a:solidFill>
                  <a:srgbClr val="000000"/>
                </a:solidFill>
                <a:latin typeface="Times New Roman" charset="0"/>
                <a:ea typeface="ＭＳ Ｐゴシック" charset="0"/>
                <a:cs typeface="ＭＳ Ｐゴシック" charset="0"/>
              </a:rPr>
              <a:t>////	…forever.  Not just until the end of modern history,  but forever...into eternity.   So this verse then becomes a key idea in understanding Biblical eschatology or a study of The End Times.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4E394EF-3299-0F4D-8DAA-DBEB0D5D741B}" type="slidenum">
              <a:rPr lang="en-US" sz="1200" b="0">
                <a:latin typeface="Times" charset="0"/>
              </a:rPr>
              <a:pPr/>
              <a:t>21</a:t>
            </a:fld>
            <a:endParaRPr lang="en-US" sz="1200" b="0">
              <a:latin typeface="Times"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 then, the question must be asked…AFTER King David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day…1000 B.C….who is qualified to sit on that Davidic throne?</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129924-111A-334D-9545-C1FA41C0DCAE}" type="slidenum">
              <a:rPr lang="en-US" sz="1200"/>
              <a:pPr/>
              <a:t>22</a:t>
            </a:fld>
            <a:endParaRPr lang="en-US" sz="1200"/>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F913310-A449-3C4C-8050-359CA73AE3FD}" type="slidenum">
              <a:rPr lang="en-US" sz="1200" b="0">
                <a:latin typeface="Times" charset="0"/>
              </a:rPr>
              <a:pPr/>
              <a:t>23</a:t>
            </a:fld>
            <a:endParaRPr lang="en-US" sz="1200" b="0">
              <a:latin typeface="Times"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about the genealogy of the Lord Jesus Christ, out of that line of David, according to Scripture?  What do the scriptures have to say about all that?  We are given a long and complex genealogy...</a:t>
            </a:r>
          </a:p>
          <a:p>
            <a:r>
              <a:rPr lang="en-US" b="1">
                <a:solidFill>
                  <a:srgbClr val="000000"/>
                </a:solidFill>
                <a:latin typeface="Times New Roman" charset="0"/>
                <a:ea typeface="ＭＳ Ｐゴシック" charset="0"/>
                <a:cs typeface="ＭＳ Ｐゴシック" charset="0"/>
              </a:rPr>
              <a:t>///  so this one will be vastly abbreviated.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8484AA9-DD1B-754A-8449-88C67ECC10E4}" type="slidenum">
              <a:rPr lang="en-US" sz="1200" b="0">
                <a:latin typeface="Times" charset="0"/>
              </a:rPr>
              <a:pPr/>
              <a:t>24</a:t>
            </a:fld>
            <a:endParaRPr lang="en-US" sz="1200" b="0">
              <a:latin typeface="Times"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 begin with Adam and Eve, first recounted in Genesis 3:20...</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2FB6A29-ED0A-C24B-A001-FDCA107DB588}" type="slidenum">
              <a:rPr lang="en-US" sz="1200" b="0">
                <a:latin typeface="Times" charset="0"/>
              </a:rPr>
              <a:pPr/>
              <a:t>25</a:t>
            </a:fld>
            <a:endParaRPr lang="en-US" sz="1200" b="0">
              <a:latin typeface="Times"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their union came the brothers Cain and Abel.</a:t>
            </a:r>
          </a:p>
          <a:p>
            <a:r>
              <a:rPr lang="en-US" b="1">
                <a:solidFill>
                  <a:srgbClr val="000000"/>
                </a:solidFill>
                <a:latin typeface="Times New Roman" charset="0"/>
                <a:ea typeface="ＭＳ Ｐゴシック" charset="0"/>
                <a:cs typeface="ＭＳ Ｐゴシック" charset="0"/>
              </a:rPr>
              <a:t>////	And we know that Cain slew Abel because of Cain</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jealousy of the gifts Abel made in sacrifice to the Lord. As a replacement for that murdered brother who was more favored by God, another son was born to Adam and Eve...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283A5A3-FBFA-BF4D-AFEA-57FAE9DCA4F9}" type="slidenum">
              <a:rPr lang="en-US" sz="1200" b="0">
                <a:latin typeface="Times" charset="0"/>
              </a:rPr>
              <a:pPr/>
              <a:t>26</a:t>
            </a:fld>
            <a:endParaRPr lang="en-US" sz="1200" b="0">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 was Seth, the beginning of a godly line of men.  AND RIGHT HERE is where the royal genealogy of Jesus Christ gets underway.</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8E47659-D963-FA4E-BEE2-18E18E322A16}" type="slidenum">
              <a:rPr lang="en-US" sz="1200" b="0">
                <a:latin typeface="Times" charset="0"/>
              </a:rPr>
              <a:pPr/>
              <a:t>27</a:t>
            </a:fld>
            <a:endParaRPr lang="en-US" sz="1200" b="0">
              <a:latin typeface="Times"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Seth...followed Noah.  By the way...dotted lines represent an abbreviation of all the Biblical names that actually occur during the long lines of descent.  Scripture tells us the names of each one.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A972074-8B21-A548-B611-49D143D2ACC8}" type="slidenum">
              <a:rPr lang="en-US" sz="1200" b="0">
                <a:latin typeface="Times" charset="0"/>
              </a:rPr>
              <a:pPr/>
              <a:t>28</a:t>
            </a:fld>
            <a:endParaRPr lang="en-US" sz="1200" b="0">
              <a:latin typeface="Times"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Eventually through this line...we arrive at Abraham.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DA82AD3-8E54-D54B-AF0A-C2A97A8A780C}" type="slidenum">
              <a:rPr lang="en-US" sz="1200" b="0">
                <a:latin typeface="Times" charset="0"/>
              </a:rPr>
              <a:pPr/>
              <a:t>29</a:t>
            </a:fld>
            <a:endParaRPr lang="en-US" sz="1200" b="0">
              <a:latin typeface="Times"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from Abraham, a thousand years later, appears David..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DF7D4D3-B523-9146-BA85-6B254227F185}" type="slidenum">
              <a:rPr lang="en-US" sz="1200" b="0">
                <a:latin typeface="Times" charset="0"/>
              </a:rPr>
              <a:pPr/>
              <a:t>3</a:t>
            </a:fld>
            <a:endParaRPr lang="en-US" sz="1200" b="0">
              <a:latin typeface="Times" charset="0"/>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In the MOSES Bible File, remember the item M-C-C? </a:t>
            </a:r>
            <a:endParaRPr lang="en-US" b="1">
              <a:solidFill>
                <a:srgbClr val="000000"/>
              </a:solidFill>
              <a:latin typeface="Times"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M-C-C: standing for MORAL...CIVIL...CEREMONIAL parts of the new Law.  Many scholars and teachers have organized the Mosaic Law into those main parts…as God dictated Moses—twice, by the way – </a:t>
            </a:r>
            <a:r>
              <a:rPr lang="en-US" b="1">
                <a:solidFill>
                  <a:srgbClr val="000000"/>
                </a:solidFill>
                <a:latin typeface="Times New Roman" charset="0"/>
                <a:ea typeface="ＭＳ Ｐゴシック" charset="0"/>
                <a:cs typeface="ＭＳ Ｐゴシック" charset="0"/>
              </a:rPr>
              <a:t>atop Mt. Sinai.</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EEF4D7C-2404-DF4D-A183-86084EAB3D69}" type="slidenum">
              <a:rPr lang="en-US" sz="1200" b="0">
                <a:latin typeface="Times" charset="0"/>
              </a:rPr>
              <a:pPr/>
              <a:t>30</a:t>
            </a:fld>
            <a:endParaRPr lang="en-US" sz="1200" b="0">
              <a:latin typeface="Times"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And...among other of David</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several wives...appears Bathsheba.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202BEF0-09C4-9046-BB62-809E1F91C6A0}" type="slidenum">
              <a:rPr lang="en-US" sz="1200" b="0">
                <a:latin typeface="Times" charset="0"/>
              </a:rPr>
              <a:pPr/>
              <a:t>31</a:t>
            </a:fld>
            <a:endParaRPr lang="en-US" sz="1200" b="0">
              <a:latin typeface="Times"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Among the children of David and Bathsheba are these two sons: Nathan and Solomon.  And here the line splits.  Note that.  It</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a crucial place.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3028056-42A8-5443-8731-B2FDCD63E948}" type="slidenum">
              <a:rPr lang="en-US" sz="1200" b="0">
                <a:latin typeface="Times" charset="0"/>
              </a:rPr>
              <a:pPr/>
              <a:t>32</a:t>
            </a:fld>
            <a:endParaRPr lang="en-US" sz="1200" b="0">
              <a:latin typeface="Times"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the line of son Nathan, eventually appears Mary, the mother of Jesus.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7CC549A-F7A1-7E4A-91BB-10A1E7E27423}" type="slidenum">
              <a:rPr lang="en-US" sz="1200" b="0">
                <a:latin typeface="Times" charset="0"/>
              </a:rPr>
              <a:pPr/>
              <a:t>33</a:t>
            </a:fld>
            <a:endParaRPr lang="en-US" sz="1200" b="0">
              <a:latin typeface="Times"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Luke wrote about this in his Gospel.  In his third chapter, verse 23: </a:t>
            </a:r>
            <a:r>
              <a:rPr lang="en-US" altLang="ja-JP" b="1" dirty="0">
                <a:solidFill>
                  <a:srgbClr val="000000"/>
                </a:solidFill>
                <a:latin typeface="Times New Roman" charset="0"/>
                <a:ea typeface="ＭＳ Ｐゴシック" charset="0"/>
                <a:cs typeface="ＭＳ Ｐゴシック" charset="0"/>
              </a:rPr>
              <a:t>"Now Jesus himself was about 30 years old when He began His ministry.  He was the son, SO IT WAS THOUGHT, of Joseph."</a:t>
            </a:r>
          </a:p>
          <a:p>
            <a:r>
              <a:rPr lang="en-US" b="1" dirty="0">
                <a:solidFill>
                  <a:srgbClr val="000000"/>
                </a:solidFill>
                <a:latin typeface="Times New Roman" charset="0"/>
                <a:ea typeface="ＭＳ Ｐゴシック" charset="0"/>
                <a:cs typeface="ＭＳ Ｐゴシック" charset="0"/>
              </a:rPr>
              <a:t>////	This further explanation from two eminent Bible scholars: </a:t>
            </a:r>
            <a:r>
              <a:rPr lang="en-US" altLang="ja-JP" b="1" dirty="0">
                <a:solidFill>
                  <a:srgbClr val="000000"/>
                </a:solidFill>
                <a:latin typeface="Times New Roman" charset="0"/>
                <a:ea typeface="ＭＳ Ｐゴシック" charset="0"/>
                <a:cs typeface="ＭＳ Ｐゴシック" charset="0"/>
              </a:rPr>
              <a:t>"Luke was tracing the line of Mary.  Many interpreters [among varied other positions…] argue that Luke was giving the genealogy of Mary, showing that she also was in the line of David and that therefore Jesus was qualified as the Messiah, not only through Joseph (since he was the oldest legal heir) but also through Mary."</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973C7F7-7787-254D-8373-81621F6A44D7}" type="slidenum">
              <a:rPr lang="en-US" sz="1200" b="0">
                <a:latin typeface="Times" charset="0"/>
              </a:rPr>
              <a:pPr/>
              <a:t>34</a:t>
            </a:fld>
            <a:endParaRPr lang="en-US" sz="1200" b="0">
              <a:latin typeface="Times"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from Solomon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side...the line of descent leads directly to Joseph, Jesus</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FOSTER-father. And then the climactic event of the ages...from Joseph and Mary, through the intervention of the Holy Spirit in Mary</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womb…</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F66540F-E062-0647-A4B2-9B674B90C584}" type="slidenum">
              <a:rPr lang="en-US" sz="1200" b="0">
                <a:latin typeface="Times" charset="0"/>
              </a:rPr>
              <a:pPr/>
              <a:t>35</a:t>
            </a:fld>
            <a:endParaRPr lang="en-US" sz="1200" b="0">
              <a:latin typeface="Times"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Lord Jesus Christ enters the earth.  And, you might say, </a:t>
            </a:r>
            <a:r>
              <a:rPr lang="en-US" altLang="ja-JP" b="1">
                <a:solidFill>
                  <a:srgbClr val="000000"/>
                </a:solidFill>
                <a:latin typeface="Times New Roman" charset="0"/>
                <a:ea typeface="ＭＳ Ｐゴシック" charset="0"/>
                <a:cs typeface="ＭＳ Ｐゴシック" charset="0"/>
              </a:rPr>
              <a:t>"well…we all know that.  What is the importance of such an emphasis on it?" Answer: earthly kingship presents two requirements...</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8E601CB-49EA-7747-96CA-1E91B3224259}" type="slidenum">
              <a:rPr lang="en-US" sz="1200" b="0">
                <a:latin typeface="Times" charset="0"/>
              </a:rPr>
              <a:pPr/>
              <a:t>36</a:t>
            </a:fld>
            <a:endParaRPr lang="en-US" sz="1200" b="0">
              <a:latin typeface="Times"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FIRST…a family qualification by right of a </a:t>
            </a:r>
            <a:r>
              <a:rPr lang="en-US" b="1" u="sng">
                <a:solidFill>
                  <a:srgbClr val="000000"/>
                </a:solidFill>
                <a:latin typeface="Times New Roman" charset="0"/>
                <a:ea typeface="ＭＳ Ｐゴシック" charset="0"/>
                <a:cs typeface="ＭＳ Ｐゴシック" charset="0"/>
              </a:rPr>
              <a:t>bloodline</a:t>
            </a:r>
            <a:r>
              <a:rPr lang="en-US" b="1">
                <a:solidFill>
                  <a:srgbClr val="000000"/>
                </a:solidFill>
                <a:latin typeface="Times New Roman" charset="0"/>
                <a:ea typeface="ＭＳ Ｐゴシック" charset="0"/>
                <a:cs typeface="ＭＳ Ｐゴシック" charset="0"/>
              </a:rPr>
              <a:t> succession. </a:t>
            </a:r>
          </a:p>
          <a:p>
            <a:r>
              <a:rPr lang="en-US" b="1">
                <a:solidFill>
                  <a:srgbClr val="000000"/>
                </a:solidFill>
                <a:latin typeface="Times New Roman" charset="0"/>
                <a:ea typeface="ＭＳ Ｐゴシック" charset="0"/>
                <a:cs typeface="ＭＳ Ｐゴシック" charset="0"/>
              </a:rPr>
              <a:t>////	SECOND…there must also be a legal qualification </a:t>
            </a:r>
            <a:r>
              <a:rPr lang="en-US" b="1" u="sng">
                <a:solidFill>
                  <a:srgbClr val="000000"/>
                </a:solidFill>
                <a:latin typeface="Times New Roman" charset="0"/>
                <a:ea typeface="ＭＳ Ｐゴシック" charset="0"/>
                <a:cs typeface="ＭＳ Ｐゴシック" charset="0"/>
              </a:rPr>
              <a:t>by right of traditional succession.</a:t>
            </a:r>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The family right and blood line through Mary – the mother of Jesus – as it is laid out in Luke</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gospel, third chapter, verses 23-38, </a:t>
            </a:r>
          </a:p>
          <a:p>
            <a:r>
              <a:rPr lang="en-US" b="1">
                <a:solidFill>
                  <a:srgbClr val="000000"/>
                </a:solidFill>
                <a:latin typeface="Times New Roman" charset="0"/>
                <a:ea typeface="ＭＳ Ｐゴシック" charset="0"/>
                <a:cs typeface="ＭＳ Ｐゴシック" charset="0"/>
              </a:rPr>
              <a:t>////	While the legal line of Jesus</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father – Joseph -- appears in detail in Matthew</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Gospel, chapter 1, verses 1-17.</a:t>
            </a:r>
          </a:p>
          <a:p>
            <a:r>
              <a:rPr lang="en-US" b="1">
                <a:solidFill>
                  <a:srgbClr val="000000"/>
                </a:solidFill>
                <a:latin typeface="Times New Roman" charset="0"/>
                <a:ea typeface="ＭＳ Ｐゴシック" charset="0"/>
                <a:cs typeface="ＭＳ Ｐゴシック" charset="0"/>
              </a:rPr>
              <a:t>Much has been written all about this...far more than can be described here.  So you are encouraged to dig into these ideas.  They are rich with meaning, significance and credibility toward establishing the Lord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place in the great Plan of the Ages.</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7F8260F-3C32-CF4F-B8CF-10B2D5C1F2EA}" type="slidenum">
              <a:rPr lang="en-US" sz="1200" b="0">
                <a:latin typeface="Times" charset="0"/>
              </a:rPr>
              <a:pPr/>
              <a:t>37</a:t>
            </a:fld>
            <a:endParaRPr lang="en-US" sz="1200" b="0">
              <a:latin typeface="Times"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So...to sum up...</a:t>
            </a:r>
          </a:p>
          <a:p>
            <a:r>
              <a:rPr lang="en-US" b="1">
                <a:solidFill>
                  <a:srgbClr val="000000"/>
                </a:solidFill>
                <a:latin typeface="Times New Roman" charset="0"/>
                <a:ea typeface="ＭＳ Ｐゴシック" charset="0"/>
                <a:cs typeface="ＭＳ Ｐゴシック" charset="0"/>
              </a:rPr>
              <a:t>Mary, Jesus</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birth mother, supplies his bloodline directly back to the throne of David...and beyond.</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0D38038-005D-BC4E-9359-3B677DBBF935}" type="slidenum">
              <a:rPr lang="en-US" sz="1200" b="0">
                <a:latin typeface="Times" charset="0"/>
              </a:rPr>
              <a:pPr/>
              <a:t>38</a:t>
            </a:fld>
            <a:endParaRPr lang="en-US" sz="1200" b="0">
              <a:latin typeface="Times"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Joseph…as the foster-father and a descendant of King Solomon… has the right of legal succession to bestow upon his foster son, Jesus.   A remarkable evidence of the credibility and reliability of the Scriptural record.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FF7E50C-5DD3-D540-A86C-853FEDF4CA07}" type="slidenum">
              <a:rPr lang="en-US" sz="1200" b="0">
                <a:latin typeface="Times" charset="0"/>
              </a:rPr>
              <a:pPr/>
              <a:t>39</a:t>
            </a:fld>
            <a:endParaRPr lang="en-US" sz="1200" b="0">
              <a:latin typeface="Times"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Here is a list of only a few of the dozens of authors who have written extensively on the genealogy of Jesus Christ as it is presented in the Gospels of Matthew and Luke.  There are many, many more than these!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527F8D4-081A-ED45-BEF3-F942E200E854}" type="slidenum">
              <a:rPr lang="en-US" sz="1200" b="0">
                <a:latin typeface="Times" charset="0"/>
              </a:rPr>
              <a:pPr/>
              <a:t>4</a:t>
            </a:fld>
            <a:endParaRPr lang="en-US" sz="1200" b="0">
              <a:latin typeface="Times"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Remember also the context for these Laws.  </a:t>
            </a:r>
          </a:p>
          <a:p>
            <a:r>
              <a:rPr lang="en-US" b="1" dirty="0">
                <a:solidFill>
                  <a:srgbClr val="000000"/>
                </a:solidFill>
                <a:latin typeface="Times New Roman" charset="0"/>
                <a:ea typeface="ＭＳ Ｐゴシック" charset="0"/>
                <a:cs typeface="ＭＳ Ｐゴシック" charset="0"/>
              </a:rPr>
              <a:t>////	The Israelites had been in Egyptian bondage for four long centuries...hard labor...</a:t>
            </a:r>
          </a:p>
          <a:p>
            <a:r>
              <a:rPr lang="en-US" b="1" dirty="0">
                <a:solidFill>
                  <a:srgbClr val="000000"/>
                </a:solidFill>
                <a:latin typeface="Times New Roman" charset="0"/>
                <a:ea typeface="ＭＳ Ｐゴシック" charset="0"/>
                <a:cs typeface="ＭＳ Ｐゴシック" charset="0"/>
              </a:rPr>
              <a:t>////	poor or very little cultural and civic development...probably deeply lacking in experience in relating to each other in a civilized society...having no time for development of higher levels of interpersonal relationships..  </a:t>
            </a:r>
          </a:p>
          <a:p>
            <a:r>
              <a:rPr lang="en-US" b="1" dirty="0">
                <a:solidFill>
                  <a:srgbClr val="000000"/>
                </a:solidFill>
                <a:latin typeface="Times New Roman" charset="0"/>
                <a:ea typeface="ＭＳ Ｐゴシック" charset="0"/>
                <a:cs typeface="ＭＳ Ｐゴシック" charset="0"/>
              </a:rPr>
              <a:t>////	And certainly, little direction on how to maintain a growing relationship with their Creator God. ..the God of Abraham, Isaac, and Jacob.  It had become a mystery…perhaps only a distant memory. </a:t>
            </a:r>
          </a:p>
          <a:p>
            <a:r>
              <a:rPr lang="en-US" b="1" dirty="0">
                <a:solidFill>
                  <a:srgbClr val="000000"/>
                </a:solidFill>
                <a:latin typeface="Times New Roman" charset="0"/>
                <a:ea typeface="ＭＳ Ｐゴシック" charset="0"/>
                <a:cs typeface="ＭＳ Ｐゴシック" charset="0"/>
              </a:rPr>
              <a:t>////	So…the Mosaic Law then becomes a major step in the development of the Israelites as they mature in their relationship to God while learning to behave among themselves as the Chosen People.</a:t>
            </a:r>
          </a:p>
          <a:p>
            <a:r>
              <a:rPr lang="en-US" b="1" dirty="0">
                <a:solidFill>
                  <a:srgbClr val="000000"/>
                </a:solidFill>
                <a:latin typeface="Times New Roman" charset="0"/>
                <a:ea typeface="ＭＳ Ｐゴシック" charset="0"/>
                <a:cs typeface="ＭＳ Ｐゴシック" charset="0"/>
              </a:rPr>
              <a:t>SO YOU SEE…THERE IS ALWAYS A CONTEXTUAL REASON FOR EVERY BIBLICAL EVENT OR INSTRUCTION.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C2FA85D-D491-9B48-B024-0B5C3A133D50}" type="slidenum">
              <a:rPr lang="en-US" sz="1200" b="0">
                <a:latin typeface="Times" charset="0"/>
              </a:rPr>
              <a:pPr/>
              <a:t>40</a:t>
            </a:fld>
            <a:endParaRPr lang="en-US" sz="1200" b="0">
              <a:latin typeface="Times"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Study Help #17 in hand…place yourself here in a rocky field outside Bethlehem where a shepherd tends his flock  –– as it has been for thousands of years on this same land…just outside that ancient little town where Jesus was born.  From here you could have seen and heard the angelic announcement of his miraculous birth!  Which leads to another another question…</a:t>
            </a:r>
          </a:p>
          <a:p>
            <a:r>
              <a:rPr lang="en-US" b="1">
                <a:solidFill>
                  <a:srgbClr val="000000"/>
                </a:solidFill>
                <a:latin typeface="Times New Roman" charset="0"/>
                <a:ea typeface="ＭＳ Ｐゴシック" charset="0"/>
                <a:cs typeface="ＭＳ Ｐゴシック" charset="0"/>
              </a:rPr>
              <a:t>////	Have you ever considered the astonishing statistical probabilities of the birth and life of Jesus Christ?</a:t>
            </a:r>
          </a:p>
          <a:p>
            <a:r>
              <a:rPr lang="en-US" b="1">
                <a:solidFill>
                  <a:srgbClr val="000000"/>
                </a:solidFill>
                <a:latin typeface="Times New Roman" charset="0"/>
                <a:ea typeface="ＭＳ Ｐゴシック" charset="0"/>
                <a:cs typeface="ＭＳ Ｐゴシック" charset="0"/>
              </a:rPr>
              <a:t>////	Was it just an accident of birth?</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6EB2C2C-1DE0-1F4B-9C1B-7A3FE0E3F063}" type="slidenum">
              <a:rPr lang="en-US" sz="1200" b="0">
                <a:latin typeface="Times" charset="0"/>
              </a:rPr>
              <a:pPr/>
              <a:t>41</a:t>
            </a:fld>
            <a:endParaRPr lang="en-US" sz="1200" b="0">
              <a:latin typeface="Times"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In the Old Testament…more than 300 references to a coming Messiah were fulfilled upon the birth, life and crucifixion of Jesus Christ.  So then, with that said, according to established scientific techniques of probability and statistics.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761B9C1-C2EF-2645-A70B-F311B420FC97}" type="slidenum">
              <a:rPr lang="en-US" sz="1200" b="0">
                <a:latin typeface="Times" charset="0"/>
              </a:rPr>
              <a:pPr/>
              <a:t>42</a:t>
            </a:fld>
            <a:endParaRPr lang="en-US" sz="1200" b="0">
              <a:latin typeface="Times"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then, are the chances of only EIGHT predictions being fulfilled in the life of any one individual between then and now?</a:t>
            </a:r>
          </a:p>
          <a:p>
            <a:r>
              <a:rPr lang="en-US" b="1">
                <a:solidFill>
                  <a:srgbClr val="000000"/>
                </a:solidFill>
                <a:latin typeface="Times New Roman" charset="0"/>
                <a:ea typeface="ＭＳ Ｐゴシック" charset="0"/>
                <a:cs typeface="ＭＳ Ｐゴシック" charset="0"/>
              </a:rPr>
              <a:t>////	The answer: one chance in 100 quadrillion…or…10 to the 17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and here is what that number looks like typed out!</a:t>
            </a:r>
          </a:p>
          <a:p>
            <a:r>
              <a:rPr lang="en-US" b="1">
                <a:solidFill>
                  <a:srgbClr val="000000"/>
                </a:solidFill>
                <a:latin typeface="Times New Roman" charset="0"/>
                <a:ea typeface="ＭＳ Ｐゴシック" charset="0"/>
                <a:cs typeface="ＭＳ Ｐゴシック" charset="0"/>
              </a:rPr>
              <a:t>If you think that is incredible…here comes another one.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868AE5E-7750-754C-BDC0-EC44625A9425}" type="slidenum">
              <a:rPr lang="en-US" sz="1200" b="0">
                <a:latin typeface="Times" charset="0"/>
              </a:rPr>
              <a:pPr/>
              <a:t>43</a:t>
            </a:fld>
            <a:endParaRPr lang="en-US" sz="1200" b="0">
              <a:latin typeface="Times"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Another measure of scientific probability…</a:t>
            </a:r>
          </a:p>
          <a:p>
            <a:r>
              <a:rPr lang="en-US" b="1">
                <a:solidFill>
                  <a:srgbClr val="000000"/>
                </a:solidFill>
                <a:latin typeface="Times New Roman" charset="0"/>
                <a:ea typeface="ＭＳ Ｐゴシック" charset="0"/>
                <a:cs typeface="ＭＳ Ｐゴシック" charset="0"/>
              </a:rPr>
              <a:t>////	Then…with just 48 of the 300 predictions being fulfilled in the life of any one individual between then and now: </a:t>
            </a:r>
          </a:p>
          <a:p>
            <a:r>
              <a:rPr lang="en-US" b="1">
                <a:solidFill>
                  <a:srgbClr val="000000"/>
                </a:solidFill>
                <a:latin typeface="Times New Roman" charset="0"/>
                <a:ea typeface="ＭＳ Ｐゴシック" charset="0"/>
                <a:cs typeface="ＭＳ Ｐゴシック" charset="0"/>
              </a:rPr>
              <a:t>////	The answer: one chance in 10 to the 157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Typed out…here you are!</a:t>
            </a:r>
          </a:p>
          <a:p>
            <a:r>
              <a:rPr lang="en-US" b="1">
                <a:solidFill>
                  <a:srgbClr val="000000"/>
                </a:solidFill>
                <a:latin typeface="Times New Roman" charset="0"/>
                <a:ea typeface="ＭＳ Ｐゴシック" charset="0"/>
                <a:cs typeface="ＭＳ Ｐゴシック" charset="0"/>
              </a:rPr>
              <a:t>Before your very eyes…statistical probabilities produced by a world-renowned scientist…according to established scientific procedures of statistics and probability.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4998005-2D53-6D46-AE28-9FE8E9112FFF}" type="slidenum">
              <a:rPr lang="en-US" sz="1200" b="0">
                <a:latin typeface="Times" charset="0"/>
              </a:rPr>
              <a:pPr/>
              <a:t>44</a:t>
            </a:fld>
            <a:endParaRPr lang="en-US" sz="1200" b="0">
              <a:latin typeface="Times"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Now…with all this said, let</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summarize the ROYAL GENEALOGY OF JESUS CHRIST…along with Study Help 16…</a:t>
            </a:r>
          </a:p>
          <a:p>
            <a:r>
              <a:rPr lang="en-US" b="1" dirty="0">
                <a:solidFill>
                  <a:srgbClr val="000000"/>
                </a:solidFill>
                <a:latin typeface="Times New Roman" charset="0"/>
                <a:ea typeface="ＭＳ Ｐゴシック" charset="0"/>
                <a:cs typeface="ＭＳ Ｐゴシック" charset="0"/>
              </a:rPr>
              <a:t>////	….Mary…produced the bloodline for the Messiah.</a:t>
            </a:r>
          </a:p>
          <a:p>
            <a:r>
              <a:rPr lang="en-US" b="1" dirty="0">
                <a:solidFill>
                  <a:srgbClr val="000000"/>
                </a:solidFill>
                <a:latin typeface="Times New Roman" charset="0"/>
                <a:ea typeface="ＭＳ Ｐゴシック" charset="0"/>
                <a:cs typeface="ＭＳ Ｐゴシック" charset="0"/>
              </a:rPr>
              <a:t>////	….This Lucan genealogy traces the Lord</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bloodline </a:t>
            </a:r>
          </a:p>
          <a:p>
            <a:r>
              <a:rPr lang="en-US" b="1" dirty="0">
                <a:solidFill>
                  <a:srgbClr val="000000"/>
                </a:solidFill>
                <a:latin typeface="Times New Roman" charset="0"/>
                <a:ea typeface="ＭＳ Ｐゴシック" charset="0"/>
                <a:cs typeface="ＭＳ Ｐゴシック" charset="0"/>
              </a:rPr>
              <a:t>backward to Adam.</a:t>
            </a:r>
          </a:p>
          <a:p>
            <a:r>
              <a:rPr lang="en-US" b="1" dirty="0">
                <a:solidFill>
                  <a:srgbClr val="000000"/>
                </a:solidFill>
                <a:latin typeface="Times New Roman" charset="0"/>
                <a:ea typeface="ＭＳ Ｐゴシック" charset="0"/>
                <a:cs typeface="ＭＳ Ｐゴシック" charset="0"/>
              </a:rPr>
              <a:t>////	….through Mary.</a:t>
            </a:r>
          </a:p>
          <a:p>
            <a:r>
              <a:rPr lang="en-US" b="1" dirty="0">
                <a:solidFill>
                  <a:srgbClr val="000000"/>
                </a:solidFill>
                <a:latin typeface="Times New Roman" charset="0"/>
                <a:ea typeface="ＭＳ Ｐゴシック" charset="0"/>
                <a:cs typeface="ＭＳ Ｐゴシック" charset="0"/>
              </a:rPr>
              <a:t>////	….it</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the lineal descent.</a:t>
            </a:r>
          </a:p>
          <a:p>
            <a:r>
              <a:rPr lang="en-US" b="1" dirty="0">
                <a:solidFill>
                  <a:srgbClr val="000000"/>
                </a:solidFill>
                <a:latin typeface="Times New Roman" charset="0"/>
                <a:ea typeface="ＭＳ Ｐゴシック" charset="0"/>
                <a:cs typeface="ＭＳ Ｐゴシック" charset="0"/>
              </a:rPr>
              <a:t>////	….It</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a personal genealogy…</a:t>
            </a:r>
          </a:p>
          <a:p>
            <a:r>
              <a:rPr lang="en-US" b="1" dirty="0">
                <a:solidFill>
                  <a:srgbClr val="000000"/>
                </a:solidFill>
                <a:latin typeface="Times New Roman" charset="0"/>
                <a:ea typeface="ＭＳ Ｐゴシック" charset="0"/>
                <a:cs typeface="ＭＳ Ｐゴシック" charset="0"/>
              </a:rPr>
              <a:t>////	….through Mary.</a:t>
            </a:r>
          </a:p>
          <a:p>
            <a:r>
              <a:rPr lang="en-US" b="1" dirty="0">
                <a:solidFill>
                  <a:srgbClr val="000000"/>
                </a:solidFill>
                <a:latin typeface="Times New Roman" charset="0"/>
                <a:ea typeface="ＭＳ Ｐゴシック" charset="0"/>
                <a:cs typeface="ＭＳ Ｐゴシック" charset="0"/>
              </a:rPr>
              <a:t>////	….A seed of the House of David…</a:t>
            </a:r>
          </a:p>
          <a:p>
            <a:r>
              <a:rPr lang="en-US" b="1" dirty="0">
                <a:solidFill>
                  <a:srgbClr val="000000"/>
                </a:solidFill>
                <a:latin typeface="Times New Roman" charset="0"/>
                <a:ea typeface="ＭＳ Ｐゴシック" charset="0"/>
                <a:cs typeface="ＭＳ Ｐゴシック" charset="0"/>
              </a:rPr>
              <a:t>////	….All of it recounted in 2 Samuel and Romans.</a:t>
            </a:r>
          </a:p>
          <a:p>
            <a:r>
              <a:rPr lang="en-US" b="1" dirty="0">
                <a:solidFill>
                  <a:srgbClr val="000000"/>
                </a:solidFill>
                <a:latin typeface="Times New Roman" charset="0"/>
                <a:ea typeface="ＭＳ Ｐゴシック" charset="0"/>
                <a:cs typeface="ＭＳ Ｐゴシック" charset="0"/>
              </a:rPr>
              <a:t>Meanwhile…from Joseph</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side…</a:t>
            </a:r>
          </a:p>
          <a:p>
            <a:r>
              <a:rPr lang="en-US" b="1" dirty="0">
                <a:solidFill>
                  <a:srgbClr val="000000"/>
                </a:solidFill>
                <a:latin typeface="Times New Roman" charset="0"/>
                <a:ea typeface="ＭＳ Ｐゴシック" charset="0"/>
                <a:cs typeface="ＭＳ Ｐゴシック" charset="0"/>
              </a:rPr>
              <a:t>////	….This is the Royal</a:t>
            </a:r>
          </a:p>
          <a:p>
            <a:r>
              <a:rPr lang="en-US" b="1" dirty="0">
                <a:solidFill>
                  <a:srgbClr val="000000"/>
                </a:solidFill>
                <a:latin typeface="Times New Roman" charset="0"/>
                <a:ea typeface="ＭＳ Ｐゴシック" charset="0"/>
                <a:cs typeface="ＭＳ Ｐゴシック" charset="0"/>
              </a:rPr>
              <a:t>////	….Legal line.</a:t>
            </a:r>
          </a:p>
          <a:p>
            <a:r>
              <a:rPr lang="en-US" b="1" dirty="0">
                <a:solidFill>
                  <a:srgbClr val="000000"/>
                </a:solidFill>
                <a:latin typeface="Times New Roman" charset="0"/>
                <a:ea typeface="ＭＳ Ｐゴシック" charset="0"/>
                <a:cs typeface="ＭＳ Ｐゴシック" charset="0"/>
              </a:rPr>
              <a:t>////	….Moving forward from Abraham…</a:t>
            </a:r>
          </a:p>
          <a:p>
            <a:r>
              <a:rPr lang="en-US" b="1" dirty="0">
                <a:solidFill>
                  <a:srgbClr val="000000"/>
                </a:solidFill>
                <a:latin typeface="Times New Roman" charset="0"/>
                <a:ea typeface="ＭＳ Ｐゴシック" charset="0"/>
                <a:cs typeface="ＭＳ Ｐゴシック" charset="0"/>
              </a:rPr>
              <a:t>////	….As a son of David…</a:t>
            </a:r>
          </a:p>
          <a:p>
            <a:r>
              <a:rPr lang="en-US" b="1" dirty="0">
                <a:solidFill>
                  <a:srgbClr val="000000"/>
                </a:solidFill>
                <a:latin typeface="Times New Roman" charset="0"/>
                <a:ea typeface="ＭＳ Ｐゴシック" charset="0"/>
                <a:cs typeface="ＭＳ Ｐゴシック" charset="0"/>
              </a:rPr>
              <a:t>////	….through Joseph…</a:t>
            </a:r>
          </a:p>
          <a:p>
            <a:r>
              <a:rPr lang="en-US" b="1" dirty="0">
                <a:solidFill>
                  <a:srgbClr val="000000"/>
                </a:solidFill>
                <a:latin typeface="Times New Roman" charset="0"/>
                <a:ea typeface="ＭＳ Ｐゴシック" charset="0"/>
                <a:cs typeface="ＭＳ Ｐゴシック" charset="0"/>
              </a:rPr>
              <a:t>////	….the Legal Line…</a:t>
            </a:r>
          </a:p>
          <a:p>
            <a:r>
              <a:rPr lang="en-US" b="1" dirty="0">
                <a:solidFill>
                  <a:srgbClr val="000000"/>
                </a:solidFill>
                <a:latin typeface="Times New Roman" charset="0"/>
                <a:ea typeface="ＭＳ Ｐゴシック" charset="0"/>
                <a:cs typeface="ＭＳ Ｐゴシック" charset="0"/>
              </a:rPr>
              <a:t>////	….As a revelation to the Jew…</a:t>
            </a:r>
          </a:p>
          <a:p>
            <a:r>
              <a:rPr lang="en-US" b="1" dirty="0">
                <a:solidFill>
                  <a:srgbClr val="000000"/>
                </a:solidFill>
                <a:latin typeface="Times New Roman" charset="0"/>
                <a:ea typeface="ＭＳ Ｐゴシック" charset="0"/>
                <a:cs typeface="ＭＳ Ｐゴシック" charset="0"/>
              </a:rPr>
              <a:t>////	….both lines of descent then producing….THE ROYAL BIRTH …INTO THE EARTH…OF THE LORD JESUS CHRIST.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8A7A1A9-2040-884F-B9EE-020A1EE1EC5C}" type="slidenum">
              <a:rPr lang="en-US" sz="1200" b="0">
                <a:latin typeface="Times" charset="0"/>
              </a:rPr>
              <a:pPr/>
              <a:t>45</a:t>
            </a:fld>
            <a:endParaRPr lang="en-US" sz="1200" b="0">
              <a:latin typeface="Times"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Taken together, we can see that when Jesus entered</a:t>
            </a:r>
          </a:p>
          <a:p>
            <a:r>
              <a:rPr lang="en-US" b="1">
                <a:solidFill>
                  <a:srgbClr val="000000"/>
                </a:solidFill>
                <a:latin typeface="Times New Roman" charset="0"/>
                <a:ea typeface="ＭＳ Ｐゴシック" charset="0"/>
                <a:cs typeface="ＭＳ Ｐゴシック" charset="0"/>
              </a:rPr>
              <a:t>the City of Jerusalem on Palm Sunday he was approaching…the eastern entrance to the great Herodian Temple with the apparent purpose –– so the people thought –– of actually claiming the Throne of David as his own.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B57F26E-9EFB-D64B-89EE-BC244C9632CE}" type="slidenum">
              <a:rPr lang="en-US" sz="1200" b="0">
                <a:latin typeface="Times" charset="0"/>
              </a:rPr>
              <a:pPr/>
              <a:t>46</a:t>
            </a:fld>
            <a:endParaRPr lang="en-US" sz="1200" b="0">
              <a:latin typeface="Times"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It all happened here… in the massive armed precincts of Herod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great Temple on the same site as Solomon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earlier Temple and before that, the mountaintop where Abraham was instructed to sacrifice Isaac 2000 years earlier…</a:t>
            </a:r>
          </a:p>
          <a:p>
            <a:r>
              <a:rPr lang="en-US" b="1">
                <a:solidFill>
                  <a:srgbClr val="000000"/>
                </a:solidFill>
                <a:latin typeface="Times New Roman" charset="0"/>
                <a:ea typeface="ＭＳ Ｐゴシック" charset="0"/>
                <a:cs typeface="ＭＳ Ｐゴシック" charset="0"/>
              </a:rPr>
              <a:t>….and on the Mount of Olives…in the outskirts of the ancient city of Jerusalem…</a:t>
            </a:r>
          </a:p>
          <a:p>
            <a:r>
              <a:rPr lang="en-US" b="1">
                <a:solidFill>
                  <a:srgbClr val="000000"/>
                </a:solidFill>
                <a:latin typeface="Times New Roman" charset="0"/>
                <a:ea typeface="ＭＳ Ｐゴシック" charset="0"/>
                <a:cs typeface="ＭＳ Ｐゴシック" charset="0"/>
              </a:rPr>
              <a:t>…and the Lord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agony in the Gethsemane garden.</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55481FD-E77C-FC4B-A55F-562CA2F42D87}" type="slidenum">
              <a:rPr lang="en-US" sz="1200" b="0">
                <a:latin typeface="Times" charset="0"/>
              </a:rPr>
              <a:pPr/>
              <a:t>47</a:t>
            </a:fld>
            <a:endParaRPr lang="en-US" sz="1200" b="0">
              <a:latin typeface="Times"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Now...the Davidic Covenant...</a:t>
            </a:r>
          </a:p>
          <a:p>
            <a:r>
              <a:rPr lang="en-US" b="1" dirty="0">
                <a:solidFill>
                  <a:srgbClr val="000000"/>
                </a:solidFill>
                <a:latin typeface="Times New Roman" charset="0"/>
                <a:ea typeface="ＭＳ Ｐゴシック" charset="0"/>
                <a:cs typeface="ＭＳ Ｐゴシック" charset="0"/>
              </a:rPr>
              <a:t>////	….an amplification of the SEED portion of the Abrahamic...  </a:t>
            </a:r>
          </a:p>
          <a:p>
            <a:r>
              <a:rPr lang="en-US" b="1" dirty="0">
                <a:solidFill>
                  <a:srgbClr val="000000"/>
                </a:solidFill>
                <a:latin typeface="Times New Roman" charset="0"/>
                <a:ea typeface="ＭＳ Ｐゴシック" charset="0"/>
                <a:cs typeface="ＭＳ Ｐゴシック" charset="0"/>
              </a:rPr>
              <a:t>2 Samuel 7, verses 4-16.</a:t>
            </a:r>
          </a:p>
        </p:txBody>
      </p:sp>
    </p:spTree>
    <p:extLst>
      <p:ext uri="{BB962C8B-B14F-4D97-AF65-F5344CB8AC3E}">
        <p14:creationId xmlns:p14="http://schemas.microsoft.com/office/powerpoint/2010/main" val="2222023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F2D8087-FE3D-4044-8555-455F59BD475F}" type="slidenum">
              <a:rPr lang="en-US" sz="1200" b="0">
                <a:latin typeface="Times" charset="0"/>
              </a:rPr>
              <a:pPr/>
              <a:t>48</a:t>
            </a:fld>
            <a:endParaRPr lang="en-US" sz="1200" b="0">
              <a:latin typeface="Times" charset="0"/>
            </a:endParaRPr>
          </a:p>
        </p:txBody>
      </p:sp>
      <p:sp>
        <p:nvSpPr>
          <p:cNvPr id="10957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dirty="0">
                <a:solidFill>
                  <a:srgbClr val="000000"/>
                </a:solidFill>
                <a:latin typeface="Times New Roman" charset="0"/>
                <a:ea typeface="ＭＳ Ｐゴシック" charset="0"/>
                <a:cs typeface="ＭＳ Ｐゴシック" charset="0"/>
              </a:rPr>
              <a:t>We</a:t>
            </a:r>
            <a:r>
              <a:rPr lang="fr-FR" altLang="ja-JP" b="1" dirty="0">
                <a:solidFill>
                  <a:srgbClr val="000000"/>
                </a:solidFill>
                <a:latin typeface="Times New Roman" charset="0"/>
                <a:ea typeface="ＭＳ Ｐゴシック" charset="0"/>
                <a:cs typeface="ＭＳ Ｐゴシック" charset="0"/>
              </a:rPr>
              <a:t>'</a:t>
            </a:r>
            <a:r>
              <a:rPr lang="en-US" altLang="ja-JP" b="1" dirty="0" err="1">
                <a:solidFill>
                  <a:srgbClr val="000000"/>
                </a:solidFill>
                <a:latin typeface="Times New Roman" charset="0"/>
                <a:ea typeface="ＭＳ Ｐゴシック" charset="0"/>
                <a:cs typeface="ＭＳ Ｐゴシック" charset="0"/>
              </a:rPr>
              <a:t>ll</a:t>
            </a:r>
            <a:r>
              <a:rPr lang="en-US" altLang="ja-JP" b="1" dirty="0">
                <a:solidFill>
                  <a:srgbClr val="000000"/>
                </a:solidFill>
                <a:latin typeface="Times New Roman" charset="0"/>
                <a:ea typeface="ＭＳ Ｐゴシック" charset="0"/>
                <a:cs typeface="ＭＳ Ｐゴシック" charset="0"/>
              </a:rPr>
              <a:t> become more familiar with Jeremiah further on.  But for now…Jeremiah is the Bible</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central figure in delivering the New Covenant announcement…a new arrangement just over the prophet</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historical horizon from his Old Testament time!</a:t>
            </a:r>
          </a:p>
          <a:p>
            <a:r>
              <a:rPr lang="en-US" b="1" dirty="0">
                <a:solidFill>
                  <a:srgbClr val="000000"/>
                </a:solidFill>
                <a:latin typeface="Times New Roman" charset="0"/>
                <a:ea typeface="ＭＳ Ｐゴシック" charset="0"/>
                <a:cs typeface="ＭＳ Ｐゴシック" charset="0"/>
              </a:rPr>
              <a:t>////	Think about the prophet</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severe circumstances at the time he was writing…They are right there in the ROYALTY FILE FOLDER.  Jeremiah appeared in the time of  THE PROPHETS.</a:t>
            </a:r>
          </a:p>
          <a:p>
            <a:r>
              <a:rPr lang="en-US" b="1" dirty="0">
                <a:solidFill>
                  <a:srgbClr val="000000"/>
                </a:solidFill>
                <a:latin typeface="Times New Roman" charset="0"/>
                <a:ea typeface="ＭＳ Ｐゴシック" charset="0"/>
                <a:cs typeface="ＭＳ Ｐゴシック" charset="0"/>
              </a:rPr>
              <a:t>The United Kingdom had split apart.  Jerusalem was soon to be destroyed by the approaching Babylonians.  In spite of those terrible times, Jeremiah pronounced a message of incomparable brilliance and optimism…a piece of </a:t>
            </a:r>
            <a:r>
              <a:rPr lang="en-US" altLang="ja-JP" b="1" dirty="0">
                <a:solidFill>
                  <a:srgbClr val="000000"/>
                </a:solidFill>
                <a:latin typeface="Times New Roman" charset="0"/>
                <a:ea typeface="ＭＳ Ｐゴシック" charset="0"/>
                <a:cs typeface="ＭＳ Ｐゴシック" charset="0"/>
              </a:rPr>
              <a:t>"good news" that would echo through the coming centuries...awaiting only the appearance of Messiah to fulfill his vision.</a:t>
            </a:r>
          </a:p>
          <a:p>
            <a:r>
              <a:rPr lang="en-US" b="1" dirty="0">
                <a:solidFill>
                  <a:srgbClr val="000000"/>
                </a:solidFill>
                <a:latin typeface="Times New Roman" charset="0"/>
                <a:ea typeface="ＭＳ Ｐゴシック" charset="0"/>
                <a:cs typeface="ＭＳ Ｐゴシック" charset="0"/>
              </a:rPr>
              <a:t>////	…Yes…Jeremiah</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circumstances were severe…JUDAH WAS IN CRISIS! </a:t>
            </a:r>
            <a:endParaRPr lang="en-US" b="1" dirty="0">
              <a:solidFill>
                <a:srgbClr val="000000"/>
              </a:solidFill>
              <a:latin typeface="Times New Roman" charset="0"/>
              <a:ea typeface="ＭＳ Ｐゴシック" charset="0"/>
              <a:cs typeface="ＭＳ Ｐゴシック" charset="0"/>
            </a:endParaRPr>
          </a:p>
        </p:txBody>
      </p:sp>
      <p:sp>
        <p:nvSpPr>
          <p:cNvPr id="109571"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FA0CCAD-BCC9-3E4C-B864-FD48AB223D77}" type="slidenum">
              <a:rPr lang="en-US" sz="1200" b="0">
                <a:latin typeface="Times" charset="0"/>
              </a:rPr>
              <a:pPr/>
              <a:t>49</a:t>
            </a:fld>
            <a:endParaRPr lang="en-US" sz="1200" b="0">
              <a:latin typeface="Times" charset="0"/>
            </a:endParaRPr>
          </a:p>
        </p:txBody>
      </p:sp>
      <p:sp>
        <p:nvSpPr>
          <p:cNvPr id="111618"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dirty="0">
                <a:solidFill>
                  <a:srgbClr val="000000"/>
                </a:solidFill>
                <a:latin typeface="Times New Roman" charset="0"/>
                <a:ea typeface="ＭＳ Ｐゴシック" charset="0"/>
                <a:cs typeface="ＭＳ Ｐゴシック" charset="0"/>
              </a:rPr>
              <a:t>Here are those amazing words from Jeremiah 31... This is THE NEW COVENANT announcement!  Pay close attention to every word!</a:t>
            </a:r>
          </a:p>
          <a:p>
            <a:r>
              <a:rPr lang="en-US" b="1" dirty="0">
                <a:solidFill>
                  <a:srgbClr val="000000"/>
                </a:solidFill>
                <a:latin typeface="Times New Roman" charset="0"/>
                <a:ea typeface="ＭＳ Ｐゴシック" charset="0"/>
                <a:cs typeface="ＭＳ Ｐゴシック" charset="0"/>
              </a:rPr>
              <a:t>////	Calling out verse 31 specifically..."The time is coming," declares the Lord, "when I will make a NEW COVENANT with the house of Israel</a:t>
            </a:r>
            <a:r>
              <a:rPr lang="en-US" altLang="ja-JP" b="1" dirty="0">
                <a:solidFill>
                  <a:srgbClr val="000000"/>
                </a:solidFill>
                <a:latin typeface="Times New Roman" charset="0"/>
                <a:ea typeface="ＭＳ Ｐゴシック" charset="0"/>
                <a:cs typeface="ＭＳ Ｐゴシック" charset="0"/>
              </a:rPr>
              <a:t>"…the Northern Kingdom… "and with the house of Judah"…the Southern Kingdom.</a:t>
            </a:r>
          </a:p>
          <a:p>
            <a:r>
              <a:rPr lang="en-US" b="1" dirty="0">
                <a:solidFill>
                  <a:srgbClr val="000000"/>
                </a:solidFill>
                <a:latin typeface="Times New Roman" charset="0"/>
                <a:ea typeface="ＭＳ Ｐゴシック" charset="0"/>
                <a:cs typeface="ＭＳ Ｐゴシック" charset="0"/>
              </a:rPr>
              <a:t>////	A new covenant…</a:t>
            </a:r>
          </a:p>
          <a:p>
            <a:r>
              <a:rPr lang="en-US" b="1" dirty="0">
                <a:solidFill>
                  <a:srgbClr val="000000"/>
                </a:solidFill>
                <a:latin typeface="Times" charset="0"/>
                <a:ea typeface="ＭＳ Ｐゴシック" charset="0"/>
                <a:cs typeface="ＭＳ Ｐゴシック" charset="0"/>
              </a:rPr>
              <a:t>////	with Israel…the Northern Kingdom, now dispersed…</a:t>
            </a:r>
          </a:p>
          <a:p>
            <a:r>
              <a:rPr lang="en-US" b="1" dirty="0">
                <a:solidFill>
                  <a:srgbClr val="000000"/>
                </a:solidFill>
                <a:latin typeface="Times" charset="0"/>
                <a:ea typeface="ＭＳ Ｐゴシック" charset="0"/>
                <a:cs typeface="ＭＳ Ｐゴシック" charset="0"/>
              </a:rPr>
              <a:t>////	and with Judah…the Southern Kingdom…a nation to go into captivity but with a promised return to the Land of Abraham</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inheritance.</a:t>
            </a:r>
            <a:endParaRPr lang="en-US" b="1" dirty="0">
              <a:solidFill>
                <a:srgbClr val="000000"/>
              </a:solidFill>
              <a:latin typeface="Times" charset="0"/>
              <a:ea typeface="ＭＳ Ｐゴシック" charset="0"/>
              <a:cs typeface="ＭＳ Ｐゴシック" charset="0"/>
            </a:endParaRPr>
          </a:p>
        </p:txBody>
      </p:sp>
      <p:sp>
        <p:nvSpPr>
          <p:cNvPr id="111619"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786A9AD-5F75-A446-8BD4-4D48C13DE2AA}" type="slidenum">
              <a:rPr lang="en-US" sz="1200" b="0">
                <a:latin typeface="Times" charset="0"/>
              </a:rPr>
              <a:pPr/>
              <a:t>5</a:t>
            </a:fld>
            <a:endParaRPr lang="en-US" sz="1200" b="0">
              <a:latin typeface="Times"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But there is one most important distinction between the Abrahamic and the Mosaic arrangements.  And here it is…</a:t>
            </a:r>
          </a:p>
          <a:p>
            <a:r>
              <a:rPr lang="en-US" b="1" dirty="0">
                <a:solidFill>
                  <a:srgbClr val="000000"/>
                </a:solidFill>
                <a:latin typeface="Times New Roman" charset="0"/>
                <a:ea typeface="ＭＳ Ｐゴシック" charset="0"/>
                <a:cs typeface="ＭＳ Ｐゴシック" charset="0"/>
              </a:rPr>
              <a:t>////	….the MOSAIC COVENANT had a beginning --- as did the Abrahamic, of course --- but THE MOSAIC also had an END.  As of this moment, the Abrahamic Contract is still running while the Mosaic ended at Calvary…as we will shortly see!</a:t>
            </a:r>
          </a:p>
          <a:p>
            <a:endParaRPr lang="en-US" b="1" dirty="0">
              <a:solidFill>
                <a:srgbClr val="000000"/>
              </a:solidFill>
              <a:latin typeface="Times"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FE33075-B11B-5046-A7A7-780EB60CE68A}" type="slidenum">
              <a:rPr lang="en-US" sz="1200" b="0">
                <a:latin typeface="Times" charset="0"/>
              </a:rPr>
              <a:pPr/>
              <a:t>50</a:t>
            </a:fld>
            <a:endParaRPr lang="en-US" sz="1200" b="0">
              <a:latin typeface="Times" charset="0"/>
            </a:endParaRPr>
          </a:p>
        </p:txBody>
      </p:sp>
      <p:sp>
        <p:nvSpPr>
          <p:cNvPr id="113666"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"It will not be like the covenant I made with their forefathers when I took them by the hand to lead them out of Egypt, because they broke my covenant though I was a husband to them, " declares the Lord.</a:t>
            </a:r>
            <a:r>
              <a:rPr lang="en-US" altLang="ja-JP" b="1">
                <a:solidFill>
                  <a:srgbClr val="000000"/>
                </a:solidFill>
                <a:latin typeface="Times New Roman" charset="0"/>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p:txBody>
      </p:sp>
      <p:sp>
        <p:nvSpPr>
          <p:cNvPr id="113667"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4B8278E-33A1-EB43-8AF7-2B30D9C02240}" type="slidenum">
              <a:rPr lang="en-US" sz="1200" b="0">
                <a:latin typeface="Times" charset="0"/>
              </a:rPr>
              <a:pPr/>
              <a:t>51</a:t>
            </a:fld>
            <a:endParaRPr lang="en-US" sz="1200" b="0">
              <a:latin typeface="Times" charset="0"/>
            </a:endParaRPr>
          </a:p>
        </p:txBody>
      </p:sp>
      <p:sp>
        <p:nvSpPr>
          <p:cNvPr id="115714"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This is the covenant I will make with the house of Israel after that time, declares the Lord. </a:t>
            </a:r>
          </a:p>
          <a:p>
            <a:r>
              <a:rPr lang="en-US" b="1">
                <a:solidFill>
                  <a:srgbClr val="000000"/>
                </a:solidFill>
                <a:latin typeface="Times New Roman" charset="0"/>
                <a:ea typeface="ＭＳ Ｐゴシック" charset="0"/>
                <a:cs typeface="ＭＳ Ｐゴシック" charset="0"/>
              </a:rPr>
              <a:t>////	[THIS PHRASE IS TYPED OUT ON SCREEN FOR EMPHASIS.]  "I will put my law in their minds and write it on their hearts.  I will be their God and they will be my people." Notice that this newly announced Covenant will be with BOTH HOUSES OF THE DIVIDED KINGDOM...BOTH JUDAH AND ISRAEL.</a:t>
            </a:r>
          </a:p>
          <a:p>
            <a:r>
              <a:rPr lang="en-US" b="1">
                <a:solidFill>
                  <a:srgbClr val="000000"/>
                </a:solidFill>
                <a:latin typeface="Times New Roman" charset="0"/>
                <a:ea typeface="ＭＳ Ｐゴシック" charset="0"/>
                <a:cs typeface="ＭＳ Ｐゴシック" charset="0"/>
              </a:rPr>
              <a:t>[John Walvoord, Roy Zuck; </a:t>
            </a:r>
            <a:r>
              <a:rPr lang="en-US" b="1" i="1">
                <a:solidFill>
                  <a:srgbClr val="000000"/>
                </a:solidFill>
                <a:latin typeface="Times New Roman" charset="0"/>
                <a:ea typeface="ＭＳ Ｐゴシック" charset="0"/>
                <a:cs typeface="ＭＳ Ｐゴシック" charset="0"/>
              </a:rPr>
              <a:t>The Bible Knowledge Commentary – Old Testament 	Edition</a:t>
            </a:r>
            <a:r>
              <a:rPr lang="en-US" b="1">
                <a:solidFill>
                  <a:srgbClr val="000000"/>
                </a:solidFill>
                <a:latin typeface="Times New Roman" charset="0"/>
                <a:ea typeface="ＭＳ Ｐゴシック" charset="0"/>
                <a:cs typeface="ＭＳ Ｐゴシック" charset="0"/>
              </a:rPr>
              <a:t>; Victor Books, 1985; page 1171</a:t>
            </a:r>
          </a:p>
        </p:txBody>
      </p:sp>
      <p:sp>
        <p:nvSpPr>
          <p:cNvPr id="115715"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F79BFB7-1294-804E-8706-3F560DE35D23}" type="slidenum">
              <a:rPr lang="en-US" sz="1200" b="0">
                <a:latin typeface="Times" charset="0"/>
              </a:rPr>
              <a:pPr/>
              <a:t>52</a:t>
            </a:fld>
            <a:endParaRPr lang="en-US" sz="1200" b="0">
              <a:latin typeface="Times"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move over to the New Testament...for the announcement at that time…</a:t>
            </a:r>
          </a:p>
          <a:p>
            <a:r>
              <a:rPr lang="en-US" b="1">
                <a:solidFill>
                  <a:srgbClr val="000000"/>
                </a:solidFill>
                <a:latin typeface="Times New Roman" charset="0"/>
                <a:ea typeface="ＭＳ Ｐゴシック" charset="0"/>
                <a:cs typeface="ＭＳ Ｐゴシック" charset="0"/>
              </a:rPr>
              <a:t>////	…The 22nd chapter of Luke...verses 19-20.  At that final supper with his friends…Jesus</a:t>
            </a:r>
          </a:p>
          <a:p>
            <a:r>
              <a:rPr lang="en-US" b="1">
                <a:solidFill>
                  <a:srgbClr val="000000"/>
                </a:solidFill>
                <a:latin typeface="Times New Roman" charset="0"/>
                <a:ea typeface="ＭＳ Ｐゴシック" charset="0"/>
                <a:cs typeface="ＭＳ Ｐゴシック" charset="0"/>
              </a:rPr>
              <a:t>////	..."took bread, gave thanks and broke it, and gave it to them, saying, </a:t>
            </a:r>
            <a:r>
              <a:rPr lang="en-US" altLang="ja-JP" b="1">
                <a:solidFill>
                  <a:srgbClr val="000000"/>
                </a:solidFill>
                <a:latin typeface="Times New Roman" charset="0"/>
                <a:ea typeface="ＭＳ Ｐゴシック" charset="0"/>
                <a:cs typeface="ＭＳ Ｐゴシック" charset="0"/>
              </a:rPr>
              <a:t>"This is my body given for you; do this in remembrance of me." </a:t>
            </a: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20</a:t>
            </a:r>
            <a:r>
              <a:rPr lang="en-US" b="1">
                <a:solidFill>
                  <a:srgbClr val="000000"/>
                </a:solidFill>
                <a:latin typeface="Times New Roman" charset="0"/>
                <a:ea typeface="ＭＳ Ｐゴシック" charset="0"/>
                <a:cs typeface="ＭＳ Ｐゴシック" charset="0"/>
              </a:rPr>
              <a:t>In the same way, after the supper he took the cup, saying, </a:t>
            </a:r>
            <a:r>
              <a:rPr lang="en-US" altLang="ja-JP" b="1">
                <a:solidFill>
                  <a:srgbClr val="000000"/>
                </a:solidFill>
                <a:latin typeface="Times New Roman" charset="0"/>
                <a:ea typeface="ＭＳ Ｐゴシック" charset="0"/>
                <a:cs typeface="ＭＳ Ｐゴシック" charset="0"/>
              </a:rPr>
              <a:t>"This is the …</a:t>
            </a:r>
          </a:p>
          <a:p>
            <a:r>
              <a:rPr lang="en-US" b="1">
                <a:solidFill>
                  <a:srgbClr val="000000"/>
                </a:solidFill>
                <a:latin typeface="Times New Roman" charset="0"/>
                <a:ea typeface="ＭＳ Ｐゴシック" charset="0"/>
                <a:cs typeface="ＭＳ Ｐゴシック" charset="0"/>
              </a:rPr>
              <a:t>////	…new covenant in my blood, which is poured out for you.</a:t>
            </a:r>
            <a:r>
              <a:rPr lang="en-US" altLang="ja-JP" b="1">
                <a:solidFill>
                  <a:srgbClr val="000000"/>
                </a:solidFill>
                <a:latin typeface="Times New Roman" charset="0"/>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954345E-469F-7F43-9CA0-6A13CAE3BA27}" type="slidenum">
              <a:rPr lang="en-US" sz="1200" b="0">
                <a:latin typeface="Times" charset="0"/>
              </a:rPr>
              <a:pPr/>
              <a:t>53</a:t>
            </a:fld>
            <a:endParaRPr lang="en-US" sz="1200" b="0">
              <a:latin typeface="Times"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then again...in the 26th chapter of Matthew...verses 26-28:</a:t>
            </a:r>
          </a:p>
          <a:p>
            <a:r>
              <a:rPr lang="en-US" b="1">
                <a:solidFill>
                  <a:srgbClr val="000000"/>
                </a:solidFill>
                <a:latin typeface="Times New Roman" charset="0"/>
                <a:ea typeface="ＭＳ Ｐゴシック" charset="0"/>
                <a:cs typeface="ＭＳ Ｐゴシック" charset="0"/>
              </a:rPr>
              <a:t>////</a:t>
            </a:r>
            <a:r>
              <a:rPr lang="en-US" b="1" baseline="30000">
                <a:solidFill>
                  <a:srgbClr val="000000"/>
                </a:solidFill>
                <a:latin typeface="Times New Roman" charset="0"/>
                <a:ea typeface="ＭＳ Ｐゴシック" charset="0"/>
                <a:cs typeface="ＭＳ Ｐゴシック" charset="0"/>
              </a:rPr>
              <a:t> 	26</a:t>
            </a:r>
            <a:r>
              <a:rPr lang="en-US" b="1">
                <a:solidFill>
                  <a:srgbClr val="000000"/>
                </a:solidFill>
                <a:latin typeface="Times New Roman" charset="0"/>
                <a:ea typeface="ＭＳ Ｐゴシック" charset="0"/>
                <a:cs typeface="ＭＳ Ｐゴシック" charset="0"/>
              </a:rPr>
              <a:t>While they were eating, Jesus took bread, gave thanks and broke it, and gave it to his disciples, saying, </a:t>
            </a:r>
            <a:r>
              <a:rPr lang="en-US" altLang="ja-JP" b="1">
                <a:solidFill>
                  <a:srgbClr val="000000"/>
                </a:solidFill>
                <a:latin typeface="Times New Roman" charset="0"/>
                <a:ea typeface="ＭＳ Ｐゴシック" charset="0"/>
                <a:cs typeface="ＭＳ Ｐゴシック" charset="0"/>
              </a:rPr>
              <a:t>"Take and eat; this is my body."</a:t>
            </a:r>
            <a:endParaRPr lang="en-US" altLang="ja-JP" b="1" baseline="30000">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27</a:t>
            </a:r>
            <a:r>
              <a:rPr lang="en-US" b="1">
                <a:solidFill>
                  <a:srgbClr val="000000"/>
                </a:solidFill>
                <a:latin typeface="Times New Roman" charset="0"/>
                <a:ea typeface="ＭＳ Ｐゴシック" charset="0"/>
                <a:cs typeface="ＭＳ Ｐゴシック" charset="0"/>
              </a:rPr>
              <a:t>Then he took the cup, gave thanks and offered it to them, saying, </a:t>
            </a:r>
            <a:r>
              <a:rPr lang="en-US" altLang="ja-JP" b="1">
                <a:solidFill>
                  <a:srgbClr val="000000"/>
                </a:solidFill>
                <a:latin typeface="Times New Roman" charset="0"/>
                <a:ea typeface="ＭＳ Ｐゴシック" charset="0"/>
                <a:cs typeface="ＭＳ Ｐゴシック" charset="0"/>
              </a:rPr>
              <a:t>"Drink from it, all of you. </a:t>
            </a:r>
            <a:endParaRPr lang="en-US" altLang="ja-JP" b="1" baseline="30000">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28</a:t>
            </a:r>
            <a:r>
              <a:rPr lang="en-US" b="1">
                <a:solidFill>
                  <a:srgbClr val="000000"/>
                </a:solidFill>
                <a:latin typeface="Times New Roman" charset="0"/>
                <a:ea typeface="ＭＳ Ｐゴシック" charset="0"/>
                <a:cs typeface="ＭＳ Ｐゴシック" charset="0"/>
              </a:rPr>
              <a:t>This is my blood of the covenant, which is poured out for many for the forgiveness of sins. </a:t>
            </a:r>
          </a:p>
          <a:p>
            <a:r>
              <a:rPr lang="en-US" b="1">
                <a:solidFill>
                  <a:srgbClr val="000000"/>
                </a:solidFill>
                <a:latin typeface="Times New Roman" charset="0"/>
                <a:ea typeface="ＭＳ Ｐゴシック" charset="0"/>
                <a:cs typeface="ＭＳ Ｐゴシック" charset="0"/>
              </a:rPr>
              <a:t>////	Again…the Lord said clearly…MY BLOOD OF THE COVENANT!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8E25F1B-0C7B-8D4E-898B-F478CB8BC66E}" type="slidenum">
              <a:rPr lang="en-US" sz="1200" b="0">
                <a:latin typeface="Times" charset="0"/>
              </a:rPr>
              <a:pPr/>
              <a:t>54</a:t>
            </a:fld>
            <a:endParaRPr lang="en-US" sz="1200" b="0">
              <a:latin typeface="Times" charset="0"/>
            </a:endParaRPr>
          </a:p>
        </p:txBody>
      </p:sp>
      <p:sp>
        <p:nvSpPr>
          <p:cNvPr id="121858" name="Rectangle 2"/>
          <p:cNvSpPr>
            <a:spLocks noGrp="1" noRot="1" noChangeAspect="1" noChangeArrowheads="1"/>
          </p:cNvSpPr>
          <p:nvPr>
            <p:ph type="sldImg"/>
          </p:nvPr>
        </p:nvSpPr>
        <p:spPr>
          <a:solidFill>
            <a:srgbClr val="FFFFFF"/>
          </a:solidFill>
          <a:ln/>
        </p:spPr>
      </p:sp>
      <p:sp>
        <p:nvSpPr>
          <p:cNvPr id="1218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1">
                <a:solidFill>
                  <a:srgbClr val="000000"/>
                </a:solidFill>
                <a:latin typeface="Times New Roman" charset="0"/>
                <a:ea typeface="ＭＳ Ｐゴシック" charset="0"/>
                <a:cs typeface="ＭＳ Ｐゴシック" charset="0"/>
              </a:rPr>
              <a:t>WHAT IS HAPPENING HERE?  Jeremiah was announcing…and Jesus is establishing…</a:t>
            </a:r>
          </a:p>
          <a:p>
            <a:r>
              <a:rPr lang="en-US" b="1">
                <a:solidFill>
                  <a:srgbClr val="000000"/>
                </a:solidFill>
                <a:latin typeface="Times New Roman" charset="0"/>
                <a:ea typeface="ＭＳ Ｐゴシック" charset="0"/>
                <a:cs typeface="ＭＳ Ｐゴシック" charset="0"/>
              </a:rPr>
              <a:t>////	…the arrival of a profound change in the relationship between the Creator and His Created!  Meaning…in a very practical sense.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133D491-3932-5D44-AA31-AB9746D67B7A}" type="slidenum">
              <a:rPr lang="en-US" sz="1200" b="0">
                <a:latin typeface="Times" charset="0"/>
              </a:rPr>
              <a:pPr/>
              <a:t>55</a:t>
            </a:fld>
            <a:endParaRPr lang="en-US" sz="1200" b="0">
              <a:latin typeface="Times"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ancient HAVE-TO mentality of the Old Testament and THE LAW had given way…</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8352AFC-C0BD-5941-9874-D3BD2C100F28}" type="slidenum">
              <a:rPr lang="en-US" sz="1200" b="0">
                <a:latin typeface="Times" charset="0"/>
              </a:rPr>
              <a:pPr/>
              <a:t>56</a:t>
            </a:fld>
            <a:endParaRPr lang="en-US" sz="1200" b="0">
              <a:latin typeface="Times" charset="0"/>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lnSpc>
                <a:spcPct val="200000"/>
              </a:lnSpc>
            </a:pPr>
            <a:r>
              <a:rPr lang="en-US" b="1" dirty="0">
                <a:solidFill>
                  <a:srgbClr val="000000"/>
                </a:solidFill>
                <a:latin typeface="Times New Roman" charset="0"/>
                <a:ea typeface="ＭＳ Ｐゴシック" charset="0"/>
                <a:cs typeface="ＭＳ Ｐゴシック" charset="0"/>
              </a:rPr>
              <a:t>The ancient HAVE-TO mentality of the Old Testament and THE LAW had given way.</a:t>
            </a:r>
            <a:r>
              <a:rPr lang="en-US" b="1" dirty="0">
                <a:solidFill>
                  <a:srgbClr val="000000"/>
                </a:solidFill>
                <a:latin typeface="Times New Roman" charset="0"/>
                <a:ea typeface="ＭＳ Ｐゴシック" charset="0"/>
                <a:cs typeface="Times New Roman" charset="0"/>
              </a:rPr>
              <a:t> …to the WANT-TO mentality of the New Testament and the Gospel!  A profound change, indeed.  From the </a:t>
            </a:r>
            <a:r>
              <a:rPr lang="en-US" altLang="ja-JP" b="1" dirty="0">
                <a:solidFill>
                  <a:srgbClr val="000000"/>
                </a:solidFill>
                <a:latin typeface="Times New Roman" charset="0"/>
                <a:ea typeface="ＭＳ Ｐゴシック" charset="0"/>
                <a:cs typeface="Times New Roman" charset="0"/>
              </a:rPr>
              <a:t>"HAVE-TO" OF LEGALISM – "Do this, do that" according to the strict Mosaic Regulations -- TO THE "WANT-TO" OF THE GENTLE INDWELLING HOLY SPIRIT!</a:t>
            </a:r>
            <a:endParaRPr lang="en-US" altLang="ja-JP" dirty="0">
              <a:latin typeface="Times New Roman" charset="0"/>
              <a:ea typeface="ＭＳ Ｐゴシック" charset="0"/>
              <a:cs typeface="Times" charset="0"/>
            </a:endParaRPr>
          </a:p>
          <a:p>
            <a:r>
              <a:rPr lang="en-US" b="1" dirty="0">
                <a:solidFill>
                  <a:srgbClr val="000000"/>
                </a:solidFill>
                <a:latin typeface="Times New Roman" charset="0"/>
                <a:ea typeface="ＭＳ Ｐゴシック" charset="0"/>
                <a:cs typeface="Times New Roman" charset="0"/>
              </a:rPr>
              <a:t>////    How? Because of the internalized urgings of the Holy Spirit… ….to be available to every believer and living in every believer</a:t>
            </a:r>
            <a:r>
              <a:rPr lang="fr-FR" altLang="ja-JP" b="1" dirty="0">
                <a:solidFill>
                  <a:srgbClr val="000000"/>
                </a:solidFill>
                <a:latin typeface="Times New Roman" charset="0"/>
                <a:ea typeface="ＭＳ Ｐゴシック" charset="0"/>
                <a:cs typeface="Times New Roman" charset="0"/>
              </a:rPr>
              <a:t>'</a:t>
            </a:r>
            <a:r>
              <a:rPr lang="en-US" altLang="ja-JP" b="1" dirty="0">
                <a:solidFill>
                  <a:srgbClr val="000000"/>
                </a:solidFill>
                <a:latin typeface="Times New Roman" charset="0"/>
                <a:ea typeface="ＭＳ Ｐゴシック" charset="0"/>
                <a:cs typeface="Times New Roman" charset="0"/>
              </a:rPr>
              <a:t>s heart...to be available with the coming of the Messiah and His inauguration of the New Covenant.  An approach to God no longer based on human performance on the outside…as in the time of The Law.  But now…INSIDE THE HEART OF EVERY BELIEVER!…the time of THE NEW COVENANT!</a:t>
            </a:r>
            <a:r>
              <a:rPr lang="en-US" altLang="ja-JP" dirty="0">
                <a:latin typeface="Times New Roman" charset="0"/>
                <a:ea typeface="ＭＳ Ｐゴシック" charset="0"/>
                <a:cs typeface="ＭＳ Ｐゴシック" charset="0"/>
              </a:rPr>
              <a:t> </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C086CE9-043C-AC48-B46D-0407483E7963}" type="slidenum">
              <a:rPr lang="en-US" sz="1200" b="0">
                <a:latin typeface="Times" charset="0"/>
              </a:rPr>
              <a:pPr/>
              <a:t>57</a:t>
            </a:fld>
            <a:endParaRPr lang="en-US" sz="1200" b="0">
              <a:latin typeface="Times" charset="0"/>
            </a:endParaRPr>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1">
                <a:solidFill>
                  <a:srgbClr val="000000"/>
                </a:solidFill>
                <a:latin typeface="Times New Roman" charset="0"/>
                <a:ea typeface="ＭＳ Ｐゴシック" charset="0"/>
                <a:cs typeface="ＭＳ Ｐゴシック" charset="0"/>
              </a:rPr>
              <a:t>Summed up:</a:t>
            </a:r>
          </a:p>
          <a:p>
            <a:r>
              <a:rPr lang="en-US" b="1">
                <a:solidFill>
                  <a:srgbClr val="000000"/>
                </a:solidFill>
                <a:latin typeface="Times New Roman" charset="0"/>
                <a:ea typeface="ＭＳ Ｐゴシック" charset="0"/>
                <a:cs typeface="ＭＳ Ｐゴシック" charset="0"/>
              </a:rPr>
              <a:t>LAW HAD GIVEN WAY TO GRACE!</a:t>
            </a:r>
          </a:p>
          <a:p>
            <a:r>
              <a:rPr lang="en-US" b="1">
                <a:solidFill>
                  <a:srgbClr val="000000"/>
                </a:solidFill>
                <a:latin typeface="Times New Roman" charset="0"/>
                <a:ea typeface="ＭＳ Ｐゴシック" charset="0"/>
                <a:cs typeface="ＭＳ Ｐゴシック" charset="0"/>
              </a:rPr>
              <a:t>A time of enormous spiritual change had arrived.  That change was destined to cause schism and friction – indeed, an explosion – in the Jewish community to which the Lord would be appearing…as the New Testament records tell us!  It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effect on world history would be profound!</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CB316A7-EFA9-DD4E-941C-C4EC818BF32C}" type="slidenum">
              <a:rPr lang="en-US" sz="1200" b="0">
                <a:latin typeface="Times" charset="0"/>
              </a:rPr>
              <a:pPr/>
              <a:t>58</a:t>
            </a:fld>
            <a:endParaRPr lang="en-US" sz="1200" b="0">
              <a:latin typeface="Times"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 we can understand the importance of the Biblical story line toward grasping THE GRAND PANORAMA OF REDEMPTION!  Here also we can see in hindsight the foundation of the Church coming into view.</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4921E58-2C06-F844-BF45-5DA6E8D45B9A}" type="slidenum">
              <a:rPr lang="en-US" sz="1200" b="0">
                <a:latin typeface="Times" charset="0"/>
              </a:rPr>
              <a:pPr/>
              <a:t>59</a:t>
            </a:fld>
            <a:endParaRPr lang="en-US" sz="1200" b="0">
              <a:latin typeface="Times"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Now...one final question...in our world of high technology, satellites and computers, the Internet…for many the concept of a blood sacrifice or the meaning or necessity of Jesus</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blood sacrifice is downright disturbing.  What about that?  To clear up this issue…let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turn again to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Word.</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1C8D861-2E3F-934D-BDD6-151872CA6D84}" type="slidenum">
              <a:rPr lang="en-US" sz="1200" b="0">
                <a:latin typeface="Times" charset="0"/>
              </a:rPr>
              <a:pPr/>
              <a:t>6</a:t>
            </a:fld>
            <a:endParaRPr lang="en-US" sz="1200" b="0">
              <a:latin typeface="Times"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Times New Roman" charset="0"/>
                <a:ea typeface="ＭＳ Ｐゴシック" charset="0"/>
                <a:cs typeface="ＭＳ Ｐゴシック" charset="0"/>
              </a:rPr>
              <a:t>Here</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s a quick tour of the parts of the Mosaic Covenant from     </a:t>
            </a:r>
          </a:p>
          <a:p>
            <a:r>
              <a:rPr lang="en-US" b="0" dirty="0">
                <a:solidFill>
                  <a:srgbClr val="000000"/>
                </a:solidFill>
                <a:latin typeface="Times New Roman" charset="0"/>
                <a:ea typeface="ＭＳ Ｐゴシック" charset="0"/>
                <a:cs typeface="ＭＳ Ｐゴシック" charset="0"/>
              </a:rPr>
              <a:t>////	the 20th Chapter of Exodus, sometimes called the Decalogue…  </a:t>
            </a:r>
          </a:p>
          <a:p>
            <a:r>
              <a:rPr lang="en-US" b="0" dirty="0">
                <a:solidFill>
                  <a:srgbClr val="000000"/>
                </a:solidFill>
                <a:latin typeface="Times New Roman" charset="0"/>
                <a:ea typeface="ＭＳ Ｐゴシック" charset="0"/>
                <a:cs typeface="ＭＳ Ｐゴシック" charset="0"/>
              </a:rPr>
              <a:t>////	containing the familiar TEN COMMANDMENTS... </a:t>
            </a:r>
          </a:p>
          <a:p>
            <a:r>
              <a:rPr lang="en-US" b="0" dirty="0">
                <a:solidFill>
                  <a:srgbClr val="000000"/>
                </a:solidFill>
                <a:latin typeface="Times New Roman" charset="0"/>
                <a:ea typeface="ＭＳ Ｐゴシック" charset="0"/>
                <a:cs typeface="ＭＳ Ｐゴシック" charset="0"/>
              </a:rPr>
              <a:t>////	Beginning with M...for the MORAL parts of the Mosaic Covenant...THE LAW...or, in Hebrew, the Torah.</a:t>
            </a:r>
          </a:p>
          <a:p>
            <a:r>
              <a:rPr lang="en-US" b="0" dirty="0">
                <a:solidFill>
                  <a:srgbClr val="000000"/>
                </a:solidFill>
                <a:latin typeface="Times New Roman" charset="0"/>
                <a:ea typeface="ＭＳ Ｐゴシック" charset="0"/>
                <a:cs typeface="ＭＳ Ｐゴシック" charset="0"/>
              </a:rPr>
              <a:t>The MORAL part of the law is traditionally divided into two TABLES...</a:t>
            </a:r>
          </a:p>
          <a:p>
            <a:r>
              <a:rPr lang="en-US" b="0" dirty="0">
                <a:solidFill>
                  <a:srgbClr val="000000"/>
                </a:solidFill>
                <a:latin typeface="Times New Roman" charset="0"/>
                <a:ea typeface="ＭＳ Ｐゴシック" charset="0"/>
                <a:cs typeface="ＭＳ Ｐゴシック" charset="0"/>
              </a:rPr>
              <a:t>////	…the first table being the Israelites</a:t>
            </a:r>
            <a:r>
              <a:rPr lang="fr-FR" b="0" dirty="0">
                <a:solidFill>
                  <a:srgbClr val="000000"/>
                </a:solidFill>
                <a:latin typeface="Times New Roman" charset="0"/>
                <a:ea typeface="ＭＳ Ｐゴシック" charset="0"/>
                <a:cs typeface="ＭＳ Ｐゴシック" charset="0"/>
              </a:rPr>
              <a:t>'</a:t>
            </a:r>
            <a:r>
              <a:rPr lang="en-US" b="0" dirty="0">
                <a:solidFill>
                  <a:srgbClr val="000000"/>
                </a:solidFill>
                <a:latin typeface="Times New Roman" charset="0"/>
                <a:ea typeface="ＭＳ Ｐゴシック" charset="0"/>
                <a:cs typeface="ＭＳ Ｐゴシック" charset="0"/>
              </a:rPr>
              <a:t> duties to God...Exodus 20, verses 1-12:</a:t>
            </a:r>
          </a:p>
          <a:p>
            <a:r>
              <a:rPr lang="en-US" b="0" dirty="0">
                <a:solidFill>
                  <a:srgbClr val="000000"/>
                </a:solidFill>
                <a:latin typeface="Times New Roman" charset="0"/>
                <a:ea typeface="ＭＳ Ｐゴシック" charset="0"/>
                <a:cs typeface="ＭＳ Ｐゴシック" charset="0"/>
              </a:rPr>
              <a:t>////	Briefly, Moses is given directions for proper respect to "the Lord your God.”(Intro)</a:t>
            </a:r>
          </a:p>
          <a:p>
            <a:r>
              <a:rPr lang="en-US" b="0" dirty="0">
                <a:solidFill>
                  <a:srgbClr val="000000"/>
                </a:solidFill>
                <a:latin typeface="Times New Roman" charset="0"/>
                <a:ea typeface="ＭＳ Ｐゴシック" charset="0"/>
                <a:cs typeface="ＭＳ Ｐゴシック" charset="0"/>
              </a:rPr>
              <a:t>////	that there should be no other gods before him... (TC1)</a:t>
            </a:r>
          </a:p>
          <a:p>
            <a:r>
              <a:rPr lang="en-US" b="0" dirty="0">
                <a:solidFill>
                  <a:srgbClr val="000000"/>
                </a:solidFill>
                <a:latin typeface="Times New Roman" charset="0"/>
                <a:ea typeface="ＭＳ Ｐゴシック" charset="0"/>
                <a:cs typeface="ＭＳ Ｐゴシック" charset="0"/>
              </a:rPr>
              <a:t>////	no idols or likenesses of him (TC2)</a:t>
            </a:r>
          </a:p>
          <a:p>
            <a:r>
              <a:rPr lang="en-US" b="0" dirty="0">
                <a:solidFill>
                  <a:srgbClr val="000000"/>
                </a:solidFill>
                <a:latin typeface="Times New Roman" charset="0"/>
                <a:ea typeface="ＭＳ Ｐゴシック" charset="0"/>
                <a:cs typeface="ＭＳ Ｐゴシック" charset="0"/>
              </a:rPr>
              <a:t>////	no worship of other gods...</a:t>
            </a:r>
          </a:p>
          <a:p>
            <a:r>
              <a:rPr lang="en-US" b="0" dirty="0">
                <a:solidFill>
                  <a:srgbClr val="000000"/>
                </a:solidFill>
                <a:latin typeface="Times" charset="0"/>
                <a:ea typeface="ＭＳ Ｐゴシック" charset="0"/>
                <a:cs typeface="ＭＳ Ｐゴシック" charset="0"/>
              </a:rPr>
              <a:t>////	attention to the </a:t>
            </a:r>
            <a:r>
              <a:rPr lang="en-US" b="0" dirty="0">
                <a:solidFill>
                  <a:srgbClr val="000000"/>
                </a:solidFill>
                <a:latin typeface="Times New Roman" charset="0"/>
                <a:ea typeface="ＭＳ Ｐゴシック" charset="0"/>
                <a:cs typeface="ＭＳ Ｐゴシック" charset="0"/>
              </a:rPr>
              <a:t>sanctity of the Lord</a:t>
            </a:r>
            <a:r>
              <a:rPr lang="fr-FR" b="0" dirty="0">
                <a:solidFill>
                  <a:srgbClr val="000000"/>
                </a:solidFill>
                <a:latin typeface="Times New Roman" charset="0"/>
                <a:ea typeface="ＭＳ Ｐゴシック" charset="0"/>
                <a:cs typeface="ＭＳ Ｐゴシック" charset="0"/>
              </a:rPr>
              <a:t>'</a:t>
            </a:r>
            <a:r>
              <a:rPr lang="en-US" b="0" dirty="0">
                <a:solidFill>
                  <a:srgbClr val="000000"/>
                </a:solidFill>
                <a:latin typeface="Times New Roman" charset="0"/>
                <a:ea typeface="ＭＳ Ｐゴシック" charset="0"/>
                <a:cs typeface="ＭＳ Ｐゴシック" charset="0"/>
              </a:rPr>
              <a:t>s name... (TC3)</a:t>
            </a:r>
          </a:p>
          <a:p>
            <a:r>
              <a:rPr lang="en-US" b="0" dirty="0">
                <a:solidFill>
                  <a:srgbClr val="000000"/>
                </a:solidFill>
                <a:latin typeface="Times New Roman" charset="0"/>
                <a:ea typeface="ＭＳ Ｐゴシック" charset="0"/>
                <a:cs typeface="ＭＳ Ｐゴシック" charset="0"/>
              </a:rPr>
              <a:t>////	keeping the Sabbath Day holy... (TC4)</a:t>
            </a:r>
          </a:p>
          <a:p>
            <a:r>
              <a:rPr lang="en-US" b="0" dirty="0">
                <a:solidFill>
                  <a:srgbClr val="000000"/>
                </a:solidFill>
                <a:latin typeface="Times New Roman" charset="0"/>
                <a:ea typeface="ＭＳ Ｐゴシック" charset="0"/>
                <a:cs typeface="ＭＳ Ｐゴシック" charset="0"/>
              </a:rPr>
              <a:t>////	working only six days...</a:t>
            </a:r>
          </a:p>
          <a:p>
            <a:r>
              <a:rPr lang="en-US" b="0" dirty="0">
                <a:solidFill>
                  <a:srgbClr val="000000"/>
                </a:solidFill>
                <a:latin typeface="Times New Roman" charset="0"/>
                <a:ea typeface="ＭＳ Ｐゴシック" charset="0"/>
                <a:cs typeface="ＭＳ Ｐゴシック" charset="0"/>
              </a:rPr>
              <a:t>////	and resting on the Sabbath.  This is the FIRST TABLE...</a:t>
            </a:r>
            <a:r>
              <a:rPr lang="en-US" b="0" u="sng" dirty="0">
                <a:solidFill>
                  <a:srgbClr val="000000"/>
                </a:solidFill>
                <a:latin typeface="Times New Roman" charset="0"/>
                <a:ea typeface="ＭＳ Ｐゴシック" charset="0"/>
                <a:cs typeface="ＭＳ Ｐゴシック" charset="0"/>
              </a:rPr>
              <a:t>man</a:t>
            </a:r>
            <a:r>
              <a:rPr lang="fr-FR" altLang="ja-JP" b="0" u="sng" dirty="0">
                <a:solidFill>
                  <a:srgbClr val="000000"/>
                </a:solidFill>
                <a:latin typeface="Times New Roman" charset="0"/>
                <a:ea typeface="ＭＳ Ｐゴシック" charset="0"/>
                <a:cs typeface="ＭＳ Ｐゴシック" charset="0"/>
              </a:rPr>
              <a:t>'</a:t>
            </a:r>
            <a:r>
              <a:rPr lang="en-US" altLang="ja-JP" b="0" u="sng" dirty="0">
                <a:solidFill>
                  <a:srgbClr val="000000"/>
                </a:solidFill>
                <a:latin typeface="Times New Roman" charset="0"/>
                <a:ea typeface="ＭＳ Ｐゴシック" charset="0"/>
                <a:cs typeface="ＭＳ Ｐゴシック" charset="0"/>
              </a:rPr>
              <a:t>s duties to God alone</a:t>
            </a:r>
            <a:endParaRPr lang="en-US" b="0" u="sng"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BEADDA1-F30C-1341-951F-F01E6246FA4A}" type="slidenum">
              <a:rPr lang="en-US" sz="1200" b="0">
                <a:latin typeface="Times" charset="0"/>
              </a:rPr>
              <a:pPr/>
              <a:t>60</a:t>
            </a:fld>
            <a:endParaRPr lang="en-US" sz="1200" b="0">
              <a:latin typeface="Times"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Hebrews 9 tells us...</a:t>
            </a:r>
          </a:p>
          <a:p>
            <a:r>
              <a:rPr lang="en-US" b="1" baseline="30000" dirty="0">
                <a:solidFill>
                  <a:srgbClr val="000000"/>
                </a:solidFill>
                <a:latin typeface="Times New Roman" charset="0"/>
                <a:ea typeface="ＭＳ Ｐゴシック" charset="0"/>
                <a:cs typeface="ＭＳ Ｐゴシック" charset="0"/>
              </a:rPr>
              <a:t>15</a:t>
            </a:r>
            <a:r>
              <a:rPr lang="en-US" b="1" dirty="0">
                <a:solidFill>
                  <a:srgbClr val="000000"/>
                </a:solidFill>
                <a:latin typeface="Times New Roman" charset="0"/>
                <a:ea typeface="ＭＳ Ｐゴシック" charset="0"/>
                <a:cs typeface="ＭＳ Ｐゴシック" charset="0"/>
              </a:rPr>
              <a:t>For this reason Christ is the mediator of </a:t>
            </a:r>
          </a:p>
          <a:p>
            <a:r>
              <a:rPr lang="en-US" b="1" dirty="0">
                <a:solidFill>
                  <a:srgbClr val="000000"/>
                </a:solidFill>
                <a:latin typeface="Times New Roman" charset="0"/>
                <a:ea typeface="ＭＳ Ｐゴシック" charset="0"/>
                <a:cs typeface="ＭＳ Ｐゴシック" charset="0"/>
              </a:rPr>
              <a:t>////	a new covenant, that those who are called may receive </a:t>
            </a:r>
          </a:p>
          <a:p>
            <a:r>
              <a:rPr lang="en-US" b="1" dirty="0">
                <a:solidFill>
                  <a:srgbClr val="000000"/>
                </a:solidFill>
                <a:latin typeface="Times New Roman" charset="0"/>
                <a:ea typeface="ＭＳ Ｐゴシック" charset="0"/>
                <a:cs typeface="ＭＳ Ｐゴシック" charset="0"/>
              </a:rPr>
              <a:t>////	the promised eternal inheritance — now that he has died as a ransom to set them free from the sins committed under the first covenant.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9BDBAEE-E89B-2446-A271-0BB2BB77FE4D}" type="slidenum">
              <a:rPr lang="en-US" sz="1200" b="0">
                <a:latin typeface="Times" charset="0"/>
              </a:rPr>
              <a:pPr/>
              <a:t>61</a:t>
            </a:fld>
            <a:endParaRPr lang="en-US" sz="1200" b="0">
              <a:latin typeface="Times"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16</a:t>
            </a:r>
            <a:r>
              <a:rPr lang="en-US" b="1">
                <a:solidFill>
                  <a:srgbClr val="000000"/>
                </a:solidFill>
                <a:latin typeface="Times New Roman" charset="0"/>
                <a:ea typeface="ＭＳ Ｐゴシック" charset="0"/>
                <a:cs typeface="ＭＳ Ｐゴシック" charset="0"/>
              </a:rPr>
              <a:t>In the case of a will, it is necessary to prove the death of the one who made it, </a:t>
            </a:r>
            <a:endParaRPr lang="en-US" b="1" baseline="30000">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17</a:t>
            </a:r>
            <a:r>
              <a:rPr lang="en-US" b="1">
                <a:solidFill>
                  <a:srgbClr val="000000"/>
                </a:solidFill>
                <a:latin typeface="Times New Roman" charset="0"/>
                <a:ea typeface="ＭＳ Ｐゴシック" charset="0"/>
                <a:cs typeface="ＭＳ Ｐゴシック" charset="0"/>
              </a:rPr>
              <a:t>because a will is in force only when somebody has died; it never takes effect while the one who made it is living.</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0FDBB35-FF33-BE48-9A4C-EE7F7ED887AD}" type="slidenum">
              <a:rPr lang="en-US" sz="1200" b="0">
                <a:latin typeface="Times" charset="0"/>
              </a:rPr>
              <a:pPr/>
              <a:t>62</a:t>
            </a:fld>
            <a:endParaRPr lang="en-US" sz="1200" b="0">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18</a:t>
            </a:r>
            <a:r>
              <a:rPr lang="en-US" b="1">
                <a:solidFill>
                  <a:srgbClr val="000000"/>
                </a:solidFill>
                <a:latin typeface="Times New Roman" charset="0"/>
                <a:ea typeface="ＭＳ Ｐゴシック" charset="0"/>
                <a:cs typeface="ＭＳ Ｐゴシック" charset="0"/>
              </a:rPr>
              <a:t>This is why even the first covenant was not put into effect without blood.</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9B77F8B-A557-EF4D-8795-6A033CB5566F}" type="slidenum">
              <a:rPr lang="en-US" sz="1200" b="0">
                <a:latin typeface="Times" charset="0"/>
              </a:rPr>
              <a:pPr/>
              <a:t>63</a:t>
            </a:fld>
            <a:endParaRPr lang="en-US" sz="1200" b="0">
              <a:latin typeface="Times"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19</a:t>
            </a:r>
            <a:r>
              <a:rPr lang="en-US" b="1">
                <a:solidFill>
                  <a:srgbClr val="000000"/>
                </a:solidFill>
                <a:latin typeface="Times New Roman" charset="0"/>
                <a:ea typeface="ＭＳ Ｐゴシック" charset="0"/>
                <a:cs typeface="ＭＳ Ｐゴシック" charset="0"/>
              </a:rPr>
              <a:t>When Moses had proclaimed every commandment of the law to all the people, he took the blood of calves, together with water, scarlet wool and branches of hyssop, and sprinkled the scroll and all the people.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CADD9CD-58D5-EC44-9EB8-79DDA0E097D2}" type="slidenum">
              <a:rPr lang="en-US" sz="1200" b="0">
                <a:latin typeface="Times" charset="0"/>
              </a:rPr>
              <a:pPr/>
              <a:t>64</a:t>
            </a:fld>
            <a:endParaRPr lang="en-US" sz="1200" b="0">
              <a:latin typeface="Times"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20</a:t>
            </a:r>
            <a:r>
              <a:rPr lang="en-US" b="1">
                <a:solidFill>
                  <a:srgbClr val="000000"/>
                </a:solidFill>
                <a:latin typeface="Times New Roman" charset="0"/>
                <a:ea typeface="ＭＳ Ｐゴシック" charset="0"/>
                <a:cs typeface="ＭＳ Ｐゴシック" charset="0"/>
              </a:rPr>
              <a:t> He said, </a:t>
            </a:r>
            <a:r>
              <a:rPr lang="en-US" altLang="ja-JP" b="1">
                <a:solidFill>
                  <a:srgbClr val="000000"/>
                </a:solidFill>
                <a:latin typeface="Times New Roman" charset="0"/>
                <a:ea typeface="ＭＳ Ｐゴシック" charset="0"/>
                <a:cs typeface="ＭＳ Ｐゴシック" charset="0"/>
              </a:rPr>
              <a:t>"This is the blood of the covenant, which God has commanded you to keep."</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1025268-0B2D-C241-9241-5DF76E31DA6A}" type="slidenum">
              <a:rPr lang="en-US" sz="1200" b="0">
                <a:latin typeface="Times" charset="0"/>
              </a:rPr>
              <a:pPr/>
              <a:t>65</a:t>
            </a:fld>
            <a:endParaRPr lang="en-US" sz="1200" b="0">
              <a:latin typeface="Times"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21</a:t>
            </a:r>
            <a:r>
              <a:rPr lang="en-US" b="1">
                <a:solidFill>
                  <a:srgbClr val="000000"/>
                </a:solidFill>
                <a:latin typeface="Times New Roman" charset="0"/>
                <a:ea typeface="ＭＳ Ｐゴシック" charset="0"/>
                <a:cs typeface="ＭＳ Ｐゴシック" charset="0"/>
              </a:rPr>
              <a:t>In the same way, he sprinkled with the blood both the tabernacle and everything used in its ceremonies.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6014C71-4D94-3847-B9C1-40E21BA44C6F}" type="slidenum">
              <a:rPr lang="en-US" sz="1200" b="0">
                <a:latin typeface="Times" charset="0"/>
              </a:rPr>
              <a:pPr/>
              <a:t>66</a:t>
            </a:fld>
            <a:endParaRPr lang="en-US" sz="1200" b="0">
              <a:latin typeface="Times"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22</a:t>
            </a:r>
            <a:r>
              <a:rPr lang="en-US" b="1">
                <a:solidFill>
                  <a:srgbClr val="000000"/>
                </a:solidFill>
                <a:latin typeface="Times New Roman" charset="0"/>
                <a:ea typeface="ＭＳ Ｐゴシック" charset="0"/>
                <a:cs typeface="ＭＳ Ｐゴシック" charset="0"/>
              </a:rPr>
              <a:t>In fact, the law requires that nearly everything be cleansed with blood.</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2A3F58A-4879-DA49-8F8E-7CB97C820F8A}" type="slidenum">
              <a:rPr lang="en-US" sz="1200" b="0">
                <a:latin typeface="Times" charset="0"/>
              </a:rPr>
              <a:pPr/>
              <a:t>67</a:t>
            </a:fld>
            <a:endParaRPr lang="en-US" sz="1200" b="0">
              <a:latin typeface="Times"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i="1" u="sng">
                <a:solidFill>
                  <a:srgbClr val="000000"/>
                </a:solidFill>
                <a:latin typeface="Times New Roman" charset="0"/>
                <a:ea typeface="ＭＳ Ｐゴシック" charset="0"/>
                <a:cs typeface="ＭＳ Ｐゴシック" charset="0"/>
              </a:rPr>
              <a:t>and without the shedding of blood there is no forgiveness.</a:t>
            </a:r>
          </a:p>
          <a:p>
            <a:r>
              <a:rPr lang="en-US" b="1">
                <a:solidFill>
                  <a:srgbClr val="000000"/>
                </a:solidFill>
                <a:latin typeface="Times New Roman" charset="0"/>
                <a:ea typeface="ＭＳ Ｐゴシック" charset="0"/>
                <a:cs typeface="ＭＳ Ｐゴシック" charset="0"/>
              </a:rPr>
              <a:t>So...finally...we come to understand that without </a:t>
            </a:r>
          </a:p>
          <a:p>
            <a:r>
              <a:rPr lang="en-US" b="1">
                <a:solidFill>
                  <a:srgbClr val="000000"/>
                </a:solidFill>
                <a:latin typeface="Times New Roman" charset="0"/>
                <a:ea typeface="ＭＳ Ｐゴシック" charset="0"/>
                <a:cs typeface="ＭＳ Ｐゴシック" charset="0"/>
              </a:rPr>
              <a:t>////	the shedding of blood...which represents the Creator</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most precious gift to Man outside of His own son...the gift of life itself which resides in human blood.</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DFF8382-117D-5040-B297-DCF19707B3FC}" type="slidenum">
              <a:rPr lang="en-US" sz="1200" b="0">
                <a:latin typeface="Times" charset="0"/>
              </a:rPr>
              <a:pPr/>
              <a:t>68</a:t>
            </a:fld>
            <a:endParaRPr lang="en-US" sz="1200" b="0">
              <a:latin typeface="Times"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Without that sacrifice there is no forgiveness. Our Lord provided that ultimate sacrifice when he went to Calvary and became victorious over death itself…IN OUR BEHALF!</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B804773-97CE-F54A-9D9B-BB37D5630F4E}" type="slidenum">
              <a:rPr lang="en-US" sz="1200" b="0">
                <a:latin typeface="Times" charset="0"/>
              </a:rPr>
              <a:pPr/>
              <a:t>69</a:t>
            </a:fld>
            <a:endParaRPr lang="en-US" sz="1200" b="0">
              <a:latin typeface="Times"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So..with Study Helps 14 and 32 in hand…the Abrahamic Covenant can be seen now in its full grandeur...</a:t>
            </a:r>
          </a:p>
          <a:p>
            <a:r>
              <a:rPr lang="en-US" b="1">
                <a:solidFill>
                  <a:srgbClr val="000000"/>
                </a:solidFill>
                <a:latin typeface="Times New Roman" charset="0"/>
                <a:ea typeface="ＭＳ Ｐゴシック" charset="0"/>
                <a:cs typeface="ＭＳ Ｐゴシック" charset="0"/>
              </a:rPr>
              <a:t>////	…a Call to Abraham in Genesis 12…followed by…</a:t>
            </a:r>
          </a:p>
          <a:p>
            <a:r>
              <a:rPr lang="en-US" b="1">
                <a:solidFill>
                  <a:srgbClr val="000000"/>
                </a:solidFill>
                <a:latin typeface="Times New Roman" charset="0"/>
                <a:ea typeface="ＭＳ Ｐゴシック" charset="0"/>
                <a:cs typeface="ＭＳ Ｐゴシック" charset="0"/>
              </a:rPr>
              <a:t>////	…the making or </a:t>
            </a:r>
            <a:r>
              <a:rPr lang="en-US" altLang="ja-JP" b="1">
                <a:solidFill>
                  <a:srgbClr val="000000"/>
                </a:solidFill>
                <a:latin typeface="Times New Roman" charset="0"/>
                <a:ea typeface="ＭＳ Ｐゴシック" charset="0"/>
                <a:cs typeface="ＭＳ Ｐゴシック" charset="0"/>
              </a:rPr>
              <a:t>"cutting" of the Covenant itself... in Genesis 15...</a:t>
            </a:r>
          </a:p>
          <a:p>
            <a:r>
              <a:rPr lang="en-US" b="1">
                <a:solidFill>
                  <a:srgbClr val="000000"/>
                </a:solidFill>
                <a:latin typeface="Times New Roman" charset="0"/>
                <a:ea typeface="ＭＳ Ｐゴシック" charset="0"/>
                <a:cs typeface="ＭＳ Ｐゴシック" charset="0"/>
              </a:rPr>
              <a:t>////	proclaiming its LAND, SEED AND BLESSING aspects.... </a:t>
            </a:r>
          </a:p>
          <a:p>
            <a:r>
              <a:rPr lang="en-US" b="1">
                <a:solidFill>
                  <a:srgbClr val="000000"/>
                </a:solidFill>
                <a:latin typeface="Times New Roman" charset="0"/>
                <a:ea typeface="ＭＳ Ｐゴシック" charset="0"/>
                <a:cs typeface="ＭＳ Ｐゴシック" charset="0"/>
              </a:rPr>
              <a:t>////	…and seen to be ETERNAL IN ITS DURATION...LITERAL IN ITS MEANING...AND UNCONDITIONAL IN ITS APPLICATION...with each of the three parts amplified through later centuries </a:t>
            </a:r>
          </a:p>
          <a:p>
            <a:r>
              <a:rPr lang="en-US" b="1">
                <a:solidFill>
                  <a:srgbClr val="000000"/>
                </a:solidFill>
                <a:latin typeface="Times New Roman" charset="0"/>
                <a:ea typeface="ＭＳ Ｐゴシック" charset="0"/>
                <a:cs typeface="ＭＳ Ｐゴシック" charset="0"/>
              </a:rPr>
              <a:t>////	…in the form of the Land Covenant of Deuteronomy given through Moses...the Davidic Covenant of Second Samuel...and finalized in the New Covenant in the writings of Jeremiah.</a:t>
            </a:r>
          </a:p>
          <a:p>
            <a:r>
              <a:rPr lang="en-US" b="1">
                <a:solidFill>
                  <a:srgbClr val="000000"/>
                </a:solidFill>
                <a:latin typeface="Times New Roman" charset="0"/>
                <a:ea typeface="ＭＳ Ｐゴシック" charset="0"/>
                <a:cs typeface="ＭＳ Ｐゴシック" charset="0"/>
              </a:rPr>
              <a:t>////	THIS IS THE FULL IMPACT OF THE ABRAHAMIC COVENANT…THE VERY BACKBONE OF BIBLICAL REVELATION.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015C348-E892-6F4F-A2D5-1E30E95AE389}" type="slidenum">
              <a:rPr lang="en-US" sz="1200" b="0">
                <a:latin typeface="Times" charset="0"/>
              </a:rPr>
              <a:pPr/>
              <a:t>7</a:t>
            </a:fld>
            <a:endParaRPr lang="en-US" sz="1200" b="0">
              <a:latin typeface="Times"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Then verses 13-17 – The Second Table -- are directed to duties to Man.  </a:t>
            </a:r>
          </a:p>
          <a:p>
            <a:r>
              <a:rPr lang="en-US" b="1" dirty="0">
                <a:solidFill>
                  <a:srgbClr val="000000"/>
                </a:solidFill>
                <a:latin typeface="Times New Roman" charset="0"/>
                <a:ea typeface="ＭＳ Ｐゴシック" charset="0"/>
                <a:cs typeface="ＭＳ Ｐゴシック" charset="0"/>
              </a:rPr>
              <a:t>////	Such as honoring our parents...</a:t>
            </a:r>
          </a:p>
          <a:p>
            <a:r>
              <a:rPr lang="en-US" b="1" dirty="0">
                <a:solidFill>
                  <a:srgbClr val="000000"/>
                </a:solidFill>
                <a:latin typeface="Times New Roman" charset="0"/>
                <a:ea typeface="ＭＳ Ｐゴシック" charset="0"/>
                <a:cs typeface="ＭＳ Ｐゴシック" charset="0"/>
              </a:rPr>
              <a:t>////	and the several forbidden acts...</a:t>
            </a:r>
          </a:p>
          <a:p>
            <a:r>
              <a:rPr lang="en-US" b="1" dirty="0">
                <a:solidFill>
                  <a:srgbClr val="000000"/>
                </a:solidFill>
                <a:latin typeface="Times New Roman" charset="0"/>
                <a:ea typeface="ＭＳ Ｐゴシック" charset="0"/>
                <a:cs typeface="ＭＳ Ｐゴシック" charset="0"/>
              </a:rPr>
              <a:t>////	murder...</a:t>
            </a:r>
          </a:p>
          <a:p>
            <a:r>
              <a:rPr lang="en-US" b="1" dirty="0">
                <a:solidFill>
                  <a:srgbClr val="000000"/>
                </a:solidFill>
                <a:latin typeface="Times New Roman" charset="0"/>
                <a:ea typeface="ＭＳ Ｐゴシック" charset="0"/>
                <a:cs typeface="ＭＳ Ｐゴシック" charset="0"/>
              </a:rPr>
              <a:t>////	adultery...</a:t>
            </a:r>
          </a:p>
          <a:p>
            <a:r>
              <a:rPr lang="en-US" b="1" dirty="0">
                <a:solidFill>
                  <a:srgbClr val="000000"/>
                </a:solidFill>
                <a:latin typeface="Times New Roman" charset="0"/>
                <a:ea typeface="ＭＳ Ｐゴシック" charset="0"/>
                <a:cs typeface="ＭＳ Ｐゴシック" charset="0"/>
              </a:rPr>
              <a:t>////	stealing...</a:t>
            </a:r>
          </a:p>
          <a:p>
            <a:r>
              <a:rPr lang="en-US" b="1" dirty="0">
                <a:solidFill>
                  <a:srgbClr val="000000"/>
                </a:solidFill>
                <a:latin typeface="Times New Roman" charset="0"/>
                <a:ea typeface="ＭＳ Ｐゴシック" charset="0"/>
                <a:cs typeface="ＭＳ Ｐゴシック" charset="0"/>
              </a:rPr>
              <a:t>////	lying...</a:t>
            </a:r>
          </a:p>
          <a:p>
            <a:r>
              <a:rPr lang="en-US" b="1" dirty="0">
                <a:solidFill>
                  <a:srgbClr val="000000"/>
                </a:solidFill>
                <a:latin typeface="Times New Roman" charset="0"/>
                <a:ea typeface="ＭＳ Ｐゴシック" charset="0"/>
                <a:cs typeface="ＭＳ Ｐゴシック" charset="0"/>
              </a:rPr>
              <a:t>////	and coveting the persons and things belonging to others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900CE27-1DFB-E84C-BEEC-9B77AB8CF2EE}" type="slidenum">
              <a:rPr lang="en-US" sz="1200" b="0">
                <a:latin typeface="Times" charset="0"/>
              </a:rPr>
              <a:pPr/>
              <a:t>70</a:t>
            </a:fld>
            <a:endParaRPr lang="en-US" sz="1200" b="0">
              <a:latin typeface="Times"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One final time let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set up and thread that loom of Biblical chronology as shown in Study Help #8…</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F707047-BA7D-DD41-B3E2-56B9DE9E9E60}" type="slidenum">
              <a:rPr lang="en-US" sz="1200" b="0">
                <a:latin typeface="Times" charset="0"/>
              </a:rPr>
              <a:pPr/>
              <a:t>71</a:t>
            </a:fld>
            <a:endParaRPr lang="en-US" sz="1200" b="0">
              <a:latin typeface="Times"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…15 threads on the loom... each vertical thread representing an event in the chronology and…</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E6AB414-5760-4B47-8E2C-1D73F8C652FA}" type="slidenum">
              <a:rPr lang="en-US" sz="1200" b="0">
                <a:latin typeface="Times" charset="0"/>
              </a:rPr>
              <a:pPr/>
              <a:t>72</a:t>
            </a:fld>
            <a:endParaRPr lang="en-US" sz="1200" b="0">
              <a:latin typeface="Times"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…according to many...the progressive events of earth</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history reach far out into the future until the end of time itself...</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3066FDF-B3BA-C74D-B7D4-C593F177C3BF}" type="slidenum">
              <a:rPr lang="en-US" sz="1200" b="0">
                <a:latin typeface="Times" charset="0"/>
              </a:rPr>
              <a:pPr/>
              <a:t>73</a:t>
            </a:fld>
            <a:endParaRPr lang="en-US" sz="1200" b="0">
              <a:latin typeface="Times"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then on our loom are horizontal bands...those wide, strong bands representing:</a:t>
            </a:r>
          </a:p>
          <a:p>
            <a:r>
              <a:rPr lang="en-US" b="1">
                <a:solidFill>
                  <a:srgbClr val="000000"/>
                </a:solidFill>
                <a:latin typeface="Times New Roman" charset="0"/>
                <a:ea typeface="ＭＳ Ｐゴシック" charset="0"/>
                <a:cs typeface="ＭＳ Ｐゴシック" charset="0"/>
              </a:rPr>
              <a:t>////	THE ABRAHAMIC COVENANT...</a:t>
            </a:r>
          </a:p>
          <a:p>
            <a:r>
              <a:rPr lang="en-US" b="1">
                <a:solidFill>
                  <a:srgbClr val="000000"/>
                </a:solidFill>
                <a:latin typeface="Times New Roman" charset="0"/>
                <a:ea typeface="ＭＳ Ｐゴシック" charset="0"/>
                <a:cs typeface="ＭＳ Ｐゴシック" charset="0"/>
              </a:rPr>
              <a:t>////	THE LAND COVENANT…</a:t>
            </a:r>
          </a:p>
          <a:p>
            <a:r>
              <a:rPr lang="en-US" b="1">
                <a:solidFill>
                  <a:srgbClr val="000000"/>
                </a:solidFill>
                <a:latin typeface="Times New Roman" charset="0"/>
                <a:ea typeface="ＭＳ Ｐゴシック" charset="0"/>
                <a:cs typeface="ＭＳ Ｐゴシック" charset="0"/>
              </a:rPr>
              <a:t>////	THE DAVIDIC COVENANT...</a:t>
            </a:r>
          </a:p>
          <a:p>
            <a:r>
              <a:rPr lang="en-US" b="1">
                <a:solidFill>
                  <a:srgbClr val="000000"/>
                </a:solidFill>
                <a:latin typeface="Times New Roman" charset="0"/>
                <a:ea typeface="ＭＳ Ｐゴシック" charset="0"/>
                <a:cs typeface="ＭＳ Ｐゴシック" charset="0"/>
              </a:rPr>
              <a:t>////	AND THE NEW COVENANT.</a:t>
            </a:r>
          </a:p>
          <a:p>
            <a:r>
              <a:rPr lang="en-US" b="1">
                <a:solidFill>
                  <a:srgbClr val="000000"/>
                </a:solidFill>
                <a:latin typeface="Times" charset="0"/>
                <a:ea typeface="ＭＳ Ｐゴシック" charset="0"/>
                <a:cs typeface="ＭＳ Ｐゴシック" charset="0"/>
              </a:rPr>
              <a:t>////	And here between the time of the JESUS thread and the final five threads on the loom is our time frame of the Church…this is us…at work right now moving forward our part of the Kingdom of God</a:t>
            </a:r>
          </a:p>
          <a:p>
            <a:r>
              <a:rPr lang="en-US" b="1">
                <a:solidFill>
                  <a:srgbClr val="000000"/>
                </a:solidFill>
                <a:latin typeface="Times" charset="0"/>
                <a:ea typeface="ＭＳ Ｐゴシック" charset="0"/>
                <a:cs typeface="ＭＳ Ｐゴシック" charset="0"/>
              </a:rPr>
              <a:t>////	And after that time…there will be the final five threads to deal with…</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3066FDF-B3BA-C74D-B7D4-C593F177C3BF}" type="slidenum">
              <a:rPr lang="en-US" sz="1200" b="0">
                <a:latin typeface="Times" charset="0"/>
              </a:rPr>
              <a:pPr/>
              <a:t>74</a:t>
            </a:fld>
            <a:endParaRPr lang="en-US" sz="1200" b="0">
              <a:latin typeface="Times"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Five great landmarks of The Revelation…THE MARRIAGE SUPPER OF THE LAMB.</a:t>
            </a:r>
          </a:p>
          <a:p>
            <a:r>
              <a:rPr lang="en-US" b="1" dirty="0">
                <a:solidFill>
                  <a:srgbClr val="000000"/>
                </a:solidFill>
                <a:latin typeface="Times New Roman" charset="0"/>
                <a:ea typeface="ＭＳ Ｐゴシック" charset="0"/>
                <a:cs typeface="ＭＳ Ｐゴシック" charset="0"/>
              </a:rPr>
              <a:t>////	….THE SECOND COMING OF CHRIST…</a:t>
            </a:r>
            <a:endParaRPr lang="en-US" b="1" dirty="0">
              <a:solidFill>
                <a:srgbClr val="000000"/>
              </a:solidFill>
              <a:latin typeface="Times" charset="0"/>
              <a:ea typeface="ＭＳ Ｐゴシック" charset="0"/>
              <a:cs typeface="ＭＳ Ｐゴシック" charset="0"/>
            </a:endParaRPr>
          </a:p>
          <a:p>
            <a:r>
              <a:rPr lang="en-US" b="1" dirty="0">
                <a:solidFill>
                  <a:srgbClr val="000000"/>
                </a:solidFill>
                <a:latin typeface="Times" charset="0"/>
                <a:ea typeface="ＭＳ Ｐゴシック" charset="0"/>
                <a:cs typeface="ＭＳ Ｐゴシック" charset="0"/>
              </a:rPr>
              <a:t>////	…THE EARTHLY REIGN OF CHRIST…</a:t>
            </a:r>
          </a:p>
          <a:p>
            <a:r>
              <a:rPr lang="en-US" b="1" dirty="0">
                <a:solidFill>
                  <a:srgbClr val="000000"/>
                </a:solidFill>
                <a:latin typeface="Times" charset="0"/>
                <a:ea typeface="ＭＳ Ｐゴシック" charset="0"/>
                <a:cs typeface="ＭＳ Ｐゴシック" charset="0"/>
              </a:rPr>
              <a:t>////	…THE GREAT WHITE THRONE JUDGMENT…</a:t>
            </a:r>
          </a:p>
          <a:p>
            <a:r>
              <a:rPr lang="en-US" b="1" dirty="0">
                <a:solidFill>
                  <a:srgbClr val="000000"/>
                </a:solidFill>
                <a:latin typeface="Times" charset="0"/>
                <a:ea typeface="ＭＳ Ｐゴシック" charset="0"/>
                <a:cs typeface="ＭＳ Ｐゴシック" charset="0"/>
              </a:rPr>
              <a:t>////	… and THE NEW HEAVEN AND THE NEW EARTH.</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743256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3066FDF-B3BA-C74D-B7D4-C593F177C3BF}" type="slidenum">
              <a:rPr lang="en-US" sz="1200" b="0">
                <a:latin typeface="Times" charset="0"/>
              </a:rPr>
              <a:pPr/>
              <a:t>75</a:t>
            </a:fld>
            <a:endParaRPr lang="en-US" sz="1200" b="0">
              <a:latin typeface="Times"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And at the end of all time…the unconditional ABRAHAMIC COVENANT and its three sub-contracts or covenants with men are – in effect – sewn together.  We are given very little information about the world and its existence after that time.  Hints, of course.  But the message there:  concentrate on what the Lord wants us to do right now; don</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t spend a lot of time on the hereafter!  There is enough work to do in the here and the now.</a:t>
            </a:r>
            <a:endParaRPr lang="en-US" b="1" dirty="0">
              <a:solidFill>
                <a:srgbClr val="000000"/>
              </a:solidFill>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584885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F89FD5A-7713-584E-86CC-6ECE8A865CED}" type="slidenum">
              <a:rPr lang="en-US" sz="1200" b="0">
                <a:latin typeface="Times" charset="0"/>
              </a:rPr>
              <a:pPr/>
              <a:t>76</a:t>
            </a:fld>
            <a:endParaRPr lang="en-US" sz="1200" b="0">
              <a:latin typeface="Times"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Here, then, is a question:</a:t>
            </a:r>
          </a:p>
          <a:p>
            <a:r>
              <a:rPr lang="en-US" b="1">
                <a:solidFill>
                  <a:srgbClr val="000000"/>
                </a:solidFill>
                <a:latin typeface="Times New Roman" charset="0"/>
                <a:ea typeface="ＭＳ Ｐゴシック" charset="0"/>
                <a:cs typeface="ＭＳ Ｐゴシック" charset="0"/>
              </a:rPr>
              <a:t>////	In this sophisticated twenty-first century, should we honor that 4,000 year old legal, documented agreement between God and his friend, Abraham?</a:t>
            </a:r>
          </a:p>
          <a:p>
            <a:r>
              <a:rPr lang="en-US" b="1">
                <a:solidFill>
                  <a:srgbClr val="000000"/>
                </a:solidFill>
                <a:latin typeface="Times New Roman" charset="0"/>
                <a:ea typeface="ＭＳ Ｐゴシック" charset="0"/>
                <a:cs typeface="ＭＳ Ｐゴシック" charset="0"/>
              </a:rPr>
              <a:t>////	(Remember: it is found in every accurate Bible translation version or edition throughout the world.)</a:t>
            </a:r>
          </a:p>
          <a:p>
            <a:r>
              <a:rPr lang="en-US" b="1">
                <a:solidFill>
                  <a:srgbClr val="000000"/>
                </a:solidFill>
                <a:latin typeface="Times New Roman" charset="0"/>
                <a:ea typeface="ＭＳ Ｐゴシック" charset="0"/>
                <a:cs typeface="ＭＳ Ｐゴシック" charset="0"/>
              </a:rPr>
              <a:t>////	Yes…absolutely…because…</a:t>
            </a:r>
          </a:p>
          <a:p>
            <a:r>
              <a:rPr lang="en-US" b="1">
                <a:solidFill>
                  <a:srgbClr val="000000"/>
                </a:solidFill>
                <a:latin typeface="Times New Roman" charset="0"/>
                <a:ea typeface="ＭＳ Ｐゴシック" charset="0"/>
                <a:cs typeface="ＭＳ Ｐゴシック" charset="0"/>
              </a:rPr>
              <a:t>////	God repeated it to Abraham</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son, Isaac in Genesis 26.</a:t>
            </a:r>
          </a:p>
          <a:p>
            <a:r>
              <a:rPr lang="en-US" b="1">
                <a:solidFill>
                  <a:srgbClr val="000000"/>
                </a:solidFill>
                <a:latin typeface="Times New Roman" charset="0"/>
                <a:ea typeface="ＭＳ Ｐゴシック" charset="0"/>
                <a:cs typeface="ＭＳ Ｐゴシック" charset="0"/>
              </a:rPr>
              <a:t>////	It was restated to Jacob in Genesis 35.</a:t>
            </a:r>
          </a:p>
          <a:p>
            <a:r>
              <a:rPr lang="en-US" b="1">
                <a:solidFill>
                  <a:srgbClr val="000000"/>
                </a:solidFill>
                <a:latin typeface="Times New Roman" charset="0"/>
                <a:ea typeface="ＭＳ Ｐゴシック" charset="0"/>
                <a:cs typeface="ＭＳ Ｐゴシック" charset="0"/>
              </a:rPr>
              <a:t>////	Again to Joseph in Genesis 48.</a:t>
            </a:r>
          </a:p>
          <a:p>
            <a:r>
              <a:rPr lang="en-US" b="1">
                <a:solidFill>
                  <a:srgbClr val="000000"/>
                </a:solidFill>
                <a:latin typeface="Times New Roman" charset="0"/>
                <a:ea typeface="ＭＳ Ｐゴシック" charset="0"/>
                <a:cs typeface="ＭＳ Ｐゴシック" charset="0"/>
              </a:rPr>
              <a:t>////	To Moses in Exodus 6…and to Joshua in Joshua 1.</a:t>
            </a:r>
          </a:p>
          <a:p>
            <a:r>
              <a:rPr lang="en-US" b="1">
                <a:solidFill>
                  <a:srgbClr val="000000"/>
                </a:solidFill>
                <a:latin typeface="Times New Roman" charset="0"/>
                <a:ea typeface="ＭＳ Ｐゴシック" charset="0"/>
                <a:cs typeface="ＭＳ Ｐゴシック" charset="0"/>
              </a:rPr>
              <a:t>////	Finally…most important…the Messiah arrived in fulfillment of it.</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830EAA4-20F5-6A48-9A34-69E8AC4F275F}" type="slidenum">
              <a:rPr lang="en-US" sz="1200" b="0">
                <a:latin typeface="Times" charset="0"/>
              </a:rPr>
              <a:pPr/>
              <a:t>77</a:t>
            </a:fld>
            <a:endParaRPr lang="en-US" sz="1200" b="0">
              <a:latin typeface="Times"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With all this said…</a:t>
            </a:r>
          </a:p>
          <a:p>
            <a:r>
              <a:rPr lang="en-US" b="1">
                <a:solidFill>
                  <a:srgbClr val="000000"/>
                </a:solidFill>
                <a:latin typeface="Times New Roman" charset="0"/>
                <a:ea typeface="ＭＳ Ｐゴシック" charset="0"/>
                <a:cs typeface="ＭＳ Ｐゴシック" charset="0"/>
              </a:rPr>
              <a:t>////	…Because these UNCONDITIONAL, LITERAL Promises are right there in your Bible…we MUST deal with them…somehow!</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C3B2E9F-E240-1D43-9FD4-2180815C744B}" type="slidenum">
              <a:rPr lang="en-US" sz="1200" b="0">
                <a:latin typeface="Times" charset="0"/>
              </a:rPr>
              <a:pPr/>
              <a:t>78</a:t>
            </a:fld>
            <a:endParaRPr lang="en-US" sz="1200" b="0">
              <a:latin typeface="Times"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As Miles Stanford said earlier…</a:t>
            </a:r>
            <a:r>
              <a:rPr lang="en-US" altLang="ja-JP" b="1">
                <a:solidFill>
                  <a:srgbClr val="000000"/>
                </a:solidFill>
                <a:latin typeface="Times New Roman" charset="0"/>
                <a:ea typeface="ＭＳ Ｐゴシック" charset="0"/>
                <a:cs typeface="ＭＳ Ｐゴシック" charset="0"/>
              </a:rPr>
              <a:t>"Unless our faith is established on </a:t>
            </a:r>
          </a:p>
          <a:p>
            <a:r>
              <a:rPr lang="en-US" b="1">
                <a:solidFill>
                  <a:srgbClr val="000000"/>
                </a:solidFill>
                <a:latin typeface="Times New Roman" charset="0"/>
                <a:ea typeface="ＭＳ Ｐゴシック" charset="0"/>
                <a:cs typeface="ＭＳ Ｐゴシック" charset="0"/>
              </a:rPr>
              <a:t>////	…facts, it is no more than…</a:t>
            </a:r>
          </a:p>
          <a:p>
            <a:r>
              <a:rPr lang="en-US" b="1">
                <a:solidFill>
                  <a:srgbClr val="000000"/>
                </a:solidFill>
                <a:latin typeface="Times New Roman" charset="0"/>
                <a:ea typeface="ＭＳ Ｐゴシック" charset="0"/>
                <a:cs typeface="ＭＳ Ｐゴシック" charset="0"/>
              </a:rPr>
              <a:t>////	…conjecture….</a:t>
            </a:r>
          </a:p>
          <a:p>
            <a:r>
              <a:rPr lang="en-US" b="1">
                <a:solidFill>
                  <a:srgbClr val="000000"/>
                </a:solidFill>
                <a:latin typeface="Times New Roman" charset="0"/>
                <a:ea typeface="ＭＳ Ｐゴシック" charset="0"/>
                <a:cs typeface="ＭＳ Ｐゴシック" charset="0"/>
              </a:rPr>
              <a:t>////	…superstition and… </a:t>
            </a:r>
          </a:p>
          <a:p>
            <a:r>
              <a:rPr lang="en-US" b="1">
                <a:solidFill>
                  <a:srgbClr val="000000"/>
                </a:solidFill>
                <a:latin typeface="Times New Roman" charset="0"/>
                <a:ea typeface="ＭＳ Ｐゴシック" charset="0"/>
                <a:cs typeface="ＭＳ Ｐゴシック" charset="0"/>
              </a:rPr>
              <a:t>////	…presumption.</a:t>
            </a:r>
            <a:r>
              <a:rPr lang="en-US" altLang="ja-JP" b="1">
                <a:solidFill>
                  <a:srgbClr val="000000"/>
                </a:solidFill>
                <a:latin typeface="Times New Roman" charset="0"/>
                <a:ea typeface="ＭＳ Ｐゴシック" charset="0"/>
                <a:cs typeface="ＭＳ Ｐゴシック" charset="0"/>
              </a:rPr>
              <a:t>"</a:t>
            </a:r>
          </a:p>
          <a:p>
            <a:r>
              <a:rPr lang="en-US">
                <a:latin typeface="Times" charset="0"/>
                <a:ea typeface="ＭＳ Ｐゴシック" charset="0"/>
                <a:cs typeface="ＭＳ Ｐゴシック" charset="0"/>
              </a:rPr>
              <a:t>He had it absolutely right!  All of our work and study in THE BIBLE…BASICALLY is aimed squarely toward establishing many of the irrefutable basic facts of our faith just as they appear in the pages of its BASIC DOCUMENT.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2FAE629-AB06-2A4B-98F6-77A6B9DB1BC3}" type="slidenum">
              <a:rPr lang="en-US" sz="1200" b="0">
                <a:latin typeface="Times" charset="0"/>
              </a:rPr>
              <a:pPr/>
              <a:t>79</a:t>
            </a:fld>
            <a:endParaRPr lang="en-US" sz="1200" b="0">
              <a:latin typeface="Times"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 once again we have some choices that must be made.</a:t>
            </a:r>
          </a:p>
          <a:p>
            <a:r>
              <a:rPr lang="en-US" b="1">
                <a:solidFill>
                  <a:srgbClr val="000000"/>
                </a:solidFill>
                <a:latin typeface="Times New Roman" charset="0"/>
                <a:ea typeface="ＭＳ Ｐゴシック" charset="0"/>
                <a:cs typeface="ＭＳ Ｐゴシック" charset="0"/>
              </a:rPr>
              <a:t>////	…First…We can ignore these ancient promises as IRRELEVANT.  Or…</a:t>
            </a:r>
          </a:p>
          <a:p>
            <a:r>
              <a:rPr lang="en-US" b="1">
                <a:solidFill>
                  <a:srgbClr val="000000"/>
                </a:solidFill>
                <a:latin typeface="Times New Roman" charset="0"/>
                <a:ea typeface="ＭＳ Ｐゴシック" charset="0"/>
                <a:cs typeface="ＭＳ Ｐゴシック" charset="0"/>
              </a:rPr>
              <a:t>////	…Second…We can forget about them because, after all, they are in the OLD TESTAMENT!  Or…</a:t>
            </a:r>
          </a:p>
          <a:p>
            <a:r>
              <a:rPr lang="en-US" b="1">
                <a:solidFill>
                  <a:srgbClr val="000000"/>
                </a:solidFill>
                <a:latin typeface="Times New Roman" charset="0"/>
                <a:ea typeface="ＭＳ Ｐゴシック" charset="0"/>
                <a:cs typeface="ＭＳ Ｐゴシック" charset="0"/>
              </a:rPr>
              <a:t>////	…Third…We can intelligently explore their meaning and implications in terms of the future of this planet.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1FAAEBD-5A9D-0C4A-B8CD-90767ADF1D71}" type="slidenum">
              <a:rPr lang="en-US" sz="1200" b="0">
                <a:latin typeface="Times" charset="0"/>
              </a:rPr>
              <a:pPr/>
              <a:t>8</a:t>
            </a:fld>
            <a:endParaRPr lang="en-US" sz="1200" b="0">
              <a:latin typeface="Times"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 the FIRST </a:t>
            </a:r>
            <a:r>
              <a:rPr lang="en-US" altLang="ja-JP" b="1" dirty="0">
                <a:solidFill>
                  <a:srgbClr val="000000"/>
                </a:solidFill>
                <a:latin typeface="Times New Roman" charset="0"/>
                <a:ea typeface="ＭＳ Ｐゴシック" charset="0"/>
                <a:cs typeface="ＭＳ Ｐゴシック" charset="0"/>
              </a:rPr>
              <a:t>"C" of the M-C-C idea...the CIVIL part of the Mosaic Law...these are the so-called Social ordinances….</a:t>
            </a:r>
          </a:p>
          <a:p>
            <a:r>
              <a:rPr lang="en-US" b="1" dirty="0">
                <a:solidFill>
                  <a:srgbClr val="000000"/>
                </a:solidFill>
                <a:latin typeface="Times New Roman" charset="0"/>
                <a:ea typeface="ＭＳ Ｐゴシック" charset="0"/>
                <a:cs typeface="ＭＳ Ｐゴシック" charset="0"/>
              </a:rPr>
              <a:t>////	CHAPTERS 21 THROUGH 24....in other words....how to get along with one another...out in the desert, later in their settlements...because the wilderness wanderings are lying just ahead in Israel</a:t>
            </a:r>
            <a:r>
              <a:rPr lang="fr-FR"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dramatic future.  Here we find the Lord</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fundamental directions regarding </a:t>
            </a:r>
          </a:p>
          <a:p>
            <a:r>
              <a:rPr lang="en-US" b="1" dirty="0">
                <a:solidFill>
                  <a:srgbClr val="000000"/>
                </a:solidFill>
                <a:latin typeface="Times New Roman" charset="0"/>
                <a:ea typeface="ＭＳ Ｐゴシック" charset="0"/>
                <a:cs typeface="ＭＳ Ｐゴシック" charset="0"/>
              </a:rPr>
              <a:t>////	personal rights...</a:t>
            </a:r>
          </a:p>
          <a:p>
            <a:r>
              <a:rPr lang="en-US" b="1" dirty="0">
                <a:solidFill>
                  <a:srgbClr val="000000"/>
                </a:solidFill>
                <a:latin typeface="Times New Roman" charset="0"/>
                <a:ea typeface="ＭＳ Ｐゴシック" charset="0"/>
                <a:cs typeface="ＭＳ Ｐゴシック" charset="0"/>
              </a:rPr>
              <a:t>////	property rights...and </a:t>
            </a:r>
          </a:p>
          <a:p>
            <a:r>
              <a:rPr lang="en-US" b="1" dirty="0">
                <a:solidFill>
                  <a:srgbClr val="000000"/>
                </a:solidFill>
                <a:latin typeface="Times New Roman" charset="0"/>
                <a:ea typeface="ＭＳ Ｐゴシック" charset="0"/>
                <a:cs typeface="ＭＳ Ｐゴシック" charset="0"/>
              </a:rPr>
              <a:t>////	basic ideas for personal integrity.   The Social Ordinances.</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3D22FE2-E9B6-7D44-990A-929DDC76EC73}" type="slidenum">
              <a:rPr lang="en-US" sz="1200" b="0">
                <a:latin typeface="Times" charset="0"/>
              </a:rPr>
              <a:pPr/>
              <a:t>80</a:t>
            </a:fld>
            <a:endParaRPr lang="en-US" sz="1200" b="0">
              <a:latin typeface="Times"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But if you choose Number Three, then…you must deal with…</a:t>
            </a:r>
          </a:p>
          <a:p>
            <a:r>
              <a:rPr lang="en-US" b="1">
                <a:solidFill>
                  <a:srgbClr val="000000"/>
                </a:solidFill>
                <a:latin typeface="Times New Roman" charset="0"/>
                <a:ea typeface="ＭＳ Ｐゴシック" charset="0"/>
                <a:cs typeface="ＭＳ Ｐゴシック" charset="0"/>
              </a:rPr>
              <a:t>////	…Number Four…Decide what they mean for YOUR future and YOUR relationship to Jesus Christ.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CF7B296-E4BD-AB42-92A4-48A97E0AD02A}" type="slidenum">
              <a:rPr lang="en-US" sz="1200" b="0">
                <a:latin typeface="Times" charset="0"/>
              </a:rPr>
              <a:pPr/>
              <a:t>81</a:t>
            </a:fld>
            <a:endParaRPr lang="en-US" sz="1200" b="0">
              <a:latin typeface="Times"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HERE THEN IS THE CRUCIAL, PERSONAL QUESTION…</a:t>
            </a:r>
          </a:p>
          <a:p>
            <a:r>
              <a:rPr lang="en-US" b="1">
                <a:solidFill>
                  <a:srgbClr val="000000"/>
                </a:solidFill>
                <a:latin typeface="Times New Roman" charset="0"/>
                <a:ea typeface="ＭＳ Ｐゴシック" charset="0"/>
                <a:cs typeface="ＭＳ Ｐゴシック" charset="0"/>
              </a:rPr>
              <a:t>////	…Is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Word true or not?</a:t>
            </a:r>
          </a:p>
          <a:p>
            <a:r>
              <a:rPr lang="en-US" b="1">
                <a:solidFill>
                  <a:srgbClr val="000000"/>
                </a:solidFill>
                <a:latin typeface="Times New Roman" charset="0"/>
                <a:ea typeface="ＭＳ Ｐゴシック" charset="0"/>
                <a:cs typeface="ＭＳ Ｐゴシック" charset="0"/>
              </a:rPr>
              <a:t>////	…And no matter what your answer, a new question logically follows…and it is most the crucial of any possible question.</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16C59F4-F076-3F4F-9D45-053A72D5332E}" type="slidenum">
              <a:rPr lang="en-US" sz="1200" b="0">
                <a:latin typeface="Times" charset="0"/>
              </a:rPr>
              <a:pPr/>
              <a:t>82</a:t>
            </a:fld>
            <a:endParaRPr lang="en-US" sz="1200" b="0">
              <a:latin typeface="Times" charset="0"/>
            </a:endParaRPr>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DO WE DO WITH THIS JESUS?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A573D98-E31B-9B46-83D3-C69AE9AF8B82}" type="slidenum">
              <a:rPr lang="en-US" sz="1200" b="0">
                <a:latin typeface="Times" charset="0"/>
              </a:rPr>
              <a:pPr/>
              <a:t>83</a:t>
            </a:fld>
            <a:endParaRPr lang="en-US" sz="1200" b="0">
              <a:latin typeface="Times"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Hear this from that stupendous enormous Christian intellect of C.S. Lewis where he wrote…</a:t>
            </a:r>
          </a:p>
          <a:p>
            <a:r>
              <a:rPr lang="en-US" b="1">
                <a:solidFill>
                  <a:srgbClr val="000000"/>
                </a:solidFill>
                <a:latin typeface="Times New Roman" charset="0"/>
                <a:ea typeface="ＭＳ Ｐゴシック" charset="0"/>
                <a:cs typeface="ＭＳ Ｐゴシック" charset="0"/>
              </a:rPr>
              <a:t>////	…</a:t>
            </a:r>
            <a:r>
              <a:rPr lang="en-US" altLang="ja-JP" b="1">
                <a:solidFill>
                  <a:srgbClr val="000000"/>
                </a:solidFill>
                <a:latin typeface="Times New Roman" charset="0"/>
                <a:ea typeface="ＭＳ Ｐゴシック" charset="0"/>
                <a:cs typeface="ＭＳ Ｐゴシック" charset="0"/>
              </a:rPr>
              <a:t>"I am trying here to prevent anyone saying the really foolish thing that people often say about Him – Jesus -- : they say </a:t>
            </a:r>
          </a:p>
          <a:p>
            <a:r>
              <a:rPr lang="en-US" b="1">
                <a:solidFill>
                  <a:srgbClr val="000000"/>
                </a:solidFill>
                <a:latin typeface="Times New Roman" charset="0"/>
                <a:ea typeface="ＭＳ Ｐゴシック" charset="0"/>
                <a:cs typeface="ＭＳ Ｐゴシック" charset="0"/>
              </a:rPr>
              <a:t>////	…</a:t>
            </a:r>
            <a:r>
              <a:rPr lang="en-US" altLang="ja-JP" b="1">
                <a:solidFill>
                  <a:srgbClr val="000000"/>
                </a:solidFill>
                <a:latin typeface="Times New Roman" charset="0"/>
                <a:ea typeface="ＭＳ Ｐゴシック" charset="0"/>
                <a:cs typeface="ＭＳ Ｐゴシック" charset="0"/>
              </a:rPr>
              <a:t>"I</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m ready to accept Jesus as a great moral teacher, but I don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t accept His claim to be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a:t>
            </a:r>
          </a:p>
          <a:p>
            <a:r>
              <a:rPr lang="en-US" b="1">
                <a:solidFill>
                  <a:srgbClr val="000000"/>
                </a:solidFill>
                <a:latin typeface="Times New Roman" charset="0"/>
                <a:ea typeface="ＭＳ Ｐゴシック" charset="0"/>
                <a:cs typeface="ＭＳ Ｐゴシック" charset="0"/>
              </a:rPr>
              <a:t>////	…That is the one thing we must not say.  </a:t>
            </a:r>
          </a:p>
          <a:p>
            <a:r>
              <a:rPr lang="en-US" b="1">
                <a:solidFill>
                  <a:srgbClr val="000000"/>
                </a:solidFill>
                <a:latin typeface="Times New Roman" charset="0"/>
                <a:ea typeface="ＭＳ Ｐゴシック" charset="0"/>
                <a:cs typeface="ＭＳ Ｐゴシック" charset="0"/>
              </a:rPr>
              <a:t>////	…A man who was merely a man and said the sort of things Jesus said would not be a great moral teacher.  </a:t>
            </a:r>
          </a:p>
          <a:p>
            <a:r>
              <a:rPr lang="en-US" b="1">
                <a:solidFill>
                  <a:srgbClr val="000000"/>
                </a:solidFill>
                <a:latin typeface="Times New Roman" charset="0"/>
                <a:ea typeface="ＭＳ Ｐゴシック" charset="0"/>
                <a:cs typeface="ＭＳ Ｐゴシック" charset="0"/>
              </a:rPr>
              <a:t>////	…He would either be a lunatic</a:t>
            </a:r>
            <a:r>
              <a:rPr lang="en-US" b="1">
                <a:latin typeface="Times New Roman" charset="0"/>
                <a:ea typeface="ＭＳ Ｐゴシック" charset="0"/>
                <a:cs typeface="ＭＳ Ｐゴシック" charset="0"/>
              </a:rPr>
              <a:t>—on a level with the man who says he is a poached egg—</a:t>
            </a:r>
            <a:r>
              <a:rPr lang="en-US" b="1">
                <a:solidFill>
                  <a:srgbClr val="000000"/>
                </a:solidFill>
                <a:latin typeface="Times New Roman" charset="0"/>
                <a:ea typeface="ＭＳ Ｐゴシック" charset="0"/>
                <a:cs typeface="ＭＳ Ｐゴシック" charset="0"/>
              </a:rPr>
              <a:t>or else he would be the Devil of Hell.  </a:t>
            </a:r>
          </a:p>
          <a:p>
            <a:r>
              <a:rPr lang="en-US" b="1">
                <a:solidFill>
                  <a:srgbClr val="000000"/>
                </a:solidFill>
                <a:latin typeface="Times New Roman" charset="0"/>
                <a:ea typeface="ＭＳ Ｐゴシック" charset="0"/>
                <a:cs typeface="ＭＳ Ｐゴシック" charset="0"/>
              </a:rPr>
              <a:t>////	…You must make your choice.  </a:t>
            </a:r>
          </a:p>
          <a:p>
            <a:r>
              <a:rPr lang="en-US" b="1">
                <a:solidFill>
                  <a:srgbClr val="000000"/>
                </a:solidFill>
                <a:latin typeface="Times New Roman" charset="0"/>
                <a:ea typeface="ＭＳ Ｐゴシック" charset="0"/>
                <a:cs typeface="ＭＳ Ｐゴシック" charset="0"/>
              </a:rPr>
              <a:t>////	…Either this man was, and is, the Son of God; or else a madman or something worse.</a:t>
            </a:r>
            <a:r>
              <a:rPr lang="en-US" altLang="ja-JP" b="1">
                <a:solidFill>
                  <a:srgbClr val="000000"/>
                </a:solidFill>
                <a:latin typeface="Times New Roman" charset="0"/>
                <a:ea typeface="ＭＳ Ｐゴシック" charset="0"/>
                <a:cs typeface="ＭＳ Ｐゴシック" charset="0"/>
              </a:rPr>
              <a:t>"</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A70A4DB-7FCC-1D49-949F-26BA8822D721}" type="slidenum">
              <a:rPr lang="en-US" sz="1200" b="0">
                <a:latin typeface="Times" charset="0"/>
              </a:rPr>
              <a:pPr/>
              <a:t>84</a:t>
            </a:fld>
            <a:endParaRPr lang="en-US" sz="1200" b="0">
              <a:latin typeface="Times"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So…once again…comes the question:  WHAT DO YOU DO WITH THIS JESUS?  It is the single most crucial decision to be made in the life of any one human being.</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7BBF986-FEE9-8440-B450-A3AE538F5246}" type="slidenum">
              <a:rPr lang="en-US" sz="1200" b="0">
                <a:latin typeface="Times" charset="0"/>
              </a:rPr>
              <a:pPr/>
              <a:t>85</a:t>
            </a:fld>
            <a:endParaRPr lang="en-US" sz="1200" b="0">
              <a:latin typeface="Times"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All right…take a deep breath!  We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ve made a lot of progress…by now you have in mind </a:t>
            </a:r>
          </a:p>
          <a:p>
            <a:r>
              <a:rPr lang="en-US" b="1">
                <a:solidFill>
                  <a:srgbClr val="000000"/>
                </a:solidFill>
                <a:latin typeface="Times New Roman" charset="0"/>
                <a:ea typeface="ＭＳ Ｐゴシック" charset="0"/>
                <a:cs typeface="ＭＳ Ｐゴシック" charset="0"/>
              </a:rPr>
              <a:t>////	….THE BIBLE FILE idea…</a:t>
            </a:r>
          </a:p>
          <a:p>
            <a:r>
              <a:rPr lang="en-US" b="1">
                <a:solidFill>
                  <a:srgbClr val="000000"/>
                </a:solidFill>
                <a:latin typeface="Times New Roman" charset="0"/>
                <a:ea typeface="ＭＳ Ｐゴシック" charset="0"/>
                <a:cs typeface="ＭＳ Ｐゴシック" charset="0"/>
              </a:rPr>
              <a:t>////	….the key to open your file…</a:t>
            </a:r>
          </a:p>
          <a:p>
            <a:r>
              <a:rPr lang="en-US" b="1">
                <a:solidFill>
                  <a:srgbClr val="000000"/>
                </a:solidFill>
                <a:latin typeface="Times New Roman" charset="0"/>
                <a:ea typeface="ＭＳ Ｐゴシック" charset="0"/>
                <a:cs typeface="ＭＳ Ｐゴシック" charset="0"/>
              </a:rPr>
              <a:t>////	….ability to make your own map of the Middle East…</a:t>
            </a:r>
          </a:p>
          <a:p>
            <a:r>
              <a:rPr lang="en-US" b="1">
                <a:solidFill>
                  <a:srgbClr val="000000"/>
                </a:solidFill>
                <a:latin typeface="Times New Roman" charset="0"/>
                <a:ea typeface="ＭＳ Ｐゴシック" charset="0"/>
                <a:cs typeface="ＭＳ Ｐゴシック" charset="0"/>
              </a:rPr>
              <a:t>////	….you have THE QUICK CHRONOLOGY story line, the very core of Scripture…and now</a:t>
            </a:r>
          </a:p>
          <a:p>
            <a:r>
              <a:rPr lang="en-US" b="1">
                <a:solidFill>
                  <a:srgbClr val="000000"/>
                </a:solidFill>
                <a:latin typeface="Times New Roman" charset="0"/>
                <a:ea typeface="ＭＳ Ｐゴシック" charset="0"/>
                <a:cs typeface="ＭＳ Ｐゴシック" charset="0"/>
              </a:rPr>
              <a:t>////…the Abrahamic Foundations of Scripture that lead us directly from the Old Testament into the New Testament ministry of the Lord Jesus Christ.</a:t>
            </a:r>
          </a:p>
          <a:p>
            <a:r>
              <a:rPr lang="en-US" b="1">
                <a:solidFill>
                  <a:srgbClr val="000000"/>
                </a:solidFill>
                <a:latin typeface="Times New Roman" charset="0"/>
                <a:ea typeface="ＭＳ Ｐゴシック" charset="0"/>
                <a:cs typeface="ＭＳ Ｐゴシック" charset="0"/>
              </a:rPr>
              <a:t>////	Now – more than ever before –– we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re in a position to bring together the varied parts of the Bible, itself…the actual book…how it is structured and organized, based on the THE BIBLE FILE ideas of chronology and the Abrahamic Foundations of Scripture.</a:t>
            </a:r>
          </a:p>
          <a:p>
            <a:r>
              <a:rPr lang="en-US" b="1">
                <a:solidFill>
                  <a:srgbClr val="000000"/>
                </a:solidFill>
                <a:latin typeface="Times New Roman" charset="0"/>
                <a:ea typeface="ＭＳ Ｐゴシック" charset="0"/>
                <a:cs typeface="ＭＳ Ｐゴシック" charset="0"/>
              </a:rPr>
              <a:t>////	Now we can explore how the book itself is arranged…logically and progressively.</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2525" y="692150"/>
            <a:ext cx="4552950"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9843314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87</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EA82812-7A11-2949-913F-12566F5B3403}" type="slidenum">
              <a:rPr lang="en-US" sz="1200" b="0">
                <a:latin typeface="Times" charset="0"/>
              </a:rPr>
              <a:pPr/>
              <a:t>88</a:t>
            </a:fld>
            <a:endParaRPr lang="en-US" sz="1200" b="0">
              <a:latin typeface="Times" charset="0"/>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91A4095-940A-784A-9199-7788F6636C9B}" type="slidenum">
              <a:rPr lang="en-US" sz="1200" b="0">
                <a:latin typeface="Times" charset="0"/>
              </a:rPr>
              <a:pPr/>
              <a:t>9</a:t>
            </a:fld>
            <a:endParaRPr lang="en-US" sz="1200" b="0">
              <a:latin typeface="Times"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the FINAL </a:t>
            </a:r>
            <a:r>
              <a:rPr lang="en-US" altLang="ja-JP" b="1">
                <a:solidFill>
                  <a:srgbClr val="000000"/>
                </a:solidFill>
                <a:latin typeface="Times New Roman" charset="0"/>
                <a:ea typeface="ＭＳ Ｐゴシック" charset="0"/>
                <a:cs typeface="ＭＳ Ｐゴシック" charset="0"/>
              </a:rPr>
              <a:t>"C" of M-C-C...this one representing the CEREMONIAL part of the Law. </a:t>
            </a:r>
          </a:p>
          <a:p>
            <a:r>
              <a:rPr lang="en-US" b="1">
                <a:solidFill>
                  <a:srgbClr val="000000"/>
                </a:solidFill>
                <a:latin typeface="Times New Roman" charset="0"/>
                <a:ea typeface="ＭＳ Ｐゴシック" charset="0"/>
                <a:cs typeface="ＭＳ Ｐゴシック" charset="0"/>
              </a:rPr>
              <a:t>//// 	Chapters 25-31: called the Tabernacle Ordinances…that ancient worship center shown here in a modern model out in today</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Israeli desert…built according to the Old Testament directions. And again we must remember that these new regulations were being provided for a people just coming out of four centuries of debilitating slavery and a culturally stunted growth.</a:t>
            </a:r>
          </a:p>
          <a:p>
            <a:r>
              <a:rPr lang="en-US" b="1">
                <a:solidFill>
                  <a:srgbClr val="000000"/>
                </a:solidFill>
                <a:latin typeface="Times New Roman" charset="0"/>
                <a:ea typeface="ＭＳ Ｐゴシック" charset="0"/>
                <a:cs typeface="ＭＳ Ｐゴシック" charset="0"/>
              </a:rPr>
              <a:t>////	These SPECIAL ORDINANCES were given to turn the people directly to the worship of their God while providing them </a:t>
            </a:r>
          </a:p>
          <a:p>
            <a:r>
              <a:rPr lang="en-US" b="1">
                <a:solidFill>
                  <a:srgbClr val="000000"/>
                </a:solidFill>
                <a:latin typeface="Times New Roman" charset="0"/>
                <a:ea typeface="ＭＳ Ｐゴシック" charset="0"/>
                <a:cs typeface="ＭＳ Ｐゴシック" charset="0"/>
              </a:rPr>
              <a:t>////	with A SYSTEM OF WORSHIP in the new Tabernacle, along with the new</a:t>
            </a:r>
          </a:p>
          <a:p>
            <a:r>
              <a:rPr lang="en-US" b="1">
                <a:solidFill>
                  <a:srgbClr val="000000"/>
                </a:solidFill>
                <a:latin typeface="Times New Roman" charset="0"/>
                <a:ea typeface="ＭＳ Ｐゴシック" charset="0"/>
                <a:cs typeface="ＭＳ Ｐゴシック" charset="0"/>
              </a:rPr>
              <a:t>//// 	GUIDELINES FOR LIVING among themselves, alone, and in the conditions of the desert wilderness.</a:t>
            </a:r>
          </a:p>
          <a:p>
            <a:r>
              <a:rPr lang="en-US" b="1">
                <a:solidFill>
                  <a:srgbClr val="000000"/>
                </a:solidFill>
                <a:latin typeface="Times New Roman" charset="0"/>
                <a:ea typeface="ＭＳ Ｐゴシック" charset="0"/>
                <a:cs typeface="ＭＳ Ｐゴシック" charset="0"/>
              </a:rPr>
              <a:t>////	Which included…the Tabernacle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Ark, Table and Candlestick</a:t>
            </a:r>
          </a:p>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Directions for i</a:t>
            </a:r>
            <a:r>
              <a:rPr lang="en-US" b="1">
                <a:solidFill>
                  <a:srgbClr val="000000"/>
                </a:solidFill>
                <a:latin typeface="Times New Roman" charset="0"/>
                <a:ea typeface="ＭＳ Ｐゴシック" charset="0"/>
                <a:cs typeface="ＭＳ Ｐゴシック" charset="0"/>
              </a:rPr>
              <a:t>ts General Construction,</a:t>
            </a:r>
          </a:p>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The Bronze Altar and the Court,</a:t>
            </a:r>
          </a:p>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Its Priesthood for its ritual services,</a:t>
            </a:r>
          </a:p>
          <a:p>
            <a:endParaRPr lang="en-US" b="1">
              <a:solidFill>
                <a:srgbClr val="000000"/>
              </a:solidFill>
              <a:latin typeface="Times New Roman" charset="0"/>
              <a:ea typeface="ＭＳ Ｐゴシック" charset="0"/>
              <a:cs typeface="ＭＳ Ｐゴシック" charset="0"/>
            </a:endParaRPr>
          </a:p>
          <a:p>
            <a:r>
              <a:rPr lang="en-US">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Consecration of the Priesthood,</a:t>
            </a:r>
          </a:p>
          <a:p>
            <a:endParaRPr lang="en-US">
              <a:solidFill>
                <a:srgbClr val="000000"/>
              </a:solidFill>
              <a:latin typeface="Times"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The Altar of Incense and the Worshippers, and</a:t>
            </a:r>
          </a:p>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The Workmen in relation to the Sabbath.</a:t>
            </a:r>
          </a:p>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BBE9A39D-D7F0-E947-920E-11181FDDD1B8}" type="slidenum">
              <a:rPr lang="en-US"/>
              <a:pPr>
                <a:defRPr/>
              </a:pPr>
              <a:t>‹#›</a:t>
            </a:fld>
            <a:endParaRPr lang="en-US"/>
          </a:p>
        </p:txBody>
      </p:sp>
    </p:spTree>
    <p:extLst>
      <p:ext uri="{BB962C8B-B14F-4D97-AF65-F5344CB8AC3E}">
        <p14:creationId xmlns:p14="http://schemas.microsoft.com/office/powerpoint/2010/main" val="1816270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550082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052445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9" y="166692"/>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44" tIns="44429" rIns="90444" bIns="44429">
            <a:spAutoFit/>
          </a:bodyPr>
          <a:lstStyle/>
          <a:p>
            <a:pPr>
              <a:defRPr/>
            </a:pPr>
            <a:r>
              <a:rPr lang="en-US" sz="2000">
                <a:solidFill>
                  <a:srgbClr val="FFD34A"/>
                </a:solidFill>
                <a:latin typeface="Times" pitchFamily="-110" charset="0"/>
              </a:rPr>
              <a:t> DRESSING</a:t>
            </a:r>
          </a:p>
          <a:p>
            <a:pPr>
              <a:defRPr/>
            </a:pPr>
            <a:r>
              <a:rPr lang="en-US" sz="2000">
                <a:solidFill>
                  <a:srgbClr val="FFD34A"/>
                </a:solidFill>
                <a:latin typeface="Times" pitchFamily="-110" charset="0"/>
              </a:rPr>
              <a:t>        THE                                    </a:t>
            </a:r>
          </a:p>
          <a:p>
            <a:pPr>
              <a:defRPr/>
            </a:pPr>
            <a:r>
              <a:rPr lang="en-US" sz="2000">
                <a:solidFill>
                  <a:srgbClr val="FFD34A"/>
                </a:solidFill>
                <a:latin typeface="Times" pitchFamily="-110" charset="0"/>
              </a:rPr>
              <a:t>   STAGE</a:t>
            </a:r>
          </a:p>
        </p:txBody>
      </p:sp>
      <p:sp>
        <p:nvSpPr>
          <p:cNvPr id="37" name="Line 37"/>
          <p:cNvSpPr>
            <a:spLocks noChangeShapeType="1"/>
          </p:cNvSpPr>
          <p:nvPr/>
        </p:nvSpPr>
        <p:spPr bwMode="auto">
          <a:xfrm>
            <a:off x="4114804"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29065308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a:t>Click to edit Master title style</a:t>
            </a:r>
          </a:p>
        </p:txBody>
      </p:sp>
      <p:sp>
        <p:nvSpPr>
          <p:cNvPr id="3" name="Content Placeholder 2"/>
          <p:cNvSpPr>
            <a:spLocks noGrp="1"/>
          </p:cNvSpPr>
          <p:nvPr>
            <p:ph idx="1"/>
          </p:nvPr>
        </p:nvSpPr>
        <p:spPr>
          <a:xfrm>
            <a:off x="457200" y="1600204"/>
            <a:ext cx="8229600" cy="4525963"/>
          </a:xfrm>
          <a:prstGeom prst="rect">
            <a:avLst/>
          </a:prstGeom>
        </p:spPr>
        <p:txBody>
          <a:bodyPr vert="horz" lIns="91397" tIns="45698" rIns="91397" bIns="456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014015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vert="horz" lIns="91397" tIns="45698" rIns="91397" bIns="45698"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lIns="91397" tIns="45698" rIns="91397" bIns="45698" anchor="b"/>
          <a:lstStyle>
            <a:lvl1pPr marL="0" indent="0">
              <a:buNone/>
              <a:defRPr sz="2000"/>
            </a:lvl1pPr>
            <a:lvl2pPr marL="456986" indent="0">
              <a:buNone/>
              <a:defRPr sz="1800"/>
            </a:lvl2pPr>
            <a:lvl3pPr marL="913972" indent="0">
              <a:buNone/>
              <a:defRPr sz="1600"/>
            </a:lvl3pPr>
            <a:lvl4pPr marL="1370959" indent="0">
              <a:buNone/>
              <a:defRPr sz="1400"/>
            </a:lvl4pPr>
            <a:lvl5pPr marL="1827945" indent="0">
              <a:buNone/>
              <a:defRPr sz="1400"/>
            </a:lvl5pPr>
            <a:lvl6pPr marL="2284932" indent="0">
              <a:buNone/>
              <a:defRPr sz="1400"/>
            </a:lvl6pPr>
            <a:lvl7pPr marL="2741916" indent="0">
              <a:buNone/>
              <a:defRPr sz="1400"/>
            </a:lvl7pPr>
            <a:lvl8pPr marL="3198904" indent="0">
              <a:buNone/>
              <a:defRPr sz="1400"/>
            </a:lvl8pPr>
            <a:lvl9pPr marL="3655888" indent="0">
              <a:buNone/>
              <a:defRPr sz="1400"/>
            </a:lvl9pPr>
          </a:lstStyle>
          <a:p>
            <a:pPr lvl="0"/>
            <a:r>
              <a:rPr lang="en-US"/>
              <a:t>Click to edit Master text styles</a:t>
            </a:r>
          </a:p>
        </p:txBody>
      </p:sp>
    </p:spTree>
    <p:extLst>
      <p:ext uri="{BB962C8B-B14F-4D97-AF65-F5344CB8AC3E}">
        <p14:creationId xmlns:p14="http://schemas.microsoft.com/office/powerpoint/2010/main" val="428332625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a:t>Click to edit Master title style</a:t>
            </a:r>
          </a:p>
        </p:txBody>
      </p:sp>
      <p:sp>
        <p:nvSpPr>
          <p:cNvPr id="3" name="Content Placeholder 2"/>
          <p:cNvSpPr>
            <a:spLocks noGrp="1"/>
          </p:cNvSpPr>
          <p:nvPr>
            <p:ph sz="half" idx="1"/>
          </p:nvPr>
        </p:nvSpPr>
        <p:spPr>
          <a:xfrm>
            <a:off x="457200" y="1600204"/>
            <a:ext cx="4038600" cy="4525963"/>
          </a:xfrm>
          <a:prstGeom prst="rect">
            <a:avLst/>
          </a:prstGeom>
        </p:spPr>
        <p:txBody>
          <a:bodyPr vert="horz" lIns="91397" tIns="45698" rIns="91397" bIns="4569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a:prstGeom prst="rect">
            <a:avLst/>
          </a:prstGeom>
        </p:spPr>
        <p:txBody>
          <a:bodyPr vert="horz" lIns="91397" tIns="45698" rIns="91397" bIns="4569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963079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lIns="91397" tIns="45698" rIns="91397" bIns="45698"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lIns="91397" tIns="45698" rIns="91397" bIns="4569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a:prstGeom prst="rect">
            <a:avLst/>
          </a:prstGeom>
        </p:spPr>
        <p:txBody>
          <a:bodyPr vert="horz" lIns="91397" tIns="45698" rIns="91397" bIns="45698"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a:prstGeom prst="rect">
            <a:avLst/>
          </a:prstGeom>
        </p:spPr>
        <p:txBody>
          <a:bodyPr vert="horz" lIns="91397" tIns="45698" rIns="91397" bIns="4569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23622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a:t>Click to edit Master title style</a:t>
            </a:r>
          </a:p>
        </p:txBody>
      </p:sp>
    </p:spTree>
    <p:extLst>
      <p:ext uri="{BB962C8B-B14F-4D97-AF65-F5344CB8AC3E}">
        <p14:creationId xmlns:p14="http://schemas.microsoft.com/office/powerpoint/2010/main" val="119021462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983502"/>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vert="horz" lIns="91397" tIns="45698" rIns="91397" bIns="45698"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lIns="91397" tIns="45698" rIns="91397" bIns="4569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a:prstGeom prst="rect">
            <a:avLst/>
          </a:prstGeom>
        </p:spPr>
        <p:txBody>
          <a:bodyPr vert="horz" lIns="91397" tIns="45698" rIns="91397" bIns="45698"/>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Tree>
    <p:extLst>
      <p:ext uri="{BB962C8B-B14F-4D97-AF65-F5344CB8AC3E}">
        <p14:creationId xmlns:p14="http://schemas.microsoft.com/office/powerpoint/2010/main" val="364867969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39907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97" tIns="45698" rIns="91397" bIns="45698"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97" tIns="45698" rIns="91397" bIns="45698"/>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97" tIns="45698" rIns="91397" bIns="45698"/>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Tree>
    <p:extLst>
      <p:ext uri="{BB962C8B-B14F-4D97-AF65-F5344CB8AC3E}">
        <p14:creationId xmlns:p14="http://schemas.microsoft.com/office/powerpoint/2010/main" val="267839192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a:t>Click to edit Master title style</a:t>
            </a:r>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lIns="91397" tIns="45698" rIns="91397" bIns="456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91222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lIns="91397" tIns="45698" rIns="91397" bIns="45698"/>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lIns="91397" tIns="45698" rIns="91397" bIns="456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050135"/>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8976402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86" indent="0">
              <a:buNone/>
              <a:defRPr sz="1800"/>
            </a:lvl2pPr>
            <a:lvl3pPr marL="913972" indent="0">
              <a:buNone/>
              <a:defRPr sz="1600"/>
            </a:lvl3pPr>
            <a:lvl4pPr marL="1370959" indent="0">
              <a:buNone/>
              <a:defRPr sz="1400"/>
            </a:lvl4pPr>
            <a:lvl5pPr marL="1827945" indent="0">
              <a:buNone/>
              <a:defRPr sz="1400"/>
            </a:lvl5pPr>
            <a:lvl6pPr marL="2284932" indent="0">
              <a:buNone/>
              <a:defRPr sz="1400"/>
            </a:lvl6pPr>
            <a:lvl7pPr marL="2741916" indent="0">
              <a:buNone/>
              <a:defRPr sz="1400"/>
            </a:lvl7pPr>
            <a:lvl8pPr marL="3198904" indent="0">
              <a:buNone/>
              <a:defRPr sz="1400"/>
            </a:lvl8pPr>
            <a:lvl9pPr marL="365588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7568207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378595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097134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90119224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7975523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100028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846616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8999591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3526508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905612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6" indent="0" algn="ctr">
              <a:buNone/>
              <a:defRPr/>
            </a:lvl2pPr>
            <a:lvl3pPr marL="913972" indent="0" algn="ctr">
              <a:buNone/>
              <a:defRPr/>
            </a:lvl3pPr>
            <a:lvl4pPr marL="1370959" indent="0" algn="ctr">
              <a:buNone/>
              <a:defRPr/>
            </a:lvl4pPr>
            <a:lvl5pPr marL="1827945" indent="0" algn="ctr">
              <a:buNone/>
              <a:defRPr/>
            </a:lvl5pPr>
            <a:lvl6pPr marL="2284932" indent="0" algn="ctr">
              <a:buNone/>
              <a:defRPr/>
            </a:lvl6pPr>
            <a:lvl7pPr marL="2741916" indent="0" algn="ctr">
              <a:buNone/>
              <a:defRPr/>
            </a:lvl7pPr>
            <a:lvl8pPr marL="3198904" indent="0" algn="ctr">
              <a:buNone/>
              <a:defRPr/>
            </a:lvl8pPr>
            <a:lvl9pPr marL="365588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55102595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207833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8"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46006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 name="Rectangle 22"/>
          <p:cNvSpPr>
            <a:spLocks noChangeArrowheads="1"/>
          </p:cNvSpPr>
          <p:nvPr userDrawn="1"/>
        </p:nvSpPr>
        <p:spPr bwMode="auto">
          <a:xfrm>
            <a:off x="75025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115678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3" name="Rectangle 22"/>
          <p:cNvSpPr>
            <a:spLocks noChangeArrowheads="1"/>
          </p:cNvSpPr>
          <p:nvPr userDrawn="1"/>
        </p:nvSpPr>
        <p:spPr bwMode="auto">
          <a:xfrm>
            <a:off x="754221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9.7.05B.</a:t>
            </a:r>
          </a:p>
        </p:txBody>
      </p:sp>
    </p:spTree>
    <p:extLst>
      <p:ext uri="{BB962C8B-B14F-4D97-AF65-F5344CB8AC3E}">
        <p14:creationId xmlns:p14="http://schemas.microsoft.com/office/powerpoint/2010/main" val="191658881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311102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0257869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070" name="Rectangle 22"/>
          <p:cNvSpPr>
            <a:spLocks noChangeArrowheads="1"/>
          </p:cNvSpPr>
          <p:nvPr userDrawn="1"/>
        </p:nvSpPr>
        <p:spPr bwMode="auto">
          <a:xfrm>
            <a:off x="748506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Tree>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 y="1"/>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9"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9" y="1946279"/>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42"/>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7"/>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4"/>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9"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9"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2"/>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7" y="6337304"/>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42" y="6311902"/>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9" y="323854"/>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9" y="166692"/>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44" tIns="44429" rIns="90444" bIns="44429">
            <a:spAutoFit/>
          </a:bodyPr>
          <a:lstStyle/>
          <a:p>
            <a:pPr>
              <a:defRPr/>
            </a:pPr>
            <a:r>
              <a:rPr lang="en-US" sz="2000">
                <a:solidFill>
                  <a:srgbClr val="FFD34A"/>
                </a:solidFill>
                <a:latin typeface="Times" charset="0"/>
              </a:rPr>
              <a:t> DRESSING</a:t>
            </a:r>
          </a:p>
          <a:p>
            <a:pPr>
              <a:defRPr/>
            </a:pPr>
            <a:r>
              <a:rPr lang="en-US" sz="2000">
                <a:solidFill>
                  <a:srgbClr val="FFD34A"/>
                </a:solidFill>
                <a:latin typeface="Times" charset="0"/>
              </a:rPr>
              <a:t>        THE                                    </a:t>
            </a:r>
          </a:p>
          <a:p>
            <a:pPr>
              <a:defRPr/>
            </a:pPr>
            <a:r>
              <a:rPr lang="en-US" sz="2000">
                <a:solidFill>
                  <a:srgbClr val="FFD34A"/>
                </a:solidFill>
                <a:latin typeface="Times" charset="0"/>
              </a:rPr>
              <a:t>   STAGE</a:t>
            </a:r>
          </a:p>
        </p:txBody>
      </p:sp>
      <p:sp>
        <p:nvSpPr>
          <p:cNvPr id="3" name="Text Box 50"/>
          <p:cNvSpPr txBox="1">
            <a:spLocks noChangeArrowheads="1"/>
          </p:cNvSpPr>
          <p:nvPr userDrawn="1"/>
        </p:nvSpPr>
        <p:spPr bwMode="auto">
          <a:xfrm>
            <a:off x="259416" y="6541225"/>
            <a:ext cx="1041687" cy="246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97" tIns="45698" rIns="91397" bIns="45698"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i="0">
                <a:solidFill>
                  <a:srgbClr val="FFFFFF"/>
                </a:solidFill>
                <a:latin typeface="Arial" charset="0"/>
              </a:rPr>
              <a:t>© 2006 TBBMI</a:t>
            </a:r>
          </a:p>
        </p:txBody>
      </p:sp>
      <p:sp>
        <p:nvSpPr>
          <p:cNvPr id="1075" name="Rectangle 51"/>
          <p:cNvSpPr>
            <a:spLocks noChangeArrowheads="1"/>
          </p:cNvSpPr>
          <p:nvPr userDrawn="1"/>
        </p:nvSpPr>
        <p:spPr bwMode="auto">
          <a:xfrm>
            <a:off x="7615550" y="6528525"/>
            <a:ext cx="664543" cy="246209"/>
          </a:xfrm>
          <a:prstGeom prst="rect">
            <a:avLst/>
          </a:prstGeom>
          <a:noFill/>
          <a:ln w="12700">
            <a:noFill/>
            <a:miter lim="800000"/>
            <a:headEnd/>
            <a:tailEnd/>
          </a:ln>
          <a:effectLst/>
        </p:spPr>
        <p:txBody>
          <a:bodyPr wrap="none" lIns="91397" tIns="45698" rIns="91397" bIns="45698" anchor="ctr">
            <a:spAutoFit/>
          </a:bodyPr>
          <a:lstStyle/>
          <a:p>
            <a:pPr algn="ctr">
              <a:defRPr/>
            </a:pPr>
            <a:r>
              <a:rPr lang="en-US" sz="1000">
                <a:solidFill>
                  <a:srgbClr val="FFFFFF"/>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744895729"/>
      </p:ext>
    </p:extLst>
  </p:cSld>
  <p:clrMap bg1="dk2" tx1="lt1" bg2="dk1" tx2="lt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6986"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3972"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0959"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7945"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739" indent="-342739"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602" indent="-285616"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2466" indent="-228492"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599451"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6438"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3424"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0411"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7396"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4382"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97" tIns="45698" rIns="91397" bIns="4569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1543163029"/>
      </p:ext>
    </p:extLst>
  </p:cSld>
  <p:clrMap bg1="dk2" tx1="lt1" bg2="dk1" tx2="lt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9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95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945"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739" indent="-34273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602" indent="-285616"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466" indent="-228492"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451" indent="-228492"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6438" indent="-228492"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3424"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0411"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7396"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4382"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7.xml"/><Relationship Id="rId7" Type="http://schemas.openxmlformats.org/officeDocument/2006/relationships/image" Target="../media/image9.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16.xml"/><Relationship Id="rId9" Type="http://schemas.openxmlformats.org/officeDocument/2006/relationships/image" Target="../media/image1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9.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5.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3.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26.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26.jpeg"/></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7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6.jpe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5.jpeg"/></Relationships>
</file>

<file path=ppt/slides/_rels/slide7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35.jpeg"/><Relationship Id="rId9" Type="http://schemas.openxmlformats.org/officeDocument/2006/relationships/image" Target="../media/image36.jpeg"/></Relationships>
</file>

<file path=ppt/slides/_rels/slide7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36.jpe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43.png"/><Relationship Id="rId4" Type="http://schemas.openxmlformats.org/officeDocument/2006/relationships/image" Target="../media/image35.jpeg"/><Relationship Id="rId9" Type="http://schemas.openxmlformats.org/officeDocument/2006/relationships/image" Target="../media/image42.png"/></Relationships>
</file>

<file path=ppt/slides/_rels/slide7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36.jpe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43.png"/><Relationship Id="rId4" Type="http://schemas.openxmlformats.org/officeDocument/2006/relationships/image" Target="../media/image35.jpeg"/><Relationship Id="rId9" Type="http://schemas.openxmlformats.org/officeDocument/2006/relationships/image" Target="../media/image42.png"/></Relationships>
</file>

<file path=ppt/slides/_rels/slide7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36.jpe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43.png"/><Relationship Id="rId4" Type="http://schemas.openxmlformats.org/officeDocument/2006/relationships/image" Target="../media/image35.jpeg"/><Relationship Id="rId9" Type="http://schemas.openxmlformats.org/officeDocument/2006/relationships/image" Target="../media/image42.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7.xml"/><Relationship Id="rId1" Type="http://schemas.openxmlformats.org/officeDocument/2006/relationships/slideLayout" Target="../slideLayouts/slideLayout33.xml"/><Relationship Id="rId4" Type="http://schemas.openxmlformats.org/officeDocument/2006/relationships/image" Target="../media/image46.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BACKGR~1">
            <a:extLst>
              <a:ext uri="{FF2B5EF4-FFF2-40B4-BE49-F238E27FC236}">
                <a16:creationId xmlns:a16="http://schemas.microsoft.com/office/drawing/2014/main" id="{EE70FA0D-2C7E-436B-9D53-D1AFEEB7AA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5">
            <a:extLst>
              <a:ext uri="{FF2B5EF4-FFF2-40B4-BE49-F238E27FC236}">
                <a16:creationId xmlns:a16="http://schemas.microsoft.com/office/drawing/2014/main" id="{BE2E04EB-5438-47D6-956C-5965D909F2BE}"/>
              </a:ext>
            </a:extLst>
          </p:cNvPr>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469618">
            <a:off x="441063" y="1990166"/>
            <a:ext cx="1258645" cy="849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5" name="WordArt 12">
            <a:extLst>
              <a:ext uri="{FF2B5EF4-FFF2-40B4-BE49-F238E27FC236}">
                <a16:creationId xmlns:a16="http://schemas.microsoft.com/office/drawing/2014/main" id="{840E5CC2-1000-4B85-929F-ED22FF07EA6B}"/>
              </a:ext>
            </a:extLst>
          </p:cNvPr>
          <p:cNvSpPr>
            <a:spLocks noChangeArrowheads="1" noChangeShapeType="1" noTextEdit="1"/>
          </p:cNvSpPr>
          <p:nvPr/>
        </p:nvSpPr>
        <p:spPr bwMode="auto">
          <a:xfrm>
            <a:off x="748628" y="681811"/>
            <a:ext cx="7125370" cy="4558631"/>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r>
              <a:rPr lang="en-US" sz="8800" kern="10" dirty="0">
                <a:solidFill>
                  <a:srgbClr val="FFFF00"/>
                </a:solidFill>
                <a:effectLst>
                  <a:outerShdw blurRad="63500" dist="38099" dir="2700000" algn="ctr" rotWithShape="0">
                    <a:srgbClr val="000000">
                      <a:alpha val="74997"/>
                    </a:srgbClr>
                  </a:outerShdw>
                </a:effectLst>
                <a:latin typeface="Waverly" pitchFamily="2" charset="0"/>
                <a:ea typeface="Kosher-Normal"/>
                <a:cs typeface="Kosher-Normal"/>
              </a:rPr>
              <a:t>ETE BIBLE… </a:t>
            </a:r>
            <a:br>
              <a:rPr lang="en-US" sz="8800" kern="10" dirty="0">
                <a:solidFill>
                  <a:srgbClr val="FFFF00"/>
                </a:solidFill>
                <a:effectLst>
                  <a:outerShdw blurRad="63500" dist="38099" dir="2700000" algn="ctr" rotWithShape="0">
                    <a:srgbClr val="000000">
                      <a:alpha val="74997"/>
                    </a:srgbClr>
                  </a:outerShdw>
                </a:effectLst>
                <a:latin typeface="Waverly" pitchFamily="2" charset="0"/>
                <a:ea typeface="Kosher-Normal"/>
                <a:cs typeface="Kosher-Normal"/>
              </a:rPr>
            </a:br>
            <a:r>
              <a:rPr lang="en-US" sz="8800" kern="10" dirty="0">
                <a:solidFill>
                  <a:srgbClr val="FFFF00"/>
                </a:solidFill>
                <a:effectLst>
                  <a:outerShdw blurRad="63500" dist="38099" dir="2700000" algn="ctr" rotWithShape="0">
                    <a:srgbClr val="000000">
                      <a:alpha val="74997"/>
                    </a:srgbClr>
                  </a:outerShdw>
                </a:effectLst>
                <a:latin typeface="Waverly" pitchFamily="2" charset="0"/>
                <a:ea typeface="Kosher-Normal"/>
                <a:cs typeface="Kosher-Normal"/>
              </a:rPr>
              <a:t>   ELAROENA</a:t>
            </a:r>
          </a:p>
        </p:txBody>
      </p:sp>
      <p:sp>
        <p:nvSpPr>
          <p:cNvPr id="9" name="Rectangle 8">
            <a:extLst>
              <a:ext uri="{FF2B5EF4-FFF2-40B4-BE49-F238E27FC236}">
                <a16:creationId xmlns:a16="http://schemas.microsoft.com/office/drawing/2014/main" id="{C74D2002-DE94-4A38-8024-C4151069CEBE}"/>
              </a:ext>
            </a:extLst>
          </p:cNvPr>
          <p:cNvSpPr>
            <a:spLocks noChangeArrowheads="1"/>
          </p:cNvSpPr>
          <p:nvPr/>
        </p:nvSpPr>
        <p:spPr bwMode="auto">
          <a:xfrm>
            <a:off x="-64546" y="5647765"/>
            <a:ext cx="9280554" cy="1210236"/>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John Fryman, Texas, USA • BibleBasically.org</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Taught by Dr. Rick Griffith, Singapore Bible College</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4154970778"/>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0722"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30723"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30724"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30725"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30726" name="Rectangle 7"/>
          <p:cNvSpPr>
            <a:spLocks noChangeArrowheads="1"/>
          </p:cNvSpPr>
          <p:nvPr/>
        </p:nvSpPr>
        <p:spPr bwMode="auto">
          <a:xfrm>
            <a:off x="2551113" y="2071688"/>
            <a:ext cx="244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30727" name="Rectangle 9"/>
          <p:cNvSpPr>
            <a:spLocks noChangeArrowheads="1"/>
          </p:cNvSpPr>
          <p:nvPr/>
        </p:nvSpPr>
        <p:spPr bwMode="auto">
          <a:xfrm>
            <a:off x="2779713" y="2211388"/>
            <a:ext cx="371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30728" name="Rectangle 11"/>
          <p:cNvSpPr>
            <a:spLocks noChangeArrowheads="1"/>
          </p:cNvSpPr>
          <p:nvPr/>
        </p:nvSpPr>
        <p:spPr bwMode="auto">
          <a:xfrm>
            <a:off x="2551113" y="3582988"/>
            <a:ext cx="5619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30729" name="Rectangle 14"/>
          <p:cNvSpPr>
            <a:spLocks noChangeArrowheads="1"/>
          </p:cNvSpPr>
          <p:nvPr/>
        </p:nvSpPr>
        <p:spPr bwMode="auto">
          <a:xfrm>
            <a:off x="2779713" y="5627688"/>
            <a:ext cx="4032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30730" name="Rectangle 15"/>
          <p:cNvSpPr>
            <a:spLocks noChangeArrowheads="1"/>
          </p:cNvSpPr>
          <p:nvPr/>
        </p:nvSpPr>
        <p:spPr bwMode="auto">
          <a:xfrm>
            <a:off x="3084513" y="674688"/>
            <a:ext cx="9429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30731" name="Rectangle 16"/>
          <p:cNvSpPr>
            <a:spLocks noChangeArrowheads="1"/>
          </p:cNvSpPr>
          <p:nvPr/>
        </p:nvSpPr>
        <p:spPr bwMode="auto">
          <a:xfrm>
            <a:off x="3084513" y="1054100"/>
            <a:ext cx="392112"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30732"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290834"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90849" name="Rectangle 33"/>
          <p:cNvSpPr>
            <a:spLocks noChangeArrowheads="1"/>
          </p:cNvSpPr>
          <p:nvPr/>
        </p:nvSpPr>
        <p:spPr bwMode="auto">
          <a:xfrm>
            <a:off x="760414" y="627783"/>
            <a:ext cx="6613842" cy="1320874"/>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lIns="90487" tIns="44450" rIns="90487" bIns="44450">
            <a:spAutoFit/>
          </a:bodyPr>
          <a:lstStyle/>
          <a:p>
            <a:pPr algn="ctr">
              <a:defRPr/>
            </a:pPr>
            <a:r>
              <a:rPr lang="en-US" sz="4000" dirty="0">
                <a:solidFill>
                  <a:schemeClr val="folHlink"/>
                </a:solidFill>
                <a:latin typeface="Helvetica" charset="0"/>
                <a:ea typeface="+mn-ea"/>
                <a:cs typeface="+mn-cs"/>
              </a:rPr>
              <a:t>“MOSA NTSATA" TSSORHYU CHO:</a:t>
            </a:r>
          </a:p>
        </p:txBody>
      </p:sp>
      <p:grpSp>
        <p:nvGrpSpPr>
          <p:cNvPr id="2" name="Group 50"/>
          <p:cNvGrpSpPr>
            <a:grpSpLocks/>
          </p:cNvGrpSpPr>
          <p:nvPr/>
        </p:nvGrpSpPr>
        <p:grpSpPr bwMode="auto">
          <a:xfrm>
            <a:off x="558800" y="2400300"/>
            <a:ext cx="6251577" cy="1139826"/>
            <a:chOff x="352" y="1512"/>
            <a:chExt cx="3938" cy="718"/>
          </a:xfrm>
        </p:grpSpPr>
        <p:sp>
          <p:nvSpPr>
            <p:cNvPr id="290850" name="Rectangle 34"/>
            <p:cNvSpPr>
              <a:spLocks noChangeArrowheads="1"/>
            </p:cNvSpPr>
            <p:nvPr/>
          </p:nvSpPr>
          <p:spPr bwMode="auto">
            <a:xfrm>
              <a:off x="1544" y="1563"/>
              <a:ext cx="2746" cy="667"/>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defRPr/>
              </a:pPr>
              <a:r>
                <a:rPr lang="en-US" sz="1900" dirty="0">
                  <a:solidFill>
                    <a:schemeClr val="folHlink"/>
                  </a:solidFill>
                  <a:latin typeface="Helvetica" charset="0"/>
                </a:rPr>
                <a:t>YIREN 20: </a:t>
              </a:r>
            </a:p>
            <a:p>
              <a:pPr>
                <a:defRPr/>
              </a:pPr>
              <a:r>
                <a:rPr lang="en-US" sz="2500" dirty="0">
                  <a:latin typeface="Helvetica" charset="0"/>
                </a:rPr>
                <a:t>	YIZUNG TARO JIANG</a:t>
              </a:r>
            </a:p>
            <a:p>
              <a:pPr>
                <a:defRPr/>
              </a:pPr>
              <a:endParaRPr lang="en-US" sz="1900" dirty="0">
                <a:solidFill>
                  <a:schemeClr val="folHlink"/>
                </a:solidFill>
                <a:latin typeface="Helvetica" charset="0"/>
              </a:endParaRPr>
            </a:p>
          </p:txBody>
        </p:sp>
        <p:sp>
          <p:nvSpPr>
            <p:cNvPr id="290851" name="Text Box 35"/>
            <p:cNvSpPr txBox="1">
              <a:spLocks noChangeArrowheads="1"/>
            </p:cNvSpPr>
            <p:nvPr/>
          </p:nvSpPr>
          <p:spPr bwMode="auto">
            <a:xfrm>
              <a:off x="352" y="1512"/>
              <a:ext cx="896"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a:solidFill>
                    <a:srgbClr val="66FF66"/>
                  </a:solidFill>
                  <a:latin typeface="Times New Roman" charset="0"/>
                </a:rPr>
                <a:t>“N"</a:t>
              </a:r>
              <a:endParaRPr lang="en-US" sz="4800" b="0" dirty="0">
                <a:solidFill>
                  <a:srgbClr val="66FF66"/>
                </a:solidFill>
                <a:latin typeface="Times New Roman" charset="0"/>
              </a:endParaRPr>
            </a:p>
          </p:txBody>
        </p:sp>
      </p:grpSp>
      <p:grpSp>
        <p:nvGrpSpPr>
          <p:cNvPr id="3" name="Group 51"/>
          <p:cNvGrpSpPr>
            <a:grpSpLocks/>
          </p:cNvGrpSpPr>
          <p:nvPr/>
        </p:nvGrpSpPr>
        <p:grpSpPr bwMode="auto">
          <a:xfrm>
            <a:off x="596900" y="3675062"/>
            <a:ext cx="7038975" cy="1089024"/>
            <a:chOff x="376" y="2207"/>
            <a:chExt cx="4434" cy="686"/>
          </a:xfrm>
        </p:grpSpPr>
        <p:sp>
          <p:nvSpPr>
            <p:cNvPr id="290828" name="Rectangle 12"/>
            <p:cNvSpPr>
              <a:spLocks noChangeArrowheads="1"/>
            </p:cNvSpPr>
            <p:nvPr/>
          </p:nvSpPr>
          <p:spPr bwMode="auto">
            <a:xfrm>
              <a:off x="1519" y="2226"/>
              <a:ext cx="3291" cy="667"/>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defRPr/>
              </a:pPr>
              <a:r>
                <a:rPr lang="en-US" sz="1900" dirty="0">
                  <a:solidFill>
                    <a:schemeClr val="folHlink"/>
                  </a:solidFill>
                  <a:latin typeface="Helvetica" charset="0"/>
                </a:rPr>
                <a:t>YIREN 21–24: </a:t>
              </a:r>
            </a:p>
            <a:p>
              <a:pPr>
                <a:defRPr/>
              </a:pPr>
              <a:r>
                <a:rPr lang="en-US" sz="2500" dirty="0">
                  <a:latin typeface="Helvetica" charset="0"/>
                </a:rPr>
                <a:t>	OKHOLO SHIKHVU JIANG</a:t>
              </a:r>
              <a:endParaRPr lang="en-US" sz="1900" dirty="0">
                <a:solidFill>
                  <a:schemeClr val="folHlink"/>
                </a:solidFill>
                <a:latin typeface="Helvetica" charset="0"/>
              </a:endParaRPr>
            </a:p>
            <a:p>
              <a:pPr>
                <a:defRPr/>
              </a:pPr>
              <a:endParaRPr lang="en-US" sz="1900" dirty="0">
                <a:solidFill>
                  <a:schemeClr val="folHlink"/>
                </a:solidFill>
                <a:latin typeface="Helvetica" charset="0"/>
              </a:endParaRPr>
            </a:p>
          </p:txBody>
        </p:sp>
        <p:sp>
          <p:nvSpPr>
            <p:cNvPr id="290852" name="Text Box 36"/>
            <p:cNvSpPr txBox="1">
              <a:spLocks noChangeArrowheads="1"/>
            </p:cNvSpPr>
            <p:nvPr/>
          </p:nvSpPr>
          <p:spPr bwMode="auto">
            <a:xfrm>
              <a:off x="376" y="2207"/>
              <a:ext cx="1064"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a:solidFill>
                    <a:srgbClr val="66FF66"/>
                  </a:solidFill>
                  <a:latin typeface="Times New Roman" charset="0"/>
                </a:rPr>
                <a:t>“K"</a:t>
              </a:r>
              <a:endParaRPr lang="en-US" sz="4800" b="0" dirty="0">
                <a:solidFill>
                  <a:srgbClr val="66FF66"/>
                </a:solidFill>
                <a:latin typeface="Times New Roman" charset="0"/>
              </a:endParaRPr>
            </a:p>
          </p:txBody>
        </p:sp>
      </p:grpSp>
      <p:grpSp>
        <p:nvGrpSpPr>
          <p:cNvPr id="4" name="Group 52"/>
          <p:cNvGrpSpPr>
            <a:grpSpLocks/>
          </p:cNvGrpSpPr>
          <p:nvPr/>
        </p:nvGrpSpPr>
        <p:grpSpPr bwMode="auto">
          <a:xfrm>
            <a:off x="596900" y="5084764"/>
            <a:ext cx="8486775" cy="1058862"/>
            <a:chOff x="376" y="2807"/>
            <a:chExt cx="5346" cy="667"/>
          </a:xfrm>
        </p:grpSpPr>
        <p:sp>
          <p:nvSpPr>
            <p:cNvPr id="290829" name="Rectangle 13"/>
            <p:cNvSpPr>
              <a:spLocks noChangeArrowheads="1"/>
            </p:cNvSpPr>
            <p:nvPr/>
          </p:nvSpPr>
          <p:spPr bwMode="auto">
            <a:xfrm>
              <a:off x="1488" y="2807"/>
              <a:ext cx="4234" cy="667"/>
            </a:xfrm>
            <a:prstGeom prst="rect">
              <a:avLst/>
            </a:prstGeom>
            <a:noFill/>
            <a:ln w="12700">
              <a:noFill/>
              <a:miter lim="800000"/>
              <a:headEnd/>
              <a:tailEnd/>
            </a:ln>
            <a:effectLst>
              <a:outerShdw blurRad="63500" dist="81320" dir="3080412" algn="ctr" rotWithShape="0">
                <a:schemeClr val="bg2">
                  <a:alpha val="74998"/>
                </a:schemeClr>
              </a:outerShdw>
            </a:effectLst>
          </p:spPr>
          <p:txBody>
            <a:bodyPr lIns="90487" tIns="44450" rIns="90487" bIns="44450">
              <a:spAutoFit/>
            </a:bodyPr>
            <a:lstStyle/>
            <a:p>
              <a:pPr>
                <a:defRPr/>
              </a:pPr>
              <a:r>
                <a:rPr lang="en-US" sz="1900" dirty="0">
                  <a:solidFill>
                    <a:schemeClr val="folHlink"/>
                  </a:solidFill>
                  <a:latin typeface="Helvetica" charset="0"/>
                </a:rPr>
                <a:t>YIREN 25–31: </a:t>
              </a:r>
            </a:p>
            <a:p>
              <a:pPr>
                <a:defRPr/>
              </a:pPr>
              <a:r>
                <a:rPr lang="en-US" sz="1900" dirty="0">
                  <a:solidFill>
                    <a:schemeClr val="folHlink"/>
                  </a:solidFill>
                  <a:latin typeface="Helvetica" charset="0"/>
                </a:rPr>
                <a:t>	</a:t>
              </a:r>
              <a:r>
                <a:rPr lang="en-US" sz="2500" dirty="0">
                  <a:latin typeface="Helvetica" charset="0"/>
                </a:rPr>
                <a:t>NTHO RANKI SHIKHVU JIANG</a:t>
              </a:r>
              <a:endParaRPr lang="en-US" sz="1900" dirty="0">
                <a:solidFill>
                  <a:schemeClr val="folHlink"/>
                </a:solidFill>
                <a:latin typeface="Helvetica" charset="0"/>
              </a:endParaRPr>
            </a:p>
            <a:p>
              <a:pPr algn="ctr">
                <a:defRPr/>
              </a:pPr>
              <a:endParaRPr lang="en-US" sz="1900" dirty="0">
                <a:solidFill>
                  <a:schemeClr val="folHlink"/>
                </a:solidFill>
                <a:latin typeface="Helvetica" charset="0"/>
              </a:endParaRPr>
            </a:p>
          </p:txBody>
        </p:sp>
        <p:sp>
          <p:nvSpPr>
            <p:cNvPr id="290853" name="Text Box 37"/>
            <p:cNvSpPr txBox="1">
              <a:spLocks noChangeArrowheads="1"/>
            </p:cNvSpPr>
            <p:nvPr/>
          </p:nvSpPr>
          <p:spPr bwMode="auto">
            <a:xfrm>
              <a:off x="376" y="2815"/>
              <a:ext cx="1112"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a:solidFill>
                    <a:srgbClr val="66FF66"/>
                  </a:solidFill>
                  <a:latin typeface="Times New Roman" charset="0"/>
                </a:rPr>
                <a:t>“T"</a:t>
              </a:r>
              <a:endParaRPr lang="en-US" sz="4800" b="0" dirty="0">
                <a:solidFill>
                  <a:srgbClr val="66FF66"/>
                </a:solidFill>
                <a:latin typeface="Times New Roman" charset="0"/>
              </a:endParaRPr>
            </a:p>
          </p:txBody>
        </p:sp>
      </p:grpSp>
      <p:grpSp>
        <p:nvGrpSpPr>
          <p:cNvPr id="30738" name="Group 40"/>
          <p:cNvGrpSpPr>
            <a:grpSpLocks/>
          </p:cNvGrpSpPr>
          <p:nvPr/>
        </p:nvGrpSpPr>
        <p:grpSpPr bwMode="auto">
          <a:xfrm>
            <a:off x="7127875" y="304800"/>
            <a:ext cx="1470025" cy="1638300"/>
            <a:chOff x="4490" y="192"/>
            <a:chExt cx="926" cy="1032"/>
          </a:xfrm>
        </p:grpSpPr>
        <p:sp>
          <p:nvSpPr>
            <p:cNvPr id="290857" name="Rectangle 41"/>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90858" name="Oval 42"/>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90859" name="Rectangle 43"/>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90860" name="Rectangle 44"/>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90861" name="Oval 45"/>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90862" name="Rectangle 46"/>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0750" name="Rectangle 47"/>
            <p:cNvSpPr>
              <a:spLocks noChangeArrowheads="1"/>
            </p:cNvSpPr>
            <p:nvPr/>
          </p:nvSpPr>
          <p:spPr bwMode="auto">
            <a:xfrm>
              <a:off x="4978" y="356"/>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30751" name="Rectangle 48"/>
            <p:cNvSpPr>
              <a:spLocks noChangeArrowheads="1"/>
            </p:cNvSpPr>
            <p:nvPr/>
          </p:nvSpPr>
          <p:spPr bwMode="auto">
            <a:xfrm>
              <a:off x="4490" y="34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30739" name="Text Box 54"/>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30740"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90873"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90876"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09</a:t>
            </a:r>
          </a:p>
        </p:txBody>
      </p:sp>
      <p:sp>
        <p:nvSpPr>
          <p:cNvPr id="30743" name="Text Box 62"/>
          <p:cNvSpPr txBox="1">
            <a:spLocks noChangeArrowheads="1"/>
          </p:cNvSpPr>
          <p:nvPr/>
        </p:nvSpPr>
        <p:spPr bwMode="auto">
          <a:xfrm>
            <a:off x="8586788"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94" name="Rectangle 34"/>
          <p:cNvSpPr>
            <a:spLocks noChangeArrowheads="1"/>
          </p:cNvSpPr>
          <p:nvPr/>
        </p:nvSpPr>
        <p:spPr bwMode="auto">
          <a:xfrm>
            <a:off x="0" y="0"/>
            <a:ext cx="914400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pic>
        <p:nvPicPr>
          <p:cNvPr id="32770" name="Picture 32"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207500" cy="690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424995" name="Rectangle 35"/>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4976" name="Text Box 16"/>
          <p:cNvSpPr txBox="1">
            <a:spLocks noChangeArrowheads="1"/>
          </p:cNvSpPr>
          <p:nvPr/>
        </p:nvSpPr>
        <p:spPr bwMode="auto">
          <a:xfrm>
            <a:off x="406400" y="457200"/>
            <a:ext cx="8737600" cy="64135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3600" dirty="0" err="1">
                <a:solidFill>
                  <a:srgbClr val="FFFF00"/>
                </a:solidFill>
                <a:ea typeface="+mn-ea"/>
                <a:cs typeface="+mn-cs"/>
              </a:rPr>
              <a:t>Mosa</a:t>
            </a:r>
            <a:r>
              <a:rPr lang="en-US" sz="3600" dirty="0">
                <a:solidFill>
                  <a:srgbClr val="FFFF00"/>
                </a:solidFill>
                <a:ea typeface="+mn-ea"/>
                <a:cs typeface="+mn-cs"/>
              </a:rPr>
              <a:t> </a:t>
            </a:r>
            <a:r>
              <a:rPr lang="en-US" sz="3600" dirty="0" err="1">
                <a:solidFill>
                  <a:srgbClr val="FFFF00"/>
                </a:solidFill>
                <a:ea typeface="+mn-ea"/>
                <a:cs typeface="+mn-cs"/>
              </a:rPr>
              <a:t>Ntsata</a:t>
            </a:r>
            <a:r>
              <a:rPr lang="en-US" sz="3600" dirty="0">
                <a:solidFill>
                  <a:srgbClr val="FFFF00"/>
                </a:solidFill>
                <a:ea typeface="+mn-ea"/>
                <a:cs typeface="+mn-cs"/>
              </a:rPr>
              <a:t> jiang </a:t>
            </a:r>
            <a:r>
              <a:rPr lang="en-US" sz="3600" dirty="0" err="1">
                <a:solidFill>
                  <a:srgbClr val="FFFF00"/>
                </a:solidFill>
                <a:ea typeface="+mn-ea"/>
                <a:cs typeface="+mn-cs"/>
              </a:rPr>
              <a:t>Etsyuchi</a:t>
            </a:r>
            <a:r>
              <a:rPr lang="en-US" sz="3600" dirty="0">
                <a:solidFill>
                  <a:srgbClr val="FFFF00"/>
                </a:solidFill>
                <a:ea typeface="+mn-ea"/>
                <a:cs typeface="+mn-cs"/>
              </a:rPr>
              <a:t> jiang</a:t>
            </a:r>
          </a:p>
        </p:txBody>
      </p:sp>
      <p:sp>
        <p:nvSpPr>
          <p:cNvPr id="424977" name="Text Box 17"/>
          <p:cNvSpPr txBox="1">
            <a:spLocks noChangeArrowheads="1"/>
          </p:cNvSpPr>
          <p:nvPr/>
        </p:nvSpPr>
        <p:spPr bwMode="auto">
          <a:xfrm>
            <a:off x="393700" y="1397000"/>
            <a:ext cx="7518400" cy="519113"/>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2800" dirty="0">
                <a:solidFill>
                  <a:schemeClr val="folHlink"/>
                </a:solidFill>
                <a:ea typeface="+mn-ea"/>
                <a:cs typeface="+mn-cs"/>
              </a:rPr>
              <a:t>1.  </a:t>
            </a:r>
            <a:r>
              <a:rPr lang="en-US" sz="2800" dirty="0" err="1">
                <a:ea typeface="+mn-ea"/>
                <a:cs typeface="+mn-cs"/>
              </a:rPr>
              <a:t>Esungaro</a:t>
            </a:r>
            <a:r>
              <a:rPr lang="en-US" sz="2800" dirty="0">
                <a:solidFill>
                  <a:schemeClr val="folHlink"/>
                </a:solidFill>
                <a:ea typeface="+mn-ea"/>
                <a:cs typeface="+mn-cs"/>
              </a:rPr>
              <a:t> </a:t>
            </a:r>
            <a:r>
              <a:rPr lang="en-US" sz="2800" dirty="0" err="1">
                <a:solidFill>
                  <a:schemeClr val="folHlink"/>
                </a:solidFill>
                <a:ea typeface="+mn-ea"/>
                <a:cs typeface="+mn-cs"/>
              </a:rPr>
              <a:t>elhinsung</a:t>
            </a:r>
            <a:r>
              <a:rPr lang="en-US" sz="2800" dirty="0">
                <a:solidFill>
                  <a:schemeClr val="folHlink"/>
                </a:solidFill>
                <a:ea typeface="+mn-ea"/>
                <a:cs typeface="+mn-cs"/>
              </a:rPr>
              <a:t>.</a:t>
            </a:r>
          </a:p>
        </p:txBody>
      </p:sp>
      <p:sp>
        <p:nvSpPr>
          <p:cNvPr id="424978" name="Text Box 18"/>
          <p:cNvSpPr txBox="1">
            <a:spLocks noChangeArrowheads="1"/>
          </p:cNvSpPr>
          <p:nvPr/>
        </p:nvSpPr>
        <p:spPr bwMode="auto">
          <a:xfrm>
            <a:off x="355600" y="2286000"/>
            <a:ext cx="7747000" cy="519113"/>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2800" dirty="0">
                <a:solidFill>
                  <a:schemeClr val="folHlink"/>
                </a:solidFill>
                <a:ea typeface="+mn-ea"/>
                <a:cs typeface="+mn-cs"/>
              </a:rPr>
              <a:t>2. </a:t>
            </a:r>
            <a:r>
              <a:rPr lang="en-US" sz="2800" dirty="0" err="1">
                <a:ea typeface="+mn-ea"/>
                <a:cs typeface="+mn-cs"/>
              </a:rPr>
              <a:t>Kiaman</a:t>
            </a:r>
            <a:r>
              <a:rPr lang="en-US" sz="2800" dirty="0">
                <a:ea typeface="+mn-ea"/>
                <a:cs typeface="+mn-cs"/>
              </a:rPr>
              <a:t> </a:t>
            </a:r>
            <a:r>
              <a:rPr lang="en-US" sz="2800" dirty="0" err="1">
                <a:ea typeface="+mn-ea"/>
                <a:cs typeface="+mn-cs"/>
              </a:rPr>
              <a:t>meko</a:t>
            </a:r>
            <a:r>
              <a:rPr lang="en-US" sz="2800" dirty="0">
                <a:solidFill>
                  <a:schemeClr val="folHlink"/>
                </a:solidFill>
                <a:ea typeface="+mn-ea"/>
                <a:cs typeface="+mn-cs"/>
              </a:rPr>
              <a:t> </a:t>
            </a:r>
            <a:r>
              <a:rPr lang="en-US" sz="2800" dirty="0" err="1">
                <a:solidFill>
                  <a:schemeClr val="folHlink"/>
                </a:solidFill>
                <a:ea typeface="+mn-ea"/>
                <a:cs typeface="+mn-cs"/>
              </a:rPr>
              <a:t>ntsata</a:t>
            </a:r>
            <a:r>
              <a:rPr lang="en-US" sz="2800" dirty="0">
                <a:solidFill>
                  <a:schemeClr val="folHlink"/>
                </a:solidFill>
                <a:ea typeface="+mn-ea"/>
                <a:cs typeface="+mn-cs"/>
              </a:rPr>
              <a:t>.</a:t>
            </a:r>
          </a:p>
        </p:txBody>
      </p:sp>
      <p:sp>
        <p:nvSpPr>
          <p:cNvPr id="424979" name="Text Box 19"/>
          <p:cNvSpPr txBox="1">
            <a:spLocks noChangeArrowheads="1"/>
          </p:cNvSpPr>
          <p:nvPr/>
        </p:nvSpPr>
        <p:spPr bwMode="auto">
          <a:xfrm>
            <a:off x="335915" y="3294043"/>
            <a:ext cx="8991600" cy="954107"/>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2800" dirty="0">
                <a:solidFill>
                  <a:schemeClr val="folHlink"/>
                </a:solidFill>
                <a:ea typeface="+mn-ea"/>
                <a:cs typeface="+mn-cs"/>
              </a:rPr>
              <a:t>3. </a:t>
            </a:r>
            <a:r>
              <a:rPr lang="en-US" sz="2800" dirty="0" err="1">
                <a:solidFill>
                  <a:schemeClr val="folHlink"/>
                </a:solidFill>
                <a:ea typeface="+mn-ea"/>
                <a:cs typeface="+mn-cs"/>
              </a:rPr>
              <a:t>Hoji</a:t>
            </a:r>
            <a:r>
              <a:rPr lang="en-US" sz="2800" dirty="0">
                <a:solidFill>
                  <a:schemeClr val="folHlink"/>
                </a:solidFill>
                <a:ea typeface="+mn-ea"/>
                <a:cs typeface="+mn-cs"/>
              </a:rPr>
              <a:t> </a:t>
            </a:r>
            <a:r>
              <a:rPr lang="en-US" sz="2800" dirty="0" err="1">
                <a:solidFill>
                  <a:schemeClr val="folHlink"/>
                </a:solidFill>
                <a:ea typeface="+mn-ea"/>
                <a:cs typeface="+mn-cs"/>
              </a:rPr>
              <a:t>etum</a:t>
            </a:r>
            <a:r>
              <a:rPr lang="en-US" sz="2800" dirty="0">
                <a:solidFill>
                  <a:schemeClr val="folHlink"/>
                </a:solidFill>
                <a:ea typeface="+mn-ea"/>
                <a:cs typeface="+mn-cs"/>
              </a:rPr>
              <a:t> ji </a:t>
            </a:r>
            <a:r>
              <a:rPr lang="en-US" sz="2800" dirty="0" err="1">
                <a:solidFill>
                  <a:schemeClr val="folHlink"/>
                </a:solidFill>
                <a:ea typeface="+mn-ea"/>
                <a:cs typeface="+mn-cs"/>
              </a:rPr>
              <a:t>Jisu</a:t>
            </a:r>
            <a:r>
              <a:rPr lang="en-US" sz="2800" dirty="0">
                <a:solidFill>
                  <a:schemeClr val="folHlink"/>
                </a:solidFill>
                <a:ea typeface="+mn-ea"/>
                <a:cs typeface="+mn-cs"/>
              </a:rPr>
              <a:t> </a:t>
            </a:r>
            <a:r>
              <a:rPr lang="en-US" sz="2800" dirty="0" err="1">
                <a:solidFill>
                  <a:schemeClr val="folHlink"/>
                </a:solidFill>
                <a:ea typeface="+mn-ea"/>
                <a:cs typeface="+mn-cs"/>
              </a:rPr>
              <a:t>Khrista</a:t>
            </a:r>
            <a:r>
              <a:rPr lang="en-US" sz="2800" dirty="0">
                <a:solidFill>
                  <a:schemeClr val="folHlink"/>
                </a:solidFill>
                <a:ea typeface="+mn-ea"/>
                <a:cs typeface="+mn-cs"/>
              </a:rPr>
              <a:t> </a:t>
            </a:r>
            <a:r>
              <a:rPr lang="en-US" sz="2800" dirty="0" err="1">
                <a:solidFill>
                  <a:schemeClr val="folHlink"/>
                </a:solidFill>
                <a:ea typeface="+mn-ea"/>
                <a:cs typeface="+mn-cs"/>
              </a:rPr>
              <a:t>wothuk</a:t>
            </a:r>
            <a:r>
              <a:rPr lang="en-US" sz="2800" dirty="0">
                <a:solidFill>
                  <a:schemeClr val="folHlink"/>
                </a:solidFill>
                <a:ea typeface="+mn-ea"/>
                <a:cs typeface="+mn-cs"/>
              </a:rPr>
              <a:t> elhi chum lo </a:t>
            </a:r>
            <a:r>
              <a:rPr lang="en-US" sz="2800" dirty="0" err="1">
                <a:solidFill>
                  <a:schemeClr val="folHlink"/>
                </a:solidFill>
                <a:ea typeface="+mn-ea"/>
                <a:cs typeface="+mn-cs"/>
              </a:rPr>
              <a:t>pencho</a:t>
            </a:r>
            <a:r>
              <a:rPr lang="en-US" sz="2800" dirty="0">
                <a:solidFill>
                  <a:schemeClr val="folHlink"/>
                </a:solidFill>
                <a:ea typeface="+mn-ea"/>
                <a:cs typeface="+mn-cs"/>
              </a:rPr>
              <a:t>. </a:t>
            </a:r>
            <a:r>
              <a:rPr lang="en-US" sz="2800" dirty="0" err="1">
                <a:ea typeface="+mn-ea"/>
                <a:cs typeface="+mn-cs"/>
              </a:rPr>
              <a:t>Jilo</a:t>
            </a:r>
            <a:r>
              <a:rPr lang="en-US" sz="2800" dirty="0">
                <a:ea typeface="+mn-ea"/>
                <a:cs typeface="+mn-cs"/>
              </a:rPr>
              <a:t> </a:t>
            </a:r>
            <a:r>
              <a:rPr lang="en-US" sz="2800" dirty="0" err="1">
                <a:ea typeface="+mn-ea"/>
                <a:cs typeface="+mn-cs"/>
              </a:rPr>
              <a:t>na</a:t>
            </a:r>
            <a:r>
              <a:rPr lang="en-US" sz="2800" dirty="0">
                <a:ea typeface="+mn-ea"/>
                <a:cs typeface="+mn-cs"/>
              </a:rPr>
              <a:t> </a:t>
            </a:r>
            <a:r>
              <a:rPr lang="en-US" sz="2800" dirty="0" err="1">
                <a:ea typeface="+mn-ea"/>
                <a:cs typeface="+mn-cs"/>
              </a:rPr>
              <a:t>Thakchi</a:t>
            </a:r>
            <a:r>
              <a:rPr lang="en-US" sz="2800" dirty="0">
                <a:ea typeface="+mn-ea"/>
                <a:cs typeface="+mn-cs"/>
              </a:rPr>
              <a:t> </a:t>
            </a:r>
            <a:r>
              <a:rPr lang="en-US" sz="2800" dirty="0" err="1">
                <a:ea typeface="+mn-ea"/>
                <a:cs typeface="+mn-cs"/>
              </a:rPr>
              <a:t>cho</a:t>
            </a:r>
            <a:r>
              <a:rPr lang="en-US" sz="2800" dirty="0">
                <a:solidFill>
                  <a:srgbClr val="99CCFF"/>
                </a:solidFill>
                <a:ea typeface="+mn-ea"/>
                <a:cs typeface="+mn-cs"/>
              </a:rPr>
              <a:t>.</a:t>
            </a:r>
          </a:p>
        </p:txBody>
      </p:sp>
      <p:sp>
        <p:nvSpPr>
          <p:cNvPr id="424980" name="Text Box 20"/>
          <p:cNvSpPr txBox="1">
            <a:spLocks noChangeArrowheads="1"/>
          </p:cNvSpPr>
          <p:nvPr/>
        </p:nvSpPr>
        <p:spPr bwMode="auto">
          <a:xfrm>
            <a:off x="279400" y="4519613"/>
            <a:ext cx="8677275" cy="1384995"/>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marL="539750" indent="-539750">
              <a:spcBef>
                <a:spcPct val="50000"/>
              </a:spcBef>
              <a:defRPr/>
            </a:pPr>
            <a:r>
              <a:rPr lang="en-US" sz="2800" dirty="0">
                <a:solidFill>
                  <a:srgbClr val="FFFFFF"/>
                </a:solidFill>
                <a:ea typeface="+mn-ea"/>
                <a:cs typeface="+mn-cs"/>
              </a:rPr>
              <a:t>4. </a:t>
            </a:r>
            <a:r>
              <a:rPr lang="en-US" sz="2800" dirty="0" err="1">
                <a:ea typeface="+mn-ea"/>
                <a:cs typeface="+mn-cs"/>
              </a:rPr>
              <a:t>Kvuthung</a:t>
            </a:r>
            <a:r>
              <a:rPr lang="en-US" sz="2800" dirty="0">
                <a:ea typeface="+mn-ea"/>
                <a:cs typeface="+mn-cs"/>
              </a:rPr>
              <a:t> </a:t>
            </a:r>
            <a:r>
              <a:rPr lang="en-US" sz="2800" dirty="0" err="1">
                <a:ea typeface="+mn-ea"/>
                <a:cs typeface="+mn-cs"/>
              </a:rPr>
              <a:t>Ntho</a:t>
            </a:r>
            <a:r>
              <a:rPr lang="en-US" sz="2800" dirty="0">
                <a:ea typeface="+mn-ea"/>
                <a:cs typeface="+mn-cs"/>
              </a:rPr>
              <a:t> Mon ji </a:t>
            </a:r>
            <a:r>
              <a:rPr lang="en-US" sz="2800" dirty="0" err="1">
                <a:ea typeface="+mn-ea"/>
                <a:cs typeface="+mn-cs"/>
              </a:rPr>
              <a:t>limha</a:t>
            </a:r>
            <a:r>
              <a:rPr lang="en-US" sz="2800" dirty="0">
                <a:ea typeface="+mn-ea"/>
                <a:cs typeface="+mn-cs"/>
              </a:rPr>
              <a:t> lo </a:t>
            </a:r>
            <a:r>
              <a:rPr lang="en-US" sz="2800" dirty="0" err="1">
                <a:ea typeface="+mn-ea"/>
                <a:cs typeface="+mn-cs"/>
              </a:rPr>
              <a:t>sothe</a:t>
            </a:r>
            <a:r>
              <a:rPr lang="en-US" sz="2800" dirty="0">
                <a:ea typeface="+mn-ea"/>
                <a:cs typeface="+mn-cs"/>
              </a:rPr>
              <a:t> </a:t>
            </a:r>
            <a:r>
              <a:rPr lang="en-US" sz="2800" dirty="0" err="1">
                <a:ea typeface="+mn-ea"/>
                <a:cs typeface="+mn-cs"/>
              </a:rPr>
              <a:t>cho</a:t>
            </a:r>
            <a:r>
              <a:rPr lang="en-US" sz="2800" dirty="0">
                <a:ea typeface="+mn-ea"/>
                <a:cs typeface="+mn-cs"/>
              </a:rPr>
              <a:t> </a:t>
            </a:r>
            <a:r>
              <a:rPr lang="en-US" sz="2800" dirty="0" err="1">
                <a:ea typeface="+mn-ea"/>
                <a:cs typeface="+mn-cs"/>
              </a:rPr>
              <a:t>sana</a:t>
            </a:r>
            <a:r>
              <a:rPr lang="en-US" sz="2800" dirty="0">
                <a:ea typeface="+mn-ea"/>
                <a:cs typeface="+mn-cs"/>
              </a:rPr>
              <a:t>, </a:t>
            </a:r>
            <a:r>
              <a:rPr lang="en-US" sz="2800" dirty="0" err="1">
                <a:solidFill>
                  <a:schemeClr val="folHlink"/>
                </a:solidFill>
                <a:ea typeface="+mn-ea"/>
                <a:cs typeface="+mn-cs"/>
              </a:rPr>
              <a:t>Shikhvu</a:t>
            </a:r>
            <a:r>
              <a:rPr lang="en-US" sz="2800" dirty="0">
                <a:solidFill>
                  <a:schemeClr val="folHlink"/>
                </a:solidFill>
                <a:ea typeface="+mn-ea"/>
                <a:cs typeface="+mn-cs"/>
              </a:rPr>
              <a:t> ji </a:t>
            </a:r>
            <a:r>
              <a:rPr lang="en-US" sz="2800" dirty="0" err="1">
                <a:solidFill>
                  <a:schemeClr val="folHlink"/>
                </a:solidFill>
                <a:ea typeface="+mn-ea"/>
                <a:cs typeface="+mn-cs"/>
              </a:rPr>
              <a:t>longtsui</a:t>
            </a:r>
            <a:r>
              <a:rPr lang="en-US" sz="2800" dirty="0">
                <a:solidFill>
                  <a:schemeClr val="folHlink"/>
                </a:solidFill>
                <a:ea typeface="+mn-ea"/>
                <a:cs typeface="+mn-cs"/>
              </a:rPr>
              <a:t> den </a:t>
            </a:r>
            <a:r>
              <a:rPr lang="en-US" sz="2800" dirty="0" err="1">
                <a:solidFill>
                  <a:schemeClr val="folHlink"/>
                </a:solidFill>
                <a:ea typeface="+mn-ea"/>
                <a:cs typeface="+mn-cs"/>
              </a:rPr>
              <a:t>topvu</a:t>
            </a:r>
            <a:r>
              <a:rPr lang="en-US" sz="2800" dirty="0">
                <a:solidFill>
                  <a:schemeClr val="folHlink"/>
                </a:solidFill>
                <a:ea typeface="+mn-ea"/>
                <a:cs typeface="+mn-cs"/>
              </a:rPr>
              <a:t> </a:t>
            </a:r>
            <a:r>
              <a:rPr lang="en-US" sz="2800" dirty="0" err="1">
                <a:solidFill>
                  <a:schemeClr val="folHlink"/>
                </a:solidFill>
                <a:ea typeface="+mn-ea"/>
                <a:cs typeface="+mn-cs"/>
              </a:rPr>
              <a:t>ekum</a:t>
            </a:r>
            <a:r>
              <a:rPr lang="en-US" sz="2800" dirty="0">
                <a:solidFill>
                  <a:schemeClr val="folHlink"/>
                </a:solidFill>
                <a:ea typeface="+mn-ea"/>
                <a:cs typeface="+mn-cs"/>
              </a:rPr>
              <a:t> </a:t>
            </a:r>
            <a:r>
              <a:rPr lang="en-US" sz="2800" dirty="0" err="1">
                <a:solidFill>
                  <a:schemeClr val="folHlink"/>
                </a:solidFill>
                <a:ea typeface="+mn-ea"/>
                <a:cs typeface="+mn-cs"/>
              </a:rPr>
              <a:t>osi</a:t>
            </a:r>
            <a:r>
              <a:rPr lang="en-US" sz="2800" dirty="0">
                <a:solidFill>
                  <a:schemeClr val="folHlink"/>
                </a:solidFill>
                <a:ea typeface="+mn-ea"/>
                <a:cs typeface="+mn-cs"/>
              </a:rPr>
              <a:t> </a:t>
            </a:r>
            <a:r>
              <a:rPr lang="en-US" sz="2800" dirty="0" err="1">
                <a:solidFill>
                  <a:schemeClr val="folHlink"/>
                </a:solidFill>
                <a:ea typeface="+mn-ea"/>
                <a:cs typeface="+mn-cs"/>
              </a:rPr>
              <a:t>lumbum</a:t>
            </a:r>
            <a:r>
              <a:rPr lang="en-US" sz="2800" dirty="0">
                <a:solidFill>
                  <a:schemeClr val="folHlink"/>
                </a:solidFill>
                <a:ea typeface="+mn-ea"/>
                <a:cs typeface="+mn-cs"/>
              </a:rPr>
              <a:t> lo </a:t>
            </a:r>
            <a:r>
              <a:rPr lang="en-US" sz="2800" dirty="0" err="1">
                <a:solidFill>
                  <a:schemeClr val="folHlink"/>
                </a:solidFill>
                <a:ea typeface="+mn-ea"/>
                <a:cs typeface="+mn-cs"/>
              </a:rPr>
              <a:t>licho</a:t>
            </a:r>
            <a:r>
              <a:rPr lang="en-US" sz="2800" dirty="0">
                <a:solidFill>
                  <a:schemeClr val="folHlink"/>
                </a:solidFill>
                <a:ea typeface="+mn-ea"/>
                <a:cs typeface="+mn-cs"/>
              </a:rPr>
              <a:t>.</a:t>
            </a:r>
          </a:p>
        </p:txBody>
      </p:sp>
      <p:sp>
        <p:nvSpPr>
          <p:cNvPr id="424981" name="Oval 21"/>
          <p:cNvSpPr>
            <a:spLocks noChangeArrowheads="1"/>
          </p:cNvSpPr>
          <p:nvPr/>
        </p:nvSpPr>
        <p:spPr bwMode="auto">
          <a:xfrm>
            <a:off x="904239" y="1399382"/>
            <a:ext cx="1841659" cy="516731"/>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4982" name="Oval 22"/>
          <p:cNvSpPr>
            <a:spLocks noChangeArrowheads="1"/>
          </p:cNvSpPr>
          <p:nvPr/>
        </p:nvSpPr>
        <p:spPr bwMode="auto">
          <a:xfrm>
            <a:off x="762001" y="2273300"/>
            <a:ext cx="2489200" cy="558800"/>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4983" name="Oval 23"/>
          <p:cNvSpPr>
            <a:spLocks noChangeArrowheads="1"/>
          </p:cNvSpPr>
          <p:nvPr/>
        </p:nvSpPr>
        <p:spPr bwMode="auto">
          <a:xfrm>
            <a:off x="1701165" y="3713163"/>
            <a:ext cx="3856355" cy="534987"/>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2780"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4986"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24989" name="Rectangle 29"/>
          <p:cNvSpPr>
            <a:spLocks noChangeArrowheads="1"/>
          </p:cNvSpPr>
          <p:nvPr/>
        </p:nvSpPr>
        <p:spPr bwMode="auto">
          <a:xfrm>
            <a:off x="80851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10</a:t>
            </a:r>
          </a:p>
        </p:txBody>
      </p:sp>
      <p:sp>
        <p:nvSpPr>
          <p:cNvPr id="32783" name="Text Box 31"/>
          <p:cNvSpPr txBox="1">
            <a:spLocks noChangeArrowheads="1"/>
          </p:cNvSpPr>
          <p:nvPr/>
        </p:nvSpPr>
        <p:spPr bwMode="auto">
          <a:xfrm>
            <a:off x="8582025" y="6435725"/>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4</a:t>
            </a:r>
          </a:p>
        </p:txBody>
      </p:sp>
      <p:sp>
        <p:nvSpPr>
          <p:cNvPr id="32784" name="Text Box 36"/>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424997" name="Rectangle 37"/>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4995"/>
                                        </p:tgtEl>
                                        <p:attrNameLst>
                                          <p:attrName>style.visibility</p:attrName>
                                        </p:attrNameLst>
                                      </p:cBhvr>
                                      <p:to>
                                        <p:strVal val="visible"/>
                                      </p:to>
                                    </p:set>
                                    <p:animEffect transition="in" filter="fade">
                                      <p:cBhvr>
                                        <p:cTn id="7" dur="1000"/>
                                        <p:tgtEl>
                                          <p:spTgt spid="424995"/>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24977"/>
                                        </p:tgtEl>
                                        <p:attrNameLst>
                                          <p:attrName>style.visibility</p:attrName>
                                        </p:attrNameLst>
                                      </p:cBhvr>
                                      <p:to>
                                        <p:strVal val="visible"/>
                                      </p:to>
                                    </p:set>
                                    <p:animEffect transition="in" filter="wipe(left)">
                                      <p:cBhvr>
                                        <p:cTn id="11" dur="500"/>
                                        <p:tgtEl>
                                          <p:spTgt spid="424977"/>
                                        </p:tgtEl>
                                      </p:cBhvr>
                                    </p:animEffect>
                                  </p:childTnLst>
                                </p:cTn>
                              </p:par>
                            </p:childTnLst>
                          </p:cTn>
                        </p:par>
                        <p:par>
                          <p:cTn id="12" fill="hold" nodeType="afterGroup">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24981"/>
                                        </p:tgtEl>
                                        <p:attrNameLst>
                                          <p:attrName>style.visibility</p:attrName>
                                        </p:attrNameLst>
                                      </p:cBhvr>
                                      <p:to>
                                        <p:strVal val="visible"/>
                                      </p:to>
                                    </p:set>
                                    <p:animEffect transition="in" filter="fade">
                                      <p:cBhvr>
                                        <p:cTn id="15" dur="1000"/>
                                        <p:tgtEl>
                                          <p:spTgt spid="424981"/>
                                        </p:tgtEl>
                                      </p:cBhvr>
                                    </p:animEffect>
                                  </p:childTnLst>
                                  <p:subTnLst>
                                    <p:set>
                                      <p:cBhvr override="childStyle">
                                        <p:cTn dur="1" fill="hold" display="0" masterRel="nextClick" afterEffect="1"/>
                                        <p:tgtEl>
                                          <p:spTgt spid="424981"/>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24978"/>
                                        </p:tgtEl>
                                        <p:attrNameLst>
                                          <p:attrName>style.visibility</p:attrName>
                                        </p:attrNameLst>
                                      </p:cBhvr>
                                      <p:to>
                                        <p:strVal val="visible"/>
                                      </p:to>
                                    </p:set>
                                    <p:animEffect transition="in" filter="wipe(left)">
                                      <p:cBhvr>
                                        <p:cTn id="20" dur="500"/>
                                        <p:tgtEl>
                                          <p:spTgt spid="424978"/>
                                        </p:tgtEl>
                                      </p:cBhvr>
                                    </p:animEffect>
                                  </p:childTnLst>
                                </p:cTn>
                              </p:par>
                            </p:childTnLst>
                          </p:cTn>
                        </p:par>
                        <p:par>
                          <p:cTn id="21" fill="hold" nodeType="afterGroup">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24982"/>
                                        </p:tgtEl>
                                        <p:attrNameLst>
                                          <p:attrName>style.visibility</p:attrName>
                                        </p:attrNameLst>
                                      </p:cBhvr>
                                      <p:to>
                                        <p:strVal val="visible"/>
                                      </p:to>
                                    </p:set>
                                    <p:animEffect transition="in" filter="fade">
                                      <p:cBhvr>
                                        <p:cTn id="24" dur="1000"/>
                                        <p:tgtEl>
                                          <p:spTgt spid="424982"/>
                                        </p:tgtEl>
                                      </p:cBhvr>
                                    </p:animEffect>
                                  </p:childTnLst>
                                  <p:subTnLst>
                                    <p:set>
                                      <p:cBhvr override="childStyle">
                                        <p:cTn dur="1" fill="hold" display="0" masterRel="nextClick" afterEffect="1"/>
                                        <p:tgtEl>
                                          <p:spTgt spid="424982"/>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24979"/>
                                        </p:tgtEl>
                                        <p:attrNameLst>
                                          <p:attrName>style.visibility</p:attrName>
                                        </p:attrNameLst>
                                      </p:cBhvr>
                                      <p:to>
                                        <p:strVal val="visible"/>
                                      </p:to>
                                    </p:set>
                                    <p:animEffect transition="in" filter="wipe(left)">
                                      <p:cBhvr>
                                        <p:cTn id="29" dur="500"/>
                                        <p:tgtEl>
                                          <p:spTgt spid="424979"/>
                                        </p:tgtEl>
                                      </p:cBhvr>
                                    </p:animEffect>
                                  </p:childTnLst>
                                </p:cTn>
                              </p:par>
                            </p:childTnLst>
                          </p:cTn>
                        </p:par>
                        <p:par>
                          <p:cTn id="30" fill="hold" nodeType="afterGroup">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424983"/>
                                        </p:tgtEl>
                                        <p:attrNameLst>
                                          <p:attrName>style.visibility</p:attrName>
                                        </p:attrNameLst>
                                      </p:cBhvr>
                                      <p:to>
                                        <p:strVal val="visible"/>
                                      </p:to>
                                    </p:set>
                                    <p:animEffect transition="in" filter="fade">
                                      <p:cBhvr>
                                        <p:cTn id="33" dur="1000"/>
                                        <p:tgtEl>
                                          <p:spTgt spid="424983"/>
                                        </p:tgtEl>
                                      </p:cBhvr>
                                    </p:animEffect>
                                  </p:childTnLst>
                                  <p:subTnLst>
                                    <p:set>
                                      <p:cBhvr override="childStyle">
                                        <p:cTn dur="1" fill="hold" display="0" masterRel="nextClick" afterEffect="1"/>
                                        <p:tgtEl>
                                          <p:spTgt spid="424983"/>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24980"/>
                                        </p:tgtEl>
                                        <p:attrNameLst>
                                          <p:attrName>style.visibility</p:attrName>
                                        </p:attrNameLst>
                                      </p:cBhvr>
                                      <p:to>
                                        <p:strVal val="visible"/>
                                      </p:to>
                                    </p:set>
                                    <p:animEffect transition="in" filter="wipe(left)">
                                      <p:cBhvr>
                                        <p:cTn id="38" dur="500"/>
                                        <p:tgtEl>
                                          <p:spTgt spid="42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95" grpId="0" animBg="1"/>
      <p:bldP spid="424977" grpId="0" autoUpdateAnimBg="0"/>
      <p:bldP spid="424978" grpId="0" autoUpdateAnimBg="0"/>
      <p:bldP spid="424979" grpId="0" autoUpdateAnimBg="0"/>
      <p:bldP spid="424980" grpId="0" autoUpdateAnimBg="0"/>
      <p:bldP spid="424981" grpId="0" animBg="1"/>
      <p:bldP spid="424982" grpId="0" animBg="1"/>
      <p:bldP spid="42498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423007" y="1447800"/>
            <a:ext cx="6680200" cy="4090863"/>
          </a:xfrm>
          <a:prstGeom prst="rect">
            <a:avLst/>
          </a:prstGeom>
          <a:noFill/>
          <a:ln w="12700">
            <a:noFill/>
            <a:miter lim="800000"/>
            <a:headEnd/>
            <a:tailEnd/>
          </a:ln>
          <a:effectLst>
            <a:outerShdw blurRad="63500" dist="143684" dir="2700000" algn="ctr" rotWithShape="0">
              <a:schemeClr val="bg2">
                <a:alpha val="74998"/>
              </a:schemeClr>
            </a:outerShdw>
          </a:effectLst>
        </p:spPr>
        <p:txBody>
          <a:bodyPr lIns="90487" tIns="44450" rIns="90487" bIns="44450">
            <a:spAutoFit/>
          </a:bodyPr>
          <a:lstStyle/>
          <a:p>
            <a:pPr algn="ctr">
              <a:spcBef>
                <a:spcPct val="50000"/>
              </a:spcBef>
              <a:defRPr/>
            </a:pPr>
            <a:r>
              <a:rPr lang="en-US" sz="4000" i="1" dirty="0" err="1">
                <a:latin typeface="Times New Roman" charset="0"/>
              </a:rPr>
              <a:t>Jisu</a:t>
            </a:r>
            <a:r>
              <a:rPr lang="en-US" sz="4000" i="1" dirty="0">
                <a:latin typeface="Times New Roman" charset="0"/>
              </a:rPr>
              <a:t> </a:t>
            </a:r>
            <a:r>
              <a:rPr lang="en-US" sz="4000" i="1" dirty="0" err="1">
                <a:latin typeface="Times New Roman" charset="0"/>
              </a:rPr>
              <a:t>na</a:t>
            </a:r>
            <a:r>
              <a:rPr lang="en-US" sz="4000" i="1" dirty="0">
                <a:latin typeface="Times New Roman" charset="0"/>
              </a:rPr>
              <a:t> </a:t>
            </a:r>
            <a:r>
              <a:rPr lang="en-US" sz="4000" i="1" dirty="0" err="1">
                <a:latin typeface="Times New Roman" charset="0"/>
              </a:rPr>
              <a:t>phyocho</a:t>
            </a:r>
            <a:r>
              <a:rPr lang="en-US" sz="4000" i="1" dirty="0">
                <a:latin typeface="Times New Roman" charset="0"/>
              </a:rPr>
              <a:t>:</a:t>
            </a:r>
            <a:endParaRPr lang="en-US" sz="4000" b="0" i="1" dirty="0">
              <a:latin typeface="Times New Roman" charset="0"/>
            </a:endParaRPr>
          </a:p>
          <a:p>
            <a:pPr>
              <a:spcBef>
                <a:spcPct val="50000"/>
              </a:spcBef>
              <a:defRPr/>
            </a:pPr>
            <a:r>
              <a:rPr lang="en-US" altLang="ja-JP" sz="4000" i="1" dirty="0">
                <a:solidFill>
                  <a:schemeClr val="tx2"/>
                </a:solidFill>
                <a:latin typeface="Times New Roman" charset="0"/>
              </a:rPr>
              <a:t>“</a:t>
            </a:r>
            <a:r>
              <a:rPr lang="en-US" sz="4000" i="1" dirty="0">
                <a:solidFill>
                  <a:schemeClr val="tx2"/>
                </a:solidFill>
                <a:latin typeface="Times New Roman" charset="0"/>
              </a:rPr>
              <a:t>Ana </a:t>
            </a:r>
            <a:r>
              <a:rPr lang="en-US" sz="4000" i="1" dirty="0" err="1">
                <a:solidFill>
                  <a:schemeClr val="tx2"/>
                </a:solidFill>
                <a:latin typeface="Times New Roman" charset="0"/>
              </a:rPr>
              <a:t>zenkhying</a:t>
            </a:r>
            <a:r>
              <a:rPr lang="en-US" sz="4000" i="1" dirty="0">
                <a:solidFill>
                  <a:schemeClr val="tx2"/>
                </a:solidFill>
                <a:latin typeface="Times New Roman" charset="0"/>
              </a:rPr>
              <a:t> </a:t>
            </a:r>
            <a:r>
              <a:rPr lang="en-US" sz="4000" i="1" dirty="0" err="1">
                <a:solidFill>
                  <a:schemeClr val="tx2"/>
                </a:solidFill>
                <a:latin typeface="Times New Roman" charset="0"/>
              </a:rPr>
              <a:t>yi</a:t>
            </a:r>
            <a:r>
              <a:rPr lang="en-US" sz="4000" i="1" dirty="0">
                <a:solidFill>
                  <a:schemeClr val="tx2"/>
                </a:solidFill>
                <a:latin typeface="Times New Roman" charset="0"/>
              </a:rPr>
              <a:t> jiang </a:t>
            </a:r>
            <a:r>
              <a:rPr lang="en-US" sz="4000" i="1" dirty="0" err="1">
                <a:solidFill>
                  <a:schemeClr val="tx2"/>
                </a:solidFill>
                <a:latin typeface="Times New Roman" charset="0"/>
              </a:rPr>
              <a:t>tona</a:t>
            </a:r>
            <a:r>
              <a:rPr lang="en-US" sz="4000" i="1" dirty="0">
                <a:solidFill>
                  <a:schemeClr val="tx2"/>
                </a:solidFill>
                <a:latin typeface="Times New Roman" charset="0"/>
              </a:rPr>
              <a:t> </a:t>
            </a:r>
            <a:r>
              <a:rPr lang="en-US" sz="4000" i="1" dirty="0" err="1">
                <a:solidFill>
                  <a:schemeClr val="tx2"/>
                </a:solidFill>
                <a:latin typeface="Times New Roman" charset="0"/>
              </a:rPr>
              <a:t>shikhvu</a:t>
            </a:r>
            <a:r>
              <a:rPr lang="en-US" sz="4000" i="1" dirty="0">
                <a:solidFill>
                  <a:schemeClr val="tx2"/>
                </a:solidFill>
                <a:latin typeface="Times New Roman" charset="0"/>
              </a:rPr>
              <a:t> ji to </a:t>
            </a:r>
            <a:r>
              <a:rPr lang="en-US" sz="4000" i="1" dirty="0" err="1">
                <a:solidFill>
                  <a:schemeClr val="tx2"/>
                </a:solidFill>
                <a:latin typeface="Times New Roman" charset="0"/>
              </a:rPr>
              <a:t>kji</a:t>
            </a:r>
            <a:r>
              <a:rPr lang="en-US" sz="4000" i="1" dirty="0">
                <a:solidFill>
                  <a:schemeClr val="tx2"/>
                </a:solidFill>
                <a:latin typeface="Times New Roman" charset="0"/>
              </a:rPr>
              <a:t> silo </a:t>
            </a:r>
            <a:r>
              <a:rPr lang="en-US" sz="4000" i="1" dirty="0" err="1">
                <a:solidFill>
                  <a:schemeClr val="tx2"/>
                </a:solidFill>
                <a:latin typeface="Times New Roman" charset="0"/>
              </a:rPr>
              <a:t>rocho</a:t>
            </a:r>
            <a:r>
              <a:rPr lang="en-US" sz="4000" i="1" dirty="0">
                <a:solidFill>
                  <a:schemeClr val="tx2"/>
                </a:solidFill>
                <a:latin typeface="Times New Roman" charset="0"/>
              </a:rPr>
              <a:t> to </a:t>
            </a:r>
            <a:r>
              <a:rPr lang="en-US" sz="4000" i="1" dirty="0" err="1">
                <a:solidFill>
                  <a:schemeClr val="tx2"/>
                </a:solidFill>
                <a:latin typeface="Times New Roman" charset="0"/>
              </a:rPr>
              <a:t>ti</a:t>
            </a:r>
            <a:r>
              <a:rPr lang="en-US" sz="4000" i="1" dirty="0">
                <a:solidFill>
                  <a:schemeClr val="tx2"/>
                </a:solidFill>
                <a:latin typeface="Times New Roman" charset="0"/>
              </a:rPr>
              <a:t> </a:t>
            </a:r>
            <a:r>
              <a:rPr lang="en-US" sz="4000" i="1" dirty="0" err="1">
                <a:solidFill>
                  <a:schemeClr val="tx2"/>
                </a:solidFill>
                <a:latin typeface="Times New Roman" charset="0"/>
              </a:rPr>
              <a:t>nchumtava</a:t>
            </a:r>
            <a:r>
              <a:rPr lang="en-US" sz="4000" i="1" dirty="0">
                <a:solidFill>
                  <a:schemeClr val="tx2"/>
                </a:solidFill>
                <a:latin typeface="Times New Roman" charset="0"/>
              </a:rPr>
              <a:t>; </a:t>
            </a:r>
            <a:r>
              <a:rPr lang="en-US" sz="4000" i="1" u="sng" dirty="0">
                <a:solidFill>
                  <a:schemeClr val="tx2"/>
                </a:solidFill>
                <a:latin typeface="Times New Roman" charset="0"/>
              </a:rPr>
              <a:t>Ana jiang </a:t>
            </a:r>
            <a:r>
              <a:rPr lang="en-US" sz="4000" i="1" u="sng" dirty="0" err="1">
                <a:solidFill>
                  <a:schemeClr val="tx2"/>
                </a:solidFill>
                <a:latin typeface="Times New Roman" charset="0"/>
              </a:rPr>
              <a:t>monthuklo</a:t>
            </a:r>
            <a:r>
              <a:rPr lang="en-US" sz="4000" i="1" u="sng" dirty="0">
                <a:solidFill>
                  <a:schemeClr val="tx2"/>
                </a:solidFill>
                <a:latin typeface="Times New Roman" charset="0"/>
              </a:rPr>
              <a:t> </a:t>
            </a:r>
            <a:r>
              <a:rPr lang="en-US" sz="4000" i="1" u="sng" dirty="0" err="1">
                <a:solidFill>
                  <a:schemeClr val="tx2"/>
                </a:solidFill>
                <a:latin typeface="Times New Roman" charset="0"/>
              </a:rPr>
              <a:t>rocho</a:t>
            </a:r>
            <a:r>
              <a:rPr lang="en-US" sz="4000" i="1" u="sng" dirty="0">
                <a:solidFill>
                  <a:schemeClr val="tx2"/>
                </a:solidFill>
                <a:latin typeface="Times New Roman" charset="0"/>
              </a:rPr>
              <a:t> </a:t>
            </a:r>
            <a:r>
              <a:rPr lang="en-US" sz="4000" i="1" u="sng" dirty="0" err="1">
                <a:solidFill>
                  <a:schemeClr val="tx2"/>
                </a:solidFill>
                <a:latin typeface="Times New Roman" charset="0"/>
              </a:rPr>
              <a:t>mek</a:t>
            </a:r>
            <a:r>
              <a:rPr lang="en-US" sz="4000" i="1" u="sng" dirty="0">
                <a:solidFill>
                  <a:schemeClr val="tx2"/>
                </a:solidFill>
                <a:latin typeface="Times New Roman" charset="0"/>
              </a:rPr>
              <a:t> </a:t>
            </a:r>
            <a:r>
              <a:rPr lang="en-US" sz="4000" i="1" u="sng" dirty="0" err="1">
                <a:solidFill>
                  <a:schemeClr val="tx2"/>
                </a:solidFill>
                <a:latin typeface="Times New Roman" charset="0"/>
              </a:rPr>
              <a:t>tolia</a:t>
            </a:r>
            <a:r>
              <a:rPr lang="en-US" sz="4000" i="1" u="sng" dirty="0">
                <a:solidFill>
                  <a:schemeClr val="tx2"/>
                </a:solidFill>
                <a:latin typeface="Times New Roman" charset="0"/>
              </a:rPr>
              <a:t> </a:t>
            </a:r>
            <a:r>
              <a:rPr lang="en-US" sz="4000" i="1" u="sng" dirty="0" err="1">
                <a:solidFill>
                  <a:schemeClr val="tx2"/>
                </a:solidFill>
                <a:latin typeface="Times New Roman" charset="0"/>
              </a:rPr>
              <a:t>benthuko</a:t>
            </a:r>
            <a:r>
              <a:rPr lang="en-US" sz="4000" i="1" u="sng" dirty="0">
                <a:solidFill>
                  <a:schemeClr val="tx2"/>
                </a:solidFill>
                <a:latin typeface="Times New Roman" charset="0"/>
              </a:rPr>
              <a:t> </a:t>
            </a:r>
            <a:r>
              <a:rPr lang="en-US" sz="4000" i="1" u="sng" dirty="0" err="1">
                <a:solidFill>
                  <a:schemeClr val="tx2"/>
                </a:solidFill>
                <a:latin typeface="Times New Roman" charset="0"/>
              </a:rPr>
              <a:t>rocho</a:t>
            </a:r>
            <a:r>
              <a:rPr lang="en-US" sz="4000" i="1" u="sng" dirty="0">
                <a:solidFill>
                  <a:schemeClr val="tx2"/>
                </a:solidFill>
                <a:latin typeface="Times New Roman" charset="0"/>
              </a:rPr>
              <a:t>.</a:t>
            </a:r>
            <a:r>
              <a:rPr lang="en-US" altLang="ja-JP" sz="4000" i="1" u="sng" dirty="0">
                <a:solidFill>
                  <a:schemeClr val="tx2"/>
                </a:solidFill>
                <a:latin typeface="Times New Roman" charset="0"/>
              </a:rPr>
              <a:t>"</a:t>
            </a:r>
            <a:endParaRPr lang="en-US" sz="4000" i="1" u="sng" dirty="0">
              <a:solidFill>
                <a:schemeClr val="tx2"/>
              </a:solidFill>
              <a:latin typeface="Times New Roman" charset="0"/>
            </a:endParaRPr>
          </a:p>
        </p:txBody>
      </p:sp>
      <p:sp>
        <p:nvSpPr>
          <p:cNvPr id="47107" name="Rectangle 3"/>
          <p:cNvSpPr>
            <a:spLocks noChangeArrowheads="1"/>
          </p:cNvSpPr>
          <p:nvPr/>
        </p:nvSpPr>
        <p:spPr bwMode="auto">
          <a:xfrm>
            <a:off x="1471613" y="536575"/>
            <a:ext cx="6545262" cy="92076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spcBef>
                <a:spcPct val="50000"/>
              </a:spcBef>
              <a:defRPr/>
            </a:pPr>
            <a:r>
              <a:rPr lang="en-US" sz="5400" i="1" dirty="0">
                <a:latin typeface="Times New Roman" charset="0"/>
                <a:ea typeface="+mn-ea"/>
                <a:cs typeface="+mn-cs"/>
              </a:rPr>
              <a:t>MATHI 5:17</a:t>
            </a:r>
          </a:p>
        </p:txBody>
      </p:sp>
      <p:sp>
        <p:nvSpPr>
          <p:cNvPr id="47109" name="Rectangle 5"/>
          <p:cNvSpPr>
            <a:spLocks noChangeArrowheads="1"/>
          </p:cNvSpPr>
          <p:nvPr/>
        </p:nvSpPr>
        <p:spPr bwMode="auto">
          <a:xfrm>
            <a:off x="1411287" y="3583577"/>
            <a:ext cx="6770415" cy="1924606"/>
          </a:xfrm>
          <a:prstGeom prst="rect">
            <a:avLst/>
          </a:prstGeom>
          <a:noFill/>
          <a:ln w="12700">
            <a:noFill/>
            <a:miter lim="800000"/>
            <a:headEnd/>
            <a:tailEnd/>
          </a:ln>
          <a:effectLst>
            <a:outerShdw blurRad="63500" dist="143684" dir="2700000" algn="ctr" rotWithShape="0">
              <a:schemeClr val="bg2">
                <a:alpha val="74998"/>
              </a:schemeClr>
            </a:outerShdw>
          </a:effectLst>
        </p:spPr>
        <p:txBody>
          <a:bodyPr wrap="square" lIns="90487" tIns="44450" rIns="90487" bIns="44450">
            <a:spAutoFit/>
          </a:bodyPr>
          <a:lstStyle/>
          <a:p>
            <a:pPr>
              <a:spcBef>
                <a:spcPct val="50000"/>
              </a:spcBef>
              <a:defRPr/>
            </a:pPr>
            <a:r>
              <a:rPr lang="en-US" sz="4000" i="1" dirty="0">
                <a:solidFill>
                  <a:srgbClr val="FF3300"/>
                </a:solidFill>
                <a:latin typeface="Times New Roman" charset="0"/>
                <a:ea typeface="+mn-ea"/>
                <a:cs typeface="+mn-cs"/>
              </a:rPr>
              <a:t>                     </a:t>
            </a:r>
            <a:r>
              <a:rPr lang="en-US" sz="4000" i="1" u="sng" dirty="0">
                <a:solidFill>
                  <a:srgbClr val="33CC33"/>
                </a:solidFill>
                <a:latin typeface="Times New Roman" charset="0"/>
                <a:ea typeface="+mn-ea"/>
                <a:cs typeface="+mn-cs"/>
              </a:rPr>
              <a:t>Ana jiang </a:t>
            </a:r>
            <a:r>
              <a:rPr lang="en-US" sz="4000" i="1" u="sng" dirty="0" err="1">
                <a:solidFill>
                  <a:srgbClr val="33CC33"/>
                </a:solidFill>
                <a:latin typeface="Times New Roman" charset="0"/>
                <a:ea typeface="+mn-ea"/>
                <a:cs typeface="+mn-cs"/>
              </a:rPr>
              <a:t>monthuklo</a:t>
            </a:r>
            <a:r>
              <a:rPr lang="en-US" sz="4000" i="1" u="sng" dirty="0">
                <a:solidFill>
                  <a:srgbClr val="33CC33"/>
                </a:solidFill>
                <a:latin typeface="Times New Roman" charset="0"/>
                <a:ea typeface="+mn-ea"/>
                <a:cs typeface="+mn-cs"/>
              </a:rPr>
              <a:t> </a:t>
            </a:r>
            <a:r>
              <a:rPr lang="en-US" sz="4000" i="1" u="sng" dirty="0" err="1">
                <a:solidFill>
                  <a:srgbClr val="33CC33"/>
                </a:solidFill>
                <a:latin typeface="Times New Roman" charset="0"/>
                <a:ea typeface="+mn-ea"/>
                <a:cs typeface="+mn-cs"/>
              </a:rPr>
              <a:t>rocho</a:t>
            </a:r>
            <a:r>
              <a:rPr lang="en-US" sz="4000" i="1" u="sng" dirty="0">
                <a:solidFill>
                  <a:srgbClr val="33CC33"/>
                </a:solidFill>
                <a:latin typeface="Times New Roman" charset="0"/>
                <a:ea typeface="+mn-ea"/>
                <a:cs typeface="+mn-cs"/>
              </a:rPr>
              <a:t> </a:t>
            </a:r>
            <a:r>
              <a:rPr lang="en-US" sz="4000" i="1" u="sng" dirty="0" err="1">
                <a:solidFill>
                  <a:srgbClr val="33CC33"/>
                </a:solidFill>
                <a:latin typeface="Times New Roman" charset="0"/>
                <a:ea typeface="+mn-ea"/>
                <a:cs typeface="+mn-cs"/>
              </a:rPr>
              <a:t>mek</a:t>
            </a:r>
            <a:r>
              <a:rPr lang="en-US" sz="4000" i="1" u="sng" dirty="0">
                <a:solidFill>
                  <a:srgbClr val="33CC33"/>
                </a:solidFill>
                <a:latin typeface="Times New Roman" charset="0"/>
                <a:ea typeface="+mn-ea"/>
                <a:cs typeface="+mn-cs"/>
              </a:rPr>
              <a:t> </a:t>
            </a:r>
            <a:r>
              <a:rPr lang="en-US" sz="4000" i="1" u="sng" dirty="0" err="1">
                <a:solidFill>
                  <a:srgbClr val="33CC33"/>
                </a:solidFill>
                <a:latin typeface="Times New Roman" charset="0"/>
                <a:ea typeface="+mn-ea"/>
                <a:cs typeface="+mn-cs"/>
              </a:rPr>
              <a:t>tolia</a:t>
            </a:r>
            <a:r>
              <a:rPr lang="en-US" sz="4000" i="1" u="sng" dirty="0">
                <a:solidFill>
                  <a:srgbClr val="33CC33"/>
                </a:solidFill>
                <a:latin typeface="Times New Roman" charset="0"/>
                <a:ea typeface="+mn-ea"/>
                <a:cs typeface="+mn-cs"/>
              </a:rPr>
              <a:t> </a:t>
            </a:r>
            <a:r>
              <a:rPr lang="en-US" sz="4000" i="1" u="sng" dirty="0" err="1">
                <a:solidFill>
                  <a:srgbClr val="33CC33"/>
                </a:solidFill>
                <a:latin typeface="Times New Roman" charset="0"/>
                <a:ea typeface="+mn-ea"/>
                <a:cs typeface="+mn-cs"/>
              </a:rPr>
              <a:t>benthuko</a:t>
            </a:r>
            <a:r>
              <a:rPr lang="en-US" sz="4000" i="1" u="sng" dirty="0">
                <a:solidFill>
                  <a:srgbClr val="33CC33"/>
                </a:solidFill>
                <a:latin typeface="Times New Roman" charset="0"/>
                <a:ea typeface="+mn-ea"/>
                <a:cs typeface="+mn-cs"/>
              </a:rPr>
              <a:t> </a:t>
            </a:r>
            <a:r>
              <a:rPr lang="en-US" sz="4000" i="1" u="sng" dirty="0" err="1">
                <a:solidFill>
                  <a:srgbClr val="33CC33"/>
                </a:solidFill>
                <a:latin typeface="Times New Roman" charset="0"/>
                <a:ea typeface="+mn-ea"/>
                <a:cs typeface="+mn-cs"/>
              </a:rPr>
              <a:t>rocho</a:t>
            </a:r>
            <a:r>
              <a:rPr lang="en-US" sz="4000" i="1" u="sng" dirty="0">
                <a:solidFill>
                  <a:srgbClr val="33CC33"/>
                </a:solidFill>
                <a:latin typeface="Times New Roman" charset="0"/>
                <a:ea typeface="+mn-ea"/>
                <a:cs typeface="+mn-cs"/>
              </a:rPr>
              <a:t>."</a:t>
            </a:r>
          </a:p>
        </p:txBody>
      </p:sp>
      <p:sp>
        <p:nvSpPr>
          <p:cNvPr id="34820"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821" name="Text Box 8"/>
          <p:cNvSpPr txBox="1">
            <a:spLocks noChangeArrowheads="1"/>
          </p:cNvSpPr>
          <p:nvPr/>
        </p:nvSpPr>
        <p:spPr bwMode="auto">
          <a:xfrm>
            <a:off x="8902700" y="53482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34822"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7114"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7117"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11</a:t>
            </a:r>
          </a:p>
        </p:txBody>
      </p:sp>
      <p:sp>
        <p:nvSpPr>
          <p:cNvPr id="34825" name="Text Box 31"/>
          <p:cNvSpPr txBox="1">
            <a:spLocks noChangeArrowheads="1"/>
          </p:cNvSpPr>
          <p:nvPr/>
        </p:nvSpPr>
        <p:spPr bwMode="auto">
          <a:xfrm>
            <a:off x="8582025" y="6435725"/>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7109"/>
                                        </p:tgtEl>
                                        <p:attrNameLst>
                                          <p:attrName>style.visibility</p:attrName>
                                        </p:attrNameLst>
                                      </p:cBhvr>
                                      <p:to>
                                        <p:strVal val="visible"/>
                                      </p:to>
                                    </p:set>
                                    <p:anim calcmode="lin" valueType="num">
                                      <p:cBhvr>
                                        <p:cTn id="7" dur="500" fill="hold"/>
                                        <p:tgtEl>
                                          <p:spTgt spid="47109"/>
                                        </p:tgtEl>
                                        <p:attrNameLst>
                                          <p:attrName>ppt_w</p:attrName>
                                        </p:attrNameLst>
                                      </p:cBhvr>
                                      <p:tavLst>
                                        <p:tav tm="0">
                                          <p:val>
                                            <p:fltVal val="0"/>
                                          </p:val>
                                        </p:tav>
                                        <p:tav tm="100000">
                                          <p:val>
                                            <p:strVal val="#ppt_w"/>
                                          </p:val>
                                        </p:tav>
                                      </p:tavLst>
                                    </p:anim>
                                    <p:anim calcmode="lin" valueType="num">
                                      <p:cBhvr>
                                        <p:cTn id="8" dur="500" fill="hold"/>
                                        <p:tgtEl>
                                          <p:spTgt spid="47109"/>
                                        </p:tgtEl>
                                        <p:attrNameLst>
                                          <p:attrName>ppt_h</p:attrName>
                                        </p:attrNameLst>
                                      </p:cBhvr>
                                      <p:tavLst>
                                        <p:tav tm="0">
                                          <p:val>
                                            <p:fltVal val="0"/>
                                          </p:val>
                                        </p:tav>
                                        <p:tav tm="100000">
                                          <p:val>
                                            <p:strVal val="#ppt_h"/>
                                          </p:val>
                                        </p:tav>
                                      </p:tavLst>
                                    </p:anim>
                                    <p:anim calcmode="lin" valueType="num">
                                      <p:cBhvr>
                                        <p:cTn id="9" dur="500" fill="hold"/>
                                        <p:tgtEl>
                                          <p:spTgt spid="47109"/>
                                        </p:tgtEl>
                                        <p:attrNameLst>
                                          <p:attrName>ppt_x</p:attrName>
                                        </p:attrNameLst>
                                      </p:cBhvr>
                                      <p:tavLst>
                                        <p:tav tm="0">
                                          <p:val>
                                            <p:fltVal val="0.5"/>
                                          </p:val>
                                        </p:tav>
                                        <p:tav tm="100000">
                                          <p:val>
                                            <p:strVal val="#ppt_x"/>
                                          </p:val>
                                        </p:tav>
                                      </p:tavLst>
                                    </p:anim>
                                    <p:anim calcmode="lin" valueType="num">
                                      <p:cBhvr>
                                        <p:cTn id="10" dur="500" fill="hold"/>
                                        <p:tgtEl>
                                          <p:spTgt spid="4710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5" name="Picture 49"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4051" name="Rectangle 3"/>
          <p:cNvSpPr>
            <a:spLocks noChangeArrowheads="1"/>
          </p:cNvSpPr>
          <p:nvPr/>
        </p:nvSpPr>
        <p:spPr bwMode="auto">
          <a:xfrm>
            <a:off x="0" y="-30480"/>
            <a:ext cx="9144000" cy="5749925"/>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4052" name="Rectangle 4"/>
          <p:cNvSpPr>
            <a:spLocks noChangeArrowheads="1"/>
          </p:cNvSpPr>
          <p:nvPr/>
        </p:nvSpPr>
        <p:spPr bwMode="auto">
          <a:xfrm>
            <a:off x="2735263" y="715963"/>
            <a:ext cx="3636962" cy="1086964"/>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4000" i="1" dirty="0">
                <a:solidFill>
                  <a:schemeClr val="tx2"/>
                </a:solidFill>
                <a:latin typeface="Kosher-Normal" charset="0"/>
              </a:rPr>
              <a:t>ANRAHAM NTSATA</a:t>
            </a:r>
            <a:endParaRPr lang="en-US" sz="4400" i="1" dirty="0">
              <a:solidFill>
                <a:schemeClr val="tx2"/>
              </a:solidFill>
              <a:latin typeface="Kosher-Normal" charset="0"/>
            </a:endParaRPr>
          </a:p>
        </p:txBody>
      </p:sp>
      <p:sp>
        <p:nvSpPr>
          <p:cNvPr id="514053" name="Rectangle 5"/>
          <p:cNvSpPr>
            <a:spLocks noChangeArrowheads="1"/>
          </p:cNvSpPr>
          <p:nvPr/>
        </p:nvSpPr>
        <p:spPr bwMode="auto">
          <a:xfrm>
            <a:off x="650875" y="681038"/>
            <a:ext cx="1881188"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D2558"/>
                </a:solidFill>
                <a:latin typeface="Helvetica" charset="0"/>
                <a:ea typeface="+mn-ea"/>
                <a:cs typeface="+mn-cs"/>
              </a:rPr>
              <a:t>Abraham </a:t>
            </a:r>
            <a:r>
              <a:rPr lang="en-US" sz="2400" dirty="0" err="1">
                <a:solidFill>
                  <a:srgbClr val="FD2558"/>
                </a:solidFill>
                <a:latin typeface="Helvetica" charset="0"/>
                <a:ea typeface="+mn-ea"/>
                <a:cs typeface="+mn-cs"/>
              </a:rPr>
              <a:t>Etsa</a:t>
            </a:r>
            <a:r>
              <a:rPr lang="en-US" sz="2400" dirty="0">
                <a:solidFill>
                  <a:srgbClr val="FD2558"/>
                </a:solidFill>
                <a:latin typeface="Helvetica" charset="0"/>
                <a:ea typeface="+mn-ea"/>
                <a:cs typeface="+mn-cs"/>
              </a:rPr>
              <a:t> ji </a:t>
            </a:r>
          </a:p>
          <a:p>
            <a:pPr algn="r">
              <a:defRPr/>
            </a:pPr>
            <a:r>
              <a:rPr lang="en-US" sz="2400" dirty="0">
                <a:latin typeface="Helvetica" charset="0"/>
                <a:ea typeface="+mn-ea"/>
                <a:cs typeface="+mn-cs"/>
              </a:rPr>
              <a:t>Gen. 12:1-3</a:t>
            </a:r>
          </a:p>
        </p:txBody>
      </p:sp>
      <p:sp>
        <p:nvSpPr>
          <p:cNvPr id="514055"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405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405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405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405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406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6875"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4063" name="Text Box 15"/>
          <p:cNvSpPr txBox="1">
            <a:spLocks noChangeArrowheads="1"/>
          </p:cNvSpPr>
          <p:nvPr/>
        </p:nvSpPr>
        <p:spPr bwMode="auto">
          <a:xfrm>
            <a:off x="6159500" y="649288"/>
            <a:ext cx="2670175" cy="83099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err="1">
                <a:solidFill>
                  <a:srgbClr val="FD2558"/>
                </a:solidFill>
                <a:latin typeface="Helvetica" charset="0"/>
              </a:rPr>
              <a:t>Ntsata</a:t>
            </a:r>
            <a:endParaRPr lang="en-US" sz="2400" dirty="0">
              <a:solidFill>
                <a:srgbClr val="FD2558"/>
              </a:solidFill>
              <a:latin typeface="Helvetica" charset="0"/>
            </a:endParaRPr>
          </a:p>
          <a:p>
            <a:pPr>
              <a:defRPr/>
            </a:pPr>
            <a:r>
              <a:rPr lang="en-US" sz="2400" dirty="0">
                <a:latin typeface="Helvetica" charset="0"/>
              </a:rPr>
              <a:t>Gen. 15:9-18</a:t>
            </a:r>
            <a:endParaRPr lang="en-US" sz="2000" b="0" dirty="0"/>
          </a:p>
        </p:txBody>
      </p:sp>
      <p:sp>
        <p:nvSpPr>
          <p:cNvPr id="514077" name="Rectangle 29"/>
          <p:cNvSpPr>
            <a:spLocks noChangeArrowheads="1"/>
          </p:cNvSpPr>
          <p:nvPr/>
        </p:nvSpPr>
        <p:spPr bwMode="auto">
          <a:xfrm>
            <a:off x="315913" y="5922963"/>
            <a:ext cx="8634412" cy="458787"/>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dirty="0">
                <a:solidFill>
                  <a:srgbClr val="FFFF39"/>
                </a:solidFill>
                <a:latin typeface="Helvetica" charset="0"/>
                <a:ea typeface="+mn-ea"/>
                <a:cs typeface="+mn-cs"/>
              </a:rPr>
              <a:t>The Very "Backbone" of Biblical Revelation</a:t>
            </a:r>
          </a:p>
        </p:txBody>
      </p:sp>
      <p:sp>
        <p:nvSpPr>
          <p:cNvPr id="514085" name="Rectangle 37"/>
          <p:cNvSpPr>
            <a:spLocks noChangeArrowheads="1"/>
          </p:cNvSpPr>
          <p:nvPr/>
        </p:nvSpPr>
        <p:spPr bwMode="auto">
          <a:xfrm>
            <a:off x="703263" y="2195513"/>
            <a:ext cx="8043862" cy="2121093"/>
          </a:xfrm>
          <a:prstGeom prst="rect">
            <a:avLst/>
          </a:prstGeom>
          <a:noFill/>
          <a:ln w="12700">
            <a:noFill/>
            <a:miter lim="800000"/>
            <a:headEnd/>
            <a:tailEnd/>
          </a:ln>
          <a:effectLst>
            <a:outerShdw blurRad="63500" dist="162639" dir="3080412" algn="ctr" rotWithShape="0">
              <a:schemeClr val="bg2">
                <a:alpha val="74998"/>
              </a:schemeClr>
            </a:outerShdw>
          </a:effectLst>
        </p:spPr>
        <p:txBody>
          <a:bodyPr lIns="90487" tIns="44450" rIns="90487" bIns="44450">
            <a:spAutoFit/>
          </a:bodyPr>
          <a:lstStyle/>
          <a:p>
            <a:pPr algn="ctr">
              <a:defRPr/>
            </a:pPr>
            <a:r>
              <a:rPr lang="en-US" sz="6600" dirty="0" err="1">
                <a:solidFill>
                  <a:schemeClr val="folHlink"/>
                </a:solidFill>
                <a:latin typeface="Helvetica" charset="0"/>
                <a:ea typeface="+mn-ea"/>
                <a:cs typeface="+mn-cs"/>
              </a:rPr>
              <a:t>Ntsata</a:t>
            </a:r>
            <a:r>
              <a:rPr lang="en-US" sz="6600" dirty="0">
                <a:solidFill>
                  <a:schemeClr val="folHlink"/>
                </a:solidFill>
                <a:latin typeface="Helvetica" charset="0"/>
                <a:ea typeface="+mn-ea"/>
                <a:cs typeface="+mn-cs"/>
              </a:rPr>
              <a:t> jiang </a:t>
            </a:r>
            <a:r>
              <a:rPr lang="en-US" sz="6600" dirty="0" err="1">
                <a:solidFill>
                  <a:schemeClr val="folHlink"/>
                </a:solidFill>
                <a:latin typeface="Helvetica" charset="0"/>
                <a:ea typeface="+mn-ea"/>
                <a:cs typeface="+mn-cs"/>
              </a:rPr>
              <a:t>chungi</a:t>
            </a:r>
            <a:r>
              <a:rPr lang="en-US" sz="6600" dirty="0">
                <a:solidFill>
                  <a:schemeClr val="folHlink"/>
                </a:solidFill>
                <a:latin typeface="Helvetica" charset="0"/>
                <a:ea typeface="+mn-ea"/>
                <a:cs typeface="+mn-cs"/>
              </a:rPr>
              <a:t> </a:t>
            </a:r>
            <a:r>
              <a:rPr lang="en-US" sz="6600" dirty="0" err="1">
                <a:solidFill>
                  <a:schemeClr val="folHlink"/>
                </a:solidFill>
                <a:latin typeface="Helvetica" charset="0"/>
                <a:ea typeface="+mn-ea"/>
                <a:cs typeface="+mn-cs"/>
              </a:rPr>
              <a:t>ntsata</a:t>
            </a:r>
            <a:r>
              <a:rPr lang="en-US" sz="6600" dirty="0">
                <a:solidFill>
                  <a:schemeClr val="folHlink"/>
                </a:solidFill>
                <a:latin typeface="Helvetica" charset="0"/>
                <a:ea typeface="+mn-ea"/>
                <a:cs typeface="+mn-cs"/>
              </a:rPr>
              <a:t> jiang </a:t>
            </a:r>
            <a:r>
              <a:rPr lang="en-US" sz="6600" dirty="0" err="1">
                <a:solidFill>
                  <a:schemeClr val="folHlink"/>
                </a:solidFill>
                <a:latin typeface="Helvetica" charset="0"/>
                <a:ea typeface="+mn-ea"/>
                <a:cs typeface="+mn-cs"/>
              </a:rPr>
              <a:t>zetav</a:t>
            </a:r>
            <a:r>
              <a:rPr lang="en-US" sz="6600" dirty="0">
                <a:solidFill>
                  <a:schemeClr val="folHlink"/>
                </a:solidFill>
                <a:latin typeface="Helvetica" charset="0"/>
                <a:ea typeface="+mn-ea"/>
                <a:cs typeface="+mn-cs"/>
              </a:rPr>
              <a:t> </a:t>
            </a:r>
          </a:p>
        </p:txBody>
      </p:sp>
      <p:sp>
        <p:nvSpPr>
          <p:cNvPr id="514087" name="Text Box 39"/>
          <p:cNvSpPr txBox="1">
            <a:spLocks noChangeArrowheads="1"/>
          </p:cNvSpPr>
          <p:nvPr/>
        </p:nvSpPr>
        <p:spPr bwMode="auto">
          <a:xfrm>
            <a:off x="685800" y="4936044"/>
            <a:ext cx="8080375" cy="58477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dirty="0">
                <a:solidFill>
                  <a:srgbClr val="FFFF00"/>
                </a:solidFill>
                <a:ea typeface="+mn-ea"/>
                <a:cs typeface="+mn-cs"/>
              </a:rPr>
              <a:t>ENHUNGAHA EKHA NZANCHI #14</a:t>
            </a:r>
          </a:p>
        </p:txBody>
      </p:sp>
      <p:sp>
        <p:nvSpPr>
          <p:cNvPr id="36880" name="Text Box 40"/>
          <p:cNvSpPr txBox="1">
            <a:spLocks noChangeArrowheads="1"/>
          </p:cNvSpPr>
          <p:nvPr/>
        </p:nvSpPr>
        <p:spPr bwMode="auto">
          <a:xfrm>
            <a:off x="8666163" y="4535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36881" name="Text Box 4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4090" name="Rectangle 4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4093"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12</a:t>
            </a:r>
          </a:p>
        </p:txBody>
      </p:sp>
      <p:sp>
        <p:nvSpPr>
          <p:cNvPr id="36884" name="Text Box 47"/>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4096" name="Rectangle 48"/>
          <p:cNvSpPr>
            <a:spLocks noChangeArrowheads="1"/>
          </p:cNvSpPr>
          <p:nvPr/>
        </p:nvSpPr>
        <p:spPr bwMode="auto">
          <a:xfrm>
            <a:off x="751681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4085"/>
                                        </p:tgtEl>
                                        <p:attrNameLst>
                                          <p:attrName>style.visibility</p:attrName>
                                        </p:attrNameLst>
                                      </p:cBhvr>
                                      <p:to>
                                        <p:strVal val="visible"/>
                                      </p:to>
                                    </p:set>
                                    <p:animEffect transition="in" filter="fade">
                                      <p:cBhvr>
                                        <p:cTn id="7" dur="1000"/>
                                        <p:tgtEl>
                                          <p:spTgt spid="514085"/>
                                        </p:tgtEl>
                                      </p:cBhvr>
                                    </p:animEffect>
                                  </p:childTnLst>
                                </p:cTn>
                              </p:par>
                            </p:childTnLst>
                          </p:cTn>
                        </p:par>
                        <p:par>
                          <p:cTn id="8" fill="hold" nodeType="afterGroup">
                            <p:stCondLst>
                              <p:cond delay="1000"/>
                            </p:stCondLst>
                            <p:childTnLst>
                              <p:par>
                                <p:cTn id="9" presetID="2" presetClass="entr" presetSubtype="12" fill="hold" grpId="0" nodeType="afterEffect">
                                  <p:stCondLst>
                                    <p:cond delay="0"/>
                                  </p:stCondLst>
                                  <p:childTnLst>
                                    <p:set>
                                      <p:cBhvr>
                                        <p:cTn id="10" dur="1" fill="hold">
                                          <p:stCondLst>
                                            <p:cond delay="0"/>
                                          </p:stCondLst>
                                        </p:cTn>
                                        <p:tgtEl>
                                          <p:spTgt spid="514087"/>
                                        </p:tgtEl>
                                        <p:attrNameLst>
                                          <p:attrName>style.visibility</p:attrName>
                                        </p:attrNameLst>
                                      </p:cBhvr>
                                      <p:to>
                                        <p:strVal val="visible"/>
                                      </p:to>
                                    </p:set>
                                    <p:anim calcmode="lin" valueType="num">
                                      <p:cBhvr additive="base">
                                        <p:cTn id="11" dur="500" fill="hold"/>
                                        <p:tgtEl>
                                          <p:spTgt spid="514087"/>
                                        </p:tgtEl>
                                        <p:attrNameLst>
                                          <p:attrName>ppt_x</p:attrName>
                                        </p:attrNameLst>
                                      </p:cBhvr>
                                      <p:tavLst>
                                        <p:tav tm="0">
                                          <p:val>
                                            <p:strVal val="0-#ppt_w/2"/>
                                          </p:val>
                                        </p:tav>
                                        <p:tav tm="100000">
                                          <p:val>
                                            <p:strVal val="#ppt_x"/>
                                          </p:val>
                                        </p:tav>
                                      </p:tavLst>
                                    </p:anim>
                                    <p:anim calcmode="lin" valueType="num">
                                      <p:cBhvr additive="base">
                                        <p:cTn id="12" dur="500" fill="hold"/>
                                        <p:tgtEl>
                                          <p:spTgt spid="5140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85" grpId="0" autoUpdateAnimBg="0"/>
      <p:bldP spid="514087"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4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694"/>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6" name="Rectangle 3"/>
          <p:cNvSpPr>
            <a:spLocks noChangeArrowheads="1"/>
          </p:cNvSpPr>
          <p:nvPr/>
        </p:nvSpPr>
        <p:spPr bwMode="auto">
          <a:xfrm>
            <a:off x="0" y="-33337"/>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20197" name="Rectangle 5"/>
          <p:cNvSpPr>
            <a:spLocks noChangeArrowheads="1"/>
          </p:cNvSpPr>
          <p:nvPr/>
        </p:nvSpPr>
        <p:spPr bwMode="auto">
          <a:xfrm>
            <a:off x="650875" y="681038"/>
            <a:ext cx="1881188"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lvl="0" algn="ctr">
              <a:defRPr/>
            </a:pPr>
            <a:r>
              <a:rPr lang="en-US" sz="2400" dirty="0">
                <a:solidFill>
                  <a:srgbClr val="FD2558"/>
                </a:solidFill>
                <a:latin typeface="Helvetica" charset="0"/>
              </a:rPr>
              <a:t> Abraham </a:t>
            </a:r>
            <a:r>
              <a:rPr lang="en-US" sz="2400" dirty="0" err="1">
                <a:solidFill>
                  <a:srgbClr val="FD2558"/>
                </a:solidFill>
                <a:latin typeface="Helvetica" charset="0"/>
              </a:rPr>
              <a:t>Etsa</a:t>
            </a:r>
            <a:r>
              <a:rPr lang="en-US" sz="2400" dirty="0">
                <a:solidFill>
                  <a:srgbClr val="FD2558"/>
                </a:solidFill>
                <a:latin typeface="Helvetica" charset="0"/>
              </a:rPr>
              <a:t> ji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charset="0"/>
                <a:ea typeface="ＭＳ Ｐゴシック" charset="0"/>
              </a:rPr>
              <a:t>Ben. 12:1-3</a:t>
            </a:r>
          </a:p>
        </p:txBody>
      </p:sp>
      <p:sp>
        <p:nvSpPr>
          <p:cNvPr id="520198" name="Rectangle 6"/>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5BFF5B"/>
                </a:solidFill>
                <a:effectLst/>
                <a:uLnTx/>
                <a:uFillTx/>
                <a:latin typeface="Helvetica" charset="0"/>
                <a:ea typeface="ＭＳ Ｐゴシック" charset="0"/>
              </a:rPr>
              <a:t>META</a:t>
            </a:r>
          </a:p>
        </p:txBody>
      </p:sp>
      <p:sp>
        <p:nvSpPr>
          <p:cNvPr id="520199"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10" name="Line 8"/>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11" name="Line 9"/>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12" name="Line 10"/>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13" name="Line 11"/>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14" name="Line 12"/>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15"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20206" name="Text Box 14"/>
          <p:cNvSpPr txBox="1">
            <a:spLocks noChangeArrowheads="1"/>
          </p:cNvSpPr>
          <p:nvPr/>
        </p:nvSpPr>
        <p:spPr bwMode="auto">
          <a:xfrm>
            <a:off x="6635750" y="649288"/>
            <a:ext cx="2193925" cy="83099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lvl="0">
              <a:defRPr/>
            </a:pPr>
            <a:r>
              <a:rPr lang="en-US" sz="2400" dirty="0" err="1">
                <a:solidFill>
                  <a:srgbClr val="FD2558"/>
                </a:solidFill>
                <a:latin typeface="Helvetica" charset="0"/>
              </a:rPr>
              <a:t>Echumchak</a:t>
            </a:r>
            <a:r>
              <a:rPr lang="en-US" sz="2400" dirty="0">
                <a:solidFill>
                  <a:srgbClr val="FD2558"/>
                </a:solidFill>
                <a:latin typeface="Helvetica" charset="0"/>
              </a:rPr>
              <a:t> ji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charset="0"/>
                <a:ea typeface="ＭＳ Ｐゴシック" charset="0"/>
              </a:rPr>
              <a:t>Ben. 15:9-18</a:t>
            </a:r>
            <a:endParaRPr kumimoji="0" lang="en-US" sz="20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20207" name="Rectangle 15"/>
          <p:cNvSpPr>
            <a:spLocks noChangeArrowheads="1"/>
          </p:cNvSpPr>
          <p:nvPr/>
        </p:nvSpPr>
        <p:spPr bwMode="auto">
          <a:xfrm>
            <a:off x="3635376" y="3582988"/>
            <a:ext cx="188753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5BFF5B"/>
                </a:solidFill>
                <a:effectLst/>
                <a:uLnTx/>
                <a:uFillTx/>
                <a:latin typeface="Helvetica" charset="0"/>
                <a:ea typeface="ＭＳ Ｐゴシック" charset="0"/>
              </a:rPr>
              <a:t>MOTJU</a:t>
            </a:r>
          </a:p>
        </p:txBody>
      </p:sp>
      <p:sp>
        <p:nvSpPr>
          <p:cNvPr id="520208" name="Rectangle 16"/>
          <p:cNvSpPr>
            <a:spLocks noChangeArrowheads="1"/>
          </p:cNvSpPr>
          <p:nvPr/>
        </p:nvSpPr>
        <p:spPr bwMode="auto">
          <a:xfrm>
            <a:off x="5618189" y="3598863"/>
            <a:ext cx="2987649"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5BFF5B"/>
                </a:solidFill>
                <a:effectLst/>
                <a:uLnTx/>
                <a:uFillTx/>
                <a:latin typeface="Helvetica" charset="0"/>
                <a:ea typeface="ＭＳ Ｐゴシック" charset="0"/>
              </a:rPr>
              <a:t>MMHA</a:t>
            </a:r>
          </a:p>
        </p:txBody>
      </p:sp>
      <p:sp>
        <p:nvSpPr>
          <p:cNvPr id="520209" name="Rectangle 17"/>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13:15</a:t>
            </a:r>
          </a:p>
        </p:txBody>
      </p:sp>
      <p:sp>
        <p:nvSpPr>
          <p:cNvPr id="520210" name="Rectangle 18"/>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12:1</a:t>
            </a:r>
          </a:p>
        </p:txBody>
      </p:sp>
      <p:sp>
        <p:nvSpPr>
          <p:cNvPr id="520211" name="Rectangle 19"/>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12:2</a:t>
            </a:r>
          </a:p>
        </p:txBody>
      </p:sp>
      <p:sp>
        <p:nvSpPr>
          <p:cNvPr id="520212" name="Rectangle 20"/>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12:3</a:t>
            </a:r>
          </a:p>
        </p:txBody>
      </p:sp>
      <p:sp>
        <p:nvSpPr>
          <p:cNvPr id="520213" name="Rectangle 21"/>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13:14-16</a:t>
            </a:r>
          </a:p>
        </p:txBody>
      </p:sp>
      <p:sp>
        <p:nvSpPr>
          <p:cNvPr id="520214" name="Rectangle 22"/>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15:9-18</a:t>
            </a:r>
          </a:p>
        </p:txBody>
      </p:sp>
      <p:sp>
        <p:nvSpPr>
          <p:cNvPr id="520215" name="Rectangle 23"/>
          <p:cNvSpPr>
            <a:spLocks noChangeArrowheads="1"/>
          </p:cNvSpPr>
          <p:nvPr/>
        </p:nvSpPr>
        <p:spPr bwMode="auto">
          <a:xfrm>
            <a:off x="315913" y="63658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lvl="0" algn="ctr">
              <a:defRPr/>
            </a:pPr>
            <a:r>
              <a:rPr lang="en-US" sz="2400" i="1" dirty="0">
                <a:solidFill>
                  <a:srgbClr val="FFFF39"/>
                </a:solidFill>
                <a:latin typeface="Helvetica" charset="0"/>
              </a:rPr>
              <a:t>Bible </a:t>
            </a:r>
            <a:r>
              <a:rPr lang="en-US" sz="2400" i="1" dirty="0" err="1">
                <a:solidFill>
                  <a:srgbClr val="FFFF39"/>
                </a:solidFill>
                <a:latin typeface="Helvetica" charset="0"/>
              </a:rPr>
              <a:t>Hungthuk</a:t>
            </a:r>
            <a:r>
              <a:rPr lang="en-US" sz="2400" i="1" dirty="0">
                <a:solidFill>
                  <a:srgbClr val="FFFF39"/>
                </a:solidFill>
                <a:latin typeface="Helvetica" charset="0"/>
              </a:rPr>
              <a:t> “</a:t>
            </a:r>
            <a:r>
              <a:rPr lang="en-US" sz="2400" i="1" dirty="0" err="1">
                <a:solidFill>
                  <a:srgbClr val="FFFF39"/>
                </a:solidFill>
                <a:latin typeface="Helvetica" charset="0"/>
              </a:rPr>
              <a:t>Chenryu</a:t>
            </a:r>
            <a:r>
              <a:rPr lang="en-US" sz="2400" i="1" dirty="0">
                <a:solidFill>
                  <a:srgbClr val="FFFF39"/>
                </a:solidFill>
                <a:latin typeface="Helvetica" charset="0"/>
              </a:rPr>
              <a:t>” ji </a:t>
            </a:r>
          </a:p>
        </p:txBody>
      </p:sp>
      <p:sp>
        <p:nvSpPr>
          <p:cNvPr id="520216" name="Line 24"/>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520217" name="Line 25"/>
          <p:cNvSpPr>
            <a:spLocks noChangeShapeType="1"/>
          </p:cNvSpPr>
          <p:nvPr/>
        </p:nvSpPr>
        <p:spPr bwMode="auto">
          <a:xfrm>
            <a:off x="5913438" y="2036763"/>
            <a:ext cx="1389062" cy="334962"/>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520218" name="Line 26"/>
          <p:cNvSpPr>
            <a:spLocks noChangeShapeType="1"/>
          </p:cNvSpPr>
          <p:nvPr/>
        </p:nvSpPr>
        <p:spPr bwMode="auto">
          <a:xfrm flipH="1">
            <a:off x="4560888" y="2122488"/>
            <a:ext cx="0" cy="293687"/>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520219" name="Rectangle 27"/>
          <p:cNvSpPr>
            <a:spLocks noChangeArrowheads="1"/>
          </p:cNvSpPr>
          <p:nvPr/>
        </p:nvSpPr>
        <p:spPr bwMode="auto">
          <a:xfrm>
            <a:off x="315914" y="2443163"/>
            <a:ext cx="3108324"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Helvetica" charset="0"/>
                <a:ea typeface="ＭＳ Ｐゴシック" charset="0"/>
              </a:rPr>
              <a:t>EKUMECHUNG</a:t>
            </a:r>
          </a:p>
        </p:txBody>
      </p:sp>
      <p:sp>
        <p:nvSpPr>
          <p:cNvPr id="520220" name="Rectangle 28"/>
          <p:cNvSpPr>
            <a:spLocks noChangeArrowheads="1"/>
          </p:cNvSpPr>
          <p:nvPr/>
        </p:nvSpPr>
        <p:spPr bwMode="auto">
          <a:xfrm>
            <a:off x="3635375" y="2422525"/>
            <a:ext cx="21955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Helvetica" charset="0"/>
                <a:ea typeface="ＭＳ Ｐゴシック" charset="0"/>
              </a:rPr>
              <a:t>OTSOINA</a:t>
            </a:r>
          </a:p>
        </p:txBody>
      </p:sp>
      <p:sp>
        <p:nvSpPr>
          <p:cNvPr id="520221" name="Rectangle 29"/>
          <p:cNvSpPr>
            <a:spLocks noChangeArrowheads="1"/>
          </p:cNvSpPr>
          <p:nvPr/>
        </p:nvSpPr>
        <p:spPr bwMode="auto">
          <a:xfrm>
            <a:off x="6208713" y="2438400"/>
            <a:ext cx="293528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Helvetica" charset="0"/>
                <a:ea typeface="ＭＳ Ｐゴシック" charset="0"/>
              </a:rPr>
              <a:t>KIAMAN</a:t>
            </a:r>
          </a:p>
        </p:txBody>
      </p:sp>
      <p:grpSp>
        <p:nvGrpSpPr>
          <p:cNvPr id="123932" name="Group 31"/>
          <p:cNvGrpSpPr>
            <a:grpSpLocks/>
          </p:cNvGrpSpPr>
          <p:nvPr/>
        </p:nvGrpSpPr>
        <p:grpSpPr bwMode="auto">
          <a:xfrm>
            <a:off x="190500" y="1152525"/>
            <a:ext cx="307975" cy="4992688"/>
            <a:chOff x="120" y="726"/>
            <a:chExt cx="194" cy="3145"/>
          </a:xfrm>
        </p:grpSpPr>
        <p:sp>
          <p:nvSpPr>
            <p:cNvPr id="123938"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39"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40"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41"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grpSp>
      <p:sp>
        <p:nvSpPr>
          <p:cNvPr id="123933" name="Text Box 3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20232" name="Rectangle 40"/>
          <p:cNvSpPr>
            <a:spLocks noChangeArrowheads="1"/>
          </p:cNvSpPr>
          <p:nvPr/>
        </p:nvSpPr>
        <p:spPr bwMode="auto">
          <a:xfrm>
            <a:off x="8099995" y="6530102"/>
            <a:ext cx="34176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000" dirty="0">
                <a:solidFill>
                  <a:srgbClr val="FFFFFF"/>
                </a:solidFill>
                <a:effectLst>
                  <a:outerShdw blurRad="38100" dist="38100" dir="2700000" algn="tl">
                    <a:srgbClr val="000000"/>
                  </a:outerShdw>
                </a:effectLst>
              </a:rPr>
              <a:t>13</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123935" name="Text Box 41"/>
          <p:cNvSpPr txBox="1">
            <a:spLocks noChangeArrowheads="1"/>
          </p:cNvSpPr>
          <p:nvPr/>
        </p:nvSpPr>
        <p:spPr bwMode="auto">
          <a:xfrm>
            <a:off x="108744" y="521489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charset="0"/>
                <a:ea typeface="ＭＳ Ｐゴシック" charset="0"/>
              </a:rPr>
              <a:t>©2006 TBBMI</a:t>
            </a:r>
          </a:p>
        </p:txBody>
      </p:sp>
      <p:sp>
        <p:nvSpPr>
          <p:cNvPr id="520234" name="Rectangle 42"/>
          <p:cNvSpPr>
            <a:spLocks noChangeArrowheads="1"/>
          </p:cNvSpPr>
          <p:nvPr/>
        </p:nvSpPr>
        <p:spPr bwMode="auto">
          <a:xfrm>
            <a:off x="6659055" y="6511094"/>
            <a:ext cx="1697037" cy="246221"/>
          </a:xfrm>
          <a:prstGeom prst="rect">
            <a:avLst/>
          </a:prstGeom>
          <a:noFill/>
          <a:ln w="12700">
            <a:noFill/>
            <a:miter lim="800000"/>
            <a:headEnd/>
            <a:tailEnd/>
          </a:ln>
          <a:effectLst/>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9.65.05B.</a:t>
            </a:r>
          </a:p>
        </p:txBody>
      </p:sp>
      <p:sp>
        <p:nvSpPr>
          <p:cNvPr id="520236" name="Rectangle 44"/>
          <p:cNvSpPr>
            <a:spLocks noChangeArrowheads="1"/>
          </p:cNvSpPr>
          <p:nvPr/>
        </p:nvSpPr>
        <p:spPr bwMode="auto">
          <a:xfrm>
            <a:off x="2735263" y="773113"/>
            <a:ext cx="3636962" cy="987258"/>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CC66"/>
                </a:solidFill>
                <a:effectLst/>
                <a:uLnTx/>
                <a:uFillTx/>
                <a:latin typeface="Kosher-Normal" charset="0"/>
                <a:ea typeface="ＭＳ Ｐゴシック" charset="0"/>
              </a:rPr>
              <a:t>ABRAHAM ECHUMCHAK</a:t>
            </a:r>
            <a:endParaRPr kumimoji="0" lang="en-US" sz="4000" b="1" i="1" u="none" strike="noStrike" kern="1200" cap="none" spc="0" normalizeH="0" baseline="0" noProof="0" dirty="0">
              <a:ln>
                <a:noFill/>
              </a:ln>
              <a:solidFill>
                <a:srgbClr val="FFCC66"/>
              </a:solidFill>
              <a:effectLst/>
              <a:uLnTx/>
              <a:uFillTx/>
              <a:latin typeface="Kosher-Normal" charset="0"/>
              <a:ea typeface="ＭＳ Ｐゴシック" charset="0"/>
            </a:endParaRPr>
          </a:p>
        </p:txBody>
      </p:sp>
    </p:spTree>
    <p:extLst>
      <p:ext uri="{BB962C8B-B14F-4D97-AF65-F5344CB8AC3E}">
        <p14:creationId xmlns:p14="http://schemas.microsoft.com/office/powerpoint/2010/main" val="32026338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0221"/>
                                        </p:tgtEl>
                                        <p:attrNameLst>
                                          <p:attrName>style.visibility</p:attrName>
                                        </p:attrNameLst>
                                      </p:cBhvr>
                                      <p:to>
                                        <p:strVal val="visible"/>
                                      </p:to>
                                    </p:set>
                                    <p:animEffect transition="in" filter="fade">
                                      <p:cBhvr>
                                        <p:cTn id="7" dur="1000"/>
                                        <p:tgtEl>
                                          <p:spTgt spid="5202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0214"/>
                                        </p:tgtEl>
                                        <p:attrNameLst>
                                          <p:attrName>style.visibility</p:attrName>
                                        </p:attrNameLst>
                                      </p:cBhvr>
                                      <p:to>
                                        <p:strVal val="visible"/>
                                      </p:to>
                                    </p:set>
                                    <p:animEffect transition="in" filter="fade">
                                      <p:cBhvr>
                                        <p:cTn id="10" dur="1000"/>
                                        <p:tgtEl>
                                          <p:spTgt spid="520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214" grpId="0" autoUpdateAnimBg="0"/>
      <p:bldP spid="52022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4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694"/>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6" name="Rectangle 3"/>
          <p:cNvSpPr>
            <a:spLocks noChangeArrowheads="1"/>
          </p:cNvSpPr>
          <p:nvPr/>
        </p:nvSpPr>
        <p:spPr bwMode="auto">
          <a:xfrm>
            <a:off x="-127000" y="30966"/>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lvl="0">
              <a:defRPr/>
            </a:pPr>
            <a:endParaRPr kumimoji="0" lang="en-US" sz="1600" b="1"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20197" name="Rectangle 5"/>
          <p:cNvSpPr>
            <a:spLocks noChangeArrowheads="1"/>
          </p:cNvSpPr>
          <p:nvPr/>
        </p:nvSpPr>
        <p:spPr bwMode="auto">
          <a:xfrm>
            <a:off x="685006" y="829474"/>
            <a:ext cx="1881188"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lvl="0" algn="ctr">
              <a:defRPr/>
            </a:pPr>
            <a:r>
              <a:rPr lang="en-US" sz="2400" dirty="0">
                <a:solidFill>
                  <a:srgbClr val="FD2558"/>
                </a:solidFill>
                <a:latin typeface="Helvetica" charset="0"/>
              </a:rPr>
              <a:t> Abraham </a:t>
            </a:r>
            <a:r>
              <a:rPr lang="en-US" sz="2400" dirty="0" err="1">
                <a:solidFill>
                  <a:srgbClr val="FD2558"/>
                </a:solidFill>
                <a:latin typeface="Helvetica" charset="0"/>
              </a:rPr>
              <a:t>Etsa</a:t>
            </a:r>
            <a:r>
              <a:rPr lang="en-US" sz="2400" dirty="0">
                <a:solidFill>
                  <a:srgbClr val="FD2558"/>
                </a:solidFill>
                <a:latin typeface="Helvetica" charset="0"/>
              </a:rPr>
              <a:t> ji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charset="0"/>
                <a:ea typeface="ＭＳ Ｐゴシック" charset="0"/>
              </a:rPr>
              <a:t>Ben. 12:1-3</a:t>
            </a:r>
          </a:p>
        </p:txBody>
      </p:sp>
      <p:sp>
        <p:nvSpPr>
          <p:cNvPr id="520198" name="Rectangle 6"/>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5BFF5B"/>
                </a:solidFill>
                <a:effectLst/>
                <a:uLnTx/>
                <a:uFillTx/>
                <a:latin typeface="Helvetica" charset="0"/>
                <a:ea typeface="ＭＳ Ｐゴシック" charset="0"/>
              </a:rPr>
              <a:t>META</a:t>
            </a:r>
          </a:p>
        </p:txBody>
      </p:sp>
      <p:sp>
        <p:nvSpPr>
          <p:cNvPr id="520199"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10" name="Line 8"/>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11" name="Line 9"/>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12" name="Line 10"/>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13" name="Line 11"/>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14" name="Line 12"/>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15"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20206" name="Text Box 14"/>
          <p:cNvSpPr txBox="1">
            <a:spLocks noChangeArrowheads="1"/>
          </p:cNvSpPr>
          <p:nvPr/>
        </p:nvSpPr>
        <p:spPr bwMode="auto">
          <a:xfrm>
            <a:off x="6635750" y="649288"/>
            <a:ext cx="2193925" cy="83099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lvl="0">
              <a:defRPr/>
            </a:pPr>
            <a:r>
              <a:rPr lang="en-US" sz="2400" dirty="0" err="1">
                <a:solidFill>
                  <a:srgbClr val="FD2558"/>
                </a:solidFill>
                <a:latin typeface="Helvetica" charset="0"/>
              </a:rPr>
              <a:t>Echumchak</a:t>
            </a:r>
            <a:r>
              <a:rPr lang="en-US" sz="2400" dirty="0">
                <a:solidFill>
                  <a:srgbClr val="FD2558"/>
                </a:solidFill>
                <a:latin typeface="Helvetica" charset="0"/>
              </a:rPr>
              <a:t> ji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charset="0"/>
                <a:ea typeface="ＭＳ Ｐゴシック" charset="0"/>
              </a:rPr>
              <a:t>Ben. 15:9-18</a:t>
            </a:r>
            <a:endParaRPr kumimoji="0" lang="en-US" sz="20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20207" name="Rectangle 15"/>
          <p:cNvSpPr>
            <a:spLocks noChangeArrowheads="1"/>
          </p:cNvSpPr>
          <p:nvPr/>
        </p:nvSpPr>
        <p:spPr bwMode="auto">
          <a:xfrm>
            <a:off x="3635376" y="3582988"/>
            <a:ext cx="188753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5BFF5B"/>
                </a:solidFill>
                <a:effectLst/>
                <a:uLnTx/>
                <a:uFillTx/>
                <a:latin typeface="Helvetica" charset="0"/>
                <a:ea typeface="ＭＳ Ｐゴシック" charset="0"/>
              </a:rPr>
              <a:t>MOTJU</a:t>
            </a:r>
          </a:p>
        </p:txBody>
      </p:sp>
      <p:sp>
        <p:nvSpPr>
          <p:cNvPr id="520208" name="Rectangle 16"/>
          <p:cNvSpPr>
            <a:spLocks noChangeArrowheads="1"/>
          </p:cNvSpPr>
          <p:nvPr/>
        </p:nvSpPr>
        <p:spPr bwMode="auto">
          <a:xfrm>
            <a:off x="5618189" y="3598863"/>
            <a:ext cx="2987649"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5BFF5B"/>
                </a:solidFill>
                <a:effectLst/>
                <a:uLnTx/>
                <a:uFillTx/>
                <a:latin typeface="Helvetica" charset="0"/>
                <a:ea typeface="ＭＳ Ｐゴシック" charset="0"/>
              </a:rPr>
              <a:t>MMHA</a:t>
            </a:r>
          </a:p>
        </p:txBody>
      </p:sp>
      <p:sp>
        <p:nvSpPr>
          <p:cNvPr id="520209" name="Rectangle 17"/>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13:15</a:t>
            </a:r>
          </a:p>
        </p:txBody>
      </p:sp>
      <p:sp>
        <p:nvSpPr>
          <p:cNvPr id="520210" name="Rectangle 18"/>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12:1</a:t>
            </a:r>
          </a:p>
        </p:txBody>
      </p:sp>
      <p:sp>
        <p:nvSpPr>
          <p:cNvPr id="520211" name="Rectangle 19"/>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12:2</a:t>
            </a:r>
          </a:p>
        </p:txBody>
      </p:sp>
      <p:sp>
        <p:nvSpPr>
          <p:cNvPr id="520212" name="Rectangle 20"/>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12:3</a:t>
            </a:r>
          </a:p>
        </p:txBody>
      </p:sp>
      <p:sp>
        <p:nvSpPr>
          <p:cNvPr id="520213" name="Rectangle 21"/>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13:14-16</a:t>
            </a:r>
          </a:p>
        </p:txBody>
      </p:sp>
      <p:sp>
        <p:nvSpPr>
          <p:cNvPr id="520214" name="Rectangle 22"/>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15:9-18</a:t>
            </a:r>
          </a:p>
        </p:txBody>
      </p:sp>
      <p:sp>
        <p:nvSpPr>
          <p:cNvPr id="520215" name="Rectangle 23"/>
          <p:cNvSpPr>
            <a:spLocks noChangeArrowheads="1"/>
          </p:cNvSpPr>
          <p:nvPr/>
        </p:nvSpPr>
        <p:spPr bwMode="auto">
          <a:xfrm>
            <a:off x="315913" y="63658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lvl="0" algn="ctr">
              <a:defRPr/>
            </a:pPr>
            <a:r>
              <a:rPr lang="en-US" sz="2400" i="1" dirty="0">
                <a:solidFill>
                  <a:srgbClr val="FFFF39"/>
                </a:solidFill>
                <a:latin typeface="Helvetica" charset="0"/>
              </a:rPr>
              <a:t>Bible </a:t>
            </a:r>
            <a:r>
              <a:rPr lang="en-US" sz="2400" i="1" dirty="0" err="1">
                <a:solidFill>
                  <a:srgbClr val="FFFF39"/>
                </a:solidFill>
                <a:latin typeface="Helvetica" charset="0"/>
              </a:rPr>
              <a:t>Hungthuk</a:t>
            </a:r>
            <a:r>
              <a:rPr lang="en-US" sz="2400" i="1" dirty="0">
                <a:solidFill>
                  <a:srgbClr val="FFFF39"/>
                </a:solidFill>
                <a:latin typeface="Helvetica" charset="0"/>
              </a:rPr>
              <a:t> “</a:t>
            </a:r>
            <a:r>
              <a:rPr lang="en-US" sz="2400" i="1" dirty="0" err="1">
                <a:solidFill>
                  <a:srgbClr val="FFFF39"/>
                </a:solidFill>
                <a:latin typeface="Helvetica" charset="0"/>
              </a:rPr>
              <a:t>Chenryu</a:t>
            </a:r>
            <a:r>
              <a:rPr lang="en-US" sz="2400" i="1" dirty="0">
                <a:solidFill>
                  <a:srgbClr val="FFFF39"/>
                </a:solidFill>
                <a:latin typeface="Helvetica" charset="0"/>
              </a:rPr>
              <a:t>” ji </a:t>
            </a:r>
          </a:p>
        </p:txBody>
      </p:sp>
      <p:sp>
        <p:nvSpPr>
          <p:cNvPr id="520216" name="Line 24"/>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520217" name="Line 25"/>
          <p:cNvSpPr>
            <a:spLocks noChangeShapeType="1"/>
          </p:cNvSpPr>
          <p:nvPr/>
        </p:nvSpPr>
        <p:spPr bwMode="auto">
          <a:xfrm>
            <a:off x="5913438" y="2036763"/>
            <a:ext cx="1389062" cy="334962"/>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520218" name="Line 26"/>
          <p:cNvSpPr>
            <a:spLocks noChangeShapeType="1"/>
          </p:cNvSpPr>
          <p:nvPr/>
        </p:nvSpPr>
        <p:spPr bwMode="auto">
          <a:xfrm flipH="1">
            <a:off x="4560888" y="2122488"/>
            <a:ext cx="0" cy="293687"/>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520219" name="Rectangle 27"/>
          <p:cNvSpPr>
            <a:spLocks noChangeArrowheads="1"/>
          </p:cNvSpPr>
          <p:nvPr/>
        </p:nvSpPr>
        <p:spPr bwMode="auto">
          <a:xfrm>
            <a:off x="315914" y="2443163"/>
            <a:ext cx="3108324"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Helvetica" charset="0"/>
                <a:ea typeface="ＭＳ Ｐゴシック" charset="0"/>
              </a:rPr>
              <a:t>EKUMECHUNG</a:t>
            </a:r>
          </a:p>
        </p:txBody>
      </p:sp>
      <p:sp>
        <p:nvSpPr>
          <p:cNvPr id="520220" name="Rectangle 28"/>
          <p:cNvSpPr>
            <a:spLocks noChangeArrowheads="1"/>
          </p:cNvSpPr>
          <p:nvPr/>
        </p:nvSpPr>
        <p:spPr bwMode="auto">
          <a:xfrm>
            <a:off x="3635375" y="2422525"/>
            <a:ext cx="21955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Helvetica" charset="0"/>
                <a:ea typeface="ＭＳ Ｐゴシック" charset="0"/>
              </a:rPr>
              <a:t>OTSOINA</a:t>
            </a:r>
          </a:p>
        </p:txBody>
      </p:sp>
      <p:sp>
        <p:nvSpPr>
          <p:cNvPr id="520221" name="Rectangle 29"/>
          <p:cNvSpPr>
            <a:spLocks noChangeArrowheads="1"/>
          </p:cNvSpPr>
          <p:nvPr/>
        </p:nvSpPr>
        <p:spPr bwMode="auto">
          <a:xfrm>
            <a:off x="6208713" y="2438400"/>
            <a:ext cx="293528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Helvetica" charset="0"/>
                <a:ea typeface="ＭＳ Ｐゴシック" charset="0"/>
              </a:rPr>
              <a:t>KIAMAN</a:t>
            </a:r>
          </a:p>
        </p:txBody>
      </p:sp>
      <p:grpSp>
        <p:nvGrpSpPr>
          <p:cNvPr id="123932" name="Group 31"/>
          <p:cNvGrpSpPr>
            <a:grpSpLocks/>
          </p:cNvGrpSpPr>
          <p:nvPr/>
        </p:nvGrpSpPr>
        <p:grpSpPr bwMode="auto">
          <a:xfrm>
            <a:off x="190500" y="1152525"/>
            <a:ext cx="307975" cy="4992688"/>
            <a:chOff x="120" y="726"/>
            <a:chExt cx="194" cy="3145"/>
          </a:xfrm>
        </p:grpSpPr>
        <p:sp>
          <p:nvSpPr>
            <p:cNvPr id="123938"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39"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40"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41"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grpSp>
      <p:sp>
        <p:nvSpPr>
          <p:cNvPr id="123933" name="Text Box 3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20232" name="Rectangle 40"/>
          <p:cNvSpPr>
            <a:spLocks noChangeArrowheads="1"/>
          </p:cNvSpPr>
          <p:nvPr/>
        </p:nvSpPr>
        <p:spPr bwMode="auto">
          <a:xfrm>
            <a:off x="8099995" y="6530102"/>
            <a:ext cx="34176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000" dirty="0">
                <a:solidFill>
                  <a:srgbClr val="FFFFFF"/>
                </a:solidFill>
                <a:effectLst>
                  <a:outerShdw blurRad="38100" dist="38100" dir="2700000" algn="tl">
                    <a:srgbClr val="000000"/>
                  </a:outerShdw>
                </a:effectLst>
              </a:rPr>
              <a:t>14</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123935" name="Text Box 41"/>
          <p:cNvSpPr txBox="1">
            <a:spLocks noChangeArrowheads="1"/>
          </p:cNvSpPr>
          <p:nvPr/>
        </p:nvSpPr>
        <p:spPr bwMode="auto">
          <a:xfrm>
            <a:off x="108744" y="521489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charset="0"/>
                <a:ea typeface="ＭＳ Ｐゴシック" charset="0"/>
              </a:rPr>
              <a:t>©2006 TBBMI</a:t>
            </a:r>
          </a:p>
        </p:txBody>
      </p:sp>
      <p:sp>
        <p:nvSpPr>
          <p:cNvPr id="520234" name="Rectangle 42"/>
          <p:cNvSpPr>
            <a:spLocks noChangeArrowheads="1"/>
          </p:cNvSpPr>
          <p:nvPr/>
        </p:nvSpPr>
        <p:spPr bwMode="auto">
          <a:xfrm>
            <a:off x="6659055" y="6511094"/>
            <a:ext cx="1697037" cy="246221"/>
          </a:xfrm>
          <a:prstGeom prst="rect">
            <a:avLst/>
          </a:prstGeom>
          <a:noFill/>
          <a:ln w="12700">
            <a:noFill/>
            <a:miter lim="800000"/>
            <a:headEnd/>
            <a:tailEnd/>
          </a:ln>
          <a:effectLst/>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9.65.05B.</a:t>
            </a:r>
          </a:p>
        </p:txBody>
      </p:sp>
      <p:sp>
        <p:nvSpPr>
          <p:cNvPr id="520236" name="Rectangle 44"/>
          <p:cNvSpPr>
            <a:spLocks noChangeArrowheads="1"/>
          </p:cNvSpPr>
          <p:nvPr/>
        </p:nvSpPr>
        <p:spPr bwMode="auto">
          <a:xfrm>
            <a:off x="2735263" y="773113"/>
            <a:ext cx="3636962" cy="987258"/>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CC66"/>
                </a:solidFill>
                <a:effectLst/>
                <a:uLnTx/>
                <a:uFillTx/>
                <a:latin typeface="Kosher-Normal" charset="0"/>
                <a:ea typeface="ＭＳ Ｐゴシック" charset="0"/>
              </a:rPr>
              <a:t>ABRAHAM ECHUMCHAK</a:t>
            </a:r>
            <a:endParaRPr kumimoji="0" lang="en-US" sz="4000" b="1" i="1" u="none" strike="noStrike" kern="1200" cap="none" spc="0" normalizeH="0" baseline="0" noProof="0" dirty="0">
              <a:ln>
                <a:noFill/>
              </a:ln>
              <a:solidFill>
                <a:srgbClr val="FFCC66"/>
              </a:solidFill>
              <a:effectLst/>
              <a:uLnTx/>
              <a:uFillTx/>
              <a:latin typeface="Kosher-Normal" charset="0"/>
              <a:ea typeface="ＭＳ Ｐゴシック" charset="0"/>
            </a:endParaRPr>
          </a:p>
        </p:txBody>
      </p:sp>
      <p:sp>
        <p:nvSpPr>
          <p:cNvPr id="40" name="AutoShape 59">
            <a:extLst>
              <a:ext uri="{FF2B5EF4-FFF2-40B4-BE49-F238E27FC236}">
                <a16:creationId xmlns:a16="http://schemas.microsoft.com/office/drawing/2014/main" id="{ED1DAE11-F7BE-40A1-8B77-AAFB1F3A4C97}"/>
              </a:ext>
            </a:extLst>
          </p:cNvPr>
          <p:cNvSpPr>
            <a:spLocks noChangeArrowheads="1"/>
          </p:cNvSpPr>
          <p:nvPr/>
        </p:nvSpPr>
        <p:spPr bwMode="auto">
          <a:xfrm>
            <a:off x="609599" y="5257800"/>
            <a:ext cx="2270947"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1" name="Rectangle 56">
            <a:extLst>
              <a:ext uri="{FF2B5EF4-FFF2-40B4-BE49-F238E27FC236}">
                <a16:creationId xmlns:a16="http://schemas.microsoft.com/office/drawing/2014/main" id="{B2EACD38-EDF4-4242-AD7A-ADF16B5E023D}"/>
              </a:ext>
            </a:extLst>
          </p:cNvPr>
          <p:cNvSpPr>
            <a:spLocks noChangeArrowheads="1"/>
          </p:cNvSpPr>
          <p:nvPr/>
        </p:nvSpPr>
        <p:spPr bwMode="auto">
          <a:xfrm>
            <a:off x="882650" y="5259388"/>
            <a:ext cx="1570038"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dirty="0">
                <a:latin typeface="HallmarkeCondBold" charset="0"/>
                <a:ea typeface="+mn-ea"/>
                <a:cs typeface="+mn-cs"/>
              </a:rPr>
              <a:t>  Meta</a:t>
            </a:r>
          </a:p>
        </p:txBody>
      </p:sp>
      <p:sp>
        <p:nvSpPr>
          <p:cNvPr id="42" name="Rectangle 57">
            <a:extLst>
              <a:ext uri="{FF2B5EF4-FFF2-40B4-BE49-F238E27FC236}">
                <a16:creationId xmlns:a16="http://schemas.microsoft.com/office/drawing/2014/main" id="{C2B13496-3E22-4D52-BA27-0038C71C3ECD}"/>
              </a:ext>
            </a:extLst>
          </p:cNvPr>
          <p:cNvSpPr>
            <a:spLocks noChangeArrowheads="1"/>
          </p:cNvSpPr>
          <p:nvPr/>
        </p:nvSpPr>
        <p:spPr bwMode="auto">
          <a:xfrm>
            <a:off x="735013" y="5708650"/>
            <a:ext cx="2270946"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en-US" sz="2000" dirty="0" err="1">
                <a:latin typeface="Helvetica" charset="0"/>
                <a:ea typeface="+mn-ea"/>
                <a:cs typeface="+mn-cs"/>
              </a:rPr>
              <a:t>Shikhfu</a:t>
            </a:r>
            <a:r>
              <a:rPr lang="en-US" sz="2000" dirty="0">
                <a:latin typeface="Helvetica" charset="0"/>
                <a:ea typeface="+mn-ea"/>
                <a:cs typeface="+mn-cs"/>
              </a:rPr>
              <a:t>. 30:1-10</a:t>
            </a:r>
          </a:p>
        </p:txBody>
      </p:sp>
      <p:sp>
        <p:nvSpPr>
          <p:cNvPr id="43" name="Rectangle 33">
            <a:extLst>
              <a:ext uri="{FF2B5EF4-FFF2-40B4-BE49-F238E27FC236}">
                <a16:creationId xmlns:a16="http://schemas.microsoft.com/office/drawing/2014/main" id="{DE78F9E3-7BB8-4A87-9162-121E84F239AE}"/>
              </a:ext>
            </a:extLst>
          </p:cNvPr>
          <p:cNvSpPr>
            <a:spLocks noChangeArrowheads="1"/>
          </p:cNvSpPr>
          <p:nvPr/>
        </p:nvSpPr>
        <p:spPr bwMode="auto">
          <a:xfrm>
            <a:off x="2039007" y="4797426"/>
            <a:ext cx="5087007"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lIns="90487" tIns="44450" rIns="90487" bIns="44450">
            <a:spAutoFit/>
          </a:bodyPr>
          <a:lstStyle/>
          <a:p>
            <a:pPr lvl="0">
              <a:defRPr/>
            </a:pPr>
            <a:r>
              <a:rPr lang="en-US" sz="2000" dirty="0" err="1">
                <a:solidFill>
                  <a:schemeClr val="folHlink"/>
                </a:solidFill>
                <a:latin typeface="Helvetica" charset="0"/>
              </a:rPr>
              <a:t>Ntsata</a:t>
            </a:r>
            <a:r>
              <a:rPr lang="en-US" sz="2000" dirty="0">
                <a:solidFill>
                  <a:schemeClr val="folHlink"/>
                </a:solidFill>
                <a:latin typeface="Helvetica" charset="0"/>
              </a:rPr>
              <a:t> jiang </a:t>
            </a:r>
            <a:r>
              <a:rPr lang="en-US" sz="2000" dirty="0" err="1">
                <a:solidFill>
                  <a:schemeClr val="folHlink"/>
                </a:solidFill>
                <a:latin typeface="Helvetica" charset="0"/>
              </a:rPr>
              <a:t>chungi</a:t>
            </a:r>
            <a:r>
              <a:rPr lang="en-US" sz="2000" dirty="0">
                <a:solidFill>
                  <a:schemeClr val="folHlink"/>
                </a:solidFill>
                <a:latin typeface="Helvetica" charset="0"/>
              </a:rPr>
              <a:t> </a:t>
            </a:r>
            <a:r>
              <a:rPr lang="en-US" sz="2000" dirty="0" err="1">
                <a:solidFill>
                  <a:schemeClr val="folHlink"/>
                </a:solidFill>
                <a:latin typeface="Helvetica" charset="0"/>
              </a:rPr>
              <a:t>ntsata</a:t>
            </a:r>
            <a:r>
              <a:rPr lang="en-US" sz="2000" dirty="0">
                <a:solidFill>
                  <a:schemeClr val="folHlink"/>
                </a:solidFill>
                <a:latin typeface="Helvetica" charset="0"/>
              </a:rPr>
              <a:t> jiang </a:t>
            </a:r>
            <a:r>
              <a:rPr lang="en-US" sz="2000" dirty="0" err="1">
                <a:solidFill>
                  <a:schemeClr val="folHlink"/>
                </a:solidFill>
                <a:latin typeface="Helvetica" charset="0"/>
              </a:rPr>
              <a:t>zetav</a:t>
            </a:r>
            <a:endParaRPr lang="en-US" sz="2000" dirty="0">
              <a:solidFill>
                <a:srgbClr val="FFFFFF"/>
              </a:solidFill>
            </a:endParaRPr>
          </a:p>
        </p:txBody>
      </p:sp>
      <p:sp>
        <p:nvSpPr>
          <p:cNvPr id="44" name="Line 30">
            <a:extLst>
              <a:ext uri="{FF2B5EF4-FFF2-40B4-BE49-F238E27FC236}">
                <a16:creationId xmlns:a16="http://schemas.microsoft.com/office/drawing/2014/main" id="{7064D53B-C3E9-4E2B-8EEA-636D097999B5}"/>
              </a:ext>
            </a:extLst>
          </p:cNvPr>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9" name="WordArt 64">
            <a:extLst>
              <a:ext uri="{FF2B5EF4-FFF2-40B4-BE49-F238E27FC236}">
                <a16:creationId xmlns:a16="http://schemas.microsoft.com/office/drawing/2014/main" id="{FF78B100-4921-45D5-9F34-80DC31BFD3DC}"/>
              </a:ext>
            </a:extLst>
          </p:cNvPr>
          <p:cNvSpPr>
            <a:spLocks noChangeArrowheads="1" noChangeShapeType="1" noTextEdit="1"/>
          </p:cNvSpPr>
          <p:nvPr/>
        </p:nvSpPr>
        <p:spPr bwMode="auto">
          <a:xfrm>
            <a:off x="314325" y="301214"/>
            <a:ext cx="8382001" cy="5921785"/>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META </a:t>
            </a:r>
          </a:p>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ECHUMCHAK</a:t>
            </a:r>
          </a:p>
        </p:txBody>
      </p:sp>
    </p:spTree>
    <p:extLst>
      <p:ext uri="{BB962C8B-B14F-4D97-AF65-F5344CB8AC3E}">
        <p14:creationId xmlns:p14="http://schemas.microsoft.com/office/powerpoint/2010/main" val="22149942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0221"/>
                                        </p:tgtEl>
                                        <p:attrNameLst>
                                          <p:attrName>style.visibility</p:attrName>
                                        </p:attrNameLst>
                                      </p:cBhvr>
                                      <p:to>
                                        <p:strVal val="visible"/>
                                      </p:to>
                                    </p:set>
                                    <p:animEffect transition="in" filter="fade">
                                      <p:cBhvr>
                                        <p:cTn id="7" dur="1000"/>
                                        <p:tgtEl>
                                          <p:spTgt spid="5202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0214"/>
                                        </p:tgtEl>
                                        <p:attrNameLst>
                                          <p:attrName>style.visibility</p:attrName>
                                        </p:attrNameLst>
                                      </p:cBhvr>
                                      <p:to>
                                        <p:strVal val="visible"/>
                                      </p:to>
                                    </p:set>
                                    <p:animEffect transition="in" filter="fade">
                                      <p:cBhvr>
                                        <p:cTn id="10" dur="1000"/>
                                        <p:tgtEl>
                                          <p:spTgt spid="520214"/>
                                        </p:tgtEl>
                                      </p:cBhvr>
                                    </p:animEffect>
                                  </p:childTnLst>
                                </p:cTn>
                              </p:par>
                            </p:childTnLst>
                          </p:cTn>
                        </p:par>
                        <p:par>
                          <p:cTn id="11" fill="hold">
                            <p:stCondLst>
                              <p:cond delay="1000"/>
                            </p:stCondLst>
                            <p:childTnLst>
                              <p:par>
                                <p:cTn id="12" presetID="23" presetClass="entr" presetSubtype="528"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 calcmode="lin" valueType="num">
                                      <p:cBhvr>
                                        <p:cTn id="16" dur="500" fill="hold"/>
                                        <p:tgtEl>
                                          <p:spTgt spid="40"/>
                                        </p:tgtEl>
                                        <p:attrNameLst>
                                          <p:attrName>ppt_x</p:attrName>
                                        </p:attrNameLst>
                                      </p:cBhvr>
                                      <p:tavLst>
                                        <p:tav tm="0">
                                          <p:val>
                                            <p:fltVal val="0.5"/>
                                          </p:val>
                                        </p:tav>
                                        <p:tav tm="100000">
                                          <p:val>
                                            <p:strVal val="#ppt_x"/>
                                          </p:val>
                                        </p:tav>
                                      </p:tavLst>
                                    </p:anim>
                                    <p:anim calcmode="lin" valueType="num">
                                      <p:cBhvr>
                                        <p:cTn id="17" dur="500" fill="hold"/>
                                        <p:tgtEl>
                                          <p:spTgt spid="40"/>
                                        </p:tgtEl>
                                        <p:attrNameLst>
                                          <p:attrName>ppt_y</p:attrName>
                                        </p:attrNameLst>
                                      </p:cBhvr>
                                      <p:tavLst>
                                        <p:tav tm="0">
                                          <p:val>
                                            <p:fltVal val="0.5"/>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214" grpId="0" autoUpdateAnimBg="0"/>
      <p:bldP spid="520221" grpId="0" autoUpdateAnimBg="0"/>
      <p:bldP spid="40" grpId="0" animBg="1"/>
      <p:bldP spid="41" grpId="0" autoUpdateAnimBg="0"/>
      <p:bldP spid="42" grpId="0" autoUpdateAnimBg="0"/>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93"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49725" y="3597275"/>
            <a:ext cx="4756150" cy="2927350"/>
          </a:xfrm>
          <a:prstGeom prst="rect">
            <a:avLst/>
          </a:prstGeom>
          <a:noFill/>
          <a:ln w="57150">
            <a:solidFill>
              <a:srgbClr val="990033"/>
            </a:solidFill>
            <a:miter lim="800000"/>
            <a:headEnd/>
            <a:tailEnd/>
          </a:ln>
          <a:effectLst>
            <a:outerShdw blurRad="63500" dist="71842" dir="2700000" algn="ctr" rotWithShape="0">
              <a:schemeClr val="bg2">
                <a:alpha val="74998"/>
              </a:schemeClr>
            </a:outerShdw>
          </a:effectLst>
        </p:spPr>
      </p:pic>
      <p:pic>
        <p:nvPicPr>
          <p:cNvPr id="425998" name="Picture 14"/>
          <p:cNvPicPr>
            <a:picLocks noChangeAspect="1" noChangeArrowheads="1"/>
          </p:cNvPicPr>
          <p:nvPr/>
        </p:nvPicPr>
        <p:blipFill>
          <a:blip r:embed="rId6"/>
          <a:srcRect/>
          <a:stretch>
            <a:fillRect/>
          </a:stretch>
        </p:blipFill>
        <p:spPr bwMode="auto">
          <a:xfrm>
            <a:off x="295275" y="249238"/>
            <a:ext cx="4356100" cy="2921000"/>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pic>
        <p:nvPicPr>
          <p:cNvPr id="425999" name="Picture 15"/>
          <p:cNvPicPr>
            <a:picLocks noChangeAspect="1" noChangeArrowheads="1"/>
          </p:cNvPicPr>
          <p:nvPr/>
        </p:nvPicPr>
        <p:blipFill>
          <a:blip r:embed="rId7"/>
          <a:srcRect/>
          <a:stretch>
            <a:fillRect/>
          </a:stretch>
        </p:blipFill>
        <p:spPr bwMode="auto">
          <a:xfrm>
            <a:off x="757238" y="3490913"/>
            <a:ext cx="2370137" cy="3197225"/>
          </a:xfrm>
          <a:prstGeom prst="rect">
            <a:avLst/>
          </a:prstGeom>
          <a:noFill/>
          <a:ln w="57150">
            <a:solidFill>
              <a:srgbClr val="9C0031"/>
            </a:solidFill>
            <a:miter lim="800000"/>
            <a:headEnd/>
            <a:tailEnd/>
          </a:ln>
          <a:effectLst>
            <a:outerShdw blurRad="63500" dist="89803" dir="2700000" algn="ctr" rotWithShape="0">
              <a:schemeClr val="bg2">
                <a:alpha val="74998"/>
              </a:schemeClr>
            </a:outerShdw>
          </a:effectLst>
        </p:spPr>
      </p:pic>
      <p:sp>
        <p:nvSpPr>
          <p:cNvPr id="425996" name="Text Box 12"/>
          <p:cNvSpPr txBox="1">
            <a:spLocks noChangeArrowheads="1"/>
          </p:cNvSpPr>
          <p:nvPr/>
        </p:nvSpPr>
        <p:spPr bwMode="auto">
          <a:xfrm>
            <a:off x="1238633" y="5518150"/>
            <a:ext cx="7473184" cy="57943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3200" dirty="0">
                <a:solidFill>
                  <a:schemeClr val="folHlink"/>
                </a:solidFill>
                <a:ea typeface="+mn-ea"/>
                <a:cs typeface="+mn-cs"/>
              </a:rPr>
              <a:t>ABRAHAM META EJUELI JIANG</a:t>
            </a:r>
          </a:p>
        </p:txBody>
      </p:sp>
      <p:sp>
        <p:nvSpPr>
          <p:cNvPr id="43013" name="Text Box 16"/>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014" name="Text Box 1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6004" name="Rectangle 2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26007"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15</a:t>
            </a:r>
          </a:p>
        </p:txBody>
      </p:sp>
      <p:pic>
        <p:nvPicPr>
          <p:cNvPr id="426010" name="Picture 26" descr="Jezreel Valley from Muhraqa to Tabor and Moreh,"/>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5168900" y="455613"/>
            <a:ext cx="3746500" cy="2811462"/>
          </a:xfrm>
          <a:prstGeom prst="rect">
            <a:avLst/>
          </a:prstGeom>
          <a:noFill/>
          <a:ln w="76200">
            <a:solidFill>
              <a:srgbClr val="9C0031"/>
            </a:solidFill>
            <a:miter lim="800000"/>
            <a:headEnd/>
            <a:tailEnd/>
          </a:ln>
          <a:extLst>
            <a:ext uri="{909E8E84-426E-40dd-AFC4-6F175D3DCCD1}">
              <a14:hiddenFill xmlns="" xmlns:a14="http://schemas.microsoft.com/office/drawing/2010/main">
                <a:solidFill>
                  <a:srgbClr val="FFFFFF"/>
                </a:solidFill>
              </a14:hiddenFill>
            </a:ext>
          </a:extLst>
        </p:spPr>
      </p:pic>
      <p:pic>
        <p:nvPicPr>
          <p:cNvPr id="426009" name="Picture 25" descr="Sea of Galilee from northwest, df 040102"/>
          <p:cNvPicPr preferRelativeResize="0">
            <a:picLocks noChangeAspect="1" noChangeArrowheads="1"/>
          </p:cNvPicPr>
          <p:nvPr>
            <p:custDataLst>
              <p:tags r:id="rId2"/>
            </p:custDataLst>
          </p:nvPr>
        </p:nvPicPr>
        <p:blipFill>
          <a:blip r:embed="rId9" cstate="screen">
            <a:extLst>
              <a:ext uri="{28A0092B-C50C-407E-A947-70E740481C1C}">
                <a14:useLocalDpi xmlns:a14="http://schemas.microsoft.com/office/drawing/2010/main"/>
              </a:ext>
            </a:extLst>
          </a:blip>
          <a:srcRect/>
          <a:stretch>
            <a:fillRect/>
          </a:stretch>
        </p:blipFill>
        <p:spPr bwMode="auto">
          <a:xfrm>
            <a:off x="2246313" y="1924050"/>
            <a:ext cx="4576762" cy="3065463"/>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26010"/>
                                        </p:tgtEl>
                                        <p:attrNameLst>
                                          <p:attrName>style.visibility</p:attrName>
                                        </p:attrNameLst>
                                      </p:cBhvr>
                                      <p:to>
                                        <p:strVal val="visible"/>
                                      </p:to>
                                    </p:set>
                                    <p:animEffect transition="in" filter="fade">
                                      <p:cBhvr>
                                        <p:cTn id="7" dur="1000"/>
                                        <p:tgtEl>
                                          <p:spTgt spid="42601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25993"/>
                                        </p:tgtEl>
                                        <p:attrNameLst>
                                          <p:attrName>style.visibility</p:attrName>
                                        </p:attrNameLst>
                                      </p:cBhvr>
                                      <p:to>
                                        <p:strVal val="visible"/>
                                      </p:to>
                                    </p:set>
                                    <p:animEffect transition="in" filter="fade">
                                      <p:cBhvr>
                                        <p:cTn id="11" dur="1000"/>
                                        <p:tgtEl>
                                          <p:spTgt spid="425993"/>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425999"/>
                                        </p:tgtEl>
                                        <p:attrNameLst>
                                          <p:attrName>style.visibility</p:attrName>
                                        </p:attrNameLst>
                                      </p:cBhvr>
                                      <p:to>
                                        <p:strVal val="visible"/>
                                      </p:to>
                                    </p:set>
                                    <p:animEffect transition="in" filter="fade">
                                      <p:cBhvr>
                                        <p:cTn id="15" dur="1000"/>
                                        <p:tgtEl>
                                          <p:spTgt spid="425999"/>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425998"/>
                                        </p:tgtEl>
                                        <p:attrNameLst>
                                          <p:attrName>style.visibility</p:attrName>
                                        </p:attrNameLst>
                                      </p:cBhvr>
                                      <p:to>
                                        <p:strVal val="visible"/>
                                      </p:to>
                                    </p:set>
                                    <p:animEffect transition="in" filter="fade">
                                      <p:cBhvr>
                                        <p:cTn id="19" dur="1000"/>
                                        <p:tgtEl>
                                          <p:spTgt spid="425998"/>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426009"/>
                                        </p:tgtEl>
                                        <p:attrNameLst>
                                          <p:attrName>style.visibility</p:attrName>
                                        </p:attrNameLst>
                                      </p:cBhvr>
                                      <p:to>
                                        <p:strVal val="visible"/>
                                      </p:to>
                                    </p:set>
                                    <p:animEffect transition="in" filter="fade">
                                      <p:cBhvr>
                                        <p:cTn id="23" dur="1000"/>
                                        <p:tgtEl>
                                          <p:spTgt spid="426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1376363" y="1042988"/>
            <a:ext cx="7110412" cy="3044423"/>
          </a:xfrm>
          <a:prstGeom prst="rect">
            <a:avLst/>
          </a:prstGeom>
          <a:noFill/>
          <a:ln w="508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defRPr/>
            </a:pPr>
            <a:r>
              <a:rPr lang="en-US" sz="3200" dirty="0">
                <a:latin typeface="Times New Roman" charset="0"/>
              </a:rPr>
              <a:t>                 </a:t>
            </a:r>
            <a:endParaRPr lang="en-US" sz="2800" dirty="0">
              <a:latin typeface="Times New Roman" charset="0"/>
            </a:endParaRPr>
          </a:p>
          <a:p>
            <a:pPr>
              <a:defRPr/>
            </a:pPr>
            <a:r>
              <a:rPr lang="en-US" sz="2800" dirty="0">
                <a:latin typeface="Times New Roman" charset="0"/>
              </a:rPr>
              <a:t>	</a:t>
            </a:r>
            <a:r>
              <a:rPr lang="en-US" sz="3600" baseline="30000" dirty="0">
                <a:latin typeface="Times New Roman" charset="0"/>
              </a:rPr>
              <a:t>5</a:t>
            </a:r>
            <a:r>
              <a:rPr lang="en-US" sz="3200" dirty="0">
                <a:latin typeface="Times New Roman" charset="0"/>
              </a:rPr>
              <a:t> </a:t>
            </a:r>
            <a:r>
              <a:rPr lang="en-US" sz="3200" dirty="0" err="1">
                <a:solidFill>
                  <a:srgbClr val="FFFF00"/>
                </a:solidFill>
                <a:latin typeface="Times New Roman" charset="0"/>
              </a:rPr>
              <a:t>Osi</a:t>
            </a:r>
            <a:r>
              <a:rPr lang="en-US" sz="3200" dirty="0">
                <a:solidFill>
                  <a:srgbClr val="FFFF00"/>
                </a:solidFill>
                <a:latin typeface="Times New Roman" charset="0"/>
              </a:rPr>
              <a:t> </a:t>
            </a:r>
            <a:r>
              <a:rPr lang="en-US" sz="3200" dirty="0" err="1">
                <a:solidFill>
                  <a:srgbClr val="FFFF00"/>
                </a:solidFill>
                <a:latin typeface="Times New Roman" charset="0"/>
              </a:rPr>
              <a:t>nte</a:t>
            </a:r>
            <a:r>
              <a:rPr lang="en-US" sz="3200" dirty="0">
                <a:solidFill>
                  <a:srgbClr val="FFFF00"/>
                </a:solidFill>
                <a:latin typeface="Times New Roman" charset="0"/>
              </a:rPr>
              <a:t> </a:t>
            </a:r>
            <a:r>
              <a:rPr lang="en-US" sz="3200" dirty="0" err="1">
                <a:solidFill>
                  <a:srgbClr val="FFFF00"/>
                </a:solidFill>
                <a:latin typeface="Times New Roman" charset="0"/>
              </a:rPr>
              <a:t>motsüi</a:t>
            </a:r>
            <a:r>
              <a:rPr lang="en-US" sz="3200" dirty="0">
                <a:solidFill>
                  <a:srgbClr val="FFFF00"/>
                </a:solidFill>
                <a:latin typeface="Times New Roman" charset="0"/>
              </a:rPr>
              <a:t> jiang </a:t>
            </a:r>
            <a:r>
              <a:rPr lang="en-US" sz="3200" dirty="0" err="1">
                <a:solidFill>
                  <a:srgbClr val="FFFF00"/>
                </a:solidFill>
                <a:latin typeface="Times New Roman" charset="0"/>
              </a:rPr>
              <a:t>na</a:t>
            </a:r>
            <a:r>
              <a:rPr lang="en-US" sz="3200" dirty="0">
                <a:solidFill>
                  <a:srgbClr val="FFFF00"/>
                </a:solidFill>
                <a:latin typeface="Times New Roman" charset="0"/>
              </a:rPr>
              <a:t> </a:t>
            </a:r>
            <a:r>
              <a:rPr lang="en-US" sz="3200" dirty="0" err="1">
                <a:solidFill>
                  <a:srgbClr val="FFFF00"/>
                </a:solidFill>
                <a:latin typeface="Times New Roman" charset="0"/>
              </a:rPr>
              <a:t>vanthako</a:t>
            </a:r>
            <a:r>
              <a:rPr lang="en-US" sz="3200" dirty="0">
                <a:solidFill>
                  <a:srgbClr val="FFFF00"/>
                </a:solidFill>
                <a:latin typeface="Times New Roman" charset="0"/>
              </a:rPr>
              <a:t> meta ji </a:t>
            </a:r>
            <a:r>
              <a:rPr lang="en-US" sz="3200" dirty="0" err="1">
                <a:solidFill>
                  <a:srgbClr val="FFFF00"/>
                </a:solidFill>
                <a:latin typeface="Times New Roman" charset="0"/>
              </a:rPr>
              <a:t>ntena</a:t>
            </a:r>
            <a:r>
              <a:rPr lang="en-US" sz="3200" dirty="0">
                <a:solidFill>
                  <a:srgbClr val="FFFF00"/>
                </a:solidFill>
                <a:latin typeface="Times New Roman" charset="0"/>
              </a:rPr>
              <a:t> hoe </a:t>
            </a:r>
            <a:r>
              <a:rPr lang="en-US" sz="3200" dirty="0" err="1">
                <a:solidFill>
                  <a:srgbClr val="FFFF00"/>
                </a:solidFill>
                <a:latin typeface="Times New Roman" charset="0"/>
              </a:rPr>
              <a:t>vanlamka</a:t>
            </a:r>
            <a:r>
              <a:rPr lang="en-US" sz="3200" dirty="0">
                <a:solidFill>
                  <a:srgbClr val="FFFF00"/>
                </a:solidFill>
                <a:latin typeface="Times New Roman" charset="0"/>
              </a:rPr>
              <a:t>. </a:t>
            </a:r>
            <a:r>
              <a:rPr lang="en-US" sz="3200" dirty="0" err="1">
                <a:latin typeface="Times New Roman" charset="0"/>
              </a:rPr>
              <a:t>Osi</a:t>
            </a:r>
            <a:r>
              <a:rPr lang="en-US" sz="3200" dirty="0">
                <a:latin typeface="Times New Roman" charset="0"/>
              </a:rPr>
              <a:t> </a:t>
            </a:r>
            <a:r>
              <a:rPr lang="en-US" sz="3200" dirty="0" err="1">
                <a:latin typeface="Times New Roman" charset="0"/>
              </a:rPr>
              <a:t>ombona</a:t>
            </a:r>
            <a:r>
              <a:rPr lang="en-US" sz="3200" dirty="0">
                <a:latin typeface="Times New Roman" charset="0"/>
              </a:rPr>
              <a:t> </a:t>
            </a:r>
            <a:r>
              <a:rPr lang="en-US" sz="3200" dirty="0" err="1">
                <a:latin typeface="Times New Roman" charset="0"/>
              </a:rPr>
              <a:t>nte</a:t>
            </a:r>
            <a:r>
              <a:rPr lang="en-US" sz="3200" dirty="0">
                <a:latin typeface="Times New Roman" charset="0"/>
              </a:rPr>
              <a:t> </a:t>
            </a:r>
            <a:r>
              <a:rPr lang="en-US" sz="3200" dirty="0" err="1">
                <a:latin typeface="Times New Roman" charset="0"/>
              </a:rPr>
              <a:t>motsüi</a:t>
            </a:r>
            <a:r>
              <a:rPr lang="en-US" sz="3200" dirty="0">
                <a:latin typeface="Times New Roman" charset="0"/>
              </a:rPr>
              <a:t> jiang </a:t>
            </a:r>
            <a:r>
              <a:rPr lang="en-US" sz="3200" dirty="0" err="1">
                <a:latin typeface="Times New Roman" charset="0"/>
              </a:rPr>
              <a:t>na</a:t>
            </a:r>
            <a:r>
              <a:rPr lang="en-US" sz="3200" dirty="0">
                <a:latin typeface="Times New Roman" charset="0"/>
              </a:rPr>
              <a:t> </a:t>
            </a:r>
            <a:r>
              <a:rPr lang="en-US" sz="3200" dirty="0" err="1">
                <a:latin typeface="Times New Roman" charset="0"/>
              </a:rPr>
              <a:t>kvüthüngha</a:t>
            </a:r>
            <a:r>
              <a:rPr lang="en-US" sz="3200" dirty="0">
                <a:latin typeface="Times New Roman" charset="0"/>
              </a:rPr>
              <a:t> n </a:t>
            </a:r>
            <a:r>
              <a:rPr lang="en-US" sz="3200" dirty="0" err="1">
                <a:latin typeface="Times New Roman" charset="0"/>
              </a:rPr>
              <a:t>hunghamo</a:t>
            </a:r>
            <a:r>
              <a:rPr lang="en-US" sz="3200" dirty="0">
                <a:latin typeface="Times New Roman" charset="0"/>
              </a:rPr>
              <a:t> tata </a:t>
            </a:r>
            <a:r>
              <a:rPr lang="en-US" sz="3200" dirty="0" err="1">
                <a:latin typeface="Times New Roman" charset="0"/>
              </a:rPr>
              <a:t>ejueli</a:t>
            </a:r>
            <a:r>
              <a:rPr lang="en-US" sz="3200" dirty="0">
                <a:latin typeface="Times New Roman" charset="0"/>
              </a:rPr>
              <a:t> </a:t>
            </a:r>
            <a:r>
              <a:rPr lang="en-US" sz="3200" dirty="0" err="1">
                <a:latin typeface="Times New Roman" charset="0"/>
              </a:rPr>
              <a:t>osi</a:t>
            </a:r>
            <a:r>
              <a:rPr lang="en-US" sz="3200" dirty="0">
                <a:latin typeface="Times New Roman" charset="0"/>
              </a:rPr>
              <a:t> </a:t>
            </a:r>
            <a:r>
              <a:rPr lang="en-US" sz="3200" dirty="0" err="1">
                <a:latin typeface="Times New Roman" charset="0"/>
              </a:rPr>
              <a:t>wokyong</a:t>
            </a:r>
            <a:r>
              <a:rPr lang="en-US" sz="3200" dirty="0">
                <a:latin typeface="Times New Roman" charset="0"/>
              </a:rPr>
              <a:t> </a:t>
            </a:r>
            <a:r>
              <a:rPr lang="en-US" sz="3200" dirty="0" err="1">
                <a:latin typeface="Times New Roman" charset="0"/>
              </a:rPr>
              <a:t>nte</a:t>
            </a:r>
            <a:r>
              <a:rPr lang="en-US" sz="3200" dirty="0">
                <a:latin typeface="Times New Roman" charset="0"/>
              </a:rPr>
              <a:t> </a:t>
            </a:r>
            <a:r>
              <a:rPr lang="en-US" sz="3200" dirty="0" err="1">
                <a:latin typeface="Times New Roman" charset="0"/>
              </a:rPr>
              <a:t>kumthoku</a:t>
            </a:r>
            <a:r>
              <a:rPr lang="en-US" sz="3200" dirty="0">
                <a:latin typeface="Times New Roman" charset="0"/>
              </a:rPr>
              <a:t> ka.</a:t>
            </a:r>
            <a:endParaRPr lang="en-US" sz="2000" dirty="0">
              <a:latin typeface="Times New Roman" charset="0"/>
            </a:endParaRPr>
          </a:p>
        </p:txBody>
      </p:sp>
      <p:sp>
        <p:nvSpPr>
          <p:cNvPr id="164867" name="Rectangle 3"/>
          <p:cNvSpPr>
            <a:spLocks noChangeArrowheads="1"/>
          </p:cNvSpPr>
          <p:nvPr/>
        </p:nvSpPr>
        <p:spPr bwMode="auto">
          <a:xfrm>
            <a:off x="715963" y="266700"/>
            <a:ext cx="7110412" cy="515938"/>
          </a:xfrm>
          <a:prstGeom prst="rect">
            <a:avLst/>
          </a:prstGeom>
          <a:noFill/>
          <a:ln w="50800">
            <a:noFill/>
            <a:miter lim="800000"/>
            <a:headEnd/>
            <a:tailEnd/>
          </a:ln>
          <a:effectLst>
            <a:outerShdw blurRad="63500" dist="53882" dir="2700000" algn="ctr" rotWithShape="0">
              <a:srgbClr val="919191">
                <a:alpha val="74998"/>
              </a:srgbClr>
            </a:outerShdw>
          </a:effectLst>
        </p:spPr>
        <p:txBody>
          <a:bodyPr lIns="90487" tIns="44450" rIns="90487" bIns="44450">
            <a:spAutoFit/>
          </a:bodyPr>
          <a:lstStyle/>
          <a:p>
            <a:pPr>
              <a:defRPr/>
            </a:pPr>
            <a:r>
              <a:rPr lang="en-US" sz="2800">
                <a:latin typeface="Times New Roman" charset="0"/>
                <a:ea typeface="+mn-ea"/>
                <a:cs typeface="+mn-cs"/>
              </a:rPr>
              <a:t>                            </a:t>
            </a:r>
          </a:p>
        </p:txBody>
      </p:sp>
      <p:sp>
        <p:nvSpPr>
          <p:cNvPr id="164868" name="Rectangle 4"/>
          <p:cNvSpPr>
            <a:spLocks noChangeArrowheads="1"/>
          </p:cNvSpPr>
          <p:nvPr/>
        </p:nvSpPr>
        <p:spPr bwMode="auto">
          <a:xfrm>
            <a:off x="1179513" y="290513"/>
            <a:ext cx="7089775" cy="9747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lnSpc>
                <a:spcPct val="50000"/>
              </a:lnSpc>
              <a:spcBef>
                <a:spcPct val="50000"/>
              </a:spcBef>
              <a:defRPr/>
            </a:pPr>
            <a:r>
              <a:rPr lang="en-US" sz="3200" dirty="0" err="1">
                <a:latin typeface="Times New Roman" charset="0"/>
              </a:rPr>
              <a:t>Shikhfu</a:t>
            </a:r>
            <a:r>
              <a:rPr lang="en-US" sz="3200" dirty="0">
                <a:latin typeface="Times New Roman" charset="0"/>
              </a:rPr>
              <a:t> </a:t>
            </a:r>
            <a:r>
              <a:rPr lang="en-US" sz="3200" dirty="0" err="1">
                <a:latin typeface="Times New Roman" charset="0"/>
              </a:rPr>
              <a:t>Enioto</a:t>
            </a:r>
            <a:r>
              <a:rPr lang="en-US" sz="3200" dirty="0">
                <a:latin typeface="Times New Roman" charset="0"/>
              </a:rPr>
              <a:t> 30</a:t>
            </a:r>
            <a:r>
              <a:rPr lang="en-US" sz="2800" dirty="0">
                <a:latin typeface="Times New Roman" charset="0"/>
              </a:rPr>
              <a:t> </a:t>
            </a:r>
          </a:p>
          <a:p>
            <a:pPr algn="ctr">
              <a:spcBef>
                <a:spcPct val="50000"/>
              </a:spcBef>
              <a:defRPr/>
            </a:pPr>
            <a:r>
              <a:rPr lang="en-US" sz="2800" dirty="0">
                <a:solidFill>
                  <a:schemeClr val="folHlink"/>
                </a:solidFill>
                <a:latin typeface="Times New Roman" charset="0"/>
              </a:rPr>
              <a:t>META ECHUMCHAK</a:t>
            </a:r>
            <a:endParaRPr lang="en-US" sz="2800" dirty="0">
              <a:solidFill>
                <a:schemeClr val="tx2"/>
              </a:solidFill>
              <a:latin typeface="Times New Roman" charset="0"/>
            </a:endParaRPr>
          </a:p>
        </p:txBody>
      </p:sp>
      <p:sp>
        <p:nvSpPr>
          <p:cNvPr id="164870" name="Rectangle 6"/>
          <p:cNvSpPr>
            <a:spLocks noChangeArrowheads="1"/>
          </p:cNvSpPr>
          <p:nvPr/>
        </p:nvSpPr>
        <p:spPr bwMode="auto">
          <a:xfrm>
            <a:off x="1389063" y="4037013"/>
            <a:ext cx="7110412" cy="2059538"/>
          </a:xfrm>
          <a:prstGeom prst="rect">
            <a:avLst/>
          </a:prstGeom>
          <a:noFill/>
          <a:ln w="508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defRPr/>
            </a:pPr>
            <a:r>
              <a:rPr lang="en-US" sz="3600" baseline="30000" dirty="0">
                <a:latin typeface="Times New Roman" charset="0"/>
                <a:ea typeface="+mn-ea"/>
                <a:cs typeface="+mn-cs"/>
              </a:rPr>
              <a:t>	6 </a:t>
            </a:r>
            <a:r>
              <a:rPr lang="en-US" sz="3200" dirty="0">
                <a:latin typeface="+mj-lt"/>
              </a:rPr>
              <a:t>OPVUI </a:t>
            </a:r>
            <a:r>
              <a:rPr lang="en-US" sz="3200" dirty="0" err="1">
                <a:latin typeface="+mj-lt"/>
              </a:rPr>
              <a:t>nte</a:t>
            </a:r>
            <a:r>
              <a:rPr lang="en-US" sz="3200" dirty="0">
                <a:latin typeface="+mj-lt"/>
              </a:rPr>
              <a:t> </a:t>
            </a:r>
            <a:r>
              <a:rPr lang="en-US" sz="3200" dirty="0" err="1">
                <a:solidFill>
                  <a:srgbClr val="FFFF00"/>
                </a:solidFill>
                <a:latin typeface="+mj-lt"/>
              </a:rPr>
              <a:t>Potsow</a:t>
            </a:r>
            <a:r>
              <a:rPr lang="en-US" sz="3200" dirty="0">
                <a:solidFill>
                  <a:srgbClr val="FFFF00"/>
                </a:solidFill>
                <a:latin typeface="+mj-lt"/>
              </a:rPr>
              <a:t> </a:t>
            </a:r>
            <a:r>
              <a:rPr lang="en-US" sz="3200" dirty="0" err="1">
                <a:solidFill>
                  <a:srgbClr val="FFFF00"/>
                </a:solidFill>
                <a:latin typeface="+mj-lt"/>
              </a:rPr>
              <a:t>na</a:t>
            </a:r>
            <a:r>
              <a:rPr lang="en-US" sz="3200" dirty="0">
                <a:solidFill>
                  <a:srgbClr val="FFFF00"/>
                </a:solidFill>
                <a:latin typeface="+mj-lt"/>
              </a:rPr>
              <a:t> </a:t>
            </a:r>
            <a:r>
              <a:rPr lang="en-US" sz="3200" dirty="0" err="1">
                <a:latin typeface="+mj-lt"/>
              </a:rPr>
              <a:t>ntena</a:t>
            </a:r>
            <a:r>
              <a:rPr lang="en-US" sz="3200" dirty="0">
                <a:latin typeface="+mj-lt"/>
              </a:rPr>
              <a:t> </a:t>
            </a:r>
            <a:r>
              <a:rPr lang="en-US" sz="3200" dirty="0" err="1">
                <a:latin typeface="+mj-lt"/>
              </a:rPr>
              <a:t>lümbüm</a:t>
            </a:r>
            <a:r>
              <a:rPr lang="en-US" sz="3200" dirty="0">
                <a:latin typeface="+mj-lt"/>
              </a:rPr>
              <a:t> </a:t>
            </a:r>
            <a:r>
              <a:rPr lang="en-US" sz="3200" dirty="0" err="1">
                <a:latin typeface="+mj-lt"/>
              </a:rPr>
              <a:t>totona</a:t>
            </a:r>
            <a:r>
              <a:rPr lang="en-US" sz="3200" dirty="0">
                <a:latin typeface="+mj-lt"/>
              </a:rPr>
              <a:t> </a:t>
            </a:r>
            <a:r>
              <a:rPr lang="en-US" sz="3200" dirty="0" err="1">
                <a:latin typeface="+mj-lt"/>
              </a:rPr>
              <a:t>ombo</a:t>
            </a:r>
            <a:r>
              <a:rPr lang="en-US" sz="3200" dirty="0">
                <a:latin typeface="+mj-lt"/>
              </a:rPr>
              <a:t> </a:t>
            </a:r>
            <a:r>
              <a:rPr lang="en-US" sz="3200" dirty="0" err="1">
                <a:latin typeface="+mj-lt"/>
              </a:rPr>
              <a:t>nzamo</a:t>
            </a:r>
            <a:r>
              <a:rPr lang="en-US" sz="3200" dirty="0">
                <a:latin typeface="+mj-lt"/>
              </a:rPr>
              <a:t> </a:t>
            </a:r>
            <a:r>
              <a:rPr lang="en-US" sz="3200" dirty="0" err="1">
                <a:latin typeface="+mj-lt"/>
              </a:rPr>
              <a:t>tssoa</a:t>
            </a:r>
            <a:r>
              <a:rPr lang="en-US" sz="3200" dirty="0">
                <a:latin typeface="+mj-lt"/>
              </a:rPr>
              <a:t> </a:t>
            </a:r>
            <a:r>
              <a:rPr lang="en-US" sz="3200" dirty="0" err="1">
                <a:latin typeface="+mj-lt"/>
              </a:rPr>
              <a:t>osi</a:t>
            </a:r>
            <a:r>
              <a:rPr lang="en-US" sz="3200" dirty="0">
                <a:latin typeface="+mj-lt"/>
              </a:rPr>
              <a:t> meta </a:t>
            </a:r>
            <a:r>
              <a:rPr lang="en-US" sz="3200" dirty="0" err="1">
                <a:latin typeface="+mj-lt"/>
              </a:rPr>
              <a:t>jilo</a:t>
            </a:r>
            <a:r>
              <a:rPr lang="en-US" sz="3200" dirty="0">
                <a:latin typeface="+mj-lt"/>
              </a:rPr>
              <a:t> </a:t>
            </a:r>
            <a:r>
              <a:rPr lang="en-US" sz="3200" dirty="0" err="1">
                <a:latin typeface="+mj-lt"/>
              </a:rPr>
              <a:t>harishia</a:t>
            </a:r>
            <a:r>
              <a:rPr lang="en-US" sz="3200" dirty="0">
                <a:latin typeface="+mj-lt"/>
              </a:rPr>
              <a:t> </a:t>
            </a:r>
            <a:r>
              <a:rPr lang="en-US" sz="3200" dirty="0" err="1">
                <a:latin typeface="+mj-lt"/>
              </a:rPr>
              <a:t>evamo</a:t>
            </a:r>
            <a:r>
              <a:rPr lang="en-US" sz="3200" dirty="0">
                <a:latin typeface="+mj-lt"/>
              </a:rPr>
              <a:t> </a:t>
            </a:r>
            <a:r>
              <a:rPr lang="en-US" sz="3200" dirty="0" err="1">
                <a:latin typeface="+mj-lt"/>
              </a:rPr>
              <a:t>tssoa</a:t>
            </a:r>
            <a:r>
              <a:rPr lang="en-US" sz="3200" dirty="0">
                <a:solidFill>
                  <a:srgbClr val="FFFF00"/>
                </a:solidFill>
                <a:latin typeface="+mj-lt"/>
              </a:rPr>
              <a:t> </a:t>
            </a:r>
            <a:r>
              <a:rPr lang="en-US" sz="3200" dirty="0" err="1">
                <a:solidFill>
                  <a:srgbClr val="FFFF00"/>
                </a:solidFill>
                <a:latin typeface="+mj-lt"/>
              </a:rPr>
              <a:t>jancho</a:t>
            </a:r>
            <a:r>
              <a:rPr lang="en-US" sz="3200" dirty="0">
                <a:solidFill>
                  <a:srgbClr val="FFFF00"/>
                </a:solidFill>
                <a:latin typeface="+mj-lt"/>
              </a:rPr>
              <a:t> </a:t>
            </a:r>
            <a:r>
              <a:rPr lang="en-US" sz="3200" dirty="0" err="1">
                <a:solidFill>
                  <a:srgbClr val="FFFF00"/>
                </a:solidFill>
                <a:latin typeface="+mj-lt"/>
              </a:rPr>
              <a:t>ezo</a:t>
            </a:r>
            <a:r>
              <a:rPr lang="en-US" sz="3200" dirty="0">
                <a:solidFill>
                  <a:srgbClr val="FFFF00"/>
                </a:solidFill>
                <a:latin typeface="+mj-lt"/>
              </a:rPr>
              <a:t> </a:t>
            </a:r>
            <a:r>
              <a:rPr lang="en-US" sz="3200" dirty="0" err="1">
                <a:solidFill>
                  <a:srgbClr val="FFFF00"/>
                </a:solidFill>
                <a:latin typeface="+mj-lt"/>
              </a:rPr>
              <a:t>lümbüm</a:t>
            </a:r>
            <a:r>
              <a:rPr lang="en-US" sz="3200" dirty="0">
                <a:solidFill>
                  <a:srgbClr val="FFFF00"/>
                </a:solidFill>
                <a:latin typeface="+mj-lt"/>
              </a:rPr>
              <a:t> </a:t>
            </a:r>
            <a:r>
              <a:rPr lang="en-US" sz="3200" dirty="0" err="1">
                <a:solidFill>
                  <a:srgbClr val="FFFF00"/>
                </a:solidFill>
                <a:latin typeface="+mj-lt"/>
              </a:rPr>
              <a:t>nte</a:t>
            </a:r>
            <a:r>
              <a:rPr lang="en-US" sz="3200" dirty="0">
                <a:solidFill>
                  <a:srgbClr val="FFFF00"/>
                </a:solidFill>
                <a:latin typeface="+mj-lt"/>
              </a:rPr>
              <a:t> </a:t>
            </a:r>
            <a:r>
              <a:rPr lang="en-US" sz="3200" dirty="0" err="1">
                <a:solidFill>
                  <a:srgbClr val="FFFF00"/>
                </a:solidFill>
                <a:latin typeface="+mj-lt"/>
              </a:rPr>
              <a:t>theyivka</a:t>
            </a:r>
            <a:r>
              <a:rPr lang="en-US" sz="3200" dirty="0"/>
              <a:t>. </a:t>
            </a:r>
            <a:r>
              <a:rPr lang="en-US" sz="2000" dirty="0">
                <a:latin typeface="Times New Roman" charset="0"/>
                <a:ea typeface="+mn-ea"/>
                <a:cs typeface="+mn-cs"/>
              </a:rPr>
              <a:t>(</a:t>
            </a:r>
            <a:r>
              <a:rPr lang="en-US" sz="2000" dirty="0" err="1">
                <a:latin typeface="Times New Roman" charset="0"/>
                <a:ea typeface="+mn-ea"/>
                <a:cs typeface="+mn-cs"/>
              </a:rPr>
              <a:t>Lotha</a:t>
            </a:r>
            <a:r>
              <a:rPr lang="en-US" sz="2000" dirty="0">
                <a:latin typeface="Times New Roman" charset="0"/>
                <a:ea typeface="+mn-ea"/>
                <a:cs typeface="+mn-cs"/>
              </a:rPr>
              <a:t> Bible)</a:t>
            </a:r>
          </a:p>
        </p:txBody>
      </p:sp>
      <p:sp>
        <p:nvSpPr>
          <p:cNvPr id="45061" name="Text Box 8"/>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5062"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64875"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16487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16</a:t>
            </a:r>
          </a:p>
        </p:txBody>
      </p:sp>
      <p:sp>
        <p:nvSpPr>
          <p:cNvPr id="45065" name="Text Box 16"/>
          <p:cNvSpPr txBox="1">
            <a:spLocks noChangeArrowheads="1"/>
          </p:cNvSpPr>
          <p:nvPr/>
        </p:nvSpPr>
        <p:spPr bwMode="auto">
          <a:xfrm>
            <a:off x="858996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4866"/>
                                        </p:tgtEl>
                                        <p:attrNameLst>
                                          <p:attrName>style.visibility</p:attrName>
                                        </p:attrNameLst>
                                      </p:cBhvr>
                                      <p:to>
                                        <p:strVal val="visible"/>
                                      </p:to>
                                    </p:set>
                                    <p:animEffect transition="in" filter="fade">
                                      <p:cBhvr>
                                        <p:cTn id="7" dur="1000"/>
                                        <p:tgtEl>
                                          <p:spTgt spid="164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4870"/>
                                        </p:tgtEl>
                                        <p:attrNameLst>
                                          <p:attrName>style.visibility</p:attrName>
                                        </p:attrNameLst>
                                      </p:cBhvr>
                                      <p:to>
                                        <p:strVal val="visible"/>
                                      </p:to>
                                    </p:set>
                                    <p:animEffect transition="in" filter="fade">
                                      <p:cBhvr>
                                        <p:cTn id="12" dur="1000"/>
                                        <p:tgtEl>
                                          <p:spTgt spid="164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autoUpdateAnimBg="0"/>
      <p:bldP spid="16487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715963" y="266700"/>
            <a:ext cx="7110412" cy="515938"/>
          </a:xfrm>
          <a:prstGeom prst="rect">
            <a:avLst/>
          </a:prstGeom>
          <a:noFill/>
          <a:ln w="50800">
            <a:noFill/>
            <a:miter lim="800000"/>
            <a:headEnd/>
            <a:tailEnd/>
          </a:ln>
          <a:effectLst>
            <a:outerShdw blurRad="63500" dist="53882" dir="2700000" algn="ctr" rotWithShape="0">
              <a:srgbClr val="919191">
                <a:alpha val="74998"/>
              </a:srgbClr>
            </a:outerShdw>
          </a:effectLst>
        </p:spPr>
        <p:txBody>
          <a:bodyPr lIns="90487" tIns="44450" rIns="90487" bIns="44450">
            <a:spAutoFit/>
          </a:bodyPr>
          <a:lstStyle/>
          <a:p>
            <a:pPr>
              <a:defRPr/>
            </a:pPr>
            <a:r>
              <a:rPr lang="en-US" sz="2800">
                <a:latin typeface="Times New Roman" charset="0"/>
                <a:ea typeface="+mn-ea"/>
                <a:cs typeface="+mn-cs"/>
              </a:rPr>
              <a:t>                            </a:t>
            </a:r>
          </a:p>
        </p:txBody>
      </p:sp>
      <p:sp>
        <p:nvSpPr>
          <p:cNvPr id="47106" name="Text Box 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7107" name="Text Box 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90853" name="Rectangle 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90854" name="Rectangle 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17</a:t>
            </a:r>
          </a:p>
        </p:txBody>
      </p:sp>
      <p:pic>
        <p:nvPicPr>
          <p:cNvPr id="590861"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3525" y="246063"/>
            <a:ext cx="3709988" cy="27797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0862"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b="15378"/>
          <a:stretch>
            <a:fillRect/>
          </a:stretch>
        </p:blipFill>
        <p:spPr bwMode="auto">
          <a:xfrm>
            <a:off x="5738813" y="4381500"/>
            <a:ext cx="3216275" cy="2039938"/>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0863"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b="15591"/>
          <a:stretch>
            <a:fillRect/>
          </a:stretch>
        </p:blipFill>
        <p:spPr bwMode="auto">
          <a:xfrm>
            <a:off x="703263" y="3765550"/>
            <a:ext cx="4081462" cy="258286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0864" name="Picture 16"/>
          <p:cNvPicPr>
            <a:picLocks noChangeAspect="1" noChangeArrowheads="1"/>
          </p:cNvPicPr>
          <p:nvPr/>
        </p:nvPicPr>
        <p:blipFill>
          <a:blip r:embed="rId6" cstate="screen">
            <a:extLst>
              <a:ext uri="{28A0092B-C50C-407E-A947-70E740481C1C}">
                <a14:useLocalDpi xmlns:a14="http://schemas.microsoft.com/office/drawing/2010/main"/>
              </a:ext>
            </a:extLst>
          </a:blip>
          <a:srcRect b="13660"/>
          <a:stretch>
            <a:fillRect/>
          </a:stretch>
        </p:blipFill>
        <p:spPr bwMode="auto">
          <a:xfrm>
            <a:off x="5219700" y="350838"/>
            <a:ext cx="3627438" cy="23479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0865" name="Picture 17"/>
          <p:cNvPicPr>
            <a:picLocks noChangeAspect="1" noChangeArrowheads="1"/>
          </p:cNvPicPr>
          <p:nvPr/>
        </p:nvPicPr>
        <p:blipFill>
          <a:blip r:embed="rId7" cstate="screen">
            <a:extLst>
              <a:ext uri="{28A0092B-C50C-407E-A947-70E740481C1C}">
                <a14:useLocalDpi xmlns:a14="http://schemas.microsoft.com/office/drawing/2010/main"/>
              </a:ext>
            </a:extLst>
          </a:blip>
          <a:srcRect t="28154" b="12256"/>
          <a:stretch>
            <a:fillRect/>
          </a:stretch>
        </p:blipFill>
        <p:spPr bwMode="auto">
          <a:xfrm>
            <a:off x="1744663" y="812800"/>
            <a:ext cx="4562475" cy="335915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90866" name="Picture 18"/>
          <p:cNvPicPr>
            <a:picLocks noChangeAspect="1" noChangeArrowheads="1"/>
          </p:cNvPicPr>
          <p:nvPr/>
        </p:nvPicPr>
        <p:blipFill>
          <a:blip r:embed="rId8" cstate="screen">
            <a:extLst>
              <a:ext uri="{28A0092B-C50C-407E-A947-70E740481C1C}">
                <a14:useLocalDpi xmlns:a14="http://schemas.microsoft.com/office/drawing/2010/main"/>
              </a:ext>
            </a:extLst>
          </a:blip>
          <a:srcRect b="12953"/>
          <a:stretch>
            <a:fillRect/>
          </a:stretch>
        </p:blipFill>
        <p:spPr bwMode="auto">
          <a:xfrm>
            <a:off x="3944938" y="2336800"/>
            <a:ext cx="4562475" cy="2976563"/>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90867" name="Text Box 19"/>
          <p:cNvSpPr txBox="1">
            <a:spLocks noChangeArrowheads="1"/>
          </p:cNvSpPr>
          <p:nvPr/>
        </p:nvSpPr>
        <p:spPr bwMode="auto">
          <a:xfrm>
            <a:off x="0" y="5730875"/>
            <a:ext cx="9144000" cy="579438"/>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200" dirty="0">
                <a:solidFill>
                  <a:schemeClr val="folHlink"/>
                </a:solidFill>
                <a:ea typeface="+mn-ea"/>
                <a:cs typeface="+mn-cs"/>
              </a:rPr>
              <a:t>MERITANGTANG OSI EJUELI META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90862"/>
                                        </p:tgtEl>
                                        <p:attrNameLst>
                                          <p:attrName>style.visibility</p:attrName>
                                        </p:attrNameLst>
                                      </p:cBhvr>
                                      <p:to>
                                        <p:strVal val="visible"/>
                                      </p:to>
                                    </p:set>
                                    <p:animEffect transition="in" filter="wipe(left)">
                                      <p:cBhvr>
                                        <p:cTn id="7" dur="500"/>
                                        <p:tgtEl>
                                          <p:spTgt spid="59086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90864"/>
                                        </p:tgtEl>
                                        <p:attrNameLst>
                                          <p:attrName>style.visibility</p:attrName>
                                        </p:attrNameLst>
                                      </p:cBhvr>
                                      <p:to>
                                        <p:strVal val="visible"/>
                                      </p:to>
                                    </p:set>
                                    <p:animEffect transition="in" filter="wipe(left)">
                                      <p:cBhvr>
                                        <p:cTn id="11" dur="500"/>
                                        <p:tgtEl>
                                          <p:spTgt spid="590864"/>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90863"/>
                                        </p:tgtEl>
                                        <p:attrNameLst>
                                          <p:attrName>style.visibility</p:attrName>
                                        </p:attrNameLst>
                                      </p:cBhvr>
                                      <p:to>
                                        <p:strVal val="visible"/>
                                      </p:to>
                                    </p:set>
                                    <p:animEffect transition="in" filter="wipe(left)">
                                      <p:cBhvr>
                                        <p:cTn id="15" dur="500"/>
                                        <p:tgtEl>
                                          <p:spTgt spid="590863"/>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90865"/>
                                        </p:tgtEl>
                                        <p:attrNameLst>
                                          <p:attrName>style.visibility</p:attrName>
                                        </p:attrNameLst>
                                      </p:cBhvr>
                                      <p:to>
                                        <p:strVal val="visible"/>
                                      </p:to>
                                    </p:set>
                                    <p:animEffect transition="in" filter="wipe(left)">
                                      <p:cBhvr>
                                        <p:cTn id="19" dur="500"/>
                                        <p:tgtEl>
                                          <p:spTgt spid="590865"/>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590866"/>
                                        </p:tgtEl>
                                        <p:attrNameLst>
                                          <p:attrName>style.visibility</p:attrName>
                                        </p:attrNameLst>
                                      </p:cBhvr>
                                      <p:to>
                                        <p:strVal val="visible"/>
                                      </p:to>
                                    </p:set>
                                    <p:animEffect transition="in" filter="wipe(left)">
                                      <p:cBhvr>
                                        <p:cTn id="23" dur="500"/>
                                        <p:tgtEl>
                                          <p:spTgt spid="590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3" name="Picture 64"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906"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5075" name="Rectangle 3"/>
          <p:cNvSpPr>
            <a:spLocks noChangeArrowheads="1"/>
          </p:cNvSpPr>
          <p:nvPr/>
        </p:nvSpPr>
        <p:spPr bwMode="auto">
          <a:xfrm>
            <a:off x="0" y="29616"/>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079"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080"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5081"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5082"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5083"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5084"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9164"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9178"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5116"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5119"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18</a:t>
            </a:r>
          </a:p>
        </p:txBody>
      </p:sp>
      <p:sp>
        <p:nvSpPr>
          <p:cNvPr id="49181" name="Text Box 49"/>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5122" name="Rectangle 50"/>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15126" name="Rectangle 54"/>
          <p:cNvSpPr>
            <a:spLocks noChangeArrowheads="1"/>
          </p:cNvSpPr>
          <p:nvPr/>
        </p:nvSpPr>
        <p:spPr bwMode="auto">
          <a:xfrm>
            <a:off x="3805238" y="5248275"/>
            <a:ext cx="1543050" cy="51593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dirty="0">
                <a:latin typeface="HallmarkeCondBold" charset="0"/>
                <a:ea typeface="+mn-ea"/>
                <a:cs typeface="+mn-cs"/>
              </a:rPr>
              <a:t>David</a:t>
            </a:r>
          </a:p>
        </p:txBody>
      </p:sp>
      <p:sp>
        <p:nvSpPr>
          <p:cNvPr id="515127" name="Rectangle 55"/>
          <p:cNvSpPr>
            <a:spLocks noChangeArrowheads="1"/>
          </p:cNvSpPr>
          <p:nvPr/>
        </p:nvSpPr>
        <p:spPr bwMode="auto">
          <a:xfrm>
            <a:off x="3600450" y="5716588"/>
            <a:ext cx="1919288"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charset="0"/>
                <a:ea typeface="+mn-ea"/>
                <a:cs typeface="+mn-cs"/>
              </a:rPr>
              <a:t>2 Sam. 7:4-16</a:t>
            </a:r>
          </a:p>
        </p:txBody>
      </p:sp>
      <p:grpSp>
        <p:nvGrpSpPr>
          <p:cNvPr id="49187" name="Group 58"/>
          <p:cNvGrpSpPr>
            <a:grpSpLocks/>
          </p:cNvGrpSpPr>
          <p:nvPr/>
        </p:nvGrpSpPr>
        <p:grpSpPr bwMode="auto">
          <a:xfrm>
            <a:off x="133350" y="1200150"/>
            <a:ext cx="307975" cy="4598988"/>
            <a:chOff x="84" y="756"/>
            <a:chExt cx="194" cy="2897"/>
          </a:xfrm>
        </p:grpSpPr>
        <p:sp>
          <p:nvSpPr>
            <p:cNvPr id="515131"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132"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133"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134"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515135" name="AutoShape 63"/>
          <p:cNvSpPr>
            <a:spLocks noChangeArrowheads="1"/>
          </p:cNvSpPr>
          <p:nvPr/>
        </p:nvSpPr>
        <p:spPr bwMode="auto">
          <a:xfrm>
            <a:off x="34925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103" name="Line 31"/>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5102"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5" name="Rectangle 5">
            <a:extLst>
              <a:ext uri="{FF2B5EF4-FFF2-40B4-BE49-F238E27FC236}">
                <a16:creationId xmlns:a16="http://schemas.microsoft.com/office/drawing/2014/main" id="{9C1A0C2A-EC64-4371-85C3-26848E7A701A}"/>
              </a:ext>
            </a:extLst>
          </p:cNvPr>
          <p:cNvSpPr>
            <a:spLocks noChangeArrowheads="1"/>
          </p:cNvSpPr>
          <p:nvPr/>
        </p:nvSpPr>
        <p:spPr bwMode="auto">
          <a:xfrm>
            <a:off x="650875" y="681038"/>
            <a:ext cx="1881188"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lvl="0" algn="ctr">
              <a:defRPr/>
            </a:pPr>
            <a:r>
              <a:rPr lang="en-US" sz="2400" dirty="0">
                <a:solidFill>
                  <a:srgbClr val="FD2558"/>
                </a:solidFill>
                <a:latin typeface="Helvetica" charset="0"/>
              </a:rPr>
              <a:t> Abraham </a:t>
            </a:r>
            <a:r>
              <a:rPr lang="en-US" sz="2400" dirty="0" err="1">
                <a:solidFill>
                  <a:srgbClr val="FD2558"/>
                </a:solidFill>
                <a:latin typeface="Helvetica" charset="0"/>
              </a:rPr>
              <a:t>Etsa</a:t>
            </a:r>
            <a:r>
              <a:rPr lang="en-US" sz="2400" dirty="0">
                <a:solidFill>
                  <a:srgbClr val="FD2558"/>
                </a:solidFill>
                <a:latin typeface="Helvetica" charset="0"/>
              </a:rPr>
              <a:t> ji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charset="0"/>
                <a:ea typeface="ＭＳ Ｐゴシック" charset="0"/>
              </a:rPr>
              <a:t>Ben. 12:1-3</a:t>
            </a:r>
          </a:p>
        </p:txBody>
      </p:sp>
      <p:sp>
        <p:nvSpPr>
          <p:cNvPr id="66" name="Rectangle 6">
            <a:extLst>
              <a:ext uri="{FF2B5EF4-FFF2-40B4-BE49-F238E27FC236}">
                <a16:creationId xmlns:a16="http://schemas.microsoft.com/office/drawing/2014/main" id="{12184D01-D464-4ED4-912E-7494EF3AC239}"/>
              </a:ext>
            </a:extLst>
          </p:cNvPr>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5BFF5B"/>
                </a:solidFill>
                <a:effectLst/>
                <a:uLnTx/>
                <a:uFillTx/>
                <a:latin typeface="Helvetica" charset="0"/>
                <a:ea typeface="ＭＳ Ｐゴシック" charset="0"/>
              </a:rPr>
              <a:t>META</a:t>
            </a:r>
          </a:p>
        </p:txBody>
      </p:sp>
      <p:sp>
        <p:nvSpPr>
          <p:cNvPr id="67" name="Text Box 14">
            <a:extLst>
              <a:ext uri="{FF2B5EF4-FFF2-40B4-BE49-F238E27FC236}">
                <a16:creationId xmlns:a16="http://schemas.microsoft.com/office/drawing/2014/main" id="{A51988E5-3B55-4913-A682-D818BC2EB3D6}"/>
              </a:ext>
            </a:extLst>
          </p:cNvPr>
          <p:cNvSpPr txBox="1">
            <a:spLocks noChangeArrowheads="1"/>
          </p:cNvSpPr>
          <p:nvPr/>
        </p:nvSpPr>
        <p:spPr bwMode="auto">
          <a:xfrm>
            <a:off x="6635750" y="649288"/>
            <a:ext cx="2193925" cy="83099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lvl="0">
              <a:defRPr/>
            </a:pPr>
            <a:r>
              <a:rPr lang="en-US" sz="2400" dirty="0" err="1">
                <a:solidFill>
                  <a:srgbClr val="FD2558"/>
                </a:solidFill>
                <a:latin typeface="Helvetica" charset="0"/>
              </a:rPr>
              <a:t>Echumchak</a:t>
            </a:r>
            <a:r>
              <a:rPr lang="en-US" sz="2400" dirty="0">
                <a:solidFill>
                  <a:srgbClr val="FD2558"/>
                </a:solidFill>
                <a:latin typeface="Helvetica" charset="0"/>
              </a:rPr>
              <a:t> ji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charset="0"/>
                <a:ea typeface="ＭＳ Ｐゴシック" charset="0"/>
              </a:rPr>
              <a:t>Ben. 15:9-18</a:t>
            </a:r>
            <a:endParaRPr kumimoji="0" lang="en-US" sz="20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68" name="Rectangle 15">
            <a:extLst>
              <a:ext uri="{FF2B5EF4-FFF2-40B4-BE49-F238E27FC236}">
                <a16:creationId xmlns:a16="http://schemas.microsoft.com/office/drawing/2014/main" id="{2BEE7BAB-E5B9-491F-976D-0EA212FF7694}"/>
              </a:ext>
            </a:extLst>
          </p:cNvPr>
          <p:cNvSpPr>
            <a:spLocks noChangeArrowheads="1"/>
          </p:cNvSpPr>
          <p:nvPr/>
        </p:nvSpPr>
        <p:spPr bwMode="auto">
          <a:xfrm>
            <a:off x="3635376" y="3582988"/>
            <a:ext cx="188753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5BFF5B"/>
                </a:solidFill>
                <a:effectLst/>
                <a:uLnTx/>
                <a:uFillTx/>
                <a:latin typeface="Helvetica" charset="0"/>
                <a:ea typeface="ＭＳ Ｐゴシック" charset="0"/>
              </a:rPr>
              <a:t>MOTJU</a:t>
            </a:r>
          </a:p>
        </p:txBody>
      </p:sp>
      <p:sp>
        <p:nvSpPr>
          <p:cNvPr id="69" name="Rectangle 16">
            <a:extLst>
              <a:ext uri="{FF2B5EF4-FFF2-40B4-BE49-F238E27FC236}">
                <a16:creationId xmlns:a16="http://schemas.microsoft.com/office/drawing/2014/main" id="{483EA045-C436-4331-9FFA-D0E6C2390FEA}"/>
              </a:ext>
            </a:extLst>
          </p:cNvPr>
          <p:cNvSpPr>
            <a:spLocks noChangeArrowheads="1"/>
          </p:cNvSpPr>
          <p:nvPr/>
        </p:nvSpPr>
        <p:spPr bwMode="auto">
          <a:xfrm>
            <a:off x="5618189" y="3598863"/>
            <a:ext cx="2987649"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5BFF5B"/>
                </a:solidFill>
                <a:effectLst/>
                <a:uLnTx/>
                <a:uFillTx/>
                <a:latin typeface="Helvetica" charset="0"/>
                <a:ea typeface="ＭＳ Ｐゴシック" charset="0"/>
              </a:rPr>
              <a:t>MMHA</a:t>
            </a:r>
          </a:p>
        </p:txBody>
      </p:sp>
      <p:sp>
        <p:nvSpPr>
          <p:cNvPr id="70" name="Rectangle 17">
            <a:extLst>
              <a:ext uri="{FF2B5EF4-FFF2-40B4-BE49-F238E27FC236}">
                <a16:creationId xmlns:a16="http://schemas.microsoft.com/office/drawing/2014/main" id="{22C2E422-9F0D-42B0-B108-B4D4CE995C5A}"/>
              </a:ext>
            </a:extLst>
          </p:cNvPr>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13:15</a:t>
            </a:r>
          </a:p>
        </p:txBody>
      </p:sp>
      <p:sp>
        <p:nvSpPr>
          <p:cNvPr id="71" name="Rectangle 18">
            <a:extLst>
              <a:ext uri="{FF2B5EF4-FFF2-40B4-BE49-F238E27FC236}">
                <a16:creationId xmlns:a16="http://schemas.microsoft.com/office/drawing/2014/main" id="{54667DAF-A452-4479-84DC-1C6BB3FF42D2}"/>
              </a:ext>
            </a:extLst>
          </p:cNvPr>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12:1</a:t>
            </a:r>
          </a:p>
        </p:txBody>
      </p:sp>
      <p:sp>
        <p:nvSpPr>
          <p:cNvPr id="72" name="Rectangle 19">
            <a:extLst>
              <a:ext uri="{FF2B5EF4-FFF2-40B4-BE49-F238E27FC236}">
                <a16:creationId xmlns:a16="http://schemas.microsoft.com/office/drawing/2014/main" id="{2E923689-0762-4C0E-9C10-98307B4A54C2}"/>
              </a:ext>
            </a:extLst>
          </p:cNvPr>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12:2</a:t>
            </a:r>
          </a:p>
        </p:txBody>
      </p:sp>
      <p:sp>
        <p:nvSpPr>
          <p:cNvPr id="73" name="Rectangle 20">
            <a:extLst>
              <a:ext uri="{FF2B5EF4-FFF2-40B4-BE49-F238E27FC236}">
                <a16:creationId xmlns:a16="http://schemas.microsoft.com/office/drawing/2014/main" id="{9D189D7B-1FBE-4DE4-97F1-A2D57E8197CF}"/>
              </a:ext>
            </a:extLst>
          </p:cNvPr>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12:3</a:t>
            </a:r>
          </a:p>
        </p:txBody>
      </p:sp>
      <p:sp>
        <p:nvSpPr>
          <p:cNvPr id="74" name="Rectangle 21">
            <a:extLst>
              <a:ext uri="{FF2B5EF4-FFF2-40B4-BE49-F238E27FC236}">
                <a16:creationId xmlns:a16="http://schemas.microsoft.com/office/drawing/2014/main" id="{DE4D991B-1242-41CF-A9B5-D9D33C83A011}"/>
              </a:ext>
            </a:extLst>
          </p:cNvPr>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13:14-16</a:t>
            </a:r>
          </a:p>
        </p:txBody>
      </p:sp>
      <p:sp>
        <p:nvSpPr>
          <p:cNvPr id="75" name="Rectangle 22">
            <a:extLst>
              <a:ext uri="{FF2B5EF4-FFF2-40B4-BE49-F238E27FC236}">
                <a16:creationId xmlns:a16="http://schemas.microsoft.com/office/drawing/2014/main" id="{03F4C5A2-EA85-4B56-BF5E-D9346850B165}"/>
              </a:ext>
            </a:extLst>
          </p:cNvPr>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15:9-18</a:t>
            </a:r>
          </a:p>
        </p:txBody>
      </p:sp>
      <p:sp>
        <p:nvSpPr>
          <p:cNvPr id="76" name="Rectangle 23">
            <a:extLst>
              <a:ext uri="{FF2B5EF4-FFF2-40B4-BE49-F238E27FC236}">
                <a16:creationId xmlns:a16="http://schemas.microsoft.com/office/drawing/2014/main" id="{EE379A6F-A734-4E60-A3D6-019AAA04EEB3}"/>
              </a:ext>
            </a:extLst>
          </p:cNvPr>
          <p:cNvSpPr>
            <a:spLocks noChangeArrowheads="1"/>
          </p:cNvSpPr>
          <p:nvPr/>
        </p:nvSpPr>
        <p:spPr bwMode="auto">
          <a:xfrm>
            <a:off x="315914" y="6205748"/>
            <a:ext cx="8634409" cy="45910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lIns="90487" tIns="44450" rIns="90487" bIns="44450">
            <a:spAutoFit/>
          </a:bodyPr>
          <a:lstStyle/>
          <a:p>
            <a:pPr lvl="0" algn="ctr">
              <a:defRPr/>
            </a:pPr>
            <a:r>
              <a:rPr lang="en-US" sz="2400" i="1" dirty="0">
                <a:solidFill>
                  <a:srgbClr val="FFFF39"/>
                </a:solidFill>
                <a:latin typeface="Helvetica" charset="0"/>
              </a:rPr>
              <a:t>Bible </a:t>
            </a:r>
            <a:r>
              <a:rPr lang="en-US" sz="2400" i="1" dirty="0" err="1">
                <a:solidFill>
                  <a:srgbClr val="FFFF39"/>
                </a:solidFill>
                <a:latin typeface="Helvetica" charset="0"/>
              </a:rPr>
              <a:t>Hungthuk</a:t>
            </a:r>
            <a:r>
              <a:rPr lang="en-US" sz="2400" i="1" dirty="0">
                <a:solidFill>
                  <a:srgbClr val="FFFF39"/>
                </a:solidFill>
                <a:latin typeface="Helvetica" charset="0"/>
              </a:rPr>
              <a:t> “</a:t>
            </a:r>
            <a:r>
              <a:rPr lang="en-US" sz="2400" i="1" dirty="0" err="1">
                <a:solidFill>
                  <a:srgbClr val="FFFF39"/>
                </a:solidFill>
                <a:latin typeface="Helvetica" charset="0"/>
              </a:rPr>
              <a:t>Chenryu</a:t>
            </a:r>
            <a:r>
              <a:rPr lang="en-US" sz="2400" i="1" dirty="0">
                <a:solidFill>
                  <a:srgbClr val="FFFF39"/>
                </a:solidFill>
                <a:latin typeface="Helvetica" charset="0"/>
              </a:rPr>
              <a:t>” ji </a:t>
            </a:r>
          </a:p>
        </p:txBody>
      </p:sp>
      <p:sp>
        <p:nvSpPr>
          <p:cNvPr id="77" name="Rectangle 27">
            <a:extLst>
              <a:ext uri="{FF2B5EF4-FFF2-40B4-BE49-F238E27FC236}">
                <a16:creationId xmlns:a16="http://schemas.microsoft.com/office/drawing/2014/main" id="{BE54ED4C-36A7-4C74-B6C7-DA500605CBF2}"/>
              </a:ext>
            </a:extLst>
          </p:cNvPr>
          <p:cNvSpPr>
            <a:spLocks noChangeArrowheads="1"/>
          </p:cNvSpPr>
          <p:nvPr/>
        </p:nvSpPr>
        <p:spPr bwMode="auto">
          <a:xfrm>
            <a:off x="315914" y="2443163"/>
            <a:ext cx="3108324"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Helvetica" charset="0"/>
                <a:ea typeface="ＭＳ Ｐゴシック" charset="0"/>
              </a:rPr>
              <a:t>EKUMECHUNG</a:t>
            </a:r>
          </a:p>
        </p:txBody>
      </p:sp>
      <p:sp>
        <p:nvSpPr>
          <p:cNvPr id="78" name="Rectangle 28">
            <a:extLst>
              <a:ext uri="{FF2B5EF4-FFF2-40B4-BE49-F238E27FC236}">
                <a16:creationId xmlns:a16="http://schemas.microsoft.com/office/drawing/2014/main" id="{D1E0C703-CBC8-4074-8483-1B6A083D09E7}"/>
              </a:ext>
            </a:extLst>
          </p:cNvPr>
          <p:cNvSpPr>
            <a:spLocks noChangeArrowheads="1"/>
          </p:cNvSpPr>
          <p:nvPr/>
        </p:nvSpPr>
        <p:spPr bwMode="auto">
          <a:xfrm>
            <a:off x="3635375" y="2422525"/>
            <a:ext cx="21955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Helvetica" charset="0"/>
                <a:ea typeface="ＭＳ Ｐゴシック" charset="0"/>
              </a:rPr>
              <a:t>OTSOINA</a:t>
            </a:r>
          </a:p>
        </p:txBody>
      </p:sp>
      <p:sp>
        <p:nvSpPr>
          <p:cNvPr id="79" name="Rectangle 29">
            <a:extLst>
              <a:ext uri="{FF2B5EF4-FFF2-40B4-BE49-F238E27FC236}">
                <a16:creationId xmlns:a16="http://schemas.microsoft.com/office/drawing/2014/main" id="{EE4E5E97-0820-425E-B2F9-0140BAD36803}"/>
              </a:ext>
            </a:extLst>
          </p:cNvPr>
          <p:cNvSpPr>
            <a:spLocks noChangeArrowheads="1"/>
          </p:cNvSpPr>
          <p:nvPr/>
        </p:nvSpPr>
        <p:spPr bwMode="auto">
          <a:xfrm>
            <a:off x="6208713" y="2438400"/>
            <a:ext cx="293528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Helvetica" charset="0"/>
                <a:ea typeface="ＭＳ Ｐゴシック" charset="0"/>
              </a:rPr>
              <a:t>KIAMAN</a:t>
            </a:r>
          </a:p>
        </p:txBody>
      </p:sp>
      <p:sp>
        <p:nvSpPr>
          <p:cNvPr id="80" name="Rectangle 44">
            <a:extLst>
              <a:ext uri="{FF2B5EF4-FFF2-40B4-BE49-F238E27FC236}">
                <a16:creationId xmlns:a16="http://schemas.microsoft.com/office/drawing/2014/main" id="{1A18B6EB-D6FA-42C2-B9D5-55C46AA832FB}"/>
              </a:ext>
            </a:extLst>
          </p:cNvPr>
          <p:cNvSpPr>
            <a:spLocks noChangeArrowheads="1"/>
          </p:cNvSpPr>
          <p:nvPr/>
        </p:nvSpPr>
        <p:spPr bwMode="auto">
          <a:xfrm>
            <a:off x="2735262" y="411163"/>
            <a:ext cx="3876677" cy="987258"/>
          </a:xfrm>
          <a:prstGeom prst="rect">
            <a:avLst/>
          </a:prstGeom>
          <a:noFill/>
          <a:ln w="12700">
            <a:noFill/>
            <a:miter lim="800000"/>
            <a:headEnd/>
            <a:tailEnd/>
          </a:ln>
          <a:effectLst>
            <a:outerShdw blurRad="63500" dist="102391" dir="1784693"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CC66"/>
                </a:solidFill>
                <a:effectLst/>
                <a:uLnTx/>
                <a:uFillTx/>
                <a:latin typeface="Kosher-Normal" charset="0"/>
                <a:ea typeface="ＭＳ Ｐゴシック" charset="0"/>
              </a:rPr>
              <a:t>ABRAHAM ECHUMCHAK</a:t>
            </a:r>
            <a:endParaRPr kumimoji="0" lang="en-US" sz="4000" b="1" i="1" u="none" strike="noStrike" kern="1200" cap="none" spc="0" normalizeH="0" baseline="0" noProof="0" dirty="0">
              <a:ln>
                <a:noFill/>
              </a:ln>
              <a:solidFill>
                <a:srgbClr val="FFCC66"/>
              </a:solidFill>
              <a:effectLst/>
              <a:uLnTx/>
              <a:uFillTx/>
              <a:latin typeface="Kosher-Normal" charset="0"/>
              <a:ea typeface="ＭＳ Ｐゴシック" charset="0"/>
            </a:endParaRPr>
          </a:p>
        </p:txBody>
      </p:sp>
      <p:sp>
        <p:nvSpPr>
          <p:cNvPr id="82" name="Rectangle 56">
            <a:extLst>
              <a:ext uri="{FF2B5EF4-FFF2-40B4-BE49-F238E27FC236}">
                <a16:creationId xmlns:a16="http://schemas.microsoft.com/office/drawing/2014/main" id="{CB0EA4FE-911D-4AEB-AF40-BB46297A134A}"/>
              </a:ext>
            </a:extLst>
          </p:cNvPr>
          <p:cNvSpPr>
            <a:spLocks noChangeArrowheads="1"/>
          </p:cNvSpPr>
          <p:nvPr/>
        </p:nvSpPr>
        <p:spPr bwMode="auto">
          <a:xfrm>
            <a:off x="882650" y="5259388"/>
            <a:ext cx="1570038"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dirty="0">
                <a:latin typeface="HallmarkeCondBold" charset="0"/>
                <a:ea typeface="+mn-ea"/>
                <a:cs typeface="+mn-cs"/>
              </a:rPr>
              <a:t>  Meta</a:t>
            </a:r>
          </a:p>
        </p:txBody>
      </p:sp>
      <p:sp>
        <p:nvSpPr>
          <p:cNvPr id="83" name="Rectangle 57">
            <a:extLst>
              <a:ext uri="{FF2B5EF4-FFF2-40B4-BE49-F238E27FC236}">
                <a16:creationId xmlns:a16="http://schemas.microsoft.com/office/drawing/2014/main" id="{208BCC25-B376-4098-9F49-32B7AA47FAB9}"/>
              </a:ext>
            </a:extLst>
          </p:cNvPr>
          <p:cNvSpPr>
            <a:spLocks noChangeArrowheads="1"/>
          </p:cNvSpPr>
          <p:nvPr/>
        </p:nvSpPr>
        <p:spPr bwMode="auto">
          <a:xfrm>
            <a:off x="735013" y="5708650"/>
            <a:ext cx="2270946"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en-US" sz="2000" dirty="0" err="1">
                <a:latin typeface="Helvetica" charset="0"/>
                <a:ea typeface="+mn-ea"/>
                <a:cs typeface="+mn-cs"/>
              </a:rPr>
              <a:t>Shikhfu</a:t>
            </a:r>
            <a:r>
              <a:rPr lang="en-US" sz="2000" dirty="0">
                <a:latin typeface="Helvetica" charset="0"/>
                <a:ea typeface="+mn-ea"/>
                <a:cs typeface="+mn-cs"/>
              </a:rPr>
              <a:t>. 30:1-10</a:t>
            </a:r>
          </a:p>
        </p:txBody>
      </p:sp>
      <p:sp>
        <p:nvSpPr>
          <p:cNvPr id="84" name="Rectangle 33">
            <a:extLst>
              <a:ext uri="{FF2B5EF4-FFF2-40B4-BE49-F238E27FC236}">
                <a16:creationId xmlns:a16="http://schemas.microsoft.com/office/drawing/2014/main" id="{4730365E-D099-4D21-B857-1BF80EA7FF03}"/>
              </a:ext>
            </a:extLst>
          </p:cNvPr>
          <p:cNvSpPr>
            <a:spLocks noChangeArrowheads="1"/>
          </p:cNvSpPr>
          <p:nvPr/>
        </p:nvSpPr>
        <p:spPr bwMode="auto">
          <a:xfrm>
            <a:off x="2116934" y="4567238"/>
            <a:ext cx="4935507"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lIns="90487" tIns="44450" rIns="90487" bIns="44450">
            <a:spAutoFit/>
          </a:bodyPr>
          <a:lstStyle/>
          <a:p>
            <a:pPr lvl="0">
              <a:defRPr/>
            </a:pPr>
            <a:r>
              <a:rPr lang="en-US" sz="2000" dirty="0" err="1">
                <a:solidFill>
                  <a:schemeClr val="folHlink"/>
                </a:solidFill>
                <a:latin typeface="Helvetica" charset="0"/>
              </a:rPr>
              <a:t>Ntsata</a:t>
            </a:r>
            <a:r>
              <a:rPr lang="en-US" sz="2000" dirty="0">
                <a:solidFill>
                  <a:schemeClr val="folHlink"/>
                </a:solidFill>
                <a:latin typeface="Helvetica" charset="0"/>
              </a:rPr>
              <a:t> jiang </a:t>
            </a:r>
            <a:r>
              <a:rPr lang="en-US" sz="2000" dirty="0" err="1">
                <a:solidFill>
                  <a:schemeClr val="folHlink"/>
                </a:solidFill>
                <a:latin typeface="Helvetica" charset="0"/>
              </a:rPr>
              <a:t>chungi</a:t>
            </a:r>
            <a:r>
              <a:rPr lang="en-US" sz="2000" dirty="0">
                <a:solidFill>
                  <a:schemeClr val="folHlink"/>
                </a:solidFill>
                <a:latin typeface="Helvetica" charset="0"/>
              </a:rPr>
              <a:t> </a:t>
            </a:r>
            <a:r>
              <a:rPr lang="en-US" sz="2000" dirty="0" err="1">
                <a:solidFill>
                  <a:schemeClr val="folHlink"/>
                </a:solidFill>
                <a:latin typeface="Helvetica" charset="0"/>
              </a:rPr>
              <a:t>ntsata</a:t>
            </a:r>
            <a:r>
              <a:rPr lang="en-US" sz="2000" dirty="0">
                <a:solidFill>
                  <a:schemeClr val="folHlink"/>
                </a:solidFill>
                <a:latin typeface="Helvetica" charset="0"/>
              </a:rPr>
              <a:t> jiang </a:t>
            </a:r>
            <a:r>
              <a:rPr lang="en-US" sz="2000" dirty="0" err="1">
                <a:solidFill>
                  <a:schemeClr val="folHlink"/>
                </a:solidFill>
                <a:latin typeface="Helvetica" charset="0"/>
              </a:rPr>
              <a:t>zetav</a:t>
            </a:r>
            <a:endParaRPr lang="en-US" sz="2000" dirty="0">
              <a:solidFill>
                <a:srgbClr val="FFFFFF"/>
              </a:solidFill>
            </a:endParaRPr>
          </a:p>
        </p:txBody>
      </p:sp>
      <p:sp>
        <p:nvSpPr>
          <p:cNvPr id="85" name="WordArt 64">
            <a:extLst>
              <a:ext uri="{FF2B5EF4-FFF2-40B4-BE49-F238E27FC236}">
                <a16:creationId xmlns:a16="http://schemas.microsoft.com/office/drawing/2014/main" id="{41F573B1-1E20-43AD-8AB9-A305477FB9DE}"/>
              </a:ext>
            </a:extLst>
          </p:cNvPr>
          <p:cNvSpPr>
            <a:spLocks noChangeArrowheads="1" noChangeShapeType="1" noTextEdit="1"/>
          </p:cNvSpPr>
          <p:nvPr/>
        </p:nvSpPr>
        <p:spPr bwMode="auto">
          <a:xfrm>
            <a:off x="538163" y="1799923"/>
            <a:ext cx="7723187" cy="4054475"/>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DAVID </a:t>
            </a:r>
          </a:p>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ECHUMCHAK</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5103"/>
                                        </p:tgtEl>
                                        <p:attrNameLst>
                                          <p:attrName>style.visibility</p:attrName>
                                        </p:attrNameLst>
                                      </p:cBhvr>
                                      <p:to>
                                        <p:strVal val="visible"/>
                                      </p:to>
                                    </p:set>
                                    <p:animEffect transition="in" filter="fade">
                                      <p:cBhvr>
                                        <p:cTn id="7" dur="1000"/>
                                        <p:tgtEl>
                                          <p:spTgt spid="515103"/>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5126"/>
                                        </p:tgtEl>
                                        <p:attrNameLst>
                                          <p:attrName>style.visibility</p:attrName>
                                        </p:attrNameLst>
                                      </p:cBhvr>
                                      <p:to>
                                        <p:strVal val="visible"/>
                                      </p:to>
                                    </p:set>
                                    <p:animEffect transition="in" filter="fade">
                                      <p:cBhvr>
                                        <p:cTn id="11" dur="1000"/>
                                        <p:tgtEl>
                                          <p:spTgt spid="51512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5127"/>
                                        </p:tgtEl>
                                        <p:attrNameLst>
                                          <p:attrName>style.visibility</p:attrName>
                                        </p:attrNameLst>
                                      </p:cBhvr>
                                      <p:to>
                                        <p:strVal val="visible"/>
                                      </p:to>
                                    </p:set>
                                    <p:animEffect transition="in" filter="fade">
                                      <p:cBhvr>
                                        <p:cTn id="15" dur="1000"/>
                                        <p:tgtEl>
                                          <p:spTgt spid="515127"/>
                                        </p:tgtEl>
                                      </p:cBhvr>
                                    </p:animEffect>
                                  </p:childTnLst>
                                </p:cTn>
                              </p:par>
                            </p:childTnLst>
                          </p:cTn>
                        </p:par>
                        <p:par>
                          <p:cTn id="16" fill="hold">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515135"/>
                                        </p:tgtEl>
                                        <p:attrNameLst>
                                          <p:attrName>style.visibility</p:attrName>
                                        </p:attrNameLst>
                                      </p:cBhvr>
                                      <p:to>
                                        <p:strVal val="visible"/>
                                      </p:to>
                                    </p:set>
                                    <p:anim calcmode="lin" valueType="num">
                                      <p:cBhvr>
                                        <p:cTn id="19" dur="500" fill="hold"/>
                                        <p:tgtEl>
                                          <p:spTgt spid="515135"/>
                                        </p:tgtEl>
                                        <p:attrNameLst>
                                          <p:attrName>ppt_w</p:attrName>
                                        </p:attrNameLst>
                                      </p:cBhvr>
                                      <p:tavLst>
                                        <p:tav tm="0">
                                          <p:val>
                                            <p:fltVal val="0"/>
                                          </p:val>
                                        </p:tav>
                                        <p:tav tm="100000">
                                          <p:val>
                                            <p:strVal val="#ppt_w"/>
                                          </p:val>
                                        </p:tav>
                                      </p:tavLst>
                                    </p:anim>
                                    <p:anim calcmode="lin" valueType="num">
                                      <p:cBhvr>
                                        <p:cTn id="20" dur="500" fill="hold"/>
                                        <p:tgtEl>
                                          <p:spTgt spid="515135"/>
                                        </p:tgtEl>
                                        <p:attrNameLst>
                                          <p:attrName>ppt_h</p:attrName>
                                        </p:attrNameLst>
                                      </p:cBhvr>
                                      <p:tavLst>
                                        <p:tav tm="0">
                                          <p:val>
                                            <p:fltVal val="0"/>
                                          </p:val>
                                        </p:tav>
                                        <p:tav tm="100000">
                                          <p:val>
                                            <p:strVal val="#ppt_h"/>
                                          </p:val>
                                        </p:tav>
                                      </p:tavLst>
                                    </p:anim>
                                    <p:anim calcmode="lin" valueType="num">
                                      <p:cBhvr>
                                        <p:cTn id="21" dur="500" fill="hold"/>
                                        <p:tgtEl>
                                          <p:spTgt spid="515135"/>
                                        </p:tgtEl>
                                        <p:attrNameLst>
                                          <p:attrName>ppt_x</p:attrName>
                                        </p:attrNameLst>
                                      </p:cBhvr>
                                      <p:tavLst>
                                        <p:tav tm="0">
                                          <p:val>
                                            <p:fltVal val="0.5"/>
                                          </p:val>
                                        </p:tav>
                                        <p:tav tm="100000">
                                          <p:val>
                                            <p:strVal val="#ppt_x"/>
                                          </p:val>
                                        </p:tav>
                                      </p:tavLst>
                                    </p:anim>
                                    <p:anim calcmode="lin" valueType="num">
                                      <p:cBhvr>
                                        <p:cTn id="22" dur="500" fill="hold"/>
                                        <p:tgtEl>
                                          <p:spTgt spid="515135"/>
                                        </p:tgtEl>
                                        <p:attrNameLst>
                                          <p:attrName>ppt_y</p:attrName>
                                        </p:attrNameLst>
                                      </p:cBhvr>
                                      <p:tavLst>
                                        <p:tav tm="0">
                                          <p:val>
                                            <p:fltVal val="0.5"/>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fade">
                                      <p:cBhvr>
                                        <p:cTn id="25" dur="1000"/>
                                        <p:tgtEl>
                                          <p:spTgt spid="7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fade">
                                      <p:cBhvr>
                                        <p:cTn id="28" dur="1000"/>
                                        <p:tgtEl>
                                          <p:spTgt spid="75"/>
                                        </p:tgtEl>
                                      </p:cBhvr>
                                    </p:animEffect>
                                  </p:childTnLst>
                                </p:cTn>
                              </p:par>
                            </p:childTnLst>
                          </p:cTn>
                        </p:par>
                        <p:par>
                          <p:cTn id="29" fill="hold">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1000"/>
                                        <p:tgtEl>
                                          <p:spTgt spid="82"/>
                                        </p:tgtEl>
                                      </p:cBhvr>
                                    </p:animEffect>
                                  </p:childTnLst>
                                </p:cTn>
                              </p:par>
                            </p:childTnLst>
                          </p:cTn>
                        </p:par>
                        <p:par>
                          <p:cTn id="33" fill="hold">
                            <p:stCondLst>
                              <p:cond delay="5000"/>
                            </p:stCondLst>
                            <p:childTnLst>
                              <p:par>
                                <p:cTn id="34" presetID="10" presetClass="entr" presetSubtype="0" fill="hold" grpId="0" nodeType="afterEffect">
                                  <p:stCondLst>
                                    <p:cond delay="0"/>
                                  </p:stCondLst>
                                  <p:childTnLst>
                                    <p:set>
                                      <p:cBhvr>
                                        <p:cTn id="35" dur="1" fill="hold">
                                          <p:stCondLst>
                                            <p:cond delay="0"/>
                                          </p:stCondLst>
                                        </p:cTn>
                                        <p:tgtEl>
                                          <p:spTgt spid="85"/>
                                        </p:tgtEl>
                                        <p:attrNameLst>
                                          <p:attrName>style.visibility</p:attrName>
                                        </p:attrNameLst>
                                      </p:cBhvr>
                                      <p:to>
                                        <p:strVal val="visible"/>
                                      </p:to>
                                    </p:set>
                                    <p:animEffect transition="in" filter="fade">
                                      <p:cBhvr>
                                        <p:cTn id="36"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26" grpId="0" autoUpdateAnimBg="0"/>
      <p:bldP spid="515127" grpId="0" autoUpdateAnimBg="0"/>
      <p:bldP spid="515135" grpId="0" animBg="1"/>
      <p:bldP spid="75" grpId="0" autoUpdateAnimBg="0"/>
      <p:bldP spid="79" grpId="0" autoUpdateAnimBg="0"/>
      <p:bldP spid="82" grpId="0" autoUpdateAnimBg="0"/>
      <p:bldP spid="8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84707" name="Rectangle 3"/>
          <p:cNvSpPr>
            <a:spLocks noChangeArrowheads="1"/>
          </p:cNvSpPr>
          <p:nvPr/>
        </p:nvSpPr>
        <p:spPr bwMode="auto">
          <a:xfrm>
            <a:off x="-25400" y="0"/>
            <a:ext cx="916940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84709" name="Rectangle 5"/>
          <p:cNvSpPr>
            <a:spLocks noChangeArrowheads="1"/>
          </p:cNvSpPr>
          <p:nvPr/>
        </p:nvSpPr>
        <p:spPr bwMode="auto">
          <a:xfrm>
            <a:off x="2206625" y="290513"/>
            <a:ext cx="4708525"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1800" i="1" dirty="0">
                <a:solidFill>
                  <a:schemeClr val="folHlink"/>
                </a:solidFill>
                <a:latin typeface="Helvetica" charset="0"/>
                <a:ea typeface="+mn-ea"/>
                <a:cs typeface="+mn-cs"/>
              </a:rPr>
              <a:t>NA MOSA TSUKONA ECHUMPORO METHAK</a:t>
            </a:r>
          </a:p>
        </p:txBody>
      </p:sp>
      <p:sp>
        <p:nvSpPr>
          <p:cNvPr id="584710" name="Rectangle 6"/>
          <p:cNvSpPr>
            <a:spLocks noChangeArrowheads="1"/>
          </p:cNvSpPr>
          <p:nvPr/>
        </p:nvSpPr>
        <p:spPr bwMode="auto">
          <a:xfrm>
            <a:off x="0" y="3143250"/>
            <a:ext cx="9144000" cy="766763"/>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p>
            <a:pPr algn="ctr">
              <a:defRPr/>
            </a:pPr>
            <a:r>
              <a:rPr lang="en-US" altLang="ja-JP" sz="4400" dirty="0">
                <a:solidFill>
                  <a:schemeClr val="folHlink"/>
                </a:solidFill>
                <a:latin typeface="Helvetica" charset="0"/>
              </a:rPr>
              <a:t>“MOSA NTSATA"</a:t>
            </a:r>
            <a:endParaRPr lang="en-US" sz="4400" dirty="0">
              <a:solidFill>
                <a:schemeClr val="folHlink"/>
              </a:solidFill>
              <a:latin typeface="Helvetica" charset="0"/>
            </a:endParaRPr>
          </a:p>
        </p:txBody>
      </p:sp>
      <p:sp>
        <p:nvSpPr>
          <p:cNvPr id="584714" name="Rectangle 10"/>
          <p:cNvSpPr>
            <a:spLocks noChangeArrowheads="1"/>
          </p:cNvSpPr>
          <p:nvPr/>
        </p:nvSpPr>
        <p:spPr bwMode="auto">
          <a:xfrm>
            <a:off x="1830606" y="1555750"/>
            <a:ext cx="5484385" cy="397545"/>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2000" dirty="0">
                <a:latin typeface="Helvetica" charset="0"/>
                <a:ea typeface="+mn-ea"/>
                <a:cs typeface="+mn-cs"/>
              </a:rPr>
              <a:t> NTSATA EHEN KHOCHUK KAKO JI LO NA:</a:t>
            </a:r>
          </a:p>
        </p:txBody>
      </p:sp>
      <p:sp>
        <p:nvSpPr>
          <p:cNvPr id="584720" name="Rectangle 16"/>
          <p:cNvSpPr>
            <a:spLocks noChangeArrowheads="1"/>
          </p:cNvSpPr>
          <p:nvPr/>
        </p:nvSpPr>
        <p:spPr bwMode="auto">
          <a:xfrm>
            <a:off x="0" y="4552950"/>
            <a:ext cx="9144000" cy="1444625"/>
          </a:xfrm>
          <a:prstGeom prst="rect">
            <a:avLst/>
          </a:prstGeom>
          <a:noFill/>
          <a:ln w="12700">
            <a:noFill/>
            <a:miter lim="800000"/>
            <a:headEnd/>
            <a:tailEnd/>
          </a:ln>
          <a:effectLst>
            <a:outerShdw blurRad="63500" dist="74053" dir="1857825" algn="ctr" rotWithShape="0">
              <a:schemeClr val="bg2">
                <a:alpha val="74998"/>
              </a:schemeClr>
            </a:outerShdw>
          </a:effectLst>
        </p:spPr>
        <p:txBody>
          <a:bodyPr lIns="90487" tIns="44450" rIns="90487" bIns="44450">
            <a:spAutoFit/>
          </a:bodyPr>
          <a:lstStyle/>
          <a:p>
            <a:pPr algn="ctr">
              <a:defRPr/>
            </a:pPr>
            <a:r>
              <a:rPr lang="en-US" sz="4400" dirty="0">
                <a:solidFill>
                  <a:srgbClr val="00FF00"/>
                </a:solidFill>
                <a:latin typeface="Helvetica" charset="0"/>
              </a:rPr>
              <a:t> METHAK </a:t>
            </a:r>
            <a:br>
              <a:rPr lang="en-US" sz="4400" dirty="0">
                <a:solidFill>
                  <a:srgbClr val="00FF00"/>
                </a:solidFill>
                <a:latin typeface="Helvetica" charset="0"/>
              </a:rPr>
            </a:br>
            <a:r>
              <a:rPr lang="en-US" sz="4400" i="1" dirty="0">
                <a:solidFill>
                  <a:srgbClr val="00FF00"/>
                </a:solidFill>
                <a:latin typeface="Arial" charset="0"/>
              </a:rPr>
              <a:t>SHI</a:t>
            </a:r>
            <a:r>
              <a:rPr lang="en-US" sz="4400" i="1" dirty="0"/>
              <a:t> </a:t>
            </a:r>
            <a:r>
              <a:rPr lang="en-US" sz="4400" i="1" dirty="0">
                <a:solidFill>
                  <a:srgbClr val="00FF00"/>
                </a:solidFill>
                <a:latin typeface="Helvetica" charset="0"/>
              </a:rPr>
              <a:t>JO KVUTO</a:t>
            </a:r>
            <a:r>
              <a:rPr lang="en-US" sz="4400" dirty="0">
                <a:solidFill>
                  <a:srgbClr val="00FF00"/>
                </a:solidFill>
                <a:latin typeface="Helvetica" charset="0"/>
              </a:rPr>
              <a:t>?</a:t>
            </a:r>
            <a:endParaRPr lang="en-US" sz="4400" dirty="0">
              <a:latin typeface="Helvetica" charset="0"/>
            </a:endParaRPr>
          </a:p>
        </p:txBody>
      </p:sp>
      <p:grpSp>
        <p:nvGrpSpPr>
          <p:cNvPr id="14343" name="Group 17"/>
          <p:cNvGrpSpPr>
            <a:grpSpLocks/>
          </p:cNvGrpSpPr>
          <p:nvPr/>
        </p:nvGrpSpPr>
        <p:grpSpPr bwMode="auto">
          <a:xfrm>
            <a:off x="7127875" y="304800"/>
            <a:ext cx="1470025" cy="1638300"/>
            <a:chOff x="4490" y="192"/>
            <a:chExt cx="926" cy="1032"/>
          </a:xfrm>
        </p:grpSpPr>
        <p:sp>
          <p:nvSpPr>
            <p:cNvPr id="584722" name="Rectangle 18"/>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84723" name="Oval 19"/>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84724" name="Rectangle 20"/>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84725" name="Rectangle 2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84726" name="Oval 2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84727" name="Rectangle 23"/>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354" name="Rectangle 24"/>
            <p:cNvSpPr>
              <a:spLocks noChangeArrowheads="1"/>
            </p:cNvSpPr>
            <p:nvPr/>
          </p:nvSpPr>
          <p:spPr bwMode="auto">
            <a:xfrm>
              <a:off x="4978" y="317"/>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4355" name="Rectangle 25"/>
            <p:cNvSpPr>
              <a:spLocks noChangeArrowheads="1"/>
            </p:cNvSpPr>
            <p:nvPr/>
          </p:nvSpPr>
          <p:spPr bwMode="auto">
            <a:xfrm>
              <a:off x="4490" y="309"/>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584731" name="Rectangle 27"/>
          <p:cNvSpPr>
            <a:spLocks noChangeArrowheads="1"/>
          </p:cNvSpPr>
          <p:nvPr/>
        </p:nvSpPr>
        <p:spPr bwMode="auto">
          <a:xfrm>
            <a:off x="8086725" y="652145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01</a:t>
            </a:r>
          </a:p>
        </p:txBody>
      </p:sp>
      <p:sp>
        <p:nvSpPr>
          <p:cNvPr id="14345" name="Text Box 29"/>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84734" name="Rectangle 30"/>
          <p:cNvSpPr>
            <a:spLocks noChangeArrowheads="1"/>
          </p:cNvSpPr>
          <p:nvPr/>
        </p:nvSpPr>
        <p:spPr bwMode="auto">
          <a:xfrm>
            <a:off x="7507288" y="6521450"/>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84735" name="Text Box 31"/>
          <p:cNvSpPr txBox="1">
            <a:spLocks noChangeArrowheads="1"/>
          </p:cNvSpPr>
          <p:nvPr/>
        </p:nvSpPr>
        <p:spPr bwMode="auto">
          <a:xfrm>
            <a:off x="244475" y="2319844"/>
            <a:ext cx="4633913" cy="58477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dirty="0">
                <a:solidFill>
                  <a:srgbClr val="FFFF00"/>
                </a:solidFill>
                <a:ea typeface="+mn-ea"/>
                <a:cs typeface="+mn-cs"/>
              </a:rPr>
              <a:t>EKHA NZANCHI #15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fade">
                                      <p:cBhvr>
                                        <p:cTn id="7" dur="1000"/>
                                        <p:tgtEl>
                                          <p:spTgt spid="584710"/>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584735"/>
                                        </p:tgtEl>
                                        <p:attrNameLst>
                                          <p:attrName>style.visibility</p:attrName>
                                        </p:attrNameLst>
                                      </p:cBhvr>
                                      <p:to>
                                        <p:strVal val="visible"/>
                                      </p:to>
                                    </p:set>
                                    <p:anim calcmode="lin" valueType="num">
                                      <p:cBhvr additive="base">
                                        <p:cTn id="11" dur="500" fill="hold"/>
                                        <p:tgtEl>
                                          <p:spTgt spid="584735"/>
                                        </p:tgtEl>
                                        <p:attrNameLst>
                                          <p:attrName>ppt_x</p:attrName>
                                        </p:attrNameLst>
                                      </p:cBhvr>
                                      <p:tavLst>
                                        <p:tav tm="0">
                                          <p:val>
                                            <p:strVal val="0-#ppt_w/2"/>
                                          </p:val>
                                        </p:tav>
                                        <p:tav tm="100000">
                                          <p:val>
                                            <p:strVal val="#ppt_x"/>
                                          </p:val>
                                        </p:tav>
                                      </p:tavLst>
                                    </p:anim>
                                    <p:anim calcmode="lin" valueType="num">
                                      <p:cBhvr additive="base">
                                        <p:cTn id="12" dur="500" fill="hold"/>
                                        <p:tgtEl>
                                          <p:spTgt spid="584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p:bldP spid="584735"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53" name="Rectangle 29"/>
          <p:cNvSpPr>
            <a:spLocks noChangeArrowheads="1"/>
          </p:cNvSpPr>
          <p:nvPr/>
        </p:nvSpPr>
        <p:spPr bwMode="auto">
          <a:xfrm>
            <a:off x="-28575" y="0"/>
            <a:ext cx="920115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226" name="Rectangle 2"/>
          <p:cNvSpPr>
            <a:spLocks noChangeArrowheads="1"/>
          </p:cNvSpPr>
          <p:nvPr/>
        </p:nvSpPr>
        <p:spPr bwMode="auto">
          <a:xfrm>
            <a:off x="0" y="3903663"/>
            <a:ext cx="9022080" cy="2305759"/>
          </a:xfrm>
          <a:prstGeom prst="rect">
            <a:avLst/>
          </a:prstGeom>
          <a:noFill/>
          <a:ln w="508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en-US" sz="3600" dirty="0">
                <a:latin typeface="Times New Roman" charset="0"/>
              </a:rPr>
              <a:t>                           2 Samuel 7</a:t>
            </a:r>
            <a:endParaRPr lang="en-US" sz="3200" dirty="0">
              <a:latin typeface="Times New Roman" charset="0"/>
            </a:endParaRPr>
          </a:p>
          <a:p>
            <a:pPr>
              <a:defRPr/>
            </a:pPr>
            <a:r>
              <a:rPr lang="en-US" sz="3200" dirty="0">
                <a:latin typeface="Times New Roman" charset="0"/>
              </a:rPr>
              <a:t>	</a:t>
            </a:r>
            <a:r>
              <a:rPr lang="en-US" sz="4000" baseline="30000" dirty="0">
                <a:latin typeface="Times New Roman" charset="0"/>
              </a:rPr>
              <a:t>16</a:t>
            </a:r>
            <a:r>
              <a:rPr lang="en-US" sz="3600" dirty="0">
                <a:latin typeface="Times New Roman" charset="0"/>
              </a:rPr>
              <a:t> </a:t>
            </a:r>
            <a:r>
              <a:rPr lang="en-US" sz="3600" dirty="0" err="1">
                <a:latin typeface="Times New Roman" charset="0"/>
              </a:rPr>
              <a:t>Elani</a:t>
            </a:r>
            <a:r>
              <a:rPr lang="en-US" sz="3600" dirty="0">
                <a:latin typeface="Times New Roman" charset="0"/>
              </a:rPr>
              <a:t> </a:t>
            </a:r>
            <a:r>
              <a:rPr lang="en-US" sz="3600" dirty="0" err="1">
                <a:latin typeface="Times New Roman" charset="0"/>
              </a:rPr>
              <a:t>ni</a:t>
            </a:r>
            <a:r>
              <a:rPr lang="en-US" sz="3600" dirty="0">
                <a:latin typeface="Times New Roman" charset="0"/>
              </a:rPr>
              <a:t> </a:t>
            </a:r>
            <a:r>
              <a:rPr lang="en-US" sz="3600" dirty="0" err="1">
                <a:solidFill>
                  <a:srgbClr val="FFFF00"/>
                </a:solidFill>
                <a:latin typeface="Times New Roman" charset="0"/>
              </a:rPr>
              <a:t>tsoronichen</a:t>
            </a:r>
            <a:r>
              <a:rPr lang="en-US" sz="3600" dirty="0">
                <a:latin typeface="Times New Roman" charset="0"/>
              </a:rPr>
              <a:t> </a:t>
            </a:r>
            <a:r>
              <a:rPr lang="en-US" sz="3600" dirty="0" err="1">
                <a:latin typeface="Times New Roman" charset="0"/>
              </a:rPr>
              <a:t>vanrhyua</a:t>
            </a:r>
            <a:r>
              <a:rPr lang="en-US" sz="3600" dirty="0">
                <a:latin typeface="Times New Roman" charset="0"/>
              </a:rPr>
              <a:t> </a:t>
            </a:r>
            <a:r>
              <a:rPr lang="en-US" sz="3600" dirty="0" err="1">
                <a:latin typeface="Times New Roman" charset="0"/>
              </a:rPr>
              <a:t>yivka,osi</a:t>
            </a:r>
            <a:r>
              <a:rPr lang="en-US" sz="3600" dirty="0">
                <a:latin typeface="Times New Roman" charset="0"/>
              </a:rPr>
              <a:t> ana </a:t>
            </a:r>
            <a:r>
              <a:rPr lang="en-US" sz="3600" dirty="0" err="1">
                <a:latin typeface="Times New Roman" charset="0"/>
              </a:rPr>
              <a:t>ni</a:t>
            </a:r>
            <a:r>
              <a:rPr lang="en-US" sz="3600" dirty="0">
                <a:latin typeface="Times New Roman" charset="0"/>
              </a:rPr>
              <a:t> </a:t>
            </a:r>
            <a:r>
              <a:rPr lang="en-US" sz="3600" dirty="0" err="1">
                <a:solidFill>
                  <a:srgbClr val="FFFF00"/>
                </a:solidFill>
                <a:latin typeface="Times New Roman" charset="0"/>
              </a:rPr>
              <a:t>ekhungyan</a:t>
            </a:r>
            <a:r>
              <a:rPr lang="en-US" sz="3600" dirty="0">
                <a:latin typeface="Times New Roman" charset="0"/>
              </a:rPr>
              <a:t> ji </a:t>
            </a:r>
            <a:r>
              <a:rPr lang="en-US" sz="3600" i="1" dirty="0" err="1">
                <a:latin typeface="Times New Roman" charset="0"/>
              </a:rPr>
              <a:t>linrhua</a:t>
            </a:r>
            <a:r>
              <a:rPr lang="en-US" sz="3600" dirty="0">
                <a:latin typeface="Times New Roman" charset="0"/>
              </a:rPr>
              <a:t> </a:t>
            </a:r>
            <a:r>
              <a:rPr lang="en-US" sz="3600" dirty="0" err="1">
                <a:latin typeface="Times New Roman" charset="0"/>
              </a:rPr>
              <a:t>yithoku</a:t>
            </a:r>
            <a:r>
              <a:rPr lang="en-US" sz="3600" dirty="0">
                <a:latin typeface="Times New Roman" charset="0"/>
              </a:rPr>
              <a:t> ka. Ni </a:t>
            </a:r>
            <a:r>
              <a:rPr lang="en-US" sz="3600" dirty="0" err="1">
                <a:solidFill>
                  <a:srgbClr val="FFFF00"/>
                </a:solidFill>
                <a:latin typeface="Times New Roman" charset="0"/>
              </a:rPr>
              <a:t>yansa</a:t>
            </a:r>
            <a:r>
              <a:rPr lang="en-US" sz="3600" dirty="0">
                <a:solidFill>
                  <a:srgbClr val="FFFF00"/>
                </a:solidFill>
                <a:latin typeface="Times New Roman" charset="0"/>
              </a:rPr>
              <a:t> </a:t>
            </a:r>
            <a:r>
              <a:rPr lang="en-US" sz="3600" dirty="0" err="1">
                <a:solidFill>
                  <a:srgbClr val="FFFF00"/>
                </a:solidFill>
                <a:latin typeface="Times New Roman" charset="0"/>
              </a:rPr>
              <a:t>sa</a:t>
            </a:r>
            <a:r>
              <a:rPr lang="en-US" sz="3600" dirty="0">
                <a:solidFill>
                  <a:srgbClr val="FFFF00"/>
                </a:solidFill>
                <a:latin typeface="Times New Roman" charset="0"/>
              </a:rPr>
              <a:t> </a:t>
            </a:r>
            <a:r>
              <a:rPr lang="en-US" sz="3600" dirty="0" err="1">
                <a:latin typeface="Times New Roman" charset="0"/>
              </a:rPr>
              <a:t>jiha</a:t>
            </a:r>
            <a:r>
              <a:rPr lang="en-US" sz="3600" dirty="0">
                <a:latin typeface="Times New Roman" charset="0"/>
              </a:rPr>
              <a:t> </a:t>
            </a:r>
            <a:r>
              <a:rPr lang="en-US" sz="3600" i="1" dirty="0" err="1">
                <a:latin typeface="Times New Roman" charset="0"/>
              </a:rPr>
              <a:t>ochum</a:t>
            </a:r>
            <a:r>
              <a:rPr lang="en-US" sz="3600" i="1" dirty="0">
                <a:latin typeface="Times New Roman" charset="0"/>
              </a:rPr>
              <a:t> liv </a:t>
            </a:r>
            <a:r>
              <a:rPr lang="en-US" sz="3600" i="1" dirty="0" err="1">
                <a:latin typeface="Times New Roman" charset="0"/>
              </a:rPr>
              <a:t>meka</a:t>
            </a:r>
            <a:r>
              <a:rPr lang="en-US" sz="3600" dirty="0">
                <a:latin typeface="Times New Roman" charset="0"/>
              </a:rPr>
              <a:t>.</a:t>
            </a:r>
            <a:endParaRPr lang="en-US" sz="3200" dirty="0">
              <a:latin typeface="Times New Roman" charset="0"/>
            </a:endParaRPr>
          </a:p>
        </p:txBody>
      </p:sp>
      <p:sp>
        <p:nvSpPr>
          <p:cNvPr id="52227"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mn-ea"/>
                <a:cs typeface="+mn-cs"/>
              </a:rPr>
              <a:t>                            </a:t>
            </a:r>
          </a:p>
        </p:txBody>
      </p:sp>
      <p:sp>
        <p:nvSpPr>
          <p:cNvPr id="52228" name="Rectangle 4"/>
          <p:cNvSpPr>
            <a:spLocks noChangeArrowheads="1"/>
          </p:cNvSpPr>
          <p:nvPr/>
        </p:nvSpPr>
        <p:spPr bwMode="auto">
          <a:xfrm>
            <a:off x="1006475" y="373063"/>
            <a:ext cx="7027863" cy="212109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lgn="ctr">
              <a:spcBef>
                <a:spcPct val="50000"/>
              </a:spcBef>
              <a:defRPr/>
            </a:pPr>
            <a:r>
              <a:rPr lang="en-US" sz="6600" i="1" dirty="0">
                <a:latin typeface="Kosher-Normal" charset="0"/>
              </a:rPr>
              <a:t>DAVID ECHUMCHAK</a:t>
            </a:r>
          </a:p>
        </p:txBody>
      </p:sp>
      <p:sp>
        <p:nvSpPr>
          <p:cNvPr id="52229" name="Oval 5"/>
          <p:cNvSpPr>
            <a:spLocks noChangeArrowheads="1"/>
          </p:cNvSpPr>
          <p:nvPr/>
        </p:nvSpPr>
        <p:spPr bwMode="auto">
          <a:xfrm>
            <a:off x="2952210" y="4514882"/>
            <a:ext cx="2529523" cy="531781"/>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230" name="Oval 6"/>
          <p:cNvSpPr>
            <a:spLocks noChangeArrowheads="1"/>
          </p:cNvSpPr>
          <p:nvPr/>
        </p:nvSpPr>
        <p:spPr bwMode="auto">
          <a:xfrm>
            <a:off x="3093814" y="5153657"/>
            <a:ext cx="2416493" cy="469268"/>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231" name="Oval 7"/>
          <p:cNvSpPr>
            <a:spLocks noChangeArrowheads="1"/>
          </p:cNvSpPr>
          <p:nvPr/>
        </p:nvSpPr>
        <p:spPr bwMode="auto">
          <a:xfrm>
            <a:off x="2655666" y="5592764"/>
            <a:ext cx="2246312"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233" name="Text Box 9"/>
          <p:cNvSpPr txBox="1">
            <a:spLocks noChangeArrowheads="1"/>
          </p:cNvSpPr>
          <p:nvPr/>
        </p:nvSpPr>
        <p:spPr bwMode="auto">
          <a:xfrm>
            <a:off x="5524499" y="5545520"/>
            <a:ext cx="3370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3600" i="1" u="sng" dirty="0" err="1">
                <a:solidFill>
                  <a:srgbClr val="00CC00"/>
                </a:solidFill>
                <a:latin typeface="Times New Roman" charset="0"/>
              </a:rPr>
              <a:t>ochum</a:t>
            </a:r>
            <a:r>
              <a:rPr lang="en-US" sz="3600" i="1" u="sng" dirty="0">
                <a:solidFill>
                  <a:srgbClr val="00CC00"/>
                </a:solidFill>
                <a:latin typeface="Times New Roman" charset="0"/>
              </a:rPr>
              <a:t> liv </a:t>
            </a:r>
            <a:r>
              <a:rPr lang="en-US" sz="3600" i="1" u="sng" dirty="0" err="1">
                <a:solidFill>
                  <a:srgbClr val="00CC00"/>
                </a:solidFill>
                <a:latin typeface="Times New Roman" charset="0"/>
              </a:rPr>
              <a:t>meka</a:t>
            </a:r>
            <a:endParaRPr lang="en-US" sz="3600" i="1" u="sng" dirty="0">
              <a:solidFill>
                <a:srgbClr val="00CC00"/>
              </a:solidFill>
              <a:latin typeface="Times New Roman" charset="0"/>
            </a:endParaRPr>
          </a:p>
        </p:txBody>
      </p:sp>
      <p:sp>
        <p:nvSpPr>
          <p:cNvPr id="52234" name="Text Box 10"/>
          <p:cNvSpPr txBox="1">
            <a:spLocks noChangeArrowheads="1"/>
          </p:cNvSpPr>
          <p:nvPr/>
        </p:nvSpPr>
        <p:spPr bwMode="auto">
          <a:xfrm>
            <a:off x="5819298" y="4989291"/>
            <a:ext cx="217424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3600" i="1" u="sng" dirty="0" err="1">
                <a:solidFill>
                  <a:srgbClr val="00CC00"/>
                </a:solidFill>
                <a:latin typeface="Times New Roman" charset="0"/>
              </a:rPr>
              <a:t>linrhua</a:t>
            </a:r>
            <a:endParaRPr lang="en-US" sz="3600" i="1" u="sng" dirty="0">
              <a:solidFill>
                <a:srgbClr val="00CC00"/>
              </a:solidFill>
              <a:latin typeface="Times New Roman" charset="0"/>
            </a:endParaRPr>
          </a:p>
        </p:txBody>
      </p:sp>
      <p:sp>
        <p:nvSpPr>
          <p:cNvPr id="51211" name="Text Box 15"/>
          <p:cNvSpPr txBox="1">
            <a:spLocks noChangeArrowheads="1"/>
          </p:cNvSpPr>
          <p:nvPr/>
        </p:nvSpPr>
        <p:spPr bwMode="auto">
          <a:xfrm>
            <a:off x="8470900" y="52260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1212"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241"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244"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19</a:t>
            </a:r>
          </a:p>
        </p:txBody>
      </p:sp>
      <p:sp>
        <p:nvSpPr>
          <p:cNvPr id="51215" name="Text Box 22"/>
          <p:cNvSpPr txBox="1">
            <a:spLocks noChangeArrowheads="1"/>
          </p:cNvSpPr>
          <p:nvPr/>
        </p:nvSpPr>
        <p:spPr bwMode="auto">
          <a:xfrm>
            <a:off x="8586788"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6</a:t>
            </a:r>
          </a:p>
        </p:txBody>
      </p:sp>
      <p:sp>
        <p:nvSpPr>
          <p:cNvPr id="51216" name="Text Box 24"/>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2249" name="Rectangle 25"/>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2250" name="Text Box 26"/>
          <p:cNvSpPr txBox="1">
            <a:spLocks noChangeArrowheads="1"/>
          </p:cNvSpPr>
          <p:nvPr/>
        </p:nvSpPr>
        <p:spPr bwMode="auto">
          <a:xfrm>
            <a:off x="1533525" y="2439988"/>
            <a:ext cx="5988050" cy="7620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i="1" dirty="0">
                <a:solidFill>
                  <a:srgbClr val="99CCFF"/>
                </a:solidFill>
                <a:latin typeface="Kosher-Normal" charset="0"/>
                <a:ea typeface="+mn-ea"/>
                <a:cs typeface="+mn-cs"/>
              </a:rPr>
              <a:t>NTSA ETHUM JIANG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53"/>
                                        </p:tgtEl>
                                        <p:attrNameLst>
                                          <p:attrName>style.visibility</p:attrName>
                                        </p:attrNameLst>
                                      </p:cBhvr>
                                      <p:to>
                                        <p:strVal val="visible"/>
                                      </p:to>
                                    </p:set>
                                    <p:animEffect transition="in" filter="fade">
                                      <p:cBhvr>
                                        <p:cTn id="7" dur="2000"/>
                                        <p:tgtEl>
                                          <p:spTgt spid="52253"/>
                                        </p:tgtEl>
                                      </p:cBhvr>
                                    </p:animEffect>
                                  </p:childTnLst>
                                </p:cTn>
                              </p:par>
                            </p:childTnLst>
                          </p:cTn>
                        </p:par>
                        <p:par>
                          <p:cTn id="8" fill="hold" nodeType="afterGroup">
                            <p:stCondLst>
                              <p:cond delay="2000"/>
                            </p:stCondLst>
                            <p:childTnLst>
                              <p:par>
                                <p:cTn id="9" presetID="23" presetClass="entr" presetSubtype="528" fill="hold" grpId="0" nodeType="afterEffect">
                                  <p:stCondLst>
                                    <p:cond delay="0"/>
                                  </p:stCondLst>
                                  <p:childTnLst>
                                    <p:set>
                                      <p:cBhvr>
                                        <p:cTn id="10" dur="1" fill="hold">
                                          <p:stCondLst>
                                            <p:cond delay="0"/>
                                          </p:stCondLst>
                                        </p:cTn>
                                        <p:tgtEl>
                                          <p:spTgt spid="52228"/>
                                        </p:tgtEl>
                                        <p:attrNameLst>
                                          <p:attrName>style.visibility</p:attrName>
                                        </p:attrNameLst>
                                      </p:cBhvr>
                                      <p:to>
                                        <p:strVal val="visible"/>
                                      </p:to>
                                    </p:set>
                                    <p:anim calcmode="lin" valueType="num">
                                      <p:cBhvr>
                                        <p:cTn id="11" dur="500" fill="hold"/>
                                        <p:tgtEl>
                                          <p:spTgt spid="52228"/>
                                        </p:tgtEl>
                                        <p:attrNameLst>
                                          <p:attrName>ppt_w</p:attrName>
                                        </p:attrNameLst>
                                      </p:cBhvr>
                                      <p:tavLst>
                                        <p:tav tm="0">
                                          <p:val>
                                            <p:fltVal val="0"/>
                                          </p:val>
                                        </p:tav>
                                        <p:tav tm="100000">
                                          <p:val>
                                            <p:strVal val="#ppt_w"/>
                                          </p:val>
                                        </p:tav>
                                      </p:tavLst>
                                    </p:anim>
                                    <p:anim calcmode="lin" valueType="num">
                                      <p:cBhvr>
                                        <p:cTn id="12" dur="500" fill="hold"/>
                                        <p:tgtEl>
                                          <p:spTgt spid="52228"/>
                                        </p:tgtEl>
                                        <p:attrNameLst>
                                          <p:attrName>ppt_h</p:attrName>
                                        </p:attrNameLst>
                                      </p:cBhvr>
                                      <p:tavLst>
                                        <p:tav tm="0">
                                          <p:val>
                                            <p:fltVal val="0"/>
                                          </p:val>
                                        </p:tav>
                                        <p:tav tm="100000">
                                          <p:val>
                                            <p:strVal val="#ppt_h"/>
                                          </p:val>
                                        </p:tav>
                                      </p:tavLst>
                                    </p:anim>
                                    <p:anim calcmode="lin" valueType="num">
                                      <p:cBhvr>
                                        <p:cTn id="13" dur="500" fill="hold"/>
                                        <p:tgtEl>
                                          <p:spTgt spid="52228"/>
                                        </p:tgtEl>
                                        <p:attrNameLst>
                                          <p:attrName>ppt_x</p:attrName>
                                        </p:attrNameLst>
                                      </p:cBhvr>
                                      <p:tavLst>
                                        <p:tav tm="0">
                                          <p:val>
                                            <p:fltVal val="0.5"/>
                                          </p:val>
                                        </p:tav>
                                        <p:tav tm="100000">
                                          <p:val>
                                            <p:strVal val="#ppt_x"/>
                                          </p:val>
                                        </p:tav>
                                      </p:tavLst>
                                    </p:anim>
                                    <p:anim calcmode="lin" valueType="num">
                                      <p:cBhvr>
                                        <p:cTn id="14" dur="500" fill="hold"/>
                                        <p:tgtEl>
                                          <p:spTgt spid="52228"/>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2500"/>
                            </p:stCondLst>
                            <p:childTnLst>
                              <p:par>
                                <p:cTn id="16" presetID="23" presetClass="entr" presetSubtype="528" fill="hold" grpId="0" nodeType="afterEffect">
                                  <p:stCondLst>
                                    <p:cond delay="0"/>
                                  </p:stCondLst>
                                  <p:childTnLst>
                                    <p:set>
                                      <p:cBhvr>
                                        <p:cTn id="17" dur="1" fill="hold">
                                          <p:stCondLst>
                                            <p:cond delay="0"/>
                                          </p:stCondLst>
                                        </p:cTn>
                                        <p:tgtEl>
                                          <p:spTgt spid="52250"/>
                                        </p:tgtEl>
                                        <p:attrNameLst>
                                          <p:attrName>style.visibility</p:attrName>
                                        </p:attrNameLst>
                                      </p:cBhvr>
                                      <p:to>
                                        <p:strVal val="visible"/>
                                      </p:to>
                                    </p:set>
                                    <p:anim calcmode="lin" valueType="num">
                                      <p:cBhvr>
                                        <p:cTn id="18" dur="500" fill="hold"/>
                                        <p:tgtEl>
                                          <p:spTgt spid="52250"/>
                                        </p:tgtEl>
                                        <p:attrNameLst>
                                          <p:attrName>ppt_w</p:attrName>
                                        </p:attrNameLst>
                                      </p:cBhvr>
                                      <p:tavLst>
                                        <p:tav tm="0">
                                          <p:val>
                                            <p:fltVal val="0"/>
                                          </p:val>
                                        </p:tav>
                                        <p:tav tm="100000">
                                          <p:val>
                                            <p:strVal val="#ppt_w"/>
                                          </p:val>
                                        </p:tav>
                                      </p:tavLst>
                                    </p:anim>
                                    <p:anim calcmode="lin" valueType="num">
                                      <p:cBhvr>
                                        <p:cTn id="19" dur="500" fill="hold"/>
                                        <p:tgtEl>
                                          <p:spTgt spid="52250"/>
                                        </p:tgtEl>
                                        <p:attrNameLst>
                                          <p:attrName>ppt_h</p:attrName>
                                        </p:attrNameLst>
                                      </p:cBhvr>
                                      <p:tavLst>
                                        <p:tav tm="0">
                                          <p:val>
                                            <p:fltVal val="0"/>
                                          </p:val>
                                        </p:tav>
                                        <p:tav tm="100000">
                                          <p:val>
                                            <p:strVal val="#ppt_h"/>
                                          </p:val>
                                        </p:tav>
                                      </p:tavLst>
                                    </p:anim>
                                    <p:anim calcmode="lin" valueType="num">
                                      <p:cBhvr>
                                        <p:cTn id="20" dur="500" fill="hold"/>
                                        <p:tgtEl>
                                          <p:spTgt spid="52250"/>
                                        </p:tgtEl>
                                        <p:attrNameLst>
                                          <p:attrName>ppt_x</p:attrName>
                                        </p:attrNameLst>
                                      </p:cBhvr>
                                      <p:tavLst>
                                        <p:tav tm="0">
                                          <p:val>
                                            <p:fltVal val="0.5"/>
                                          </p:val>
                                        </p:tav>
                                        <p:tav tm="100000">
                                          <p:val>
                                            <p:strVal val="#ppt_x"/>
                                          </p:val>
                                        </p:tav>
                                      </p:tavLst>
                                    </p:anim>
                                    <p:anim calcmode="lin" valueType="num">
                                      <p:cBhvr>
                                        <p:cTn id="21" dur="500" fill="hold"/>
                                        <p:tgtEl>
                                          <p:spTgt spid="52250"/>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2226"/>
                                        </p:tgtEl>
                                        <p:attrNameLst>
                                          <p:attrName>style.visibility</p:attrName>
                                        </p:attrNameLst>
                                      </p:cBhvr>
                                      <p:to>
                                        <p:strVal val="visible"/>
                                      </p:to>
                                    </p:set>
                                    <p:animEffect transition="in" filter="fade">
                                      <p:cBhvr>
                                        <p:cTn id="26" dur="1000"/>
                                        <p:tgtEl>
                                          <p:spTgt spid="52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2229"/>
                                        </p:tgtEl>
                                        <p:attrNameLst>
                                          <p:attrName>style.visibility</p:attrName>
                                        </p:attrNameLst>
                                      </p:cBhvr>
                                      <p:to>
                                        <p:strVal val="visible"/>
                                      </p:to>
                                    </p:set>
                                    <p:animEffect transition="in" filter="fade">
                                      <p:cBhvr>
                                        <p:cTn id="31" dur="1000"/>
                                        <p:tgtEl>
                                          <p:spTgt spid="5222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2230"/>
                                        </p:tgtEl>
                                        <p:attrNameLst>
                                          <p:attrName>style.visibility</p:attrName>
                                        </p:attrNameLst>
                                      </p:cBhvr>
                                      <p:to>
                                        <p:strVal val="visible"/>
                                      </p:to>
                                    </p:set>
                                    <p:animEffect transition="in" filter="fade">
                                      <p:cBhvr>
                                        <p:cTn id="36" dur="1000"/>
                                        <p:tgtEl>
                                          <p:spTgt spid="5223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2231"/>
                                        </p:tgtEl>
                                        <p:attrNameLst>
                                          <p:attrName>style.visibility</p:attrName>
                                        </p:attrNameLst>
                                      </p:cBhvr>
                                      <p:to>
                                        <p:strVal val="visible"/>
                                      </p:to>
                                    </p:set>
                                    <p:animEffect transition="in" filter="fade">
                                      <p:cBhvr>
                                        <p:cTn id="41" dur="1000"/>
                                        <p:tgtEl>
                                          <p:spTgt spid="5223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272" fill="hold" grpId="0" nodeType="clickEffect">
                                  <p:stCondLst>
                                    <p:cond delay="0"/>
                                  </p:stCondLst>
                                  <p:childTnLst>
                                    <p:set>
                                      <p:cBhvr>
                                        <p:cTn id="45" dur="1" fill="hold">
                                          <p:stCondLst>
                                            <p:cond delay="0"/>
                                          </p:stCondLst>
                                        </p:cTn>
                                        <p:tgtEl>
                                          <p:spTgt spid="52234"/>
                                        </p:tgtEl>
                                        <p:attrNameLst>
                                          <p:attrName>style.visibility</p:attrName>
                                        </p:attrNameLst>
                                      </p:cBhvr>
                                      <p:to>
                                        <p:strVal val="visible"/>
                                      </p:to>
                                    </p:set>
                                    <p:anim calcmode="lin" valueType="num">
                                      <p:cBhvr>
                                        <p:cTn id="46" dur="500" fill="hold"/>
                                        <p:tgtEl>
                                          <p:spTgt spid="52234"/>
                                        </p:tgtEl>
                                        <p:attrNameLst>
                                          <p:attrName>ppt_w</p:attrName>
                                        </p:attrNameLst>
                                      </p:cBhvr>
                                      <p:tavLst>
                                        <p:tav tm="0">
                                          <p:val>
                                            <p:strVal val="2/3*#ppt_w"/>
                                          </p:val>
                                        </p:tav>
                                        <p:tav tm="100000">
                                          <p:val>
                                            <p:strVal val="#ppt_w"/>
                                          </p:val>
                                        </p:tav>
                                      </p:tavLst>
                                    </p:anim>
                                    <p:anim calcmode="lin" valueType="num">
                                      <p:cBhvr>
                                        <p:cTn id="47" dur="500" fill="hold"/>
                                        <p:tgtEl>
                                          <p:spTgt spid="52234"/>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500"/>
                            </p:stCondLst>
                            <p:childTnLst>
                              <p:par>
                                <p:cTn id="49" presetID="23" presetClass="entr" presetSubtype="272" fill="hold" grpId="0" nodeType="afterEffect">
                                  <p:stCondLst>
                                    <p:cond delay="0"/>
                                  </p:stCondLst>
                                  <p:childTnLst>
                                    <p:set>
                                      <p:cBhvr>
                                        <p:cTn id="50" dur="1" fill="hold">
                                          <p:stCondLst>
                                            <p:cond delay="0"/>
                                          </p:stCondLst>
                                        </p:cTn>
                                        <p:tgtEl>
                                          <p:spTgt spid="52233"/>
                                        </p:tgtEl>
                                        <p:attrNameLst>
                                          <p:attrName>style.visibility</p:attrName>
                                        </p:attrNameLst>
                                      </p:cBhvr>
                                      <p:to>
                                        <p:strVal val="visible"/>
                                      </p:to>
                                    </p:set>
                                    <p:anim calcmode="lin" valueType="num">
                                      <p:cBhvr>
                                        <p:cTn id="51" dur="500" fill="hold"/>
                                        <p:tgtEl>
                                          <p:spTgt spid="52233"/>
                                        </p:tgtEl>
                                        <p:attrNameLst>
                                          <p:attrName>ppt_w</p:attrName>
                                        </p:attrNameLst>
                                      </p:cBhvr>
                                      <p:tavLst>
                                        <p:tav tm="0">
                                          <p:val>
                                            <p:strVal val="2/3*#ppt_w"/>
                                          </p:val>
                                        </p:tav>
                                        <p:tav tm="100000">
                                          <p:val>
                                            <p:strVal val="#ppt_w"/>
                                          </p:val>
                                        </p:tav>
                                      </p:tavLst>
                                    </p:anim>
                                    <p:anim calcmode="lin" valueType="num">
                                      <p:cBhvr>
                                        <p:cTn id="52" dur="500" fill="hold"/>
                                        <p:tgtEl>
                                          <p:spTgt spid="5223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3" grpId="0" animBg="1"/>
      <p:bldP spid="52226" grpId="0" autoUpdateAnimBg="0"/>
      <p:bldP spid="52228" grpId="0" autoUpdateAnimBg="0"/>
      <p:bldP spid="52229" grpId="0" animBg="1"/>
      <p:bldP spid="52230" grpId="0" animBg="1"/>
      <p:bldP spid="52231" grpId="0" animBg="1"/>
      <p:bldP spid="52233" grpId="0" autoUpdateAnimBg="0"/>
      <p:bldP spid="52234" grpId="0" autoUpdateAnimBg="0"/>
      <p:bldP spid="5225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1"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mn-ea"/>
                <a:cs typeface="+mn-cs"/>
              </a:rPr>
              <a:t>                            </a:t>
            </a:r>
          </a:p>
        </p:txBody>
      </p:sp>
      <p:sp>
        <p:nvSpPr>
          <p:cNvPr id="53251" name="Text Box 18"/>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2" name="Group 36"/>
          <p:cNvGrpSpPr>
            <a:grpSpLocks/>
          </p:cNvGrpSpPr>
          <p:nvPr/>
        </p:nvGrpSpPr>
        <p:grpSpPr bwMode="auto">
          <a:xfrm>
            <a:off x="539750" y="1239838"/>
            <a:ext cx="8526463" cy="4743450"/>
            <a:chOff x="340" y="781"/>
            <a:chExt cx="5371" cy="2988"/>
          </a:xfrm>
        </p:grpSpPr>
        <p:sp>
          <p:nvSpPr>
            <p:cNvPr id="53258" name="Text Box 19"/>
            <p:cNvSpPr txBox="1">
              <a:spLocks noChangeArrowheads="1"/>
            </p:cNvSpPr>
            <p:nvPr/>
          </p:nvSpPr>
          <p:spPr bwMode="auto">
            <a:xfrm>
              <a:off x="5595" y="3356"/>
              <a:ext cx="11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83352" name="AutoShape 24"/>
            <p:cNvSpPr>
              <a:spLocks noChangeArrowheads="1"/>
            </p:cNvSpPr>
            <p:nvPr/>
          </p:nvSpPr>
          <p:spPr bwMode="auto">
            <a:xfrm>
              <a:off x="340" y="781"/>
              <a:ext cx="5088" cy="2988"/>
            </a:xfrm>
            <a:prstGeom prst="roundRect">
              <a:avLst>
                <a:gd name="adj" fmla="val 16667"/>
              </a:avLst>
            </a:prstGeom>
            <a:gradFill rotWithShape="0">
              <a:gsLst>
                <a:gs pos="0">
                  <a:srgbClr val="000099">
                    <a:gamma/>
                    <a:shade val="0"/>
                    <a:invGamma/>
                  </a:srgbClr>
                </a:gs>
                <a:gs pos="50000">
                  <a:srgbClr val="000099"/>
                </a:gs>
                <a:gs pos="100000">
                  <a:srgbClr val="000099">
                    <a:gamma/>
                    <a:shade val="0"/>
                    <a:invGamma/>
                  </a:srgbClr>
                </a:gs>
              </a:gsLst>
              <a:lin ang="5400000" scaled="1"/>
            </a:gradFill>
            <a:ln w="57150">
              <a:solidFill>
                <a:srgbClr val="FF3300"/>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3261" name="Text Box 26"/>
            <p:cNvSpPr txBox="1">
              <a:spLocks noChangeArrowheads="1"/>
            </p:cNvSpPr>
            <p:nvPr/>
          </p:nvSpPr>
          <p:spPr bwMode="auto">
            <a:xfrm>
              <a:off x="489" y="927"/>
              <a:ext cx="4838" cy="2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5400" dirty="0" err="1">
                  <a:solidFill>
                    <a:schemeClr val="folHlink"/>
                  </a:solidFill>
                  <a:effectLst>
                    <a:outerShdw blurRad="50800" dist="88900" dir="2700000" algn="tl" rotWithShape="0">
                      <a:srgbClr val="000000"/>
                    </a:outerShdw>
                  </a:effectLst>
                  <a:latin typeface="Helvetica" charset="0"/>
                </a:rPr>
                <a:t>Tona</a:t>
              </a:r>
              <a:r>
                <a:rPr lang="en-US" sz="5400" dirty="0">
                  <a:solidFill>
                    <a:schemeClr val="folHlink"/>
                  </a:solidFill>
                  <a:effectLst>
                    <a:outerShdw blurRad="50800" dist="88900" dir="2700000" algn="tl" rotWithShape="0">
                      <a:srgbClr val="000000"/>
                    </a:outerShdw>
                  </a:effectLst>
                  <a:latin typeface="Helvetica" charset="0"/>
                </a:rPr>
                <a:t>, </a:t>
              </a:r>
              <a:r>
                <a:rPr lang="en-US" sz="5400" dirty="0" err="1">
                  <a:solidFill>
                    <a:schemeClr val="folHlink"/>
                  </a:solidFill>
                  <a:effectLst>
                    <a:outerShdw blurRad="50800" dist="88900" dir="2700000" algn="tl" rotWithShape="0">
                      <a:srgbClr val="000000"/>
                    </a:outerShdw>
                  </a:effectLst>
                  <a:latin typeface="Helvetica" charset="0"/>
                </a:rPr>
                <a:t>enhungo</a:t>
              </a:r>
              <a:r>
                <a:rPr lang="en-US" sz="5400" dirty="0">
                  <a:solidFill>
                    <a:schemeClr val="folHlink"/>
                  </a:solidFill>
                  <a:effectLst>
                    <a:outerShdw blurRad="50800" dist="88900" dir="2700000" algn="tl" rotWithShape="0">
                      <a:srgbClr val="000000"/>
                    </a:outerShdw>
                  </a:effectLst>
                  <a:latin typeface="Helvetica" charset="0"/>
                </a:rPr>
                <a:t>, </a:t>
              </a:r>
              <a:r>
                <a:rPr lang="en-US" sz="5400" dirty="0" err="1">
                  <a:solidFill>
                    <a:schemeClr val="folHlink"/>
                  </a:solidFill>
                  <a:effectLst>
                    <a:outerShdw blurRad="50800" dist="88900" dir="2700000" algn="tl" rotWithShape="0">
                      <a:srgbClr val="000000"/>
                    </a:outerShdw>
                  </a:effectLst>
                  <a:latin typeface="Helvetica" charset="0"/>
                </a:rPr>
                <a:t>ni</a:t>
              </a:r>
              <a:r>
                <a:rPr lang="en-US" sz="5400" dirty="0">
                  <a:solidFill>
                    <a:schemeClr val="folHlink"/>
                  </a:solidFill>
                  <a:effectLst>
                    <a:outerShdw blurRad="50800" dist="88900" dir="2700000" algn="tl" rotWithShape="0">
                      <a:srgbClr val="000000"/>
                    </a:outerShdw>
                  </a:effectLst>
                  <a:latin typeface="Helvetica" charset="0"/>
                </a:rPr>
                <a:t> </a:t>
              </a:r>
              <a:r>
                <a:rPr lang="en-US" sz="5400" dirty="0" err="1">
                  <a:solidFill>
                    <a:schemeClr val="folHlink"/>
                  </a:solidFill>
                  <a:effectLst>
                    <a:outerShdw blurRad="50800" dist="88900" dir="2700000" algn="tl" rotWithShape="0">
                      <a:srgbClr val="000000"/>
                    </a:outerShdw>
                  </a:effectLst>
                  <a:latin typeface="Helvetica" charset="0"/>
                </a:rPr>
                <a:t>pobo</a:t>
              </a:r>
              <a:r>
                <a:rPr lang="en-US" sz="5400" dirty="0">
                  <a:solidFill>
                    <a:schemeClr val="folHlink"/>
                  </a:solidFill>
                  <a:effectLst>
                    <a:outerShdw blurRad="50800" dist="88900" dir="2700000" algn="tl" rotWithShape="0">
                      <a:srgbClr val="000000"/>
                    </a:outerShdw>
                  </a:effectLst>
                  <a:latin typeface="Helvetica" charset="0"/>
                </a:rPr>
                <a:t> </a:t>
              </a:r>
              <a:r>
                <a:rPr lang="en-US" sz="5400" dirty="0" err="1">
                  <a:solidFill>
                    <a:schemeClr val="folHlink"/>
                  </a:solidFill>
                  <a:effectLst>
                    <a:outerShdw blurRad="50800" dist="88900" dir="2700000" algn="tl" rotWithShape="0">
                      <a:srgbClr val="000000"/>
                    </a:outerShdw>
                  </a:effectLst>
                  <a:latin typeface="Helvetica" charset="0"/>
                </a:rPr>
                <a:t>engai</a:t>
              </a:r>
              <a:r>
                <a:rPr lang="en-US" sz="5400" dirty="0">
                  <a:solidFill>
                    <a:schemeClr val="folHlink"/>
                  </a:solidFill>
                  <a:effectLst>
                    <a:outerShdw blurRad="50800" dist="88900" dir="2700000" algn="tl" rotWithShape="0">
                      <a:srgbClr val="000000"/>
                    </a:outerShdw>
                  </a:effectLst>
                  <a:latin typeface="Helvetica" charset="0"/>
                </a:rPr>
                <a:t> zeta: David </a:t>
              </a:r>
              <a:r>
                <a:rPr lang="en-US" sz="5400" dirty="0" err="1">
                  <a:solidFill>
                    <a:schemeClr val="folHlink"/>
                  </a:solidFill>
                  <a:effectLst>
                    <a:outerShdw blurRad="50800" dist="88900" dir="2700000" algn="tl" rotWithShape="0">
                      <a:srgbClr val="000000"/>
                    </a:outerShdw>
                  </a:effectLst>
                  <a:latin typeface="Helvetica" charset="0"/>
                </a:rPr>
                <a:t>vantsu</a:t>
              </a:r>
              <a:r>
                <a:rPr lang="en-US" sz="5400" dirty="0">
                  <a:solidFill>
                    <a:schemeClr val="folHlink"/>
                  </a:solidFill>
                  <a:effectLst>
                    <a:outerShdw blurRad="50800" dist="88900" dir="2700000" algn="tl" rotWithShape="0">
                      <a:srgbClr val="000000"/>
                    </a:outerShdw>
                  </a:effectLst>
                  <a:latin typeface="Helvetica" charset="0"/>
                </a:rPr>
                <a:t> </a:t>
              </a:r>
              <a:r>
                <a:rPr lang="en-US" sz="5400" dirty="0" err="1">
                  <a:solidFill>
                    <a:schemeClr val="folHlink"/>
                  </a:solidFill>
                  <a:effectLst>
                    <a:outerShdw blurRad="50800" dist="88900" dir="2700000" algn="tl" rotWithShape="0">
                      <a:srgbClr val="000000"/>
                    </a:outerShdw>
                  </a:effectLst>
                  <a:latin typeface="Helvetica" charset="0"/>
                </a:rPr>
                <a:t>hojilo</a:t>
              </a:r>
              <a:r>
                <a:rPr lang="en-US" sz="5400" dirty="0">
                  <a:solidFill>
                    <a:schemeClr val="folHlink"/>
                  </a:solidFill>
                  <a:effectLst>
                    <a:outerShdw blurRad="50800" dist="88900" dir="2700000" algn="tl" rotWithShape="0">
                      <a:srgbClr val="000000"/>
                    </a:outerShdw>
                  </a:effectLst>
                  <a:latin typeface="Helvetica" charset="0"/>
                </a:rPr>
                <a:t> </a:t>
              </a:r>
              <a:r>
                <a:rPr lang="en-US" sz="5400" dirty="0" err="1">
                  <a:solidFill>
                    <a:schemeClr val="folHlink"/>
                  </a:solidFill>
                  <a:effectLst>
                    <a:outerShdw blurRad="50800" dist="88900" dir="2700000" algn="tl" rotWithShape="0">
                      <a:srgbClr val="000000"/>
                    </a:outerShdw>
                  </a:effectLst>
                  <a:latin typeface="Helvetica" charset="0"/>
                </a:rPr>
                <a:t>ocho</a:t>
              </a:r>
              <a:r>
                <a:rPr lang="en-US" sz="5400" dirty="0">
                  <a:solidFill>
                    <a:schemeClr val="folHlink"/>
                  </a:solidFill>
                  <a:effectLst>
                    <a:outerShdw blurRad="50800" dist="88900" dir="2700000" algn="tl" rotWithShape="0">
                      <a:srgbClr val="000000"/>
                    </a:outerShdw>
                  </a:effectLst>
                  <a:latin typeface="Helvetica" charset="0"/>
                </a:rPr>
                <a:t> </a:t>
              </a:r>
              <a:r>
                <a:rPr lang="en-US" sz="5400" dirty="0" err="1">
                  <a:solidFill>
                    <a:schemeClr val="folHlink"/>
                  </a:solidFill>
                  <a:effectLst>
                    <a:outerShdw blurRad="50800" dist="88900" dir="2700000" algn="tl" rotWithShape="0">
                      <a:srgbClr val="000000"/>
                    </a:outerShdw>
                  </a:effectLst>
                  <a:latin typeface="Helvetica" charset="0"/>
                </a:rPr>
                <a:t>na</a:t>
              </a:r>
              <a:r>
                <a:rPr lang="en-US" sz="5400" dirty="0">
                  <a:solidFill>
                    <a:schemeClr val="folHlink"/>
                  </a:solidFill>
                  <a:effectLst>
                    <a:outerShdw blurRad="50800" dist="88900" dir="2700000" algn="tl" rotWithShape="0">
                      <a:srgbClr val="000000"/>
                    </a:outerShdw>
                  </a:effectLst>
                  <a:latin typeface="Helvetica" charset="0"/>
                </a:rPr>
                <a:t> </a:t>
              </a:r>
              <a:r>
                <a:rPr lang="en-US" sz="5400" dirty="0" err="1">
                  <a:solidFill>
                    <a:schemeClr val="folHlink"/>
                  </a:solidFill>
                  <a:effectLst>
                    <a:outerShdw blurRad="50800" dist="88900" dir="2700000" algn="tl" rotWithShape="0">
                      <a:srgbClr val="000000"/>
                    </a:outerShdw>
                  </a:effectLst>
                  <a:latin typeface="Helvetica" charset="0"/>
                </a:rPr>
                <a:t>khokthev</a:t>
              </a:r>
              <a:r>
                <a:rPr lang="en-US" sz="5400" dirty="0">
                  <a:solidFill>
                    <a:schemeClr val="folHlink"/>
                  </a:solidFill>
                  <a:effectLst>
                    <a:outerShdw blurRad="50800" dist="88900" dir="2700000" algn="tl" rotWithShape="0">
                      <a:srgbClr val="000000"/>
                    </a:outerShdw>
                  </a:effectLst>
                  <a:latin typeface="Helvetica" charset="0"/>
                </a:rPr>
                <a:t> </a:t>
              </a:r>
              <a:r>
                <a:rPr lang="en-US" sz="5400" dirty="0" err="1">
                  <a:solidFill>
                    <a:schemeClr val="folHlink"/>
                  </a:solidFill>
                  <a:effectLst>
                    <a:outerShdw blurRad="50800" dist="88900" dir="2700000" algn="tl" rotWithShape="0">
                      <a:srgbClr val="000000"/>
                    </a:outerShdw>
                  </a:effectLst>
                  <a:latin typeface="Helvetica" charset="0"/>
                </a:rPr>
                <a:t>etuma</a:t>
              </a:r>
              <a:r>
                <a:rPr lang="en-US" sz="5400" i="1" dirty="0">
                  <a:solidFill>
                    <a:schemeClr val="folHlink"/>
                  </a:solidFill>
                  <a:effectLst>
                    <a:outerShdw blurRad="50800" dist="88900" dir="2700000" algn="tl" rotWithShape="0">
                      <a:srgbClr val="000000"/>
                    </a:outerShdw>
                  </a:effectLst>
                  <a:latin typeface="Helvetica" charset="0"/>
                </a:rPr>
                <a:t>?</a:t>
              </a:r>
            </a:p>
          </p:txBody>
        </p:sp>
      </p:grpSp>
      <p:sp>
        <p:nvSpPr>
          <p:cNvPr id="53253" name="Text Box 2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83356" name="Rectangle 2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83359"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20</a:t>
            </a:r>
          </a:p>
        </p:txBody>
      </p:sp>
      <p:sp>
        <p:nvSpPr>
          <p:cNvPr id="53256" name="Text Box 34"/>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483363" name="Rectangle 35"/>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12700" y="-230414"/>
            <a:ext cx="91567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ChangeArrowheads="1"/>
          </p:cNvSpPr>
          <p:nvPr/>
        </p:nvSpPr>
        <p:spPr bwMode="auto">
          <a:xfrm>
            <a:off x="377825" y="4445000"/>
            <a:ext cx="8255000" cy="915187"/>
          </a:xfrm>
          <a:prstGeom prst="rect">
            <a:avLst/>
          </a:prstGeom>
          <a:noFill/>
          <a:ln w="12700">
            <a:noFill/>
            <a:miter lim="800000"/>
            <a:headEnd/>
            <a:tailEnd/>
          </a:ln>
          <a:effectLst/>
        </p:spPr>
        <p:txBody>
          <a:bodyPr lIns="90487" tIns="44450" rIns="90487" bIns="44450">
            <a:spAutoFit/>
          </a:bodyPr>
          <a:lstStyle/>
          <a:p>
            <a:pPr algn="ctr">
              <a:lnSpc>
                <a:spcPct val="70000"/>
              </a:lnSpc>
              <a:spcBef>
                <a:spcPct val="50000"/>
              </a:spcBef>
              <a:defRPr/>
            </a:pPr>
            <a:r>
              <a:rPr lang="en-US" sz="7200" i="1" dirty="0">
                <a:effectLst>
                  <a:outerShdw blurRad="50800" dist="114300" dir="2700000" algn="tl" rotWithShape="0">
                    <a:srgbClr val="000000"/>
                  </a:outerShdw>
                </a:effectLst>
                <a:latin typeface="Kosher-Normal" charset="0"/>
                <a:ea typeface="ＭＳ Ｐゴシック" charset="-128"/>
                <a:cs typeface="ＭＳ Ｐゴシック" charset="-128"/>
              </a:rPr>
              <a:t>DAVID EKHUNGYAN</a:t>
            </a:r>
            <a:r>
              <a:rPr lang="en-US" sz="6000" b="1" i="1" dirty="0">
                <a:effectLst>
                  <a:outerShdw blurRad="50800" dist="114300" dir="2700000" algn="tl" rotWithShape="0">
                    <a:srgbClr val="000000"/>
                  </a:outerShdw>
                </a:effectLst>
                <a:latin typeface="Kosher-Normal" charset="0"/>
                <a:ea typeface="ＭＳ Ｐゴシック" charset="-128"/>
                <a:cs typeface="ＭＳ Ｐゴシック" charset="-128"/>
              </a:rPr>
              <a:t>  </a:t>
            </a:r>
          </a:p>
        </p:txBody>
      </p:sp>
      <p:sp>
        <p:nvSpPr>
          <p:cNvPr id="62468" name="Rectangle 4"/>
          <p:cNvSpPr>
            <a:spLocks noChangeArrowheads="1"/>
          </p:cNvSpPr>
          <p:nvPr/>
        </p:nvSpPr>
        <p:spPr bwMode="auto">
          <a:xfrm>
            <a:off x="398463" y="5380038"/>
            <a:ext cx="8255000" cy="459100"/>
          </a:xfrm>
          <a:prstGeom prst="rect">
            <a:avLst/>
          </a:prstGeom>
          <a:noFill/>
          <a:ln w="12700">
            <a:noFill/>
            <a:miter lim="800000"/>
            <a:headEnd/>
            <a:tailEnd/>
          </a:ln>
          <a:effectLst/>
        </p:spPr>
        <p:txBody>
          <a:bodyPr lIns="90487" tIns="44450" rIns="90487" bIns="44450">
            <a:spAutoFit/>
          </a:bodyPr>
          <a:lstStyle/>
          <a:p>
            <a:pPr algn="ctr">
              <a:lnSpc>
                <a:spcPct val="70000"/>
              </a:lnSpc>
              <a:spcBef>
                <a:spcPct val="50000"/>
              </a:spcBef>
              <a:defRPr/>
            </a:pPr>
            <a:r>
              <a:rPr lang="en-US" sz="3200" b="1" i="1" dirty="0" err="1">
                <a:solidFill>
                  <a:srgbClr val="99CCFF"/>
                </a:solidFill>
                <a:effectLst>
                  <a:outerShdw blurRad="50800" dist="114300" dir="2700000" algn="tl" rotWithShape="0">
                    <a:srgbClr val="000000"/>
                  </a:outerShdw>
                </a:effectLst>
              </a:rPr>
              <a:t>Jisu</a:t>
            </a:r>
            <a:r>
              <a:rPr lang="en-US" sz="3200" b="1" i="1" dirty="0">
                <a:solidFill>
                  <a:srgbClr val="99CCFF"/>
                </a:solidFill>
                <a:effectLst>
                  <a:outerShdw blurRad="50800" dist="114300" dir="2700000" algn="tl" rotWithShape="0">
                    <a:srgbClr val="000000"/>
                  </a:outerShdw>
                </a:effectLst>
              </a:rPr>
              <a:t> Christa </a:t>
            </a:r>
            <a:r>
              <a:rPr lang="en-US" sz="3200" b="1" i="1" dirty="0" err="1">
                <a:solidFill>
                  <a:srgbClr val="99CCFF"/>
                </a:solidFill>
                <a:effectLst>
                  <a:outerShdw blurRad="50800" dist="114300" dir="2700000" algn="tl" rotWithShape="0">
                    <a:srgbClr val="000000"/>
                  </a:outerShdw>
                </a:effectLst>
              </a:rPr>
              <a:t>Roza</a:t>
            </a:r>
            <a:r>
              <a:rPr lang="en-US" sz="3200" b="1" i="1" dirty="0">
                <a:solidFill>
                  <a:srgbClr val="99CCFF"/>
                </a:solidFill>
                <a:effectLst>
                  <a:outerShdw blurRad="50800" dist="114300" dir="2700000" algn="tl" rotWithShape="0">
                    <a:srgbClr val="000000"/>
                  </a:outerShdw>
                </a:effectLst>
              </a:rPr>
              <a:t> </a:t>
            </a:r>
            <a:r>
              <a:rPr lang="en-US" sz="3200" b="1" i="1" dirty="0" err="1">
                <a:solidFill>
                  <a:srgbClr val="99CCFF"/>
                </a:solidFill>
                <a:effectLst>
                  <a:outerShdw blurRad="50800" dist="114300" dir="2700000" algn="tl" rotWithShape="0">
                    <a:srgbClr val="000000"/>
                  </a:outerShdw>
                </a:effectLst>
              </a:rPr>
              <a:t>Pochung</a:t>
            </a:r>
            <a:r>
              <a:rPr lang="en-US" sz="3200" b="1" i="1" dirty="0">
                <a:solidFill>
                  <a:srgbClr val="99CCFF"/>
                </a:solidFill>
                <a:effectLst>
                  <a:outerShdw blurRad="50800" dist="114300" dir="2700000" algn="tl" rotWithShape="0">
                    <a:srgbClr val="000000"/>
                  </a:outerShdw>
                </a:effectLst>
              </a:rPr>
              <a:t> ji</a:t>
            </a:r>
            <a:endParaRPr lang="en-US" b="1" i="1" dirty="0">
              <a:solidFill>
                <a:srgbClr val="99CCFF"/>
              </a:solidFill>
              <a:effectLst>
                <a:outerShdw blurRad="50800" dist="114300" dir="2700000" algn="tl" rotWithShape="0">
                  <a:srgbClr val="000000"/>
                </a:outerShdw>
              </a:effectLst>
            </a:endParaRPr>
          </a:p>
        </p:txBody>
      </p:sp>
      <p:sp>
        <p:nvSpPr>
          <p:cNvPr id="290820" name="Text Box 5"/>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290821" name="Text Box 6"/>
          <p:cNvSpPr txBox="1">
            <a:spLocks noChangeArrowheads="1"/>
          </p:cNvSpPr>
          <p:nvPr/>
        </p:nvSpPr>
        <p:spPr bwMode="auto">
          <a:xfrm>
            <a:off x="8902700" y="44132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90822"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 </a:t>
            </a:r>
          </a:p>
        </p:txBody>
      </p:sp>
      <p:sp>
        <p:nvSpPr>
          <p:cNvPr id="62473"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effectLst>
                  <a:outerShdw blurRad="38100" dist="38100" dir="2700000" algn="tl">
                    <a:srgbClr val="000000"/>
                  </a:outerShdw>
                </a:effectLst>
              </a:rPr>
              <a:t>  </a:t>
            </a:r>
            <a:endParaRPr lang="en-US" sz="1400" b="1">
              <a:effectLst>
                <a:outerShdw blurRad="38100" dist="38100" dir="2700000" algn="tl">
                  <a:srgbClr val="000000"/>
                </a:outerShdw>
              </a:effectLst>
              <a:latin typeface="Comic Sans MS" charset="0"/>
            </a:endParaRPr>
          </a:p>
        </p:txBody>
      </p:sp>
      <p:sp>
        <p:nvSpPr>
          <p:cNvPr id="62474" name="Rectangle 10"/>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21</a:t>
            </a:r>
          </a:p>
        </p:txBody>
      </p:sp>
      <p:sp>
        <p:nvSpPr>
          <p:cNvPr id="290825" name="Text Box 11"/>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rPr>
              <a:t>©2004 TBBMI</a:t>
            </a:r>
          </a:p>
        </p:txBody>
      </p:sp>
      <p:sp>
        <p:nvSpPr>
          <p:cNvPr id="62476" name="Rectangle 12"/>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8.0.05B.</a:t>
            </a:r>
          </a:p>
        </p:txBody>
      </p:sp>
      <p:sp>
        <p:nvSpPr>
          <p:cNvPr id="290827" name="Text Box 13"/>
          <p:cNvSpPr txBox="1">
            <a:spLocks noChangeArrowheads="1"/>
          </p:cNvSpPr>
          <p:nvPr/>
        </p:nvSpPr>
        <p:spPr bwMode="auto">
          <a:xfrm>
            <a:off x="8731250" y="6426200"/>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b="1">
                <a:solidFill>
                  <a:srgbClr val="FFFFFF"/>
                </a:solidFill>
                <a:latin typeface="Comic Sans MS" charset="0"/>
              </a:rPr>
              <a:t>1</a:t>
            </a:r>
          </a:p>
        </p:txBody>
      </p:sp>
      <p:sp>
        <p:nvSpPr>
          <p:cNvPr id="2" name="Title 1"/>
          <p:cNvSpPr>
            <a:spLocks noGrp="1"/>
          </p:cNvSpPr>
          <p:nvPr>
            <p:ph type="title" idx="4294967295"/>
          </p:nvPr>
        </p:nvSpPr>
        <p:spPr>
          <a:xfrm>
            <a:off x="2268538" y="5940137"/>
            <a:ext cx="4652962" cy="58477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wrap="square" anchor="ctr">
            <a:spAutoFit/>
          </a:bodyPr>
          <a:lstStyle/>
          <a:p>
            <a:pPr>
              <a:spcBef>
                <a:spcPct val="50000"/>
              </a:spcBef>
              <a:defRPr/>
            </a:pPr>
            <a:r>
              <a:rPr lang="en-US" sz="3200" b="1" kern="1200" dirty="0">
                <a:solidFill>
                  <a:srgbClr val="FFFF00"/>
                </a:solidFill>
                <a:latin typeface="Comic Sans MS" charset="0"/>
              </a:rPr>
              <a:t>EKHA NZANCHI#16</a:t>
            </a:r>
          </a:p>
        </p:txBody>
      </p:sp>
    </p:spTree>
    <p:extLst>
      <p:ext uri="{BB962C8B-B14F-4D97-AF65-F5344CB8AC3E}">
        <p14:creationId xmlns:p14="http://schemas.microsoft.com/office/powerpoint/2010/main" val="66342018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p:cTn id="7" dur="500" fill="hold"/>
                                        <p:tgtEl>
                                          <p:spTgt spid="62467"/>
                                        </p:tgtEl>
                                        <p:attrNameLst>
                                          <p:attrName>ppt_w</p:attrName>
                                        </p:attrNameLst>
                                      </p:cBhvr>
                                      <p:tavLst>
                                        <p:tav tm="0">
                                          <p:val>
                                            <p:fltVal val="0"/>
                                          </p:val>
                                        </p:tav>
                                        <p:tav tm="100000">
                                          <p:val>
                                            <p:strVal val="#ppt_w"/>
                                          </p:val>
                                        </p:tav>
                                      </p:tavLst>
                                    </p:anim>
                                    <p:anim calcmode="lin" valueType="num">
                                      <p:cBhvr>
                                        <p:cTn id="8" dur="500" fill="hold"/>
                                        <p:tgtEl>
                                          <p:spTgt spid="62467"/>
                                        </p:tgtEl>
                                        <p:attrNameLst>
                                          <p:attrName>ppt_h</p:attrName>
                                        </p:attrNameLst>
                                      </p:cBhvr>
                                      <p:tavLst>
                                        <p:tav tm="0">
                                          <p:val>
                                            <p:fltVal val="0"/>
                                          </p:val>
                                        </p:tav>
                                        <p:tav tm="100000">
                                          <p:val>
                                            <p:strVal val="#ppt_h"/>
                                          </p:val>
                                        </p:tav>
                                      </p:tavLst>
                                    </p:anim>
                                    <p:anim calcmode="lin" valueType="num">
                                      <p:cBhvr>
                                        <p:cTn id="9" dur="500" fill="hold"/>
                                        <p:tgtEl>
                                          <p:spTgt spid="62467"/>
                                        </p:tgtEl>
                                        <p:attrNameLst>
                                          <p:attrName>ppt_x</p:attrName>
                                        </p:attrNameLst>
                                      </p:cBhvr>
                                      <p:tavLst>
                                        <p:tav tm="0">
                                          <p:val>
                                            <p:fltVal val="0.5"/>
                                          </p:val>
                                        </p:tav>
                                        <p:tav tm="100000">
                                          <p:val>
                                            <p:strVal val="#ppt_x"/>
                                          </p:val>
                                        </p:tav>
                                      </p:tavLst>
                                    </p:anim>
                                    <p:anim calcmode="lin" valueType="num">
                                      <p:cBhvr>
                                        <p:cTn id="10" dur="500" fill="hold"/>
                                        <p:tgtEl>
                                          <p:spTgt spid="6246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2468"/>
                                        </p:tgtEl>
                                        <p:attrNameLst>
                                          <p:attrName>style.visibility</p:attrName>
                                        </p:attrNameLst>
                                      </p:cBhvr>
                                      <p:to>
                                        <p:strVal val="visible"/>
                                      </p:to>
                                    </p:set>
                                    <p:animEffect transition="in" filter="dissolve">
                                      <p:cBhvr>
                                        <p:cTn id="15"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utoUpdateAnimBg="0"/>
      <p:bldP spid="6246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0" y="177800"/>
            <a:ext cx="9144000" cy="68634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DAVID LONA CHIYIO JIANG:</a:t>
            </a:r>
            <a:r>
              <a:rPr lang="en-US" sz="1800" dirty="0">
                <a:solidFill>
                  <a:schemeClr val="folHlink"/>
                </a:solidFill>
                <a:latin typeface="Times New Roman" charset="0"/>
              </a:rPr>
              <a:t>  </a:t>
            </a:r>
            <a:r>
              <a:rPr lang="pl-PL" sz="2400" dirty="0">
                <a:solidFill>
                  <a:schemeClr val="folHlink"/>
                </a:solidFill>
                <a:latin typeface="Times New Roman" charset="0"/>
              </a:rPr>
              <a:t>Jisu Christa Roza Pochung ji</a:t>
            </a:r>
            <a:r>
              <a:rPr lang="en-US" sz="2400" dirty="0">
                <a:solidFill>
                  <a:schemeClr val="folHlink"/>
                </a:solidFill>
                <a:latin typeface="Times New Roman" charset="0"/>
              </a:rPr>
              <a:t>*</a:t>
            </a:r>
            <a:endParaRPr lang="pl-PL" sz="2400" dirty="0">
              <a:solidFill>
                <a:schemeClr val="folHlink"/>
              </a:solidFill>
              <a:latin typeface="Times New Roman" charset="0"/>
            </a:endParaRPr>
          </a:p>
          <a:p>
            <a:pPr algn="ctr">
              <a:lnSpc>
                <a:spcPct val="70000"/>
              </a:lnSpc>
              <a:spcBef>
                <a:spcPct val="50000"/>
              </a:spcBef>
              <a:defRPr/>
            </a:pPr>
            <a:endParaRPr lang="en-US" sz="1800" dirty="0">
              <a:solidFill>
                <a:schemeClr val="folHlink"/>
              </a:solidFill>
              <a:latin typeface="Times New Roman" charset="0"/>
            </a:endParaRPr>
          </a:p>
        </p:txBody>
      </p:sp>
      <p:sp>
        <p:nvSpPr>
          <p:cNvPr id="330802" name="Text Box 50"/>
          <p:cNvSpPr txBox="1">
            <a:spLocks noChangeArrowheads="1"/>
          </p:cNvSpPr>
          <p:nvPr/>
        </p:nvSpPr>
        <p:spPr bwMode="auto">
          <a:xfrm>
            <a:off x="50800" y="2895600"/>
            <a:ext cx="2741613"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*ELUM TERITOKI</a:t>
            </a:r>
          </a:p>
        </p:txBody>
      </p:sp>
      <p:sp>
        <p:nvSpPr>
          <p:cNvPr id="57347" name="Text Box 5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348" name="Text Box 54"/>
          <p:cNvSpPr txBox="1">
            <a:spLocks noChangeArrowheads="1"/>
          </p:cNvSpPr>
          <p:nvPr/>
        </p:nvSpPr>
        <p:spPr bwMode="auto">
          <a:xfrm>
            <a:off x="8902700" y="48704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7349" name="Text Box 5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0808" name="Rectangle 5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0813" name="Rectangle 6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22</a:t>
            </a:r>
          </a:p>
        </p:txBody>
      </p:sp>
      <p:sp>
        <p:nvSpPr>
          <p:cNvPr id="57352" name="Text Box 64"/>
          <p:cNvSpPr txBox="1">
            <a:spLocks noChangeArrowheads="1"/>
          </p:cNvSpPr>
          <p:nvPr/>
        </p:nvSpPr>
        <p:spPr bwMode="auto">
          <a:xfrm>
            <a:off x="858996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dirty="0">
                <a:solidFill>
                  <a:schemeClr val="folHlink"/>
                </a:solidFill>
                <a:latin typeface="Times" charset="0"/>
                <a:ea typeface="+mn-ea"/>
                <a:cs typeface="+mn-cs"/>
              </a:rPr>
              <a:t>ADAM      EVE</a:t>
            </a:r>
          </a:p>
        </p:txBody>
      </p:sp>
      <p:sp>
        <p:nvSpPr>
          <p:cNvPr id="338951"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8965" name="Text Box 21"/>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dirty="0" err="1">
                <a:solidFill>
                  <a:schemeClr val="folHlink"/>
                </a:solidFill>
                <a:ea typeface="+mn-ea"/>
                <a:cs typeface="+mn-cs"/>
              </a:rPr>
              <a:t>Benkaden</a:t>
            </a:r>
            <a:r>
              <a:rPr lang="en-US" dirty="0">
                <a:solidFill>
                  <a:schemeClr val="folHlink"/>
                </a:solidFill>
                <a:ea typeface="+mn-ea"/>
                <a:cs typeface="+mn-cs"/>
              </a:rPr>
              <a:t> 3:20</a:t>
            </a:r>
          </a:p>
        </p:txBody>
      </p:sp>
      <p:sp>
        <p:nvSpPr>
          <p:cNvPr id="59398"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9399"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8970"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8973" name="Rectangle 29"/>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38974" name="Text Box 30"/>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err="1">
                <a:ea typeface="+mn-ea"/>
                <a:cs typeface="+mn-cs"/>
              </a:rPr>
              <a:t>Potsow</a:t>
            </a:r>
            <a:r>
              <a:rPr lang="en-US" dirty="0">
                <a:ea typeface="+mn-ea"/>
                <a:cs typeface="+mn-cs"/>
              </a:rPr>
              <a:t> Yi </a:t>
            </a:r>
            <a:r>
              <a:rPr lang="en-US" dirty="0" err="1">
                <a:ea typeface="+mn-ea"/>
                <a:cs typeface="+mn-cs"/>
              </a:rPr>
              <a:t>Kvulo</a:t>
            </a:r>
            <a:r>
              <a:rPr lang="en-US" dirty="0">
                <a:ea typeface="+mn-ea"/>
                <a:cs typeface="+mn-cs"/>
              </a:rPr>
              <a:t> </a:t>
            </a:r>
            <a:r>
              <a:rPr lang="en-US" dirty="0" err="1">
                <a:ea typeface="+mn-ea"/>
                <a:cs typeface="+mn-cs"/>
              </a:rPr>
              <a:t>Erani</a:t>
            </a:r>
            <a:r>
              <a:rPr lang="en-US" dirty="0">
                <a:ea typeface="+mn-ea"/>
                <a:cs typeface="+mn-cs"/>
              </a:rPr>
              <a:t> Lia:</a:t>
            </a:r>
          </a:p>
        </p:txBody>
      </p:sp>
      <p:sp>
        <p:nvSpPr>
          <p:cNvPr id="33897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23</a:t>
            </a:r>
          </a:p>
        </p:txBody>
      </p:sp>
      <p:sp>
        <p:nvSpPr>
          <p:cNvPr id="13" name="Rectangle 8">
            <a:extLst>
              <a:ext uri="{FF2B5EF4-FFF2-40B4-BE49-F238E27FC236}">
                <a16:creationId xmlns:a16="http://schemas.microsoft.com/office/drawing/2014/main" id="{F210A95A-57F8-4CE7-908D-460DC0CA5C9F}"/>
              </a:ext>
            </a:extLst>
          </p:cNvPr>
          <p:cNvSpPr>
            <a:spLocks noChangeArrowheads="1"/>
          </p:cNvSpPr>
          <p:nvPr/>
        </p:nvSpPr>
        <p:spPr bwMode="auto">
          <a:xfrm>
            <a:off x="0" y="177800"/>
            <a:ext cx="9144000" cy="68634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DAVID LONA CHIYIO JIANG:</a:t>
            </a:r>
            <a:r>
              <a:rPr lang="en-US" sz="1800" dirty="0">
                <a:solidFill>
                  <a:schemeClr val="folHlink"/>
                </a:solidFill>
                <a:latin typeface="Times New Roman" charset="0"/>
              </a:rPr>
              <a:t>  </a:t>
            </a:r>
            <a:r>
              <a:rPr lang="pl-PL" sz="2400" dirty="0">
                <a:solidFill>
                  <a:schemeClr val="folHlink"/>
                </a:solidFill>
                <a:latin typeface="Times New Roman" charset="0"/>
              </a:rPr>
              <a:t>Jisu Christa Roza Pochung ji</a:t>
            </a:r>
            <a:r>
              <a:rPr lang="en-US" sz="2400" dirty="0">
                <a:solidFill>
                  <a:schemeClr val="folHlink"/>
                </a:solidFill>
                <a:latin typeface="Times New Roman" charset="0"/>
              </a:rPr>
              <a:t>*</a:t>
            </a:r>
            <a:endParaRPr lang="pl-PL" sz="2400" dirty="0">
              <a:solidFill>
                <a:schemeClr val="folHlink"/>
              </a:solidFill>
              <a:latin typeface="Times New Roman" charset="0"/>
            </a:endParaRPr>
          </a:p>
          <a:p>
            <a:pPr algn="ctr">
              <a:lnSpc>
                <a:spcPct val="70000"/>
              </a:lnSpc>
              <a:spcBef>
                <a:spcPct val="50000"/>
              </a:spcBef>
              <a:defRPr/>
            </a:pPr>
            <a:endParaRPr lang="en-US" sz="1800" dirty="0">
              <a:solidFill>
                <a:schemeClr val="folHlink"/>
              </a:solidFill>
              <a:latin typeface="Times New Roman" charset="0"/>
            </a:endParaRPr>
          </a:p>
        </p:txBody>
      </p:sp>
      <p:sp>
        <p:nvSpPr>
          <p:cNvPr id="14" name="Text Box 50">
            <a:extLst>
              <a:ext uri="{FF2B5EF4-FFF2-40B4-BE49-F238E27FC236}">
                <a16:creationId xmlns:a16="http://schemas.microsoft.com/office/drawing/2014/main" id="{0F50B3F7-B9B6-4DCB-8A03-C6B6B1A626CA}"/>
              </a:ext>
            </a:extLst>
          </p:cNvPr>
          <p:cNvSpPr txBox="1">
            <a:spLocks noChangeArrowheads="1"/>
          </p:cNvSpPr>
          <p:nvPr/>
        </p:nvSpPr>
        <p:spPr bwMode="auto">
          <a:xfrm>
            <a:off x="50800" y="2895600"/>
            <a:ext cx="2741613"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*ELUM TERITOKI</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39971"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a:t>
            </a:r>
          </a:p>
        </p:txBody>
      </p:sp>
      <p:sp>
        <p:nvSpPr>
          <p:cNvPr id="339975"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9976" name="Line 8"/>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9977"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9980"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9981"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1450"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1451"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9994"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9998" name="Text Box 30"/>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err="1"/>
              <a:t>Potsow</a:t>
            </a:r>
            <a:r>
              <a:rPr lang="en-US" dirty="0"/>
              <a:t> Yi </a:t>
            </a:r>
            <a:r>
              <a:rPr lang="en-US" dirty="0" err="1"/>
              <a:t>Kvulo</a:t>
            </a:r>
            <a:r>
              <a:rPr lang="en-US" dirty="0"/>
              <a:t> </a:t>
            </a:r>
            <a:r>
              <a:rPr lang="en-US" dirty="0" err="1"/>
              <a:t>Erani</a:t>
            </a:r>
            <a:r>
              <a:rPr lang="en-US" dirty="0"/>
              <a:t> Lia</a:t>
            </a:r>
            <a:r>
              <a:rPr lang="en-US" dirty="0">
                <a:ea typeface="+mn-ea"/>
                <a:cs typeface="+mn-cs"/>
              </a:rPr>
              <a:t>:</a:t>
            </a:r>
          </a:p>
        </p:txBody>
      </p:sp>
      <p:sp>
        <p:nvSpPr>
          <p:cNvPr id="339999" name="Text Box 31"/>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dirty="0" err="1">
                <a:solidFill>
                  <a:schemeClr val="folHlink"/>
                </a:solidFill>
                <a:ea typeface="+mn-ea"/>
                <a:cs typeface="+mn-cs"/>
              </a:rPr>
              <a:t>Benkaden</a:t>
            </a:r>
            <a:r>
              <a:rPr lang="en-US" dirty="0">
                <a:solidFill>
                  <a:schemeClr val="folHlink"/>
                </a:solidFill>
                <a:ea typeface="+mn-ea"/>
                <a:cs typeface="+mn-cs"/>
              </a:rPr>
              <a:t> 4:1-2; 4:8</a:t>
            </a:r>
          </a:p>
        </p:txBody>
      </p:sp>
      <p:sp>
        <p:nvSpPr>
          <p:cNvPr id="340000" name="Rectangle 32"/>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40001"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24</a:t>
            </a:r>
          </a:p>
        </p:txBody>
      </p:sp>
      <p:sp>
        <p:nvSpPr>
          <p:cNvPr id="61457" name="Text Box 35"/>
          <p:cNvSpPr txBox="1">
            <a:spLocks noChangeArrowheads="1"/>
          </p:cNvSpPr>
          <p:nvPr/>
        </p:nvSpPr>
        <p:spPr bwMode="auto">
          <a:xfrm>
            <a:off x="858996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340004" name="Line 36"/>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0005" name="Line 37"/>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21" name="Rectangle 8">
            <a:extLst>
              <a:ext uri="{FF2B5EF4-FFF2-40B4-BE49-F238E27FC236}">
                <a16:creationId xmlns:a16="http://schemas.microsoft.com/office/drawing/2014/main" id="{42C2B82D-BB32-430C-AB1C-191634702A55}"/>
              </a:ext>
            </a:extLst>
          </p:cNvPr>
          <p:cNvSpPr>
            <a:spLocks noChangeArrowheads="1"/>
          </p:cNvSpPr>
          <p:nvPr/>
        </p:nvSpPr>
        <p:spPr bwMode="auto">
          <a:xfrm>
            <a:off x="0" y="177800"/>
            <a:ext cx="9144000" cy="68634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DAVID LONA CHIYIO JIANG:</a:t>
            </a:r>
            <a:r>
              <a:rPr lang="en-US" sz="1800" dirty="0">
                <a:solidFill>
                  <a:schemeClr val="folHlink"/>
                </a:solidFill>
                <a:latin typeface="Times New Roman" charset="0"/>
              </a:rPr>
              <a:t>  </a:t>
            </a:r>
            <a:r>
              <a:rPr lang="pl-PL" sz="2400" dirty="0">
                <a:solidFill>
                  <a:schemeClr val="folHlink"/>
                </a:solidFill>
                <a:latin typeface="Times New Roman" charset="0"/>
              </a:rPr>
              <a:t>Jisu Christa Roza Pochung ji</a:t>
            </a:r>
            <a:r>
              <a:rPr lang="en-US" sz="2400" dirty="0">
                <a:solidFill>
                  <a:schemeClr val="folHlink"/>
                </a:solidFill>
                <a:latin typeface="Times New Roman" charset="0"/>
              </a:rPr>
              <a:t>*</a:t>
            </a:r>
            <a:endParaRPr lang="pl-PL" sz="2400" dirty="0">
              <a:solidFill>
                <a:schemeClr val="folHlink"/>
              </a:solidFill>
              <a:latin typeface="Times New Roman" charset="0"/>
            </a:endParaRPr>
          </a:p>
          <a:p>
            <a:pPr algn="ctr">
              <a:lnSpc>
                <a:spcPct val="70000"/>
              </a:lnSpc>
              <a:spcBef>
                <a:spcPct val="50000"/>
              </a:spcBef>
              <a:defRPr/>
            </a:pPr>
            <a:endParaRPr lang="en-US" sz="1800" dirty="0">
              <a:solidFill>
                <a:schemeClr val="folHlink"/>
              </a:solidFill>
              <a:latin typeface="Times New Roman" charset="0"/>
            </a:endParaRPr>
          </a:p>
        </p:txBody>
      </p:sp>
      <p:sp>
        <p:nvSpPr>
          <p:cNvPr id="22" name="Text Box 50">
            <a:extLst>
              <a:ext uri="{FF2B5EF4-FFF2-40B4-BE49-F238E27FC236}">
                <a16:creationId xmlns:a16="http://schemas.microsoft.com/office/drawing/2014/main" id="{91D1B319-2595-44AE-95ED-7041D02DDBAE}"/>
              </a:ext>
            </a:extLst>
          </p:cNvPr>
          <p:cNvSpPr txBox="1">
            <a:spLocks noChangeArrowheads="1"/>
          </p:cNvSpPr>
          <p:nvPr/>
        </p:nvSpPr>
        <p:spPr bwMode="auto">
          <a:xfrm>
            <a:off x="50800" y="2895600"/>
            <a:ext cx="2741613"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*ELUM TERITOKI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40005"/>
                                        </p:tgtEl>
                                        <p:attrNameLst>
                                          <p:attrName>style.visibility</p:attrName>
                                        </p:attrNameLst>
                                      </p:cBhvr>
                                      <p:to>
                                        <p:strVal val="visible"/>
                                      </p:to>
                                    </p:set>
                                    <p:animEffect transition="in" filter="wipe(up)">
                                      <p:cBhvr>
                                        <p:cTn id="7" dur="500"/>
                                        <p:tgtEl>
                                          <p:spTgt spid="340005"/>
                                        </p:tgtEl>
                                      </p:cBhvr>
                                    </p:animEffect>
                                  </p:childTnLst>
                                </p:cTn>
                              </p:par>
                              <p:par>
                                <p:cTn id="8" presetID="22" presetClass="entr" presetSubtype="1" fill="hold" nodeType="withEffect">
                                  <p:stCondLst>
                                    <p:cond delay="0"/>
                                  </p:stCondLst>
                                  <p:childTnLst>
                                    <p:set>
                                      <p:cBhvr>
                                        <p:cTn id="9" dur="1" fill="hold">
                                          <p:stCondLst>
                                            <p:cond delay="0"/>
                                          </p:stCondLst>
                                        </p:cTn>
                                        <p:tgtEl>
                                          <p:spTgt spid="340004"/>
                                        </p:tgtEl>
                                        <p:attrNameLst>
                                          <p:attrName>style.visibility</p:attrName>
                                        </p:attrNameLst>
                                      </p:cBhvr>
                                      <p:to>
                                        <p:strVal val="visible"/>
                                      </p:to>
                                    </p:set>
                                    <p:animEffect transition="in" filter="wipe(up)">
                                      <p:cBhvr>
                                        <p:cTn id="10" dur="500"/>
                                        <p:tgtEl>
                                          <p:spTgt spid="340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45091"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5099" name="Line 11"/>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5100" name="Line 12"/>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3501" name="Text Box 19"/>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350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5115" name="Text Box 27"/>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dirty="0" err="1">
                <a:solidFill>
                  <a:schemeClr val="folHlink"/>
                </a:solidFill>
                <a:ea typeface="+mn-ea"/>
                <a:cs typeface="+mn-cs"/>
              </a:rPr>
              <a:t>Benkaden</a:t>
            </a:r>
            <a:r>
              <a:rPr lang="en-US" dirty="0">
                <a:solidFill>
                  <a:schemeClr val="folHlink"/>
                </a:solidFill>
                <a:ea typeface="+mn-ea"/>
                <a:cs typeface="+mn-cs"/>
              </a:rPr>
              <a:t> 4:25</a:t>
            </a:r>
          </a:p>
        </p:txBody>
      </p:sp>
      <p:sp>
        <p:nvSpPr>
          <p:cNvPr id="345116" name="Rectangle 28"/>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45117" name="Rectangle 29"/>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25</a:t>
            </a:r>
          </a:p>
        </p:txBody>
      </p:sp>
      <p:sp>
        <p:nvSpPr>
          <p:cNvPr id="21" name="Text Box 30">
            <a:extLst>
              <a:ext uri="{FF2B5EF4-FFF2-40B4-BE49-F238E27FC236}">
                <a16:creationId xmlns:a16="http://schemas.microsoft.com/office/drawing/2014/main" id="{2B9571B5-57F9-4D71-B305-275C8CF87E59}"/>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err="1"/>
              <a:t>Potsow</a:t>
            </a:r>
            <a:r>
              <a:rPr lang="en-US" dirty="0"/>
              <a:t> Yi </a:t>
            </a:r>
            <a:r>
              <a:rPr lang="en-US" dirty="0" err="1"/>
              <a:t>Kvulo</a:t>
            </a:r>
            <a:r>
              <a:rPr lang="en-US" dirty="0"/>
              <a:t> </a:t>
            </a:r>
            <a:r>
              <a:rPr lang="en-US" dirty="0" err="1"/>
              <a:t>Erani</a:t>
            </a:r>
            <a:r>
              <a:rPr lang="en-US" dirty="0"/>
              <a:t> Lia</a:t>
            </a:r>
            <a:r>
              <a:rPr lang="en-US" dirty="0">
                <a:ea typeface="+mn-ea"/>
                <a:cs typeface="+mn-cs"/>
              </a:rPr>
              <a:t>:</a:t>
            </a:r>
          </a:p>
        </p:txBody>
      </p:sp>
      <p:sp>
        <p:nvSpPr>
          <p:cNvPr id="22" name="Rectangle 8">
            <a:extLst>
              <a:ext uri="{FF2B5EF4-FFF2-40B4-BE49-F238E27FC236}">
                <a16:creationId xmlns:a16="http://schemas.microsoft.com/office/drawing/2014/main" id="{E118424B-F86D-4A4D-B72F-62AA62A1BB38}"/>
              </a:ext>
            </a:extLst>
          </p:cNvPr>
          <p:cNvSpPr>
            <a:spLocks noChangeArrowheads="1"/>
          </p:cNvSpPr>
          <p:nvPr/>
        </p:nvSpPr>
        <p:spPr bwMode="auto">
          <a:xfrm>
            <a:off x="0" y="177800"/>
            <a:ext cx="9144000" cy="68634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DAVID LONA CHIYIO JIANG:</a:t>
            </a:r>
            <a:r>
              <a:rPr lang="en-US" sz="1800" dirty="0">
                <a:solidFill>
                  <a:schemeClr val="folHlink"/>
                </a:solidFill>
                <a:latin typeface="Times New Roman" charset="0"/>
              </a:rPr>
              <a:t>  </a:t>
            </a:r>
            <a:r>
              <a:rPr lang="pl-PL" sz="2400" dirty="0">
                <a:solidFill>
                  <a:schemeClr val="folHlink"/>
                </a:solidFill>
                <a:latin typeface="Times New Roman" charset="0"/>
              </a:rPr>
              <a:t>Jisu Christa Roza Pochung ji</a:t>
            </a:r>
            <a:r>
              <a:rPr lang="en-US" sz="2400" dirty="0">
                <a:solidFill>
                  <a:schemeClr val="folHlink"/>
                </a:solidFill>
                <a:latin typeface="Times New Roman" charset="0"/>
              </a:rPr>
              <a:t>*</a:t>
            </a:r>
            <a:endParaRPr lang="pl-PL" sz="2400" dirty="0">
              <a:solidFill>
                <a:schemeClr val="folHlink"/>
              </a:solidFill>
              <a:latin typeface="Times New Roman" charset="0"/>
            </a:endParaRPr>
          </a:p>
          <a:p>
            <a:pPr algn="ctr">
              <a:lnSpc>
                <a:spcPct val="70000"/>
              </a:lnSpc>
              <a:spcBef>
                <a:spcPct val="50000"/>
              </a:spcBef>
              <a:defRPr/>
            </a:pPr>
            <a:endParaRPr lang="en-US" sz="1800" dirty="0">
              <a:solidFill>
                <a:schemeClr val="folHlink"/>
              </a:solidFill>
              <a:latin typeface="Times New Roman" charset="0"/>
            </a:endParaRPr>
          </a:p>
        </p:txBody>
      </p:sp>
      <p:sp>
        <p:nvSpPr>
          <p:cNvPr id="23" name="Text Box 50">
            <a:extLst>
              <a:ext uri="{FF2B5EF4-FFF2-40B4-BE49-F238E27FC236}">
                <a16:creationId xmlns:a16="http://schemas.microsoft.com/office/drawing/2014/main" id="{A04E1586-96B2-44B6-9E85-749362134DF1}"/>
              </a:ext>
            </a:extLst>
          </p:cNvPr>
          <p:cNvSpPr txBox="1">
            <a:spLocks noChangeArrowheads="1"/>
          </p:cNvSpPr>
          <p:nvPr/>
        </p:nvSpPr>
        <p:spPr bwMode="auto">
          <a:xfrm>
            <a:off x="50800" y="2895600"/>
            <a:ext cx="2741613"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*ELUM TERITOKI</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40995"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340996"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40999"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1000"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1001"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1002"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1004"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1005"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1006"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1007" name="Line 15"/>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1008" name="Line 16"/>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1013" name="Text Box 21"/>
          <p:cNvSpPr txBox="1">
            <a:spLocks noChangeArrowheads="1"/>
          </p:cNvSpPr>
          <p:nvPr/>
        </p:nvSpPr>
        <p:spPr bwMode="auto">
          <a:xfrm>
            <a:off x="0" y="7350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ea typeface="+mn-ea"/>
              <a:cs typeface="+mn-cs"/>
            </a:endParaRPr>
          </a:p>
        </p:txBody>
      </p:sp>
      <p:sp>
        <p:nvSpPr>
          <p:cNvPr id="65552"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5553"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1018"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1023" name="Text Box 31"/>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dirty="0" err="1">
                <a:solidFill>
                  <a:schemeClr val="folHlink"/>
                </a:solidFill>
                <a:ea typeface="+mn-ea"/>
                <a:cs typeface="+mn-cs"/>
              </a:rPr>
              <a:t>Benkaden</a:t>
            </a:r>
            <a:r>
              <a:rPr lang="en-US" dirty="0">
                <a:solidFill>
                  <a:schemeClr val="folHlink"/>
                </a:solidFill>
                <a:ea typeface="+mn-ea"/>
                <a:cs typeface="+mn-cs"/>
              </a:rPr>
              <a:t> 5:29</a:t>
            </a:r>
          </a:p>
        </p:txBody>
      </p:sp>
      <p:sp>
        <p:nvSpPr>
          <p:cNvPr id="341024" name="Rectangle 32"/>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41025"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26</a:t>
            </a:r>
          </a:p>
        </p:txBody>
      </p:sp>
      <p:sp>
        <p:nvSpPr>
          <p:cNvPr id="24" name="Text Box 30">
            <a:extLst>
              <a:ext uri="{FF2B5EF4-FFF2-40B4-BE49-F238E27FC236}">
                <a16:creationId xmlns:a16="http://schemas.microsoft.com/office/drawing/2014/main" id="{A10347A2-926F-4A77-A0D3-3D0DCA181459}"/>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err="1"/>
              <a:t>Potsow</a:t>
            </a:r>
            <a:r>
              <a:rPr lang="en-US" dirty="0"/>
              <a:t> Yi </a:t>
            </a:r>
            <a:r>
              <a:rPr lang="en-US" dirty="0" err="1"/>
              <a:t>Kvulo</a:t>
            </a:r>
            <a:r>
              <a:rPr lang="en-US" dirty="0"/>
              <a:t> </a:t>
            </a:r>
            <a:r>
              <a:rPr lang="en-US" dirty="0" err="1"/>
              <a:t>Erani</a:t>
            </a:r>
            <a:r>
              <a:rPr lang="en-US" dirty="0"/>
              <a:t> Lia</a:t>
            </a:r>
            <a:r>
              <a:rPr lang="en-US" dirty="0">
                <a:ea typeface="+mn-ea"/>
                <a:cs typeface="+mn-cs"/>
              </a:rPr>
              <a:t>:</a:t>
            </a:r>
          </a:p>
        </p:txBody>
      </p:sp>
      <p:sp>
        <p:nvSpPr>
          <p:cNvPr id="25" name="Rectangle 8">
            <a:extLst>
              <a:ext uri="{FF2B5EF4-FFF2-40B4-BE49-F238E27FC236}">
                <a16:creationId xmlns:a16="http://schemas.microsoft.com/office/drawing/2014/main" id="{E5C8B6E0-7B75-44AF-9681-3DEC47E16874}"/>
              </a:ext>
            </a:extLst>
          </p:cNvPr>
          <p:cNvSpPr>
            <a:spLocks noChangeArrowheads="1"/>
          </p:cNvSpPr>
          <p:nvPr/>
        </p:nvSpPr>
        <p:spPr bwMode="auto">
          <a:xfrm>
            <a:off x="0" y="177800"/>
            <a:ext cx="9144000" cy="68634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DAVID LONA CHIYIO JIANG:</a:t>
            </a:r>
            <a:r>
              <a:rPr lang="en-US" sz="1800" dirty="0">
                <a:solidFill>
                  <a:schemeClr val="folHlink"/>
                </a:solidFill>
                <a:latin typeface="Times New Roman" charset="0"/>
              </a:rPr>
              <a:t>  </a:t>
            </a:r>
            <a:r>
              <a:rPr lang="pl-PL" sz="2400" dirty="0">
                <a:solidFill>
                  <a:schemeClr val="folHlink"/>
                </a:solidFill>
                <a:latin typeface="Times New Roman" charset="0"/>
              </a:rPr>
              <a:t>Jisu Christa Roza Pochung ji</a:t>
            </a:r>
            <a:r>
              <a:rPr lang="en-US" sz="2400" dirty="0">
                <a:solidFill>
                  <a:schemeClr val="folHlink"/>
                </a:solidFill>
                <a:latin typeface="Times New Roman" charset="0"/>
              </a:rPr>
              <a:t>*</a:t>
            </a:r>
            <a:endParaRPr lang="pl-PL" sz="2400" dirty="0">
              <a:solidFill>
                <a:schemeClr val="folHlink"/>
              </a:solidFill>
              <a:latin typeface="Times New Roman" charset="0"/>
            </a:endParaRPr>
          </a:p>
          <a:p>
            <a:pPr algn="ctr">
              <a:lnSpc>
                <a:spcPct val="70000"/>
              </a:lnSpc>
              <a:spcBef>
                <a:spcPct val="50000"/>
              </a:spcBef>
              <a:defRPr/>
            </a:pPr>
            <a:endParaRPr lang="en-US" sz="1800" dirty="0">
              <a:solidFill>
                <a:schemeClr val="folHlink"/>
              </a:solidFill>
              <a:latin typeface="Times New Roman" charset="0"/>
            </a:endParaRPr>
          </a:p>
        </p:txBody>
      </p:sp>
      <p:sp>
        <p:nvSpPr>
          <p:cNvPr id="26" name="Text Box 50">
            <a:extLst>
              <a:ext uri="{FF2B5EF4-FFF2-40B4-BE49-F238E27FC236}">
                <a16:creationId xmlns:a16="http://schemas.microsoft.com/office/drawing/2014/main" id="{97AEBC89-F4A5-439A-A222-73951AA6822C}"/>
              </a:ext>
            </a:extLst>
          </p:cNvPr>
          <p:cNvSpPr txBox="1">
            <a:spLocks noChangeArrowheads="1"/>
          </p:cNvSpPr>
          <p:nvPr/>
        </p:nvSpPr>
        <p:spPr bwMode="auto">
          <a:xfrm>
            <a:off x="50800" y="2895600"/>
            <a:ext cx="2741613"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*ELUM TERITOKI</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4201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342020"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42021" name="Text Box 5"/>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latin typeface="Times" charset="0"/>
              </a:rPr>
              <a:t>ABRAHAM</a:t>
            </a:r>
            <a:endParaRPr lang="en-US" sz="2400" dirty="0">
              <a:latin typeface="Times" charset="0"/>
            </a:endParaRPr>
          </a:p>
        </p:txBody>
      </p:sp>
      <p:sp>
        <p:nvSpPr>
          <p:cNvPr id="342023"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2024"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2025"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2026"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2027" name="Line 11"/>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2028"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2029"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2030"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2031" name="Line 15"/>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2032" name="Line 16"/>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2037" name="Text Box 21"/>
          <p:cNvSpPr txBox="1">
            <a:spLocks noChangeArrowheads="1"/>
          </p:cNvSpPr>
          <p:nvPr/>
        </p:nvSpPr>
        <p:spPr bwMode="auto">
          <a:xfrm>
            <a:off x="0" y="20304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ea typeface="+mn-ea"/>
              <a:cs typeface="+mn-cs"/>
            </a:endParaRPr>
          </a:p>
        </p:txBody>
      </p:sp>
      <p:sp>
        <p:nvSpPr>
          <p:cNvPr id="67602"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7603"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2042"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2047" name="Text Box 31"/>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dirty="0" err="1">
                <a:solidFill>
                  <a:schemeClr val="folHlink"/>
                </a:solidFill>
                <a:ea typeface="+mn-ea"/>
                <a:cs typeface="+mn-cs"/>
              </a:rPr>
              <a:t>Benkaden</a:t>
            </a:r>
            <a:r>
              <a:rPr lang="en-US" dirty="0">
                <a:solidFill>
                  <a:schemeClr val="folHlink"/>
                </a:solidFill>
                <a:ea typeface="+mn-ea"/>
                <a:cs typeface="+mn-cs"/>
              </a:rPr>
              <a:t> 11:26</a:t>
            </a:r>
          </a:p>
        </p:txBody>
      </p:sp>
      <p:sp>
        <p:nvSpPr>
          <p:cNvPr id="342048" name="Rectangle 32"/>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42049"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27</a:t>
            </a:r>
          </a:p>
        </p:txBody>
      </p:sp>
      <p:sp>
        <p:nvSpPr>
          <p:cNvPr id="26" name="Text Box 30">
            <a:extLst>
              <a:ext uri="{FF2B5EF4-FFF2-40B4-BE49-F238E27FC236}">
                <a16:creationId xmlns:a16="http://schemas.microsoft.com/office/drawing/2014/main" id="{F9F7E42F-6A31-45A8-A23B-3098408707A2}"/>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err="1"/>
              <a:t>Potsow</a:t>
            </a:r>
            <a:r>
              <a:rPr lang="en-US" dirty="0"/>
              <a:t> Yi </a:t>
            </a:r>
            <a:r>
              <a:rPr lang="en-US" dirty="0" err="1"/>
              <a:t>Kvulo</a:t>
            </a:r>
            <a:r>
              <a:rPr lang="en-US" dirty="0"/>
              <a:t> </a:t>
            </a:r>
            <a:r>
              <a:rPr lang="en-US" dirty="0" err="1"/>
              <a:t>Erani</a:t>
            </a:r>
            <a:r>
              <a:rPr lang="en-US" dirty="0"/>
              <a:t> Lia</a:t>
            </a:r>
            <a:r>
              <a:rPr lang="en-US" dirty="0">
                <a:ea typeface="+mn-ea"/>
                <a:cs typeface="+mn-cs"/>
              </a:rPr>
              <a:t>:</a:t>
            </a:r>
          </a:p>
        </p:txBody>
      </p:sp>
      <p:sp>
        <p:nvSpPr>
          <p:cNvPr id="27" name="Rectangle 8">
            <a:extLst>
              <a:ext uri="{FF2B5EF4-FFF2-40B4-BE49-F238E27FC236}">
                <a16:creationId xmlns:a16="http://schemas.microsoft.com/office/drawing/2014/main" id="{E54AE14B-C81E-4D9A-A7CE-82E9D4752D36}"/>
              </a:ext>
            </a:extLst>
          </p:cNvPr>
          <p:cNvSpPr>
            <a:spLocks noChangeArrowheads="1"/>
          </p:cNvSpPr>
          <p:nvPr/>
        </p:nvSpPr>
        <p:spPr bwMode="auto">
          <a:xfrm>
            <a:off x="0" y="177800"/>
            <a:ext cx="9144000" cy="68634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DAVID LONA CHIYIO JIANG:</a:t>
            </a:r>
            <a:r>
              <a:rPr lang="en-US" sz="1800" dirty="0">
                <a:solidFill>
                  <a:schemeClr val="folHlink"/>
                </a:solidFill>
                <a:latin typeface="Times New Roman" charset="0"/>
              </a:rPr>
              <a:t>  </a:t>
            </a:r>
            <a:r>
              <a:rPr lang="pl-PL" sz="2400" dirty="0">
                <a:solidFill>
                  <a:schemeClr val="folHlink"/>
                </a:solidFill>
                <a:latin typeface="Times New Roman" charset="0"/>
              </a:rPr>
              <a:t>Jisu Christa Roza Pochung ji</a:t>
            </a:r>
            <a:r>
              <a:rPr lang="en-US" sz="2400" dirty="0">
                <a:solidFill>
                  <a:schemeClr val="folHlink"/>
                </a:solidFill>
                <a:latin typeface="Times New Roman" charset="0"/>
              </a:rPr>
              <a:t>*</a:t>
            </a:r>
            <a:endParaRPr lang="pl-PL" sz="2400" dirty="0">
              <a:solidFill>
                <a:schemeClr val="folHlink"/>
              </a:solidFill>
              <a:latin typeface="Times New Roman" charset="0"/>
            </a:endParaRPr>
          </a:p>
          <a:p>
            <a:pPr algn="ctr">
              <a:lnSpc>
                <a:spcPct val="70000"/>
              </a:lnSpc>
              <a:spcBef>
                <a:spcPct val="50000"/>
              </a:spcBef>
              <a:defRPr/>
            </a:pPr>
            <a:endParaRPr lang="en-US" sz="1800" dirty="0">
              <a:solidFill>
                <a:schemeClr val="folHlink"/>
              </a:solidFill>
              <a:latin typeface="Times New Roman" charset="0"/>
            </a:endParaRPr>
          </a:p>
        </p:txBody>
      </p:sp>
      <p:sp>
        <p:nvSpPr>
          <p:cNvPr id="28" name="Text Box 50">
            <a:extLst>
              <a:ext uri="{FF2B5EF4-FFF2-40B4-BE49-F238E27FC236}">
                <a16:creationId xmlns:a16="http://schemas.microsoft.com/office/drawing/2014/main" id="{7B2C4A3D-1ABD-44F9-894C-9BF1C1F46080}"/>
              </a:ext>
            </a:extLst>
          </p:cNvPr>
          <p:cNvSpPr txBox="1">
            <a:spLocks noChangeArrowheads="1"/>
          </p:cNvSpPr>
          <p:nvPr/>
        </p:nvSpPr>
        <p:spPr bwMode="auto">
          <a:xfrm>
            <a:off x="50800" y="2895600"/>
            <a:ext cx="2741613"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*ELUM TERITOKI</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3177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331780"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31781" name="Text Box 5"/>
          <p:cNvSpPr txBox="1">
            <a:spLocks noChangeArrowheads="1"/>
          </p:cNvSpPr>
          <p:nvPr/>
        </p:nvSpPr>
        <p:spPr bwMode="auto">
          <a:xfrm>
            <a:off x="3417888" y="2354263"/>
            <a:ext cx="42608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rgbClr val="FFFFFF"/>
                </a:solidFill>
                <a:latin typeface="Times" charset="0"/>
              </a:rPr>
              <a:t>ABRAHAM (Sarah)</a:t>
            </a:r>
            <a:endParaRPr lang="en-US" sz="2400" dirty="0">
              <a:solidFill>
                <a:srgbClr val="FFFFFF"/>
              </a:solidFill>
              <a:latin typeface="Times" charset="0"/>
            </a:endParaRPr>
          </a:p>
        </p:txBody>
      </p:sp>
      <p:sp>
        <p:nvSpPr>
          <p:cNvPr id="331785"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1786"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1787"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1788"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1789"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179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1791"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1792"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1793"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1794"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1795"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1826" name="Text Box 50"/>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a:latin typeface="Times" charset="0"/>
              </a:rPr>
              <a:t>DAVID</a:t>
            </a:r>
            <a:endParaRPr lang="en-US" sz="2400">
              <a:solidFill>
                <a:schemeClr val="folHlink"/>
              </a:solidFill>
              <a:latin typeface="Times" charset="0"/>
            </a:endParaRPr>
          </a:p>
        </p:txBody>
      </p:sp>
      <p:sp>
        <p:nvSpPr>
          <p:cNvPr id="331830" name="Text Box 54"/>
          <p:cNvSpPr txBox="1">
            <a:spLocks noChangeArrowheads="1"/>
          </p:cNvSpPr>
          <p:nvPr/>
        </p:nvSpPr>
        <p:spPr bwMode="auto">
          <a:xfrm>
            <a:off x="568325" y="19796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ea typeface="+mn-ea"/>
              <a:cs typeface="+mn-cs"/>
            </a:endParaRPr>
          </a:p>
        </p:txBody>
      </p:sp>
      <p:sp>
        <p:nvSpPr>
          <p:cNvPr id="69652" name="Text Box 56"/>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9653" name="Text Box 58"/>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1835" name="Rectangle 5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1840" name="Text Box 64"/>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dirty="0">
                <a:solidFill>
                  <a:schemeClr val="folHlink"/>
                </a:solidFill>
                <a:ea typeface="+mn-ea"/>
                <a:cs typeface="+mn-cs"/>
              </a:rPr>
              <a:t>Mathew 1:2-6</a:t>
            </a:r>
          </a:p>
        </p:txBody>
      </p:sp>
      <p:sp>
        <p:nvSpPr>
          <p:cNvPr id="331841" name="Rectangle 65"/>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31842" name="Rectangle 6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28</a:t>
            </a:r>
          </a:p>
        </p:txBody>
      </p:sp>
      <p:sp>
        <p:nvSpPr>
          <p:cNvPr id="28" name="Text Box 30">
            <a:extLst>
              <a:ext uri="{FF2B5EF4-FFF2-40B4-BE49-F238E27FC236}">
                <a16:creationId xmlns:a16="http://schemas.microsoft.com/office/drawing/2014/main" id="{FCD65749-6C28-47C1-9FD3-2831C6C0DF2A}"/>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err="1"/>
              <a:t>Potsow</a:t>
            </a:r>
            <a:r>
              <a:rPr lang="en-US" dirty="0"/>
              <a:t> Yi </a:t>
            </a:r>
            <a:r>
              <a:rPr lang="en-US" dirty="0" err="1"/>
              <a:t>Kvulo</a:t>
            </a:r>
            <a:r>
              <a:rPr lang="en-US" dirty="0"/>
              <a:t> </a:t>
            </a:r>
            <a:r>
              <a:rPr lang="en-US" dirty="0" err="1"/>
              <a:t>Erani</a:t>
            </a:r>
            <a:r>
              <a:rPr lang="en-US" dirty="0"/>
              <a:t> Lia</a:t>
            </a:r>
            <a:r>
              <a:rPr lang="en-US" dirty="0">
                <a:ea typeface="+mn-ea"/>
                <a:cs typeface="+mn-cs"/>
              </a:rPr>
              <a:t>:</a:t>
            </a:r>
          </a:p>
        </p:txBody>
      </p:sp>
      <p:sp>
        <p:nvSpPr>
          <p:cNvPr id="29" name="Rectangle 8">
            <a:extLst>
              <a:ext uri="{FF2B5EF4-FFF2-40B4-BE49-F238E27FC236}">
                <a16:creationId xmlns:a16="http://schemas.microsoft.com/office/drawing/2014/main" id="{BE36B4B9-E855-4A17-ADBD-D31CCB424F47}"/>
              </a:ext>
            </a:extLst>
          </p:cNvPr>
          <p:cNvSpPr>
            <a:spLocks noChangeArrowheads="1"/>
          </p:cNvSpPr>
          <p:nvPr/>
        </p:nvSpPr>
        <p:spPr bwMode="auto">
          <a:xfrm>
            <a:off x="0" y="177800"/>
            <a:ext cx="9144000" cy="68634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DAVID LONA CHIYIO JIANG:</a:t>
            </a:r>
            <a:r>
              <a:rPr lang="en-US" sz="1800" dirty="0">
                <a:solidFill>
                  <a:schemeClr val="folHlink"/>
                </a:solidFill>
                <a:latin typeface="Times New Roman" charset="0"/>
              </a:rPr>
              <a:t>  </a:t>
            </a:r>
            <a:r>
              <a:rPr lang="pl-PL" sz="2400" dirty="0">
                <a:solidFill>
                  <a:schemeClr val="folHlink"/>
                </a:solidFill>
                <a:latin typeface="Times New Roman" charset="0"/>
              </a:rPr>
              <a:t>Jisu Christa Roza Pochung ji</a:t>
            </a:r>
            <a:r>
              <a:rPr lang="en-US" sz="2400" dirty="0">
                <a:solidFill>
                  <a:schemeClr val="folHlink"/>
                </a:solidFill>
                <a:latin typeface="Times New Roman" charset="0"/>
              </a:rPr>
              <a:t>*</a:t>
            </a:r>
            <a:endParaRPr lang="pl-PL" sz="2400" dirty="0">
              <a:solidFill>
                <a:schemeClr val="folHlink"/>
              </a:solidFill>
              <a:latin typeface="Times New Roman" charset="0"/>
            </a:endParaRPr>
          </a:p>
          <a:p>
            <a:pPr algn="ctr">
              <a:lnSpc>
                <a:spcPct val="70000"/>
              </a:lnSpc>
              <a:spcBef>
                <a:spcPct val="50000"/>
              </a:spcBef>
              <a:defRPr/>
            </a:pPr>
            <a:endParaRPr lang="en-US" sz="1800" dirty="0">
              <a:solidFill>
                <a:schemeClr val="folHlink"/>
              </a:solidFill>
              <a:latin typeface="Times New Roman" charset="0"/>
            </a:endParaRPr>
          </a:p>
        </p:txBody>
      </p:sp>
      <p:sp>
        <p:nvSpPr>
          <p:cNvPr id="30" name="Text Box 50">
            <a:extLst>
              <a:ext uri="{FF2B5EF4-FFF2-40B4-BE49-F238E27FC236}">
                <a16:creationId xmlns:a16="http://schemas.microsoft.com/office/drawing/2014/main" id="{9149C9CA-10B8-4F09-B55B-F906127E0CB9}"/>
              </a:ext>
            </a:extLst>
          </p:cNvPr>
          <p:cNvSpPr txBox="1">
            <a:spLocks noChangeArrowheads="1"/>
          </p:cNvSpPr>
          <p:nvPr/>
        </p:nvSpPr>
        <p:spPr bwMode="auto">
          <a:xfrm>
            <a:off x="50800" y="2895600"/>
            <a:ext cx="2741613"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*ELUM TERITOKI</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6386"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6387"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6388" name="Rectangle 5"/>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6389" name="Rectangle 6"/>
          <p:cNvSpPr>
            <a:spLocks noChangeArrowheads="1"/>
          </p:cNvSpPr>
          <p:nvPr/>
        </p:nvSpPr>
        <p:spPr bwMode="auto">
          <a:xfrm>
            <a:off x="3084513" y="674688"/>
            <a:ext cx="9429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578569" name="Rectangle 9"/>
          <p:cNvSpPr>
            <a:spLocks noChangeArrowheads="1"/>
          </p:cNvSpPr>
          <p:nvPr/>
        </p:nvSpPr>
        <p:spPr bwMode="auto">
          <a:xfrm>
            <a:off x="501650" y="16827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6391" name="Rectangle 10"/>
          <p:cNvSpPr>
            <a:spLocks noChangeArrowheads="1"/>
          </p:cNvSpPr>
          <p:nvPr/>
        </p:nvSpPr>
        <p:spPr bwMode="auto">
          <a:xfrm>
            <a:off x="523875" y="3306763"/>
            <a:ext cx="283210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chemeClr val="bg2"/>
                </a:solidFill>
                <a:latin typeface="Times New Roman" charset="0"/>
              </a:rPr>
              <a:t>KADESH BARNEA</a:t>
            </a:r>
          </a:p>
        </p:txBody>
      </p:sp>
      <p:sp>
        <p:nvSpPr>
          <p:cNvPr id="578571" name="AutoShape 11"/>
          <p:cNvSpPr>
            <a:spLocks noChangeArrowheads="1"/>
          </p:cNvSpPr>
          <p:nvPr/>
        </p:nvSpPr>
        <p:spPr bwMode="auto">
          <a:xfrm>
            <a:off x="501650" y="13144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572" name="Rectangle 12"/>
          <p:cNvSpPr>
            <a:spLocks noChangeArrowheads="1"/>
          </p:cNvSpPr>
          <p:nvPr/>
        </p:nvSpPr>
        <p:spPr bwMode="auto">
          <a:xfrm>
            <a:off x="501650" y="16954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6394" name="Rectangle 13"/>
          <p:cNvSpPr>
            <a:spLocks noChangeArrowheads="1"/>
          </p:cNvSpPr>
          <p:nvPr/>
        </p:nvSpPr>
        <p:spPr bwMode="auto">
          <a:xfrm>
            <a:off x="392113" y="1209675"/>
            <a:ext cx="1529264"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dirty="0">
                <a:solidFill>
                  <a:schemeClr val="accent2"/>
                </a:solidFill>
                <a:latin typeface="Times New Roman" charset="0"/>
              </a:rPr>
              <a:t>   MOSA</a:t>
            </a:r>
          </a:p>
        </p:txBody>
      </p:sp>
      <p:sp>
        <p:nvSpPr>
          <p:cNvPr id="578574" name="Line 14"/>
          <p:cNvSpPr>
            <a:spLocks noChangeShapeType="1"/>
          </p:cNvSpPr>
          <p:nvPr/>
        </p:nvSpPr>
        <p:spPr bwMode="auto">
          <a:xfrm>
            <a:off x="711200" y="28321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78575" name="Line 15"/>
          <p:cNvSpPr>
            <a:spLocks noChangeShapeType="1"/>
          </p:cNvSpPr>
          <p:nvPr/>
        </p:nvSpPr>
        <p:spPr bwMode="auto">
          <a:xfrm>
            <a:off x="711200" y="32893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78576" name="Line 16"/>
          <p:cNvSpPr>
            <a:spLocks noChangeShapeType="1"/>
          </p:cNvSpPr>
          <p:nvPr/>
        </p:nvSpPr>
        <p:spPr bwMode="auto">
          <a:xfrm>
            <a:off x="717550" y="37465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78577" name="Line 17"/>
          <p:cNvSpPr>
            <a:spLocks noChangeShapeType="1"/>
          </p:cNvSpPr>
          <p:nvPr/>
        </p:nvSpPr>
        <p:spPr bwMode="auto">
          <a:xfrm>
            <a:off x="711200" y="23749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78578" name="Line 18"/>
          <p:cNvSpPr>
            <a:spLocks noChangeShapeType="1"/>
          </p:cNvSpPr>
          <p:nvPr/>
        </p:nvSpPr>
        <p:spPr bwMode="auto">
          <a:xfrm>
            <a:off x="711200" y="46609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78579" name="Line 19"/>
          <p:cNvSpPr>
            <a:spLocks noChangeShapeType="1"/>
          </p:cNvSpPr>
          <p:nvPr/>
        </p:nvSpPr>
        <p:spPr bwMode="auto">
          <a:xfrm>
            <a:off x="711200" y="42037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6401" name="Rectangle 20"/>
          <p:cNvSpPr>
            <a:spLocks noChangeArrowheads="1"/>
          </p:cNvSpPr>
          <p:nvPr/>
        </p:nvSpPr>
        <p:spPr bwMode="auto">
          <a:xfrm>
            <a:off x="1001713" y="1889125"/>
            <a:ext cx="209672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dirty="0">
                <a:solidFill>
                  <a:schemeClr val="bg2"/>
                </a:solidFill>
                <a:latin typeface="Times New Roman" charset="0"/>
              </a:rPr>
              <a:t>KHOCHUK</a:t>
            </a:r>
          </a:p>
        </p:txBody>
      </p:sp>
      <p:sp>
        <p:nvSpPr>
          <p:cNvPr id="16402" name="Rectangle 21"/>
          <p:cNvSpPr>
            <a:spLocks noChangeArrowheads="1"/>
          </p:cNvSpPr>
          <p:nvPr/>
        </p:nvSpPr>
        <p:spPr bwMode="auto">
          <a:xfrm>
            <a:off x="1268413" y="2346325"/>
            <a:ext cx="1168400"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New Roman" charset="0"/>
              </a:rPr>
              <a:t>SINAI</a:t>
            </a:r>
          </a:p>
        </p:txBody>
      </p:sp>
      <p:sp>
        <p:nvSpPr>
          <p:cNvPr id="16403" name="Rectangle 22"/>
          <p:cNvSpPr>
            <a:spLocks noChangeArrowheads="1"/>
          </p:cNvSpPr>
          <p:nvPr/>
        </p:nvSpPr>
        <p:spPr bwMode="auto">
          <a:xfrm>
            <a:off x="1052513" y="2803525"/>
            <a:ext cx="17113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New Roman" charset="0"/>
              </a:rPr>
              <a:t>M - C - C </a:t>
            </a:r>
          </a:p>
        </p:txBody>
      </p:sp>
      <p:sp>
        <p:nvSpPr>
          <p:cNvPr id="16404" name="Rectangle 23"/>
          <p:cNvSpPr>
            <a:spLocks noChangeArrowheads="1"/>
          </p:cNvSpPr>
          <p:nvPr/>
        </p:nvSpPr>
        <p:spPr bwMode="auto">
          <a:xfrm>
            <a:off x="1585913" y="3717925"/>
            <a:ext cx="536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New Roman" charset="0"/>
              </a:rPr>
              <a:t>40</a:t>
            </a:r>
          </a:p>
        </p:txBody>
      </p:sp>
      <p:sp>
        <p:nvSpPr>
          <p:cNvPr id="16405" name="Rectangle 24"/>
          <p:cNvSpPr>
            <a:spLocks noChangeArrowheads="1"/>
          </p:cNvSpPr>
          <p:nvPr/>
        </p:nvSpPr>
        <p:spPr bwMode="auto">
          <a:xfrm>
            <a:off x="773113" y="4175125"/>
            <a:ext cx="2008562"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dirty="0">
                <a:solidFill>
                  <a:schemeClr val="bg2"/>
                </a:solidFill>
                <a:latin typeface="Times New Roman" charset="0"/>
              </a:rPr>
              <a:t>PUNGNO 5</a:t>
            </a:r>
          </a:p>
        </p:txBody>
      </p:sp>
      <p:grpSp>
        <p:nvGrpSpPr>
          <p:cNvPr id="16406" name="Group 26"/>
          <p:cNvGrpSpPr>
            <a:grpSpLocks/>
          </p:cNvGrpSpPr>
          <p:nvPr/>
        </p:nvGrpSpPr>
        <p:grpSpPr bwMode="auto">
          <a:xfrm>
            <a:off x="7127875" y="304800"/>
            <a:ext cx="1470025" cy="1638300"/>
            <a:chOff x="4490" y="192"/>
            <a:chExt cx="926" cy="1032"/>
          </a:xfrm>
        </p:grpSpPr>
        <p:sp>
          <p:nvSpPr>
            <p:cNvPr id="578587" name="Rectangle 2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588" name="Oval 2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589" name="Rectangle 2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590" name="Rectangle 3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591" name="Oval 3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592" name="Rectangle 3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6424" name="Rectangle 33"/>
            <p:cNvSpPr>
              <a:spLocks noChangeArrowheads="1"/>
            </p:cNvSpPr>
            <p:nvPr/>
          </p:nvSpPr>
          <p:spPr bwMode="auto">
            <a:xfrm>
              <a:off x="4978" y="30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6425" name="Rectangle 34"/>
            <p:cNvSpPr>
              <a:spLocks noChangeArrowheads="1"/>
            </p:cNvSpPr>
            <p:nvPr/>
          </p:nvSpPr>
          <p:spPr bwMode="auto">
            <a:xfrm>
              <a:off x="4490" y="300"/>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6407" name="Text Box 36"/>
          <p:cNvSpPr txBox="1">
            <a:spLocks noChangeArrowheads="1"/>
          </p:cNvSpPr>
          <p:nvPr/>
        </p:nvSpPr>
        <p:spPr bwMode="auto">
          <a:xfrm>
            <a:off x="593725" y="658336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78597" name="Rectangle 37"/>
          <p:cNvSpPr>
            <a:spLocks noChangeArrowheads="1"/>
          </p:cNvSpPr>
          <p:nvPr/>
        </p:nvSpPr>
        <p:spPr bwMode="auto">
          <a:xfrm>
            <a:off x="8085138" y="653891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78601" name="Rectangle 4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02</a:t>
            </a:r>
          </a:p>
        </p:txBody>
      </p:sp>
      <p:sp>
        <p:nvSpPr>
          <p:cNvPr id="16410" name="Text Box 44"/>
          <p:cNvSpPr txBox="1">
            <a:spLocks noChangeArrowheads="1"/>
          </p:cNvSpPr>
          <p:nvPr/>
        </p:nvSpPr>
        <p:spPr bwMode="auto">
          <a:xfrm>
            <a:off x="8594725"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400">
                <a:solidFill>
                  <a:srgbClr val="FFFFFF"/>
                </a:solidFill>
              </a:rPr>
              <a:t>1</a:t>
            </a:r>
          </a:p>
        </p:txBody>
      </p:sp>
      <p:grpSp>
        <p:nvGrpSpPr>
          <p:cNvPr id="3" name="Group 50"/>
          <p:cNvGrpSpPr>
            <a:grpSpLocks/>
          </p:cNvGrpSpPr>
          <p:nvPr/>
        </p:nvGrpSpPr>
        <p:grpSpPr bwMode="auto">
          <a:xfrm>
            <a:off x="3611562" y="3625849"/>
            <a:ext cx="5275263" cy="2711452"/>
            <a:chOff x="2568" y="2284"/>
            <a:chExt cx="3005" cy="1506"/>
          </a:xfrm>
        </p:grpSpPr>
        <p:sp>
          <p:nvSpPr>
            <p:cNvPr id="578603" name="AutoShape 43"/>
            <p:cNvSpPr>
              <a:spLocks noChangeArrowheads="1"/>
            </p:cNvSpPr>
            <p:nvPr/>
          </p:nvSpPr>
          <p:spPr bwMode="auto">
            <a:xfrm>
              <a:off x="2568" y="2284"/>
              <a:ext cx="3005" cy="1506"/>
            </a:xfrm>
            <a:prstGeom prst="roundRect">
              <a:avLst>
                <a:gd name="adj" fmla="val 16667"/>
              </a:avLst>
            </a:prstGeom>
            <a:gradFill rotWithShape="1">
              <a:gsLst>
                <a:gs pos="0">
                  <a:schemeClr val="accent1">
                    <a:lumMod val="50000"/>
                  </a:schemeClr>
                </a:gs>
                <a:gs pos="50000">
                  <a:srgbClr val="000000"/>
                </a:gs>
                <a:gs pos="100000">
                  <a:schemeClr val="accent1">
                    <a:lumMod val="50000"/>
                  </a:schemeClr>
                </a:gs>
              </a:gsLst>
              <a:lin ang="5400000" scaled="1"/>
            </a:grad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567" name="Rectangle 7"/>
            <p:cNvSpPr>
              <a:spLocks noChangeArrowheads="1"/>
            </p:cNvSpPr>
            <p:nvPr/>
          </p:nvSpPr>
          <p:spPr bwMode="auto">
            <a:xfrm>
              <a:off x="2633" y="2323"/>
              <a:ext cx="2874" cy="132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nSpc>
                  <a:spcPct val="80000"/>
                </a:lnSpc>
                <a:spcBef>
                  <a:spcPct val="50000"/>
                </a:spcBef>
                <a:defRPr/>
              </a:pPr>
              <a:r>
                <a:rPr lang="en-US" sz="4400" dirty="0" err="1">
                  <a:solidFill>
                    <a:schemeClr val="folHlink"/>
                  </a:solidFill>
                  <a:latin typeface="Times New Roman" charset="0"/>
                </a:rPr>
                <a:t>Ntsanruk</a:t>
              </a:r>
              <a:r>
                <a:rPr lang="en-US" sz="3600" dirty="0">
                  <a:solidFill>
                    <a:schemeClr val="folHlink"/>
                  </a:solidFill>
                  <a:latin typeface="Times New Roman" charset="0"/>
                </a:rPr>
                <a:t>  </a:t>
              </a:r>
            </a:p>
            <a:p>
              <a:pPr>
                <a:lnSpc>
                  <a:spcPct val="80000"/>
                </a:lnSpc>
                <a:spcBef>
                  <a:spcPct val="50000"/>
                </a:spcBef>
                <a:defRPr/>
              </a:pPr>
              <a:r>
                <a:rPr lang="en-US" sz="4400" dirty="0">
                  <a:solidFill>
                    <a:schemeClr val="folHlink"/>
                  </a:solidFill>
                  <a:latin typeface="Times New Roman" charset="0"/>
                </a:rPr>
                <a:t>	</a:t>
              </a:r>
              <a:r>
                <a:rPr lang="en-US" sz="4400" dirty="0" err="1">
                  <a:solidFill>
                    <a:schemeClr val="folHlink"/>
                  </a:solidFill>
                  <a:latin typeface="Times New Roman" charset="0"/>
                </a:rPr>
                <a:t>Kyonshae</a:t>
              </a:r>
              <a:r>
                <a:rPr lang="en-US" sz="3600" dirty="0">
                  <a:solidFill>
                    <a:schemeClr val="folHlink"/>
                  </a:solidFill>
                  <a:latin typeface="Times New Roman" charset="0"/>
                </a:rPr>
                <a:t>  </a:t>
              </a:r>
            </a:p>
            <a:p>
              <a:pPr>
                <a:lnSpc>
                  <a:spcPct val="80000"/>
                </a:lnSpc>
                <a:spcBef>
                  <a:spcPct val="50000"/>
                </a:spcBef>
                <a:defRPr/>
              </a:pPr>
              <a:r>
                <a:rPr lang="en-US" sz="4400" dirty="0">
                  <a:solidFill>
                    <a:schemeClr val="folHlink"/>
                  </a:solidFill>
                  <a:latin typeface="Times New Roman" charset="0"/>
                </a:rPr>
                <a:t>	</a:t>
              </a:r>
              <a:r>
                <a:rPr lang="en-US" sz="4400" dirty="0" err="1">
                  <a:solidFill>
                    <a:schemeClr val="folHlink"/>
                  </a:solidFill>
                  <a:latin typeface="Times New Roman" charset="0"/>
                </a:rPr>
                <a:t>Tssolanphyolan</a:t>
              </a:r>
              <a:endParaRPr lang="en-US" sz="4000" dirty="0">
                <a:solidFill>
                  <a:schemeClr val="folHlink"/>
                </a:solidFill>
                <a:latin typeface="Times New Roman" charset="0"/>
              </a:endParaRPr>
            </a:p>
          </p:txBody>
        </p:sp>
      </p:grpSp>
      <p:grpSp>
        <p:nvGrpSpPr>
          <p:cNvPr id="4" name="Group 49"/>
          <p:cNvGrpSpPr>
            <a:grpSpLocks/>
          </p:cNvGrpSpPr>
          <p:nvPr/>
        </p:nvGrpSpPr>
        <p:grpSpPr bwMode="auto">
          <a:xfrm>
            <a:off x="473075" y="2511425"/>
            <a:ext cx="6408738" cy="1206500"/>
            <a:chOff x="333" y="1734"/>
            <a:chExt cx="4037" cy="760"/>
          </a:xfrm>
        </p:grpSpPr>
        <p:sp>
          <p:nvSpPr>
            <p:cNvPr id="578585" name="AutoShape 25"/>
            <p:cNvSpPr>
              <a:spLocks noChangeArrowheads="1"/>
            </p:cNvSpPr>
            <p:nvPr/>
          </p:nvSpPr>
          <p:spPr bwMode="auto">
            <a:xfrm>
              <a:off x="333" y="1734"/>
              <a:ext cx="3880" cy="488"/>
            </a:xfrm>
            <a:prstGeom prst="roundRect">
              <a:avLst>
                <a:gd name="adj" fmla="val 16667"/>
              </a:avLst>
            </a:prstGeom>
            <a:gradFill rotWithShape="1">
              <a:gsLst>
                <a:gs pos="0">
                  <a:schemeClr val="accent1">
                    <a:gamma/>
                    <a:shade val="46275"/>
                    <a:invGamma/>
                  </a:schemeClr>
                </a:gs>
                <a:gs pos="50000">
                  <a:srgbClr val="000000"/>
                </a:gs>
                <a:gs pos="100000">
                  <a:schemeClr val="accent1">
                    <a:gamma/>
                    <a:shade val="46275"/>
                    <a:invGamma/>
                  </a:schemeClr>
                </a:gs>
              </a:gsLst>
              <a:lin ang="5400000" scaled="1"/>
            </a:grad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606" name="Rectangle 46"/>
            <p:cNvSpPr>
              <a:spLocks noChangeArrowheads="1"/>
            </p:cNvSpPr>
            <p:nvPr/>
          </p:nvSpPr>
          <p:spPr bwMode="auto">
            <a:xfrm>
              <a:off x="669" y="1807"/>
              <a:ext cx="1031" cy="328"/>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2800" dirty="0">
                  <a:solidFill>
                    <a:srgbClr val="FBF43D"/>
                  </a:solidFill>
                  <a:latin typeface="Times New Roman" charset="0"/>
                  <a:ea typeface="+mn-ea"/>
                  <a:cs typeface="+mn-cs"/>
                </a:rPr>
                <a:t>N - K - T </a:t>
              </a:r>
            </a:p>
          </p:txBody>
        </p:sp>
        <p:sp>
          <p:nvSpPr>
            <p:cNvPr id="578608" name="Text Box 48"/>
            <p:cNvSpPr txBox="1">
              <a:spLocks noChangeArrowheads="1"/>
            </p:cNvSpPr>
            <p:nvPr/>
          </p:nvSpPr>
          <p:spPr bwMode="auto">
            <a:xfrm>
              <a:off x="2341" y="1810"/>
              <a:ext cx="2029" cy="68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altLang="ja-JP" sz="4400" dirty="0">
                  <a:solidFill>
                    <a:srgbClr val="FBF43D"/>
                  </a:solidFill>
                  <a:latin typeface="Times" charset="0"/>
                </a:rPr>
                <a:t>“N</a:t>
              </a:r>
              <a:r>
                <a:rPr lang="en-US" sz="4400" dirty="0">
                  <a:solidFill>
                    <a:srgbClr val="FBF43D"/>
                  </a:solidFill>
                  <a:latin typeface="Times" charset="0"/>
                </a:rPr>
                <a:t>-K-T</a:t>
              </a:r>
              <a:r>
                <a:rPr lang="en-US" altLang="ja-JP" sz="4400" dirty="0">
                  <a:solidFill>
                    <a:srgbClr val="FBF43D"/>
                  </a:solidFill>
                  <a:latin typeface="Times" charset="0"/>
                </a:rPr>
                <a:t>"</a:t>
              </a:r>
              <a:endParaRPr lang="en-US" sz="4400" dirty="0">
                <a:solidFill>
                  <a:srgbClr val="FBF43D"/>
                </a:solidFill>
                <a:latin typeface="Times" charset="0"/>
              </a:endParaRPr>
            </a:p>
            <a:p>
              <a:pPr>
                <a:spcBef>
                  <a:spcPct val="50000"/>
                </a:spcBef>
                <a:defRPr/>
              </a:pPr>
              <a:endParaRPr lang="en-US" sz="2000" dirty="0">
                <a:effectLst>
                  <a:outerShdw blurRad="38100" dist="38100" dir="2700000" algn="tl">
                    <a:srgbClr val="000000"/>
                  </a:outerShdw>
                </a:effectLs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328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332804"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32805" name="Text Box 5"/>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rgbClr val="FFFFFF"/>
                </a:solidFill>
                <a:latin typeface="Times" charset="0"/>
              </a:rPr>
              <a:t>ABRAHAM</a:t>
            </a:r>
            <a:endParaRPr lang="en-US" sz="2400" dirty="0">
              <a:solidFill>
                <a:srgbClr val="FFFFFF"/>
              </a:solidFill>
              <a:latin typeface="Times" charset="0"/>
            </a:endParaRPr>
          </a:p>
        </p:txBody>
      </p:sp>
      <p:sp>
        <p:nvSpPr>
          <p:cNvPr id="332806"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latin typeface="Times" charset="0"/>
                <a:ea typeface="+mn-ea"/>
                <a:cs typeface="+mn-cs"/>
              </a:rPr>
              <a:t>DAVID</a:t>
            </a:r>
            <a:r>
              <a:rPr lang="en-US" sz="2400">
                <a:solidFill>
                  <a:schemeClr val="folHlink"/>
                </a:solidFill>
                <a:latin typeface="Times" charset="0"/>
                <a:ea typeface="+mn-ea"/>
                <a:cs typeface="+mn-cs"/>
              </a:rPr>
              <a:t>       BATHSHEBA</a:t>
            </a:r>
          </a:p>
        </p:txBody>
      </p:sp>
      <p:sp>
        <p:nvSpPr>
          <p:cNvPr id="3328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10"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12"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13"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15"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17"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18"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19"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2854" name="Text Box 54"/>
          <p:cNvSpPr txBox="1">
            <a:spLocks noChangeArrowheads="1"/>
          </p:cNvSpPr>
          <p:nvPr/>
        </p:nvSpPr>
        <p:spPr bwMode="auto">
          <a:xfrm>
            <a:off x="695325" y="18272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ea typeface="+mn-ea"/>
              <a:cs typeface="+mn-cs"/>
            </a:endParaRPr>
          </a:p>
        </p:txBody>
      </p:sp>
      <p:sp>
        <p:nvSpPr>
          <p:cNvPr id="71701" name="Text Box 56"/>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1702" name="Text Box 58"/>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2859" name="Rectangle 5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2864" name="Text Box 64"/>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ea typeface="+mn-ea"/>
                <a:cs typeface="+mn-cs"/>
              </a:rPr>
              <a:t>2 Samuel 12:24</a:t>
            </a:r>
          </a:p>
        </p:txBody>
      </p:sp>
      <p:sp>
        <p:nvSpPr>
          <p:cNvPr id="332865" name="Rectangle 65"/>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32866" name="Rectangle 6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29</a:t>
            </a:r>
          </a:p>
        </p:txBody>
      </p:sp>
      <p:sp>
        <p:nvSpPr>
          <p:cNvPr id="29" name="Text Box 30">
            <a:extLst>
              <a:ext uri="{FF2B5EF4-FFF2-40B4-BE49-F238E27FC236}">
                <a16:creationId xmlns:a16="http://schemas.microsoft.com/office/drawing/2014/main" id="{CE90EFEB-DC84-4778-9691-7A792E80E510}"/>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err="1"/>
              <a:t>Potsow</a:t>
            </a:r>
            <a:r>
              <a:rPr lang="en-US" dirty="0"/>
              <a:t> Yi </a:t>
            </a:r>
            <a:r>
              <a:rPr lang="en-US" dirty="0" err="1"/>
              <a:t>Kvulo</a:t>
            </a:r>
            <a:r>
              <a:rPr lang="en-US" dirty="0"/>
              <a:t> </a:t>
            </a:r>
            <a:r>
              <a:rPr lang="en-US" dirty="0" err="1"/>
              <a:t>Erani</a:t>
            </a:r>
            <a:r>
              <a:rPr lang="en-US" dirty="0"/>
              <a:t> Lia</a:t>
            </a:r>
            <a:r>
              <a:rPr lang="en-US" dirty="0">
                <a:ea typeface="+mn-ea"/>
                <a:cs typeface="+mn-cs"/>
              </a:rPr>
              <a:t>:</a:t>
            </a:r>
          </a:p>
        </p:txBody>
      </p:sp>
      <p:sp>
        <p:nvSpPr>
          <p:cNvPr id="30" name="Rectangle 8">
            <a:extLst>
              <a:ext uri="{FF2B5EF4-FFF2-40B4-BE49-F238E27FC236}">
                <a16:creationId xmlns:a16="http://schemas.microsoft.com/office/drawing/2014/main" id="{73918669-EABD-4825-B365-AAB1BCF126EE}"/>
              </a:ext>
            </a:extLst>
          </p:cNvPr>
          <p:cNvSpPr>
            <a:spLocks noChangeArrowheads="1"/>
          </p:cNvSpPr>
          <p:nvPr/>
        </p:nvSpPr>
        <p:spPr bwMode="auto">
          <a:xfrm>
            <a:off x="0" y="177800"/>
            <a:ext cx="9144000" cy="68634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DAVID LONA CHIYIO JIANG:</a:t>
            </a:r>
            <a:r>
              <a:rPr lang="en-US" sz="1800" dirty="0">
                <a:solidFill>
                  <a:schemeClr val="folHlink"/>
                </a:solidFill>
                <a:latin typeface="Times New Roman" charset="0"/>
              </a:rPr>
              <a:t>  </a:t>
            </a:r>
            <a:r>
              <a:rPr lang="pl-PL" sz="2400" dirty="0">
                <a:solidFill>
                  <a:schemeClr val="folHlink"/>
                </a:solidFill>
                <a:latin typeface="Times New Roman" charset="0"/>
              </a:rPr>
              <a:t>Jisu Christa Roza Pochung ji</a:t>
            </a:r>
            <a:r>
              <a:rPr lang="en-US" sz="2400" dirty="0">
                <a:solidFill>
                  <a:schemeClr val="folHlink"/>
                </a:solidFill>
                <a:latin typeface="Times New Roman" charset="0"/>
              </a:rPr>
              <a:t>*</a:t>
            </a:r>
            <a:endParaRPr lang="pl-PL" sz="2400" dirty="0">
              <a:solidFill>
                <a:schemeClr val="folHlink"/>
              </a:solidFill>
              <a:latin typeface="Times New Roman" charset="0"/>
            </a:endParaRPr>
          </a:p>
          <a:p>
            <a:pPr algn="ctr">
              <a:lnSpc>
                <a:spcPct val="70000"/>
              </a:lnSpc>
              <a:spcBef>
                <a:spcPct val="50000"/>
              </a:spcBef>
              <a:defRPr/>
            </a:pPr>
            <a:endParaRPr lang="en-US" sz="1800" dirty="0">
              <a:solidFill>
                <a:schemeClr val="folHlink"/>
              </a:solidFill>
              <a:latin typeface="Times New Roman" charset="0"/>
            </a:endParaRPr>
          </a:p>
        </p:txBody>
      </p:sp>
      <p:sp>
        <p:nvSpPr>
          <p:cNvPr id="31" name="Text Box 50">
            <a:extLst>
              <a:ext uri="{FF2B5EF4-FFF2-40B4-BE49-F238E27FC236}">
                <a16:creationId xmlns:a16="http://schemas.microsoft.com/office/drawing/2014/main" id="{7F3C16B2-D62E-45B8-965D-81078211ADBA}"/>
              </a:ext>
            </a:extLst>
          </p:cNvPr>
          <p:cNvSpPr txBox="1">
            <a:spLocks noChangeArrowheads="1"/>
          </p:cNvSpPr>
          <p:nvPr/>
        </p:nvSpPr>
        <p:spPr bwMode="auto">
          <a:xfrm>
            <a:off x="50800" y="2895600"/>
            <a:ext cx="2741613"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*ELUM TERITOKI</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46115"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346116"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46118"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latin typeface="Times" charset="0"/>
                <a:ea typeface="+mn-ea"/>
                <a:cs typeface="+mn-cs"/>
              </a:rPr>
              <a:t>DAVID</a:t>
            </a:r>
            <a:r>
              <a:rPr lang="en-US" sz="2400">
                <a:solidFill>
                  <a:schemeClr val="folHlink"/>
                </a:solidFill>
                <a:latin typeface="Times" charset="0"/>
                <a:ea typeface="+mn-ea"/>
                <a:cs typeface="+mn-cs"/>
              </a:rPr>
              <a:t>       BATHSHEBA</a:t>
            </a:r>
          </a:p>
        </p:txBody>
      </p:sp>
      <p:sp>
        <p:nvSpPr>
          <p:cNvPr id="346119"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21"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22"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23"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24"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25"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26"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27"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28"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29"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30"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31"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33"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 </a:t>
            </a:r>
            <a:r>
              <a:rPr lang="en-US" sz="2400" u="sng">
                <a:solidFill>
                  <a:schemeClr val="folHlink"/>
                </a:solidFill>
                <a:latin typeface="Times" charset="0"/>
                <a:ea typeface="+mn-ea"/>
                <a:cs typeface="+mn-cs"/>
              </a:rPr>
              <a:t>NATHAN</a:t>
            </a:r>
            <a:r>
              <a:rPr lang="en-US" sz="2400">
                <a:solidFill>
                  <a:schemeClr val="folHlink"/>
                </a:solidFill>
                <a:latin typeface="Times" charset="0"/>
                <a:ea typeface="+mn-ea"/>
                <a:cs typeface="+mn-cs"/>
              </a:rPr>
              <a:t>    </a:t>
            </a:r>
            <a:r>
              <a:rPr lang="en-US" sz="2400" u="sng">
                <a:solidFill>
                  <a:schemeClr val="folHlink"/>
                </a:solidFill>
                <a:latin typeface="Times" charset="0"/>
                <a:ea typeface="+mn-ea"/>
                <a:cs typeface="+mn-cs"/>
              </a:rPr>
              <a:t>SOLOMON</a:t>
            </a:r>
          </a:p>
        </p:txBody>
      </p:sp>
      <p:sp>
        <p:nvSpPr>
          <p:cNvPr id="346134"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38" name="Line 2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39" name="Line 2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46" name="Text Box 34"/>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rgbClr val="FFFFFF"/>
                </a:solidFill>
                <a:latin typeface="Times" charset="0"/>
              </a:rPr>
              <a:t>ABRAHAM</a:t>
            </a:r>
            <a:endParaRPr lang="en-US" sz="2400" dirty="0">
              <a:solidFill>
                <a:srgbClr val="FFFFFF"/>
              </a:solidFill>
              <a:latin typeface="Times" charset="0"/>
            </a:endParaRPr>
          </a:p>
        </p:txBody>
      </p:sp>
      <p:sp>
        <p:nvSpPr>
          <p:cNvPr id="73752" name="Text Box 35"/>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3753" name="Text Box 3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6150" name="Rectangle 3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6155" name="Text Box 43"/>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ea typeface="+mn-ea"/>
                <a:cs typeface="+mn-cs"/>
              </a:rPr>
              <a:t>2 Samuel 5:14</a:t>
            </a:r>
          </a:p>
        </p:txBody>
      </p:sp>
      <p:sp>
        <p:nvSpPr>
          <p:cNvPr id="346156" name="Rectangle 44"/>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46157"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30</a:t>
            </a:r>
          </a:p>
        </p:txBody>
      </p:sp>
      <p:grpSp>
        <p:nvGrpSpPr>
          <p:cNvPr id="73759" name="Group 47"/>
          <p:cNvGrpSpPr>
            <a:grpSpLocks/>
          </p:cNvGrpSpPr>
          <p:nvPr/>
        </p:nvGrpSpPr>
        <p:grpSpPr bwMode="auto">
          <a:xfrm>
            <a:off x="4438650" y="3343275"/>
            <a:ext cx="1684338" cy="182563"/>
            <a:chOff x="2796" y="2106"/>
            <a:chExt cx="1061" cy="115"/>
          </a:xfrm>
        </p:grpSpPr>
        <p:sp>
          <p:nvSpPr>
            <p:cNvPr id="346135"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36"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46137"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36" name="Text Box 30">
            <a:extLst>
              <a:ext uri="{FF2B5EF4-FFF2-40B4-BE49-F238E27FC236}">
                <a16:creationId xmlns:a16="http://schemas.microsoft.com/office/drawing/2014/main" id="{A704FCCB-5A36-48F1-B615-CD8385295EC1}"/>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err="1"/>
              <a:t>Potsow</a:t>
            </a:r>
            <a:r>
              <a:rPr lang="en-US" dirty="0"/>
              <a:t> Yi </a:t>
            </a:r>
            <a:r>
              <a:rPr lang="en-US" dirty="0" err="1"/>
              <a:t>Kvulo</a:t>
            </a:r>
            <a:r>
              <a:rPr lang="en-US" dirty="0"/>
              <a:t> </a:t>
            </a:r>
            <a:r>
              <a:rPr lang="en-US" dirty="0" err="1"/>
              <a:t>Erani</a:t>
            </a:r>
            <a:r>
              <a:rPr lang="en-US" dirty="0"/>
              <a:t> Lia</a:t>
            </a:r>
            <a:r>
              <a:rPr lang="en-US" dirty="0">
                <a:ea typeface="+mn-ea"/>
                <a:cs typeface="+mn-cs"/>
              </a:rPr>
              <a:t>:</a:t>
            </a:r>
          </a:p>
        </p:txBody>
      </p:sp>
      <p:sp>
        <p:nvSpPr>
          <p:cNvPr id="37" name="Rectangle 8">
            <a:extLst>
              <a:ext uri="{FF2B5EF4-FFF2-40B4-BE49-F238E27FC236}">
                <a16:creationId xmlns:a16="http://schemas.microsoft.com/office/drawing/2014/main" id="{7936B83F-D872-4C13-B77E-2210708A6054}"/>
              </a:ext>
            </a:extLst>
          </p:cNvPr>
          <p:cNvSpPr>
            <a:spLocks noChangeArrowheads="1"/>
          </p:cNvSpPr>
          <p:nvPr/>
        </p:nvSpPr>
        <p:spPr bwMode="auto">
          <a:xfrm>
            <a:off x="0" y="177800"/>
            <a:ext cx="9144000" cy="68634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DAVID LONA CHIYIO JIANG:</a:t>
            </a:r>
            <a:r>
              <a:rPr lang="en-US" sz="1800" dirty="0">
                <a:solidFill>
                  <a:schemeClr val="folHlink"/>
                </a:solidFill>
                <a:latin typeface="Times New Roman" charset="0"/>
              </a:rPr>
              <a:t>  </a:t>
            </a:r>
            <a:r>
              <a:rPr lang="pl-PL" sz="2400" dirty="0">
                <a:solidFill>
                  <a:schemeClr val="folHlink"/>
                </a:solidFill>
                <a:latin typeface="Times New Roman" charset="0"/>
              </a:rPr>
              <a:t>Jisu Christa Roza Pochung ji</a:t>
            </a:r>
            <a:r>
              <a:rPr lang="en-US" sz="2400" dirty="0">
                <a:solidFill>
                  <a:schemeClr val="folHlink"/>
                </a:solidFill>
                <a:latin typeface="Times New Roman" charset="0"/>
              </a:rPr>
              <a:t>*</a:t>
            </a:r>
            <a:endParaRPr lang="pl-PL" sz="2400" dirty="0">
              <a:solidFill>
                <a:schemeClr val="folHlink"/>
              </a:solidFill>
              <a:latin typeface="Times New Roman" charset="0"/>
            </a:endParaRPr>
          </a:p>
          <a:p>
            <a:pPr algn="ctr">
              <a:lnSpc>
                <a:spcPct val="70000"/>
              </a:lnSpc>
              <a:spcBef>
                <a:spcPct val="50000"/>
              </a:spcBef>
              <a:defRPr/>
            </a:pPr>
            <a:endParaRPr lang="en-US" sz="1800" dirty="0">
              <a:solidFill>
                <a:schemeClr val="folHlink"/>
              </a:solidFill>
              <a:latin typeface="Times New Roman" charset="0"/>
            </a:endParaRPr>
          </a:p>
        </p:txBody>
      </p:sp>
      <p:sp>
        <p:nvSpPr>
          <p:cNvPr id="38" name="Text Box 50">
            <a:extLst>
              <a:ext uri="{FF2B5EF4-FFF2-40B4-BE49-F238E27FC236}">
                <a16:creationId xmlns:a16="http://schemas.microsoft.com/office/drawing/2014/main" id="{91EE75DA-F99E-41B3-8A44-19D8F1911316}"/>
              </a:ext>
            </a:extLst>
          </p:cNvPr>
          <p:cNvSpPr txBox="1">
            <a:spLocks noChangeArrowheads="1"/>
          </p:cNvSpPr>
          <p:nvPr/>
        </p:nvSpPr>
        <p:spPr bwMode="auto">
          <a:xfrm>
            <a:off x="50800" y="2895600"/>
            <a:ext cx="2741613"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*ELUM TERITOKI</a:t>
            </a: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338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333828"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33830"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DAVID       BATHSHEBA</a:t>
            </a:r>
          </a:p>
        </p:txBody>
      </p:sp>
      <p:sp>
        <p:nvSpPr>
          <p:cNvPr id="3338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36"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37"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42"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43"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45"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 NATHAN    SOLOMON</a:t>
            </a:r>
          </a:p>
        </p:txBody>
      </p:sp>
      <p:sp>
        <p:nvSpPr>
          <p:cNvPr id="333846"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5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MARY          </a:t>
            </a:r>
          </a:p>
        </p:txBody>
      </p:sp>
      <p:sp>
        <p:nvSpPr>
          <p:cNvPr id="33386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62"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6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6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74" name="AutoShape 50"/>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33879" name="Text Box 55"/>
          <p:cNvSpPr txBox="1">
            <a:spLocks noChangeArrowheads="1"/>
          </p:cNvSpPr>
          <p:nvPr/>
        </p:nvSpPr>
        <p:spPr bwMode="auto">
          <a:xfrm>
            <a:off x="365125" y="36306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solidFill>
                  <a:schemeClr val="folHlink"/>
                </a:solidFill>
                <a:ea typeface="+mn-ea"/>
                <a:cs typeface="+mn-cs"/>
              </a:rPr>
              <a:t>LUKE 3:23 (see other references)</a:t>
            </a:r>
          </a:p>
        </p:txBody>
      </p:sp>
      <p:sp>
        <p:nvSpPr>
          <p:cNvPr id="333881" name="Text Box 57"/>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rgbClr val="FFFFFF"/>
                </a:solidFill>
                <a:latin typeface="Times" charset="0"/>
              </a:rPr>
              <a:t>ABRAHAM</a:t>
            </a:r>
            <a:endParaRPr lang="en-US" sz="2400" dirty="0">
              <a:solidFill>
                <a:srgbClr val="FFFFFF"/>
              </a:solidFill>
              <a:latin typeface="Times" charset="0"/>
            </a:endParaRPr>
          </a:p>
        </p:txBody>
      </p:sp>
      <p:sp>
        <p:nvSpPr>
          <p:cNvPr id="75805" name="Text Box 58"/>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5806" name="Text Box 6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3885" name="Rectangle 6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3888" name="Rectangle 64"/>
          <p:cNvSpPr>
            <a:spLocks noChangeArrowheads="1"/>
          </p:cNvSpPr>
          <p:nvPr/>
        </p:nvSpPr>
        <p:spPr bwMode="auto">
          <a:xfrm>
            <a:off x="5329238" y="758825"/>
            <a:ext cx="2682875" cy="103187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33890" name="Text Box 66"/>
          <p:cNvSpPr txBox="1">
            <a:spLocks noChangeArrowheads="1"/>
          </p:cNvSpPr>
          <p:nvPr/>
        </p:nvSpPr>
        <p:spPr bwMode="auto">
          <a:xfrm>
            <a:off x="5051425" y="1082675"/>
            <a:ext cx="3287713" cy="33855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dirty="0">
                <a:solidFill>
                  <a:schemeClr val="folHlink"/>
                </a:solidFill>
                <a:ea typeface="+mn-ea"/>
                <a:cs typeface="+mn-cs"/>
              </a:rPr>
              <a:t>Luke 3:23        Plus Others</a:t>
            </a:r>
          </a:p>
        </p:txBody>
      </p:sp>
      <p:sp>
        <p:nvSpPr>
          <p:cNvPr id="333891" name="Rectangle 6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31</a:t>
            </a:r>
          </a:p>
        </p:txBody>
      </p:sp>
      <p:grpSp>
        <p:nvGrpSpPr>
          <p:cNvPr id="75812" name="Group 69"/>
          <p:cNvGrpSpPr>
            <a:grpSpLocks/>
          </p:cNvGrpSpPr>
          <p:nvPr/>
        </p:nvGrpSpPr>
        <p:grpSpPr bwMode="auto">
          <a:xfrm>
            <a:off x="4438650" y="3343275"/>
            <a:ext cx="1684338" cy="182563"/>
            <a:chOff x="2796" y="2106"/>
            <a:chExt cx="1061" cy="115"/>
          </a:xfrm>
        </p:grpSpPr>
        <p:sp>
          <p:nvSpPr>
            <p:cNvPr id="333894" name="Line 70"/>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95" name="Line 71"/>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33896" name="Line 72"/>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41" name="Text Box 30">
            <a:extLst>
              <a:ext uri="{FF2B5EF4-FFF2-40B4-BE49-F238E27FC236}">
                <a16:creationId xmlns:a16="http://schemas.microsoft.com/office/drawing/2014/main" id="{3BC4521A-96B4-428E-97C2-4325D83BB17B}"/>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err="1"/>
              <a:t>Potsow</a:t>
            </a:r>
            <a:r>
              <a:rPr lang="en-US" dirty="0"/>
              <a:t> Yi </a:t>
            </a:r>
            <a:r>
              <a:rPr lang="en-US" dirty="0" err="1"/>
              <a:t>Kvulo</a:t>
            </a:r>
            <a:r>
              <a:rPr lang="en-US" dirty="0"/>
              <a:t> </a:t>
            </a:r>
            <a:r>
              <a:rPr lang="en-US" dirty="0" err="1"/>
              <a:t>Erani</a:t>
            </a:r>
            <a:r>
              <a:rPr lang="en-US" dirty="0"/>
              <a:t> Lia</a:t>
            </a:r>
            <a:r>
              <a:rPr lang="en-US" dirty="0">
                <a:ea typeface="+mn-ea"/>
                <a:cs typeface="+mn-cs"/>
              </a:rPr>
              <a:t>:</a:t>
            </a:r>
          </a:p>
        </p:txBody>
      </p:sp>
      <p:sp>
        <p:nvSpPr>
          <p:cNvPr id="42" name="Rectangle 8">
            <a:extLst>
              <a:ext uri="{FF2B5EF4-FFF2-40B4-BE49-F238E27FC236}">
                <a16:creationId xmlns:a16="http://schemas.microsoft.com/office/drawing/2014/main" id="{5A16B15C-FF95-4C04-9CBF-755979EF77AA}"/>
              </a:ext>
            </a:extLst>
          </p:cNvPr>
          <p:cNvSpPr>
            <a:spLocks noChangeArrowheads="1"/>
          </p:cNvSpPr>
          <p:nvPr/>
        </p:nvSpPr>
        <p:spPr bwMode="auto">
          <a:xfrm>
            <a:off x="0" y="177800"/>
            <a:ext cx="9144000" cy="68634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DAVID LONA CHIYIO JIANG:</a:t>
            </a:r>
            <a:r>
              <a:rPr lang="en-US" sz="1800" dirty="0">
                <a:solidFill>
                  <a:schemeClr val="folHlink"/>
                </a:solidFill>
                <a:latin typeface="Times New Roman" charset="0"/>
              </a:rPr>
              <a:t>  </a:t>
            </a:r>
            <a:r>
              <a:rPr lang="pl-PL" sz="2400" dirty="0">
                <a:solidFill>
                  <a:schemeClr val="folHlink"/>
                </a:solidFill>
                <a:latin typeface="Times New Roman" charset="0"/>
              </a:rPr>
              <a:t>Jisu Christa Roza Pochung ji</a:t>
            </a:r>
            <a:r>
              <a:rPr lang="en-US" sz="2400" dirty="0">
                <a:solidFill>
                  <a:schemeClr val="folHlink"/>
                </a:solidFill>
                <a:latin typeface="Times New Roman" charset="0"/>
              </a:rPr>
              <a:t>*</a:t>
            </a:r>
            <a:endParaRPr lang="pl-PL" sz="2400" dirty="0">
              <a:solidFill>
                <a:schemeClr val="folHlink"/>
              </a:solidFill>
              <a:latin typeface="Times New Roman" charset="0"/>
            </a:endParaRPr>
          </a:p>
          <a:p>
            <a:pPr algn="ctr">
              <a:lnSpc>
                <a:spcPct val="70000"/>
              </a:lnSpc>
              <a:spcBef>
                <a:spcPct val="50000"/>
              </a:spcBef>
              <a:defRPr/>
            </a:pPr>
            <a:endParaRPr lang="en-US" sz="1800" dirty="0">
              <a:solidFill>
                <a:schemeClr val="folHlink"/>
              </a:solidFill>
              <a:latin typeface="Times New Roman" charset="0"/>
            </a:endParaRPr>
          </a:p>
        </p:txBody>
      </p:sp>
      <p:sp>
        <p:nvSpPr>
          <p:cNvPr id="43" name="Text Box 50">
            <a:extLst>
              <a:ext uri="{FF2B5EF4-FFF2-40B4-BE49-F238E27FC236}">
                <a16:creationId xmlns:a16="http://schemas.microsoft.com/office/drawing/2014/main" id="{C9442B33-6ED3-411D-B67C-E3E601392852}"/>
              </a:ext>
            </a:extLst>
          </p:cNvPr>
          <p:cNvSpPr txBox="1">
            <a:spLocks noChangeArrowheads="1"/>
          </p:cNvSpPr>
          <p:nvPr/>
        </p:nvSpPr>
        <p:spPr bwMode="auto">
          <a:xfrm>
            <a:off x="50800" y="2895600"/>
            <a:ext cx="2741613"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*ELUM TERITOKI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415" name="Text Box 31"/>
          <p:cNvSpPr txBox="1">
            <a:spLocks noChangeArrowheads="1"/>
          </p:cNvSpPr>
          <p:nvPr/>
        </p:nvSpPr>
        <p:spPr bwMode="auto">
          <a:xfrm>
            <a:off x="339725" y="5064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solidFill>
                  <a:schemeClr val="folHlink"/>
                </a:solidFill>
                <a:ea typeface="+mn-ea"/>
                <a:cs typeface="+mn-cs"/>
              </a:rPr>
              <a:t>LUKE 3:23 (see other references)</a:t>
            </a:r>
          </a:p>
        </p:txBody>
      </p:sp>
      <p:sp>
        <p:nvSpPr>
          <p:cNvPr id="77827" name="Text Box 3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7828" name="Text Box 35"/>
          <p:cNvSpPr txBox="1">
            <a:spLocks noChangeArrowheads="1"/>
          </p:cNvSpPr>
          <p:nvPr/>
        </p:nvSpPr>
        <p:spPr bwMode="auto">
          <a:xfrm>
            <a:off x="8882063" y="55308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grpSp>
        <p:nvGrpSpPr>
          <p:cNvPr id="2" name="Group 39"/>
          <p:cNvGrpSpPr>
            <a:grpSpLocks/>
          </p:cNvGrpSpPr>
          <p:nvPr/>
        </p:nvGrpSpPr>
        <p:grpSpPr bwMode="auto">
          <a:xfrm>
            <a:off x="817563" y="947738"/>
            <a:ext cx="7537450" cy="1430337"/>
            <a:chOff x="515" y="597"/>
            <a:chExt cx="4748" cy="901"/>
          </a:xfrm>
        </p:grpSpPr>
        <p:sp>
          <p:nvSpPr>
            <p:cNvPr id="528420" name="Text Box 36"/>
            <p:cNvSpPr txBox="1">
              <a:spLocks noChangeArrowheads="1"/>
            </p:cNvSpPr>
            <p:nvPr/>
          </p:nvSpPr>
          <p:spPr bwMode="auto">
            <a:xfrm>
              <a:off x="515" y="597"/>
              <a:ext cx="4748" cy="64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solidFill>
                    <a:schemeClr val="folHlink"/>
                  </a:solidFill>
                  <a:ea typeface="+mn-ea"/>
                  <a:cs typeface="+mn-cs"/>
                </a:rPr>
                <a:t>Luke 3:23: “</a:t>
              </a:r>
              <a:r>
                <a:rPr lang="en-US" sz="2000" dirty="0" err="1">
                  <a:solidFill>
                    <a:schemeClr val="folHlink"/>
                  </a:solidFill>
                  <a:ea typeface="+mn-ea"/>
                  <a:cs typeface="+mn-cs"/>
                </a:rPr>
                <a:t>Jisu</a:t>
              </a:r>
              <a:r>
                <a:rPr lang="en-US" sz="2000" dirty="0">
                  <a:solidFill>
                    <a:schemeClr val="folHlink"/>
                  </a:solidFill>
                  <a:ea typeface="+mn-ea"/>
                  <a:cs typeface="+mn-cs"/>
                </a:rPr>
                <a:t> </a:t>
              </a:r>
              <a:r>
                <a:rPr lang="en-US" sz="2000" dirty="0" err="1">
                  <a:solidFill>
                    <a:schemeClr val="folHlink"/>
                  </a:solidFill>
                  <a:ea typeface="+mn-ea"/>
                  <a:cs typeface="+mn-cs"/>
                </a:rPr>
                <a:t>na</a:t>
              </a:r>
              <a:r>
                <a:rPr lang="en-US" sz="2000" dirty="0">
                  <a:solidFill>
                    <a:schemeClr val="folHlink"/>
                  </a:solidFill>
                  <a:ea typeface="+mn-ea"/>
                  <a:cs typeface="+mn-cs"/>
                </a:rPr>
                <a:t> </a:t>
              </a:r>
              <a:r>
                <a:rPr lang="en-US" sz="2000" dirty="0" err="1">
                  <a:solidFill>
                    <a:schemeClr val="folHlink"/>
                  </a:solidFill>
                  <a:ea typeface="+mn-ea"/>
                  <a:cs typeface="+mn-cs"/>
                </a:rPr>
                <a:t>ombo</a:t>
              </a:r>
              <a:r>
                <a:rPr lang="en-US" sz="2000" dirty="0">
                  <a:solidFill>
                    <a:schemeClr val="folHlink"/>
                  </a:solidFill>
                  <a:ea typeface="+mn-ea"/>
                  <a:cs typeface="+mn-cs"/>
                </a:rPr>
                <a:t> </a:t>
              </a:r>
              <a:r>
                <a:rPr lang="en-US" sz="2000" dirty="0" err="1">
                  <a:solidFill>
                    <a:schemeClr val="folHlink"/>
                  </a:solidFill>
                  <a:ea typeface="+mn-ea"/>
                  <a:cs typeface="+mn-cs"/>
                </a:rPr>
                <a:t>nzyu</a:t>
              </a:r>
              <a:r>
                <a:rPr lang="en-US" sz="2000" dirty="0">
                  <a:solidFill>
                    <a:schemeClr val="folHlink"/>
                  </a:solidFill>
                  <a:ea typeface="+mn-ea"/>
                  <a:cs typeface="+mn-cs"/>
                </a:rPr>
                <a:t> 30 </a:t>
              </a:r>
              <a:r>
                <a:rPr lang="en-US" sz="2000" dirty="0" err="1">
                  <a:solidFill>
                    <a:schemeClr val="folHlink"/>
                  </a:solidFill>
                  <a:ea typeface="+mn-ea"/>
                  <a:cs typeface="+mn-cs"/>
                </a:rPr>
                <a:t>haruma</a:t>
              </a:r>
              <a:r>
                <a:rPr lang="en-US" sz="2000" dirty="0">
                  <a:solidFill>
                    <a:schemeClr val="folHlink"/>
                  </a:solidFill>
                  <a:ea typeface="+mn-ea"/>
                  <a:cs typeface="+mn-cs"/>
                </a:rPr>
                <a:t> </a:t>
              </a:r>
              <a:r>
                <a:rPr lang="en-US" sz="2000" dirty="0" err="1">
                  <a:solidFill>
                    <a:schemeClr val="folHlink"/>
                  </a:solidFill>
                  <a:ea typeface="+mn-ea"/>
                  <a:cs typeface="+mn-cs"/>
                </a:rPr>
                <a:t>tssoale</a:t>
              </a:r>
              <a:r>
                <a:rPr lang="en-US" sz="2000" dirty="0">
                  <a:solidFill>
                    <a:schemeClr val="folHlink"/>
                  </a:solidFill>
                  <a:ea typeface="+mn-ea"/>
                  <a:cs typeface="+mn-cs"/>
                </a:rPr>
                <a:t>, elhi </a:t>
              </a:r>
              <a:r>
                <a:rPr lang="en-US" sz="2000" dirty="0" err="1">
                  <a:solidFill>
                    <a:schemeClr val="folHlink"/>
                  </a:solidFill>
                  <a:ea typeface="+mn-ea"/>
                  <a:cs typeface="+mn-cs"/>
                </a:rPr>
                <a:t>benkai</a:t>
              </a:r>
              <a:r>
                <a:rPr lang="en-US" sz="2000" dirty="0">
                  <a:solidFill>
                    <a:schemeClr val="folHlink"/>
                  </a:solidFill>
                  <a:ea typeface="+mn-ea"/>
                  <a:cs typeface="+mn-cs"/>
                </a:rPr>
                <a:t> </a:t>
              </a:r>
              <a:r>
                <a:rPr lang="en-US" sz="2000" dirty="0" err="1">
                  <a:solidFill>
                    <a:schemeClr val="folHlink"/>
                  </a:solidFill>
                  <a:ea typeface="+mn-ea"/>
                  <a:cs typeface="+mn-cs"/>
                </a:rPr>
                <a:t>tssocho</a:t>
              </a:r>
              <a:r>
                <a:rPr lang="en-US" sz="2000" dirty="0">
                  <a:solidFill>
                    <a:schemeClr val="folHlink"/>
                  </a:solidFill>
                  <a:ea typeface="+mn-ea"/>
                  <a:cs typeface="+mn-cs"/>
                </a:rPr>
                <a:t>. </a:t>
              </a:r>
              <a:r>
                <a:rPr lang="en-US" sz="2000" dirty="0" err="1">
                  <a:solidFill>
                    <a:srgbClr val="00FFFF"/>
                  </a:solidFill>
                  <a:ea typeface="+mn-ea"/>
                  <a:cs typeface="+mn-cs"/>
                </a:rPr>
                <a:t>Kyon</a:t>
              </a:r>
              <a:r>
                <a:rPr lang="en-US" sz="2000" dirty="0">
                  <a:solidFill>
                    <a:srgbClr val="00FFFF"/>
                  </a:solidFill>
                  <a:ea typeface="+mn-ea"/>
                  <a:cs typeface="+mn-cs"/>
                </a:rPr>
                <a:t> </a:t>
              </a:r>
              <a:r>
                <a:rPr lang="en-US" sz="2000" dirty="0" err="1">
                  <a:solidFill>
                    <a:srgbClr val="00FFFF"/>
                  </a:solidFill>
                  <a:ea typeface="+mn-ea"/>
                  <a:cs typeface="+mn-cs"/>
                </a:rPr>
                <a:t>na</a:t>
              </a:r>
              <a:r>
                <a:rPr lang="en-US" sz="2000" dirty="0">
                  <a:solidFill>
                    <a:srgbClr val="00FFFF"/>
                  </a:solidFill>
                  <a:ea typeface="+mn-ea"/>
                  <a:cs typeface="+mn-cs"/>
                </a:rPr>
                <a:t> </a:t>
              </a:r>
              <a:r>
                <a:rPr lang="en-US" sz="2000" dirty="0" err="1">
                  <a:solidFill>
                    <a:srgbClr val="00FFFF"/>
                  </a:solidFill>
                  <a:ea typeface="+mn-ea"/>
                  <a:cs typeface="+mn-cs"/>
                </a:rPr>
                <a:t>heto</a:t>
              </a:r>
              <a:r>
                <a:rPr lang="en-US" sz="2000" dirty="0">
                  <a:solidFill>
                    <a:srgbClr val="00FFFF"/>
                  </a:solidFill>
                  <a:ea typeface="+mn-ea"/>
                  <a:cs typeface="+mn-cs"/>
                </a:rPr>
                <a:t> </a:t>
              </a:r>
              <a:r>
                <a:rPr lang="en-US" sz="2000" dirty="0" err="1">
                  <a:solidFill>
                    <a:srgbClr val="00FFFF"/>
                  </a:solidFill>
                  <a:ea typeface="+mn-ea"/>
                  <a:cs typeface="+mn-cs"/>
                </a:rPr>
                <a:t>ombo</a:t>
              </a:r>
              <a:r>
                <a:rPr lang="en-US" sz="2000" dirty="0">
                  <a:solidFill>
                    <a:srgbClr val="00FFFF"/>
                  </a:solidFill>
                  <a:ea typeface="+mn-ea"/>
                  <a:cs typeface="+mn-cs"/>
                </a:rPr>
                <a:t> </a:t>
              </a:r>
              <a:r>
                <a:rPr lang="en-US" sz="2000" dirty="0" err="1">
                  <a:solidFill>
                    <a:srgbClr val="00FFFF"/>
                  </a:solidFill>
                  <a:ea typeface="+mn-ea"/>
                  <a:cs typeface="+mn-cs"/>
                </a:rPr>
                <a:t>nchumicho</a:t>
              </a:r>
              <a:r>
                <a:rPr lang="en-US" sz="2000" dirty="0">
                  <a:solidFill>
                    <a:schemeClr val="folHlink"/>
                  </a:solidFill>
                  <a:ea typeface="+mn-ea"/>
                  <a:cs typeface="+mn-cs"/>
                </a:rPr>
                <a:t>, </a:t>
              </a:r>
              <a:r>
                <a:rPr lang="en-US" sz="2000" dirty="0" err="1">
                  <a:solidFill>
                    <a:schemeClr val="folHlink"/>
                  </a:solidFill>
                  <a:ea typeface="+mn-ea"/>
                  <a:cs typeface="+mn-cs"/>
                </a:rPr>
                <a:t>ombo</a:t>
              </a:r>
              <a:r>
                <a:rPr lang="en-US" sz="2000" dirty="0">
                  <a:solidFill>
                    <a:schemeClr val="folHlink"/>
                  </a:solidFill>
                  <a:ea typeface="+mn-ea"/>
                  <a:cs typeface="+mn-cs"/>
                </a:rPr>
                <a:t> Joseph </a:t>
              </a:r>
              <a:r>
                <a:rPr lang="en-US" sz="2000" dirty="0" err="1">
                  <a:solidFill>
                    <a:schemeClr val="folHlink"/>
                  </a:solidFill>
                  <a:ea typeface="+mn-ea"/>
                  <a:cs typeface="+mn-cs"/>
                </a:rPr>
                <a:t>tsoe</a:t>
              </a:r>
              <a:r>
                <a:rPr lang="en-US" sz="2000" dirty="0">
                  <a:solidFill>
                    <a:schemeClr val="folHlink"/>
                  </a:solidFill>
                  <a:ea typeface="+mn-ea"/>
                  <a:cs typeface="+mn-cs"/>
                </a:rPr>
                <a:t> ji." (NIV)</a:t>
              </a:r>
            </a:p>
          </p:txBody>
        </p:sp>
        <p:sp>
          <p:nvSpPr>
            <p:cNvPr id="528421" name="Line 37"/>
            <p:cNvSpPr>
              <a:spLocks noChangeShapeType="1"/>
            </p:cNvSpPr>
            <p:nvPr/>
          </p:nvSpPr>
          <p:spPr bwMode="auto">
            <a:xfrm>
              <a:off x="1648" y="1498"/>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528422" name="Text Box 38"/>
          <p:cNvSpPr txBox="1">
            <a:spLocks noChangeArrowheads="1"/>
          </p:cNvSpPr>
          <p:nvPr/>
        </p:nvSpPr>
        <p:spPr bwMode="auto">
          <a:xfrm>
            <a:off x="836613" y="2719388"/>
            <a:ext cx="7727950" cy="255454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000" dirty="0">
                <a:solidFill>
                  <a:schemeClr val="folHlink"/>
                </a:solidFill>
                <a:ea typeface="+mn-ea"/>
                <a:cs typeface="+mn-cs"/>
              </a:rPr>
              <a:t>"</a:t>
            </a:r>
            <a:r>
              <a:rPr lang="en-US" sz="2000" dirty="0">
                <a:solidFill>
                  <a:srgbClr val="00FFFF"/>
                </a:solidFill>
                <a:ea typeface="+mn-ea"/>
                <a:cs typeface="+mn-cs"/>
              </a:rPr>
              <a:t>Luke jo Mary </a:t>
            </a:r>
            <a:r>
              <a:rPr lang="en-US" sz="2000" dirty="0" err="1">
                <a:solidFill>
                  <a:srgbClr val="00FFFF"/>
                </a:solidFill>
                <a:ea typeface="+mn-ea"/>
                <a:cs typeface="+mn-cs"/>
              </a:rPr>
              <a:t>lona</a:t>
            </a:r>
            <a:r>
              <a:rPr lang="en-US" sz="2000" dirty="0">
                <a:solidFill>
                  <a:srgbClr val="00FFFF"/>
                </a:solidFill>
                <a:ea typeface="+mn-ea"/>
                <a:cs typeface="+mn-cs"/>
              </a:rPr>
              <a:t> </a:t>
            </a:r>
            <a:r>
              <a:rPr lang="en-US" sz="2000" dirty="0" err="1">
                <a:solidFill>
                  <a:srgbClr val="00FFFF"/>
                </a:solidFill>
                <a:ea typeface="+mn-ea"/>
                <a:cs typeface="+mn-cs"/>
              </a:rPr>
              <a:t>chiuio</a:t>
            </a:r>
            <a:r>
              <a:rPr lang="en-US" sz="2000" dirty="0">
                <a:solidFill>
                  <a:srgbClr val="00FFFF"/>
                </a:solidFill>
                <a:ea typeface="+mn-ea"/>
                <a:cs typeface="+mn-cs"/>
              </a:rPr>
              <a:t> jiang </a:t>
            </a:r>
            <a:r>
              <a:rPr lang="en-US" sz="2000" dirty="0" err="1">
                <a:solidFill>
                  <a:srgbClr val="00FFFF"/>
                </a:solidFill>
                <a:ea typeface="+mn-ea"/>
                <a:cs typeface="+mn-cs"/>
              </a:rPr>
              <a:t>yana</a:t>
            </a:r>
            <a:r>
              <a:rPr lang="en-US" sz="2000" dirty="0">
                <a:solidFill>
                  <a:srgbClr val="00FFFF"/>
                </a:solidFill>
                <a:ea typeface="+mn-ea"/>
                <a:cs typeface="+mn-cs"/>
              </a:rPr>
              <a:t> </a:t>
            </a:r>
            <a:r>
              <a:rPr lang="en-US" sz="2000" dirty="0" err="1">
                <a:solidFill>
                  <a:srgbClr val="00FFFF"/>
                </a:solidFill>
                <a:ea typeface="+mn-ea"/>
                <a:cs typeface="+mn-cs"/>
              </a:rPr>
              <a:t>vancho</a:t>
            </a:r>
            <a:r>
              <a:rPr lang="en-US" sz="2000" dirty="0">
                <a:solidFill>
                  <a:srgbClr val="00FFFF"/>
                </a:solidFill>
                <a:ea typeface="+mn-ea"/>
                <a:cs typeface="+mn-cs"/>
              </a:rPr>
              <a:t>.</a:t>
            </a:r>
            <a:r>
              <a:rPr lang="en-US" sz="2000" dirty="0">
                <a:solidFill>
                  <a:schemeClr val="folHlink"/>
                </a:solidFill>
                <a:ea typeface="+mn-ea"/>
                <a:cs typeface="+mn-cs"/>
              </a:rPr>
              <a:t>  </a:t>
            </a:r>
            <a:r>
              <a:rPr lang="en-US" sz="2000" dirty="0" err="1">
                <a:solidFill>
                  <a:schemeClr val="folHlink"/>
                </a:solidFill>
                <a:ea typeface="+mn-ea"/>
                <a:cs typeface="+mn-cs"/>
              </a:rPr>
              <a:t>Oyi</a:t>
            </a:r>
            <a:r>
              <a:rPr lang="en-US" sz="2000" dirty="0">
                <a:solidFill>
                  <a:schemeClr val="folHlink"/>
                </a:solidFill>
                <a:ea typeface="+mn-ea"/>
                <a:cs typeface="+mn-cs"/>
              </a:rPr>
              <a:t> </a:t>
            </a:r>
            <a:r>
              <a:rPr lang="en-US" sz="2000" dirty="0" err="1">
                <a:solidFill>
                  <a:schemeClr val="folHlink"/>
                </a:solidFill>
                <a:ea typeface="+mn-ea"/>
                <a:cs typeface="+mn-cs"/>
              </a:rPr>
              <a:t>khophi</a:t>
            </a:r>
            <a:r>
              <a:rPr lang="en-US" sz="2000" dirty="0">
                <a:solidFill>
                  <a:schemeClr val="folHlink"/>
                </a:solidFill>
                <a:ea typeface="+mn-ea"/>
                <a:cs typeface="+mn-cs"/>
              </a:rPr>
              <a:t> </a:t>
            </a:r>
            <a:r>
              <a:rPr lang="en-US" sz="2000" dirty="0" err="1">
                <a:solidFill>
                  <a:schemeClr val="folHlink"/>
                </a:solidFill>
                <a:ea typeface="+mn-ea"/>
                <a:cs typeface="+mn-cs"/>
              </a:rPr>
              <a:t>elumoto</a:t>
            </a:r>
            <a:r>
              <a:rPr lang="en-US" sz="2000" dirty="0">
                <a:solidFill>
                  <a:schemeClr val="folHlink"/>
                </a:solidFill>
                <a:ea typeface="+mn-ea"/>
                <a:cs typeface="+mn-cs"/>
              </a:rPr>
              <a:t> </a:t>
            </a:r>
            <a:r>
              <a:rPr lang="en-US" sz="2000" dirty="0" err="1">
                <a:solidFill>
                  <a:schemeClr val="folHlink"/>
                </a:solidFill>
                <a:ea typeface="+mn-ea"/>
                <a:cs typeface="+mn-cs"/>
              </a:rPr>
              <a:t>na</a:t>
            </a:r>
            <a:r>
              <a:rPr lang="en-US" sz="2000" dirty="0">
                <a:solidFill>
                  <a:schemeClr val="folHlink"/>
                </a:solidFill>
                <a:ea typeface="+mn-ea"/>
                <a:cs typeface="+mn-cs"/>
              </a:rPr>
              <a:t> [</a:t>
            </a:r>
            <a:r>
              <a:rPr lang="en-US" sz="2000" dirty="0" err="1">
                <a:solidFill>
                  <a:schemeClr val="folHlink"/>
                </a:solidFill>
                <a:ea typeface="+mn-ea"/>
                <a:cs typeface="+mn-cs"/>
              </a:rPr>
              <a:t>kyon</a:t>
            </a:r>
            <a:r>
              <a:rPr lang="en-US" sz="2000" dirty="0">
                <a:solidFill>
                  <a:schemeClr val="folHlink"/>
                </a:solidFill>
                <a:ea typeface="+mn-ea"/>
                <a:cs typeface="+mn-cs"/>
              </a:rPr>
              <a:t> </a:t>
            </a:r>
            <a:r>
              <a:rPr lang="en-US" sz="2000" dirty="0" err="1">
                <a:solidFill>
                  <a:schemeClr val="folHlink"/>
                </a:solidFill>
                <a:ea typeface="+mn-ea"/>
                <a:cs typeface="+mn-cs"/>
              </a:rPr>
              <a:t>echumpo</a:t>
            </a:r>
            <a:r>
              <a:rPr lang="en-US" sz="2000" dirty="0">
                <a:solidFill>
                  <a:schemeClr val="folHlink"/>
                </a:solidFill>
                <a:ea typeface="+mn-ea"/>
                <a:cs typeface="+mn-cs"/>
              </a:rPr>
              <a:t> </a:t>
            </a:r>
            <a:r>
              <a:rPr lang="en-US" sz="2000" dirty="0" err="1">
                <a:solidFill>
                  <a:schemeClr val="folHlink"/>
                </a:solidFill>
                <a:ea typeface="+mn-ea"/>
                <a:cs typeface="+mn-cs"/>
              </a:rPr>
              <a:t>echumpo</a:t>
            </a:r>
            <a:r>
              <a:rPr lang="en-US" sz="2000" dirty="0">
                <a:solidFill>
                  <a:schemeClr val="folHlink"/>
                </a:solidFill>
                <a:ea typeface="+mn-ea"/>
                <a:cs typeface="+mn-cs"/>
              </a:rPr>
              <a:t> </a:t>
            </a:r>
            <a:r>
              <a:rPr lang="en-US" sz="2000" dirty="0" err="1">
                <a:solidFill>
                  <a:schemeClr val="folHlink"/>
                </a:solidFill>
                <a:ea typeface="+mn-ea"/>
                <a:cs typeface="+mn-cs"/>
              </a:rPr>
              <a:t>chungi</a:t>
            </a:r>
            <a:r>
              <a:rPr lang="en-US" sz="2000" dirty="0">
                <a:solidFill>
                  <a:schemeClr val="folHlink"/>
                </a:solidFill>
                <a:ea typeface="+mn-ea"/>
                <a:cs typeface="+mn-cs"/>
              </a:rPr>
              <a:t>] Luke jo Mary </a:t>
            </a:r>
            <a:r>
              <a:rPr lang="en-US" sz="2000" dirty="0" err="1">
                <a:solidFill>
                  <a:schemeClr val="folHlink"/>
                </a:solidFill>
                <a:ea typeface="+mn-ea"/>
                <a:cs typeface="+mn-cs"/>
              </a:rPr>
              <a:t>pochung</a:t>
            </a:r>
            <a:r>
              <a:rPr lang="en-US" sz="2000" dirty="0">
                <a:solidFill>
                  <a:schemeClr val="folHlink"/>
                </a:solidFill>
                <a:ea typeface="+mn-ea"/>
                <a:cs typeface="+mn-cs"/>
              </a:rPr>
              <a:t> jiang </a:t>
            </a:r>
            <a:r>
              <a:rPr lang="en-US" sz="2000" dirty="0" err="1">
                <a:solidFill>
                  <a:schemeClr val="folHlink"/>
                </a:solidFill>
                <a:ea typeface="+mn-ea"/>
                <a:cs typeface="+mn-cs"/>
              </a:rPr>
              <a:t>erancho</a:t>
            </a:r>
            <a:r>
              <a:rPr lang="en-US" sz="2000" dirty="0">
                <a:solidFill>
                  <a:schemeClr val="folHlink"/>
                </a:solidFill>
                <a:ea typeface="+mn-ea"/>
                <a:cs typeface="+mn-cs"/>
              </a:rPr>
              <a:t> to </a:t>
            </a:r>
            <a:r>
              <a:rPr lang="en-US" sz="2000" dirty="0" err="1">
                <a:solidFill>
                  <a:schemeClr val="folHlink"/>
                </a:solidFill>
                <a:ea typeface="+mn-ea"/>
                <a:cs typeface="+mn-cs"/>
              </a:rPr>
              <a:t>phyola</a:t>
            </a:r>
            <a:r>
              <a:rPr lang="en-US" sz="2000" dirty="0">
                <a:solidFill>
                  <a:schemeClr val="folHlink"/>
                </a:solidFill>
                <a:ea typeface="+mn-ea"/>
                <a:cs typeface="+mn-cs"/>
              </a:rPr>
              <a:t>, </a:t>
            </a:r>
            <a:r>
              <a:rPr lang="en-US" sz="2000" dirty="0" err="1">
                <a:solidFill>
                  <a:schemeClr val="folHlink"/>
                </a:solidFill>
                <a:ea typeface="+mn-ea"/>
                <a:cs typeface="+mn-cs"/>
              </a:rPr>
              <a:t>ompvu</a:t>
            </a:r>
            <a:r>
              <a:rPr lang="en-US" sz="2000" dirty="0">
                <a:solidFill>
                  <a:schemeClr val="folHlink"/>
                </a:solidFill>
                <a:ea typeface="+mn-ea"/>
                <a:cs typeface="+mn-cs"/>
              </a:rPr>
              <a:t> ha David </a:t>
            </a:r>
            <a:r>
              <a:rPr lang="en-US" sz="2000" dirty="0" err="1">
                <a:solidFill>
                  <a:schemeClr val="folHlink"/>
                </a:solidFill>
                <a:ea typeface="+mn-ea"/>
                <a:cs typeface="+mn-cs"/>
              </a:rPr>
              <a:t>pochung</a:t>
            </a:r>
            <a:r>
              <a:rPr lang="en-US" sz="2000" dirty="0">
                <a:solidFill>
                  <a:schemeClr val="folHlink"/>
                </a:solidFill>
                <a:ea typeface="+mn-ea"/>
                <a:cs typeface="+mn-cs"/>
              </a:rPr>
              <a:t> </a:t>
            </a:r>
            <a:r>
              <a:rPr lang="en-US" sz="2000" dirty="0" err="1">
                <a:solidFill>
                  <a:schemeClr val="folHlink"/>
                </a:solidFill>
                <a:ea typeface="+mn-ea"/>
                <a:cs typeface="+mn-cs"/>
              </a:rPr>
              <a:t>lona</a:t>
            </a:r>
            <a:r>
              <a:rPr lang="en-US" sz="2000" dirty="0">
                <a:solidFill>
                  <a:schemeClr val="folHlink"/>
                </a:solidFill>
                <a:ea typeface="+mn-ea"/>
                <a:cs typeface="+mn-cs"/>
              </a:rPr>
              <a:t> </a:t>
            </a:r>
            <a:r>
              <a:rPr lang="en-US" sz="2000" dirty="0" err="1">
                <a:solidFill>
                  <a:schemeClr val="folHlink"/>
                </a:solidFill>
                <a:ea typeface="+mn-ea"/>
                <a:cs typeface="+mn-cs"/>
              </a:rPr>
              <a:t>chiyicho</a:t>
            </a:r>
            <a:r>
              <a:rPr lang="en-US" sz="2000" dirty="0">
                <a:solidFill>
                  <a:schemeClr val="folHlink"/>
                </a:solidFill>
                <a:ea typeface="+mn-ea"/>
                <a:cs typeface="+mn-cs"/>
              </a:rPr>
              <a:t> to </a:t>
            </a:r>
            <a:r>
              <a:rPr lang="en-US" sz="2000" dirty="0" err="1">
                <a:solidFill>
                  <a:schemeClr val="folHlink"/>
                </a:solidFill>
                <a:ea typeface="+mn-ea"/>
                <a:cs typeface="+mn-cs"/>
              </a:rPr>
              <a:t>hojitsukona</a:t>
            </a:r>
            <a:r>
              <a:rPr lang="en-US" sz="2000" dirty="0">
                <a:solidFill>
                  <a:schemeClr val="folHlink"/>
                </a:solidFill>
                <a:ea typeface="+mn-ea"/>
                <a:cs typeface="+mn-cs"/>
              </a:rPr>
              <a:t> </a:t>
            </a:r>
            <a:r>
              <a:rPr lang="en-US" sz="2000" dirty="0" err="1">
                <a:solidFill>
                  <a:schemeClr val="folHlink"/>
                </a:solidFill>
                <a:ea typeface="+mn-ea"/>
                <a:cs typeface="+mn-cs"/>
              </a:rPr>
              <a:t>Jisu</a:t>
            </a:r>
            <a:r>
              <a:rPr lang="en-US" sz="2000" dirty="0">
                <a:solidFill>
                  <a:schemeClr val="folHlink"/>
                </a:solidFill>
                <a:ea typeface="+mn-ea"/>
                <a:cs typeface="+mn-cs"/>
              </a:rPr>
              <a:t> jo Joseph </a:t>
            </a:r>
            <a:r>
              <a:rPr lang="en-US" sz="2000" dirty="0" err="1">
                <a:solidFill>
                  <a:schemeClr val="folHlink"/>
                </a:solidFill>
                <a:ea typeface="+mn-ea"/>
                <a:cs typeface="+mn-cs"/>
              </a:rPr>
              <a:t>lona</a:t>
            </a:r>
            <a:r>
              <a:rPr lang="en-US" sz="2000" dirty="0">
                <a:solidFill>
                  <a:schemeClr val="folHlink"/>
                </a:solidFill>
                <a:ea typeface="+mn-ea"/>
                <a:cs typeface="+mn-cs"/>
              </a:rPr>
              <a:t> </a:t>
            </a:r>
            <a:r>
              <a:rPr lang="en-US" sz="2000" dirty="0" err="1">
                <a:solidFill>
                  <a:schemeClr val="folHlink"/>
                </a:solidFill>
                <a:ea typeface="+mn-ea"/>
                <a:cs typeface="+mn-cs"/>
              </a:rPr>
              <a:t>tae</a:t>
            </a:r>
            <a:r>
              <a:rPr lang="en-US" sz="2000" dirty="0">
                <a:solidFill>
                  <a:schemeClr val="folHlink"/>
                </a:solidFill>
                <a:ea typeface="+mn-ea"/>
                <a:cs typeface="+mn-cs"/>
              </a:rPr>
              <a:t> </a:t>
            </a:r>
            <a:r>
              <a:rPr lang="en-US" sz="2000" dirty="0" err="1">
                <a:solidFill>
                  <a:schemeClr val="folHlink"/>
                </a:solidFill>
                <a:ea typeface="+mn-ea"/>
                <a:cs typeface="+mn-cs"/>
              </a:rPr>
              <a:t>mek</a:t>
            </a:r>
            <a:r>
              <a:rPr lang="en-US" sz="2000" dirty="0">
                <a:solidFill>
                  <a:schemeClr val="folHlink"/>
                </a:solidFill>
                <a:ea typeface="+mn-ea"/>
                <a:cs typeface="+mn-cs"/>
              </a:rPr>
              <a:t> </a:t>
            </a:r>
            <a:r>
              <a:rPr lang="en-US" sz="2000" dirty="0" err="1">
                <a:solidFill>
                  <a:schemeClr val="folHlink"/>
                </a:solidFill>
                <a:ea typeface="+mn-ea"/>
                <a:cs typeface="+mn-cs"/>
              </a:rPr>
              <a:t>na</a:t>
            </a:r>
            <a:r>
              <a:rPr lang="en-US" sz="2000" dirty="0">
                <a:solidFill>
                  <a:schemeClr val="folHlink"/>
                </a:solidFill>
                <a:ea typeface="+mn-ea"/>
                <a:cs typeface="+mn-cs"/>
              </a:rPr>
              <a:t>, Mary </a:t>
            </a:r>
            <a:r>
              <a:rPr lang="en-US" sz="2000" dirty="0" err="1">
                <a:solidFill>
                  <a:schemeClr val="folHlink"/>
                </a:solidFill>
                <a:ea typeface="+mn-ea"/>
                <a:cs typeface="+mn-cs"/>
              </a:rPr>
              <a:t>thungoi</a:t>
            </a:r>
            <a:r>
              <a:rPr lang="en-US" sz="2000" dirty="0">
                <a:solidFill>
                  <a:schemeClr val="folHlink"/>
                </a:solidFill>
                <a:ea typeface="+mn-ea"/>
                <a:cs typeface="+mn-cs"/>
              </a:rPr>
              <a:t> </a:t>
            </a:r>
            <a:r>
              <a:rPr lang="en-US" sz="2000" dirty="0" err="1">
                <a:solidFill>
                  <a:schemeClr val="folHlink"/>
                </a:solidFill>
                <a:ea typeface="+mn-ea"/>
                <a:cs typeface="+mn-cs"/>
              </a:rPr>
              <a:t>na</a:t>
            </a:r>
            <a:r>
              <a:rPr lang="en-US" sz="2000" dirty="0">
                <a:solidFill>
                  <a:schemeClr val="folHlink"/>
                </a:solidFill>
                <a:ea typeface="+mn-ea"/>
                <a:cs typeface="+mn-cs"/>
              </a:rPr>
              <a:t> ha </a:t>
            </a:r>
            <a:r>
              <a:rPr lang="en-US" sz="2000" dirty="0" err="1">
                <a:solidFill>
                  <a:schemeClr val="folHlink"/>
                </a:solidFill>
                <a:ea typeface="+mn-ea"/>
                <a:cs typeface="+mn-cs"/>
              </a:rPr>
              <a:t>Shanchopvui</a:t>
            </a:r>
            <a:r>
              <a:rPr lang="en-US" sz="2000" dirty="0">
                <a:solidFill>
                  <a:schemeClr val="folHlink"/>
                </a:solidFill>
                <a:ea typeface="+mn-ea"/>
                <a:cs typeface="+mn-cs"/>
              </a:rPr>
              <a:t> </a:t>
            </a:r>
            <a:r>
              <a:rPr lang="en-US" sz="2000" dirty="0" err="1">
                <a:solidFill>
                  <a:schemeClr val="folHlink"/>
                </a:solidFill>
                <a:ea typeface="+mn-ea"/>
                <a:cs typeface="+mn-cs"/>
              </a:rPr>
              <a:t>etsov</a:t>
            </a:r>
            <a:r>
              <a:rPr lang="en-US" sz="2000" dirty="0">
                <a:solidFill>
                  <a:schemeClr val="folHlink"/>
                </a:solidFill>
                <a:ea typeface="+mn-ea"/>
                <a:cs typeface="+mn-cs"/>
              </a:rPr>
              <a:t> </a:t>
            </a:r>
            <a:r>
              <a:rPr lang="en-US" sz="2000" dirty="0" err="1">
                <a:solidFill>
                  <a:schemeClr val="folHlink"/>
                </a:solidFill>
                <a:ea typeface="+mn-ea"/>
                <a:cs typeface="+mn-cs"/>
              </a:rPr>
              <a:t>etum</a:t>
            </a:r>
            <a:r>
              <a:rPr lang="en-US" sz="2000" dirty="0">
                <a:solidFill>
                  <a:schemeClr val="folHlink"/>
                </a:solidFill>
                <a:ea typeface="+mn-ea"/>
                <a:cs typeface="+mn-cs"/>
              </a:rPr>
              <a:t> elan </a:t>
            </a:r>
            <a:r>
              <a:rPr lang="en-US" sz="2000" dirty="0" err="1">
                <a:solidFill>
                  <a:schemeClr val="folHlink"/>
                </a:solidFill>
                <a:ea typeface="+mn-ea"/>
                <a:cs typeface="+mn-cs"/>
              </a:rPr>
              <a:t>lia</a:t>
            </a:r>
            <a:r>
              <a:rPr lang="en-US" sz="2000" dirty="0">
                <a:solidFill>
                  <a:schemeClr val="folHlink"/>
                </a:solidFill>
                <a:ea typeface="+mn-ea"/>
                <a:cs typeface="+mn-cs"/>
              </a:rPr>
              <a:t> (</a:t>
            </a:r>
            <a:r>
              <a:rPr lang="en-US" sz="2000" dirty="0" err="1">
                <a:solidFill>
                  <a:schemeClr val="folHlink"/>
                </a:solidFill>
                <a:ea typeface="+mn-ea"/>
                <a:cs typeface="+mn-cs"/>
              </a:rPr>
              <a:t>ntioli</a:t>
            </a:r>
            <a:r>
              <a:rPr lang="en-US" sz="2000" dirty="0">
                <a:solidFill>
                  <a:schemeClr val="folHlink"/>
                </a:solidFill>
                <a:ea typeface="+mn-ea"/>
                <a:cs typeface="+mn-cs"/>
              </a:rPr>
              <a:t> la </a:t>
            </a:r>
            <a:r>
              <a:rPr lang="en-US" sz="2000" dirty="0" err="1">
                <a:solidFill>
                  <a:schemeClr val="folHlink"/>
                </a:solidFill>
                <a:ea typeface="+mn-ea"/>
                <a:cs typeface="+mn-cs"/>
              </a:rPr>
              <a:t>tona</a:t>
            </a:r>
            <a:r>
              <a:rPr lang="en-US" sz="2000" dirty="0">
                <a:solidFill>
                  <a:schemeClr val="folHlink"/>
                </a:solidFill>
                <a:ea typeface="+mn-ea"/>
                <a:cs typeface="+mn-cs"/>
              </a:rPr>
              <a:t>, </a:t>
            </a:r>
            <a:r>
              <a:rPr lang="en-US" sz="2000" dirty="0" err="1">
                <a:solidFill>
                  <a:schemeClr val="folHlink"/>
                </a:solidFill>
                <a:ea typeface="+mn-ea"/>
                <a:cs typeface="+mn-cs"/>
              </a:rPr>
              <a:t>ombo</a:t>
            </a:r>
            <a:r>
              <a:rPr lang="en-US" sz="2000" dirty="0">
                <a:solidFill>
                  <a:schemeClr val="folHlink"/>
                </a:solidFill>
                <a:ea typeface="+mn-ea"/>
                <a:cs typeface="+mn-cs"/>
              </a:rPr>
              <a:t> </a:t>
            </a:r>
            <a:r>
              <a:rPr lang="en-US" sz="2000" dirty="0" err="1">
                <a:solidFill>
                  <a:schemeClr val="folHlink"/>
                </a:solidFill>
                <a:ea typeface="+mn-ea"/>
                <a:cs typeface="+mn-cs"/>
              </a:rPr>
              <a:t>otsoi</a:t>
            </a:r>
            <a:r>
              <a:rPr lang="en-US" sz="2000" dirty="0">
                <a:solidFill>
                  <a:schemeClr val="folHlink"/>
                </a:solidFill>
                <a:ea typeface="+mn-ea"/>
                <a:cs typeface="+mn-cs"/>
              </a:rPr>
              <a:t> </a:t>
            </a:r>
            <a:r>
              <a:rPr lang="en-US" sz="2000" dirty="0" err="1">
                <a:solidFill>
                  <a:schemeClr val="folHlink"/>
                </a:solidFill>
                <a:ea typeface="+mn-ea"/>
                <a:cs typeface="+mn-cs"/>
              </a:rPr>
              <a:t>eramo</a:t>
            </a:r>
            <a:r>
              <a:rPr lang="en-US" sz="2000" dirty="0">
                <a:solidFill>
                  <a:schemeClr val="folHlink"/>
                </a:solidFill>
                <a:ea typeface="+mn-ea"/>
                <a:cs typeface="+mn-cs"/>
              </a:rPr>
              <a:t> ji </a:t>
            </a:r>
            <a:r>
              <a:rPr lang="en-US" sz="2000" dirty="0" err="1">
                <a:solidFill>
                  <a:schemeClr val="folHlink"/>
                </a:solidFill>
                <a:ea typeface="+mn-ea"/>
                <a:cs typeface="+mn-cs"/>
              </a:rPr>
              <a:t>tssocho</a:t>
            </a:r>
            <a:r>
              <a:rPr lang="en-US" sz="2000" dirty="0">
                <a:solidFill>
                  <a:schemeClr val="folHlink"/>
                </a:solidFill>
                <a:ea typeface="+mn-ea"/>
                <a:cs typeface="+mn-cs"/>
              </a:rPr>
              <a:t>)."</a:t>
            </a:r>
          </a:p>
          <a:p>
            <a:pPr algn="r">
              <a:spcBef>
                <a:spcPct val="50000"/>
              </a:spcBef>
              <a:defRPr/>
            </a:pPr>
            <a:r>
              <a:rPr lang="en-US" dirty="0">
                <a:solidFill>
                  <a:srgbClr val="00FFFF"/>
                </a:solidFill>
                <a:ea typeface="+mn-ea"/>
                <a:cs typeface="+mn-cs"/>
              </a:rPr>
              <a:t>              Louis </a:t>
            </a:r>
            <a:r>
              <a:rPr lang="en-US" dirty="0" err="1">
                <a:solidFill>
                  <a:srgbClr val="00FFFF"/>
                </a:solidFill>
                <a:ea typeface="+mn-ea"/>
                <a:cs typeface="+mn-cs"/>
              </a:rPr>
              <a:t>Barbieri</a:t>
            </a:r>
            <a:r>
              <a:rPr lang="en-US" dirty="0">
                <a:solidFill>
                  <a:srgbClr val="00FFFF"/>
                </a:solidFill>
                <a:ea typeface="+mn-ea"/>
                <a:cs typeface="+mn-cs"/>
              </a:rPr>
              <a:t>, </a:t>
            </a:r>
            <a:r>
              <a:rPr lang="en-US" i="1" dirty="0">
                <a:solidFill>
                  <a:srgbClr val="00FFFF"/>
                </a:solidFill>
                <a:ea typeface="+mn-ea"/>
                <a:cs typeface="+mn-cs"/>
              </a:rPr>
              <a:t>The Bible Knowledge Commentary, eds. John Walvoord &amp; Roy Zuck (Victor Books, 1983), 212.</a:t>
            </a:r>
          </a:p>
        </p:txBody>
      </p:sp>
      <p:sp>
        <p:nvSpPr>
          <p:cNvPr id="77831" name="Text Box 4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8425" name="Rectangle 4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8428" name="Rectangle 4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32</a:t>
            </a:r>
          </a:p>
        </p:txBody>
      </p:sp>
      <p:sp>
        <p:nvSpPr>
          <p:cNvPr id="77834" name="Text Box 46"/>
          <p:cNvSpPr txBox="1">
            <a:spLocks noChangeArrowheads="1"/>
          </p:cNvSpPr>
          <p:nvPr/>
        </p:nvSpPr>
        <p:spPr bwMode="auto">
          <a:xfrm>
            <a:off x="858996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4" name="Rectangle 8">
            <a:extLst>
              <a:ext uri="{FF2B5EF4-FFF2-40B4-BE49-F238E27FC236}">
                <a16:creationId xmlns:a16="http://schemas.microsoft.com/office/drawing/2014/main" id="{B35F1F4A-8EDA-4014-83EC-010136FD6E70}"/>
              </a:ext>
            </a:extLst>
          </p:cNvPr>
          <p:cNvSpPr>
            <a:spLocks noChangeArrowheads="1"/>
          </p:cNvSpPr>
          <p:nvPr/>
        </p:nvSpPr>
        <p:spPr bwMode="auto">
          <a:xfrm>
            <a:off x="0" y="177800"/>
            <a:ext cx="9144000" cy="68634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DAVID LONA CHIYIO JIANG:</a:t>
            </a:r>
            <a:r>
              <a:rPr lang="en-US" sz="1800" dirty="0">
                <a:solidFill>
                  <a:schemeClr val="folHlink"/>
                </a:solidFill>
                <a:latin typeface="Times New Roman" charset="0"/>
              </a:rPr>
              <a:t>  </a:t>
            </a:r>
            <a:r>
              <a:rPr lang="pl-PL" sz="2400" dirty="0">
                <a:solidFill>
                  <a:schemeClr val="folHlink"/>
                </a:solidFill>
                <a:latin typeface="Times New Roman" charset="0"/>
              </a:rPr>
              <a:t>Jisu Christa Roza Pochung ji</a:t>
            </a:r>
            <a:r>
              <a:rPr lang="en-US" sz="2400" dirty="0">
                <a:solidFill>
                  <a:schemeClr val="folHlink"/>
                </a:solidFill>
                <a:latin typeface="Times New Roman" charset="0"/>
              </a:rPr>
              <a:t>*</a:t>
            </a:r>
            <a:endParaRPr lang="pl-PL" sz="2400" dirty="0">
              <a:solidFill>
                <a:schemeClr val="folHlink"/>
              </a:solidFill>
              <a:latin typeface="Times New Roman" charset="0"/>
            </a:endParaRPr>
          </a:p>
          <a:p>
            <a:pPr algn="ctr">
              <a:lnSpc>
                <a:spcPct val="70000"/>
              </a:lnSpc>
              <a:spcBef>
                <a:spcPct val="50000"/>
              </a:spcBef>
              <a:defRPr/>
            </a:pPr>
            <a:endParaRPr lang="en-US" sz="1800" dirty="0">
              <a:solidFill>
                <a:schemeClr val="folHlink"/>
              </a:solidFill>
              <a:latin typeface="Times New Roman"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fade">
                                      <p:cBhvr>
                                        <p:cTn id="12" dur="10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594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359428"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59430"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DAVID       BATHSHEBA</a:t>
            </a:r>
          </a:p>
        </p:txBody>
      </p:sp>
      <p:sp>
        <p:nvSpPr>
          <p:cNvPr id="3594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36"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37"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42"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43"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45"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 NATHAN    SOLOMON</a:t>
            </a:r>
          </a:p>
        </p:txBody>
      </p:sp>
      <p:sp>
        <p:nvSpPr>
          <p:cNvPr id="359446"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5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MARY          JOSEPH</a:t>
            </a:r>
          </a:p>
        </p:txBody>
      </p:sp>
      <p:sp>
        <p:nvSpPr>
          <p:cNvPr id="359453"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54" name="Line 30"/>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55" name="Line 31"/>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56" name="Line 32"/>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57" name="Line 33"/>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58" name="AutoShape 34"/>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59459" name="AutoShape 35"/>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59462" name="Line 38"/>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66" name="Text Box 42"/>
          <p:cNvSpPr txBox="1">
            <a:spLocks noChangeArrowheads="1"/>
          </p:cNvSpPr>
          <p:nvPr/>
        </p:nvSpPr>
        <p:spPr bwMode="auto">
          <a:xfrm>
            <a:off x="365125" y="20558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ea typeface="+mn-ea"/>
              <a:cs typeface="+mn-cs"/>
            </a:endParaRPr>
          </a:p>
        </p:txBody>
      </p:sp>
      <p:sp>
        <p:nvSpPr>
          <p:cNvPr id="359468" name="Text Box 44"/>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rgbClr val="FFFFFF"/>
                </a:solidFill>
                <a:latin typeface="Times" charset="0"/>
              </a:rPr>
              <a:t>ABRAHAM</a:t>
            </a:r>
            <a:endParaRPr lang="en-US" sz="2400" dirty="0">
              <a:solidFill>
                <a:srgbClr val="FFFFFF"/>
              </a:solidFill>
              <a:latin typeface="Times" charset="0"/>
            </a:endParaRPr>
          </a:p>
        </p:txBody>
      </p:sp>
      <p:sp>
        <p:nvSpPr>
          <p:cNvPr id="79904" name="Text Box 45"/>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9905" name="Text Box 4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9472" name="Rectangle 4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59477" name="Text Box 53"/>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dirty="0">
                <a:solidFill>
                  <a:schemeClr val="folHlink"/>
                </a:solidFill>
                <a:ea typeface="+mn-ea"/>
                <a:cs typeface="+mn-cs"/>
              </a:rPr>
              <a:t>Mathew 1:16</a:t>
            </a:r>
          </a:p>
        </p:txBody>
      </p:sp>
      <p:sp>
        <p:nvSpPr>
          <p:cNvPr id="359478" name="Rectangle 54"/>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59479" name="Rectangle 5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33</a:t>
            </a:r>
          </a:p>
        </p:txBody>
      </p:sp>
      <p:grpSp>
        <p:nvGrpSpPr>
          <p:cNvPr id="79911" name="Group 57"/>
          <p:cNvGrpSpPr>
            <a:grpSpLocks/>
          </p:cNvGrpSpPr>
          <p:nvPr/>
        </p:nvGrpSpPr>
        <p:grpSpPr bwMode="auto">
          <a:xfrm>
            <a:off x="4438650" y="3343275"/>
            <a:ext cx="1684338" cy="182563"/>
            <a:chOff x="2796" y="2106"/>
            <a:chExt cx="1061" cy="115"/>
          </a:xfrm>
        </p:grpSpPr>
        <p:sp>
          <p:nvSpPr>
            <p:cNvPr id="359482" name="Line 58"/>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83" name="Line 59"/>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9484" name="Line 60"/>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44" name="Text Box 30">
            <a:extLst>
              <a:ext uri="{FF2B5EF4-FFF2-40B4-BE49-F238E27FC236}">
                <a16:creationId xmlns:a16="http://schemas.microsoft.com/office/drawing/2014/main" id="{7F99E8F1-0DE9-4887-A20C-CC9306582258}"/>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err="1"/>
              <a:t>Potsow</a:t>
            </a:r>
            <a:r>
              <a:rPr lang="en-US" dirty="0"/>
              <a:t> Yi </a:t>
            </a:r>
            <a:r>
              <a:rPr lang="en-US" dirty="0" err="1"/>
              <a:t>Kvulo</a:t>
            </a:r>
            <a:r>
              <a:rPr lang="en-US" dirty="0"/>
              <a:t> </a:t>
            </a:r>
            <a:r>
              <a:rPr lang="en-US" dirty="0" err="1"/>
              <a:t>Erani</a:t>
            </a:r>
            <a:r>
              <a:rPr lang="en-US" dirty="0"/>
              <a:t> Lia</a:t>
            </a:r>
            <a:r>
              <a:rPr lang="en-US" dirty="0">
                <a:ea typeface="+mn-ea"/>
                <a:cs typeface="+mn-cs"/>
              </a:rPr>
              <a:t>:</a:t>
            </a:r>
          </a:p>
        </p:txBody>
      </p:sp>
      <p:sp>
        <p:nvSpPr>
          <p:cNvPr id="45" name="Rectangle 8">
            <a:extLst>
              <a:ext uri="{FF2B5EF4-FFF2-40B4-BE49-F238E27FC236}">
                <a16:creationId xmlns:a16="http://schemas.microsoft.com/office/drawing/2014/main" id="{59801909-8CAE-44E8-BDCA-3819B27997AD}"/>
              </a:ext>
            </a:extLst>
          </p:cNvPr>
          <p:cNvSpPr>
            <a:spLocks noChangeArrowheads="1"/>
          </p:cNvSpPr>
          <p:nvPr/>
        </p:nvSpPr>
        <p:spPr bwMode="auto">
          <a:xfrm>
            <a:off x="0" y="177800"/>
            <a:ext cx="9144000" cy="68634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DAVID LONA CHIYIO JIANG:</a:t>
            </a:r>
            <a:r>
              <a:rPr lang="en-US" sz="1800" dirty="0">
                <a:solidFill>
                  <a:schemeClr val="folHlink"/>
                </a:solidFill>
                <a:latin typeface="Times New Roman" charset="0"/>
              </a:rPr>
              <a:t>  </a:t>
            </a:r>
            <a:r>
              <a:rPr lang="pl-PL" sz="2400" dirty="0">
                <a:solidFill>
                  <a:schemeClr val="folHlink"/>
                </a:solidFill>
                <a:latin typeface="Times New Roman" charset="0"/>
              </a:rPr>
              <a:t>Jisu Christa Roza Pochung ji</a:t>
            </a:r>
            <a:r>
              <a:rPr lang="en-US" sz="2400" dirty="0">
                <a:solidFill>
                  <a:schemeClr val="folHlink"/>
                </a:solidFill>
                <a:latin typeface="Times New Roman" charset="0"/>
              </a:rPr>
              <a:t>*</a:t>
            </a:r>
            <a:endParaRPr lang="pl-PL" sz="2400" dirty="0">
              <a:solidFill>
                <a:schemeClr val="folHlink"/>
              </a:solidFill>
              <a:latin typeface="Times New Roman" charset="0"/>
            </a:endParaRPr>
          </a:p>
          <a:p>
            <a:pPr algn="ctr">
              <a:lnSpc>
                <a:spcPct val="70000"/>
              </a:lnSpc>
              <a:spcBef>
                <a:spcPct val="50000"/>
              </a:spcBef>
              <a:defRPr/>
            </a:pPr>
            <a:endParaRPr lang="en-US" sz="1800" dirty="0">
              <a:solidFill>
                <a:schemeClr val="folHlink"/>
              </a:solidFill>
              <a:latin typeface="Times New Roman" charset="0"/>
            </a:endParaRPr>
          </a:p>
        </p:txBody>
      </p:sp>
      <p:sp>
        <p:nvSpPr>
          <p:cNvPr id="46" name="Text Box 50">
            <a:extLst>
              <a:ext uri="{FF2B5EF4-FFF2-40B4-BE49-F238E27FC236}">
                <a16:creationId xmlns:a16="http://schemas.microsoft.com/office/drawing/2014/main" id="{205296AC-7DA2-42F7-AF16-CC6A27301437}"/>
              </a:ext>
            </a:extLst>
          </p:cNvPr>
          <p:cNvSpPr txBox="1">
            <a:spLocks noChangeArrowheads="1"/>
          </p:cNvSpPr>
          <p:nvPr/>
        </p:nvSpPr>
        <p:spPr bwMode="auto">
          <a:xfrm>
            <a:off x="50800" y="2895600"/>
            <a:ext cx="2741613"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*ELUM TERITOKI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42905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429060"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429062"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DAVID       BATHSHEBA</a:t>
            </a:r>
          </a:p>
        </p:txBody>
      </p:sp>
      <p:sp>
        <p:nvSpPr>
          <p:cNvPr id="429063"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65"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67"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68"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69"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7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72"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77"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 NATHAN    SOLOMON</a:t>
            </a:r>
          </a:p>
        </p:txBody>
      </p:sp>
      <p:sp>
        <p:nvSpPr>
          <p:cNvPr id="429078"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82"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MARY          JOSEPH</a:t>
            </a:r>
          </a:p>
        </p:txBody>
      </p:sp>
      <p:sp>
        <p:nvSpPr>
          <p:cNvPr id="429083" name="Line 27"/>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84" name="Line 2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85" name="Line 29"/>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86" name="Line 30"/>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87" name="Line 31"/>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88" name="Line 32"/>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89" name="AutoShape 33"/>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9090" name="AutoShape 34"/>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nvGrpSpPr>
          <p:cNvPr id="2" name="Group 42"/>
          <p:cNvGrpSpPr>
            <a:grpSpLocks/>
          </p:cNvGrpSpPr>
          <p:nvPr/>
        </p:nvGrpSpPr>
        <p:grpSpPr bwMode="auto">
          <a:xfrm>
            <a:off x="3898900" y="5840413"/>
            <a:ext cx="3429000" cy="915987"/>
            <a:chOff x="2456" y="3679"/>
            <a:chExt cx="2160" cy="577"/>
          </a:xfrm>
        </p:grpSpPr>
        <p:sp>
          <p:nvSpPr>
            <p:cNvPr id="429091"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92" name="Text Box 36"/>
            <p:cNvSpPr txBox="1">
              <a:spLocks noChangeArrowheads="1"/>
            </p:cNvSpPr>
            <p:nvPr/>
          </p:nvSpPr>
          <p:spPr bwMode="auto">
            <a:xfrm>
              <a:off x="2456" y="3929"/>
              <a:ext cx="2160" cy="3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dirty="0">
                  <a:latin typeface="Times" charset="0"/>
                </a:rPr>
                <a:t>JISU KHRISTA</a:t>
              </a:r>
              <a:endParaRPr lang="en-US" sz="2800" dirty="0">
                <a:solidFill>
                  <a:schemeClr val="folHlink"/>
                </a:solidFill>
                <a:latin typeface="Times" charset="0"/>
              </a:endParaRPr>
            </a:p>
          </p:txBody>
        </p:sp>
      </p:grpSp>
      <p:sp>
        <p:nvSpPr>
          <p:cNvPr id="429093" name="Line 37"/>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97" name="Text Box 41"/>
          <p:cNvSpPr txBox="1">
            <a:spLocks noChangeArrowheads="1"/>
          </p:cNvSpPr>
          <p:nvPr/>
        </p:nvSpPr>
        <p:spPr bwMode="auto">
          <a:xfrm>
            <a:off x="339725" y="20304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ea typeface="+mn-ea"/>
              <a:cs typeface="+mn-cs"/>
            </a:endParaRPr>
          </a:p>
        </p:txBody>
      </p:sp>
      <p:sp>
        <p:nvSpPr>
          <p:cNvPr id="429100" name="Text Box 44"/>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rgbClr val="FFFFFF"/>
                </a:solidFill>
                <a:latin typeface="Times" charset="0"/>
              </a:rPr>
              <a:t>ABRAHAM</a:t>
            </a:r>
            <a:endParaRPr lang="en-US" sz="2400" dirty="0">
              <a:solidFill>
                <a:srgbClr val="FFFFFF"/>
              </a:solidFill>
              <a:latin typeface="Times" charset="0"/>
            </a:endParaRPr>
          </a:p>
        </p:txBody>
      </p:sp>
      <p:sp>
        <p:nvSpPr>
          <p:cNvPr id="81949" name="Text Box 45"/>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1950" name="Text Box 46"/>
          <p:cNvSpPr txBox="1">
            <a:spLocks noChangeArrowheads="1"/>
          </p:cNvSpPr>
          <p:nvPr/>
        </p:nvSpPr>
        <p:spPr bwMode="auto">
          <a:xfrm>
            <a:off x="8902700" y="45910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81951" name="Text Box 4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9104" name="Rectangle 4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29109" name="Text Box 53"/>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dirty="0">
                <a:solidFill>
                  <a:schemeClr val="folHlink"/>
                </a:solidFill>
                <a:ea typeface="+mn-ea"/>
                <a:cs typeface="+mn-cs"/>
              </a:rPr>
              <a:t>Mathew 1:16</a:t>
            </a:r>
          </a:p>
        </p:txBody>
      </p:sp>
      <p:sp>
        <p:nvSpPr>
          <p:cNvPr id="429110" name="Rectangle 54"/>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9111" name="Rectangle 5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34</a:t>
            </a:r>
          </a:p>
        </p:txBody>
      </p:sp>
      <p:sp>
        <p:nvSpPr>
          <p:cNvPr id="81957" name="Text Box 57"/>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grpSp>
        <p:nvGrpSpPr>
          <p:cNvPr id="81958" name="Group 58"/>
          <p:cNvGrpSpPr>
            <a:grpSpLocks/>
          </p:cNvGrpSpPr>
          <p:nvPr/>
        </p:nvGrpSpPr>
        <p:grpSpPr bwMode="auto">
          <a:xfrm>
            <a:off x="4438650" y="3343275"/>
            <a:ext cx="1684338" cy="182563"/>
            <a:chOff x="2796" y="2106"/>
            <a:chExt cx="1061" cy="115"/>
          </a:xfrm>
        </p:grpSpPr>
        <p:sp>
          <p:nvSpPr>
            <p:cNvPr id="429115" name="Line 59"/>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116" name="Line 60"/>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117" name="Line 61"/>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429118" name="AutoShape 62"/>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9074"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9075"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8" name="Text Box 30">
            <a:extLst>
              <a:ext uri="{FF2B5EF4-FFF2-40B4-BE49-F238E27FC236}">
                <a16:creationId xmlns:a16="http://schemas.microsoft.com/office/drawing/2014/main" id="{66EEA0C5-426A-42D4-A141-3B2FDF2A0DC9}"/>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err="1"/>
              <a:t>Potsow</a:t>
            </a:r>
            <a:r>
              <a:rPr lang="en-US" dirty="0"/>
              <a:t> Yi </a:t>
            </a:r>
            <a:r>
              <a:rPr lang="en-US" dirty="0" err="1"/>
              <a:t>Kvulo</a:t>
            </a:r>
            <a:r>
              <a:rPr lang="en-US" dirty="0"/>
              <a:t> </a:t>
            </a:r>
            <a:r>
              <a:rPr lang="en-US" dirty="0" err="1"/>
              <a:t>Erani</a:t>
            </a:r>
            <a:r>
              <a:rPr lang="en-US" dirty="0"/>
              <a:t> Lia</a:t>
            </a:r>
            <a:r>
              <a:rPr lang="en-US" dirty="0">
                <a:ea typeface="+mn-ea"/>
                <a:cs typeface="+mn-cs"/>
              </a:rPr>
              <a:t>:</a:t>
            </a:r>
          </a:p>
        </p:txBody>
      </p:sp>
      <p:sp>
        <p:nvSpPr>
          <p:cNvPr id="49" name="Rectangle 8">
            <a:extLst>
              <a:ext uri="{FF2B5EF4-FFF2-40B4-BE49-F238E27FC236}">
                <a16:creationId xmlns:a16="http://schemas.microsoft.com/office/drawing/2014/main" id="{830DBC36-0A05-456A-8FD5-9AFE5A0E693C}"/>
              </a:ext>
            </a:extLst>
          </p:cNvPr>
          <p:cNvSpPr>
            <a:spLocks noChangeArrowheads="1"/>
          </p:cNvSpPr>
          <p:nvPr/>
        </p:nvSpPr>
        <p:spPr bwMode="auto">
          <a:xfrm>
            <a:off x="0" y="177800"/>
            <a:ext cx="9144000" cy="68634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DAVID LONA CHIYIO JIANG:</a:t>
            </a:r>
            <a:r>
              <a:rPr lang="en-US" sz="1800" dirty="0">
                <a:solidFill>
                  <a:schemeClr val="folHlink"/>
                </a:solidFill>
                <a:latin typeface="Times New Roman" charset="0"/>
              </a:rPr>
              <a:t>  </a:t>
            </a:r>
            <a:r>
              <a:rPr lang="pl-PL" sz="2400" dirty="0">
                <a:solidFill>
                  <a:schemeClr val="folHlink"/>
                </a:solidFill>
                <a:latin typeface="Times New Roman" charset="0"/>
              </a:rPr>
              <a:t>Jisu Christa Roza Pochung ji</a:t>
            </a:r>
            <a:r>
              <a:rPr lang="en-US" sz="2400" dirty="0">
                <a:solidFill>
                  <a:schemeClr val="folHlink"/>
                </a:solidFill>
                <a:latin typeface="Times New Roman" charset="0"/>
              </a:rPr>
              <a:t>*</a:t>
            </a:r>
            <a:endParaRPr lang="pl-PL" sz="2400" dirty="0">
              <a:solidFill>
                <a:schemeClr val="folHlink"/>
              </a:solidFill>
              <a:latin typeface="Times New Roman" charset="0"/>
            </a:endParaRPr>
          </a:p>
          <a:p>
            <a:pPr algn="ctr">
              <a:lnSpc>
                <a:spcPct val="70000"/>
              </a:lnSpc>
              <a:spcBef>
                <a:spcPct val="50000"/>
              </a:spcBef>
              <a:defRPr/>
            </a:pPr>
            <a:endParaRPr lang="en-US" sz="1800" dirty="0">
              <a:solidFill>
                <a:schemeClr val="folHlink"/>
              </a:solidFill>
              <a:latin typeface="Times New Roman" charset="0"/>
            </a:endParaRPr>
          </a:p>
        </p:txBody>
      </p:sp>
      <p:sp>
        <p:nvSpPr>
          <p:cNvPr id="50" name="Text Box 50">
            <a:extLst>
              <a:ext uri="{FF2B5EF4-FFF2-40B4-BE49-F238E27FC236}">
                <a16:creationId xmlns:a16="http://schemas.microsoft.com/office/drawing/2014/main" id="{DD50FA2C-AD75-4320-811D-A1BC756C78AD}"/>
              </a:ext>
            </a:extLst>
          </p:cNvPr>
          <p:cNvSpPr txBox="1">
            <a:spLocks noChangeArrowheads="1"/>
          </p:cNvSpPr>
          <p:nvPr/>
        </p:nvSpPr>
        <p:spPr bwMode="auto">
          <a:xfrm>
            <a:off x="50800" y="2895600"/>
            <a:ext cx="2741613"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*ELUM TERITOKI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584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358404"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58406"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DAVID       BATHSHEBA</a:t>
            </a:r>
          </a:p>
        </p:txBody>
      </p:sp>
      <p:sp>
        <p:nvSpPr>
          <p:cNvPr id="3584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12"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13"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21"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 NATHAN    SOLOMON</a:t>
            </a:r>
          </a:p>
        </p:txBody>
      </p:sp>
      <p:sp>
        <p:nvSpPr>
          <p:cNvPr id="358422"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2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MARY          JOSEPH</a:t>
            </a:r>
          </a:p>
        </p:txBody>
      </p:sp>
      <p:grpSp>
        <p:nvGrpSpPr>
          <p:cNvPr id="2" name="Group 43"/>
          <p:cNvGrpSpPr>
            <a:grpSpLocks/>
          </p:cNvGrpSpPr>
          <p:nvPr/>
        </p:nvGrpSpPr>
        <p:grpSpPr bwMode="auto">
          <a:xfrm>
            <a:off x="2023871" y="4287838"/>
            <a:ext cx="3138487" cy="847725"/>
            <a:chOff x="1287" y="2701"/>
            <a:chExt cx="1977" cy="534"/>
          </a:xfrm>
        </p:grpSpPr>
        <p:sp>
          <p:nvSpPr>
            <p:cNvPr id="358427" name="Text Box 27"/>
            <p:cNvSpPr txBox="1">
              <a:spLocks noChangeArrowheads="1"/>
            </p:cNvSpPr>
            <p:nvPr/>
          </p:nvSpPr>
          <p:spPr bwMode="auto">
            <a:xfrm>
              <a:off x="1287" y="2793"/>
              <a:ext cx="1977"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2400" dirty="0">
                  <a:solidFill>
                    <a:srgbClr val="FFFFFF"/>
                  </a:solidFill>
                  <a:latin typeface="Times" charset="0"/>
                </a:rPr>
                <a:t>WOPAN Elan ji</a:t>
              </a:r>
            </a:p>
            <a:p>
              <a:pPr algn="ctr">
                <a:lnSpc>
                  <a:spcPct val="50000"/>
                </a:lnSpc>
                <a:spcBef>
                  <a:spcPct val="50000"/>
                </a:spcBef>
                <a:defRPr/>
              </a:pPr>
              <a:r>
                <a:rPr lang="en-US" sz="2400" dirty="0">
                  <a:solidFill>
                    <a:srgbClr val="FFFFFF"/>
                  </a:solidFill>
                  <a:latin typeface="Times" charset="0"/>
                </a:rPr>
                <a:t>Luke 3:23-38</a:t>
              </a:r>
            </a:p>
          </p:txBody>
        </p:sp>
        <p:sp>
          <p:nvSpPr>
            <p:cNvPr id="35842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b="0">
                <a:solidFill>
                  <a:srgbClr val="FFFFFF"/>
                </a:solidFill>
                <a:latin typeface="Times New Roman" charset="0"/>
                <a:ea typeface="+mn-ea"/>
                <a:cs typeface="+mn-cs"/>
              </a:endParaRPr>
            </a:p>
          </p:txBody>
        </p:sp>
      </p:grpSp>
      <p:sp>
        <p:nvSpPr>
          <p:cNvPr id="35843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nvGrpSpPr>
          <p:cNvPr id="3" name="Group 44"/>
          <p:cNvGrpSpPr>
            <a:grpSpLocks/>
          </p:cNvGrpSpPr>
          <p:nvPr/>
        </p:nvGrpSpPr>
        <p:grpSpPr bwMode="auto">
          <a:xfrm>
            <a:off x="5214938" y="4287838"/>
            <a:ext cx="2925762" cy="847725"/>
            <a:chOff x="3285" y="2701"/>
            <a:chExt cx="1843" cy="534"/>
          </a:xfrm>
        </p:grpSpPr>
        <p:sp>
          <p:nvSpPr>
            <p:cNvPr id="358428" name="Text Box 28"/>
            <p:cNvSpPr txBox="1">
              <a:spLocks noChangeArrowheads="1"/>
            </p:cNvSpPr>
            <p:nvPr/>
          </p:nvSpPr>
          <p:spPr bwMode="auto">
            <a:xfrm>
              <a:off x="3318" y="2792"/>
              <a:ext cx="1729" cy="42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2400" dirty="0">
                  <a:solidFill>
                    <a:srgbClr val="66FF78"/>
                  </a:solidFill>
                  <a:latin typeface="Times" charset="0"/>
                </a:rPr>
                <a:t>SHIKHU Elan ji</a:t>
              </a:r>
            </a:p>
            <a:p>
              <a:pPr algn="ctr">
                <a:lnSpc>
                  <a:spcPct val="50000"/>
                </a:lnSpc>
                <a:spcBef>
                  <a:spcPct val="50000"/>
                </a:spcBef>
                <a:defRPr/>
              </a:pPr>
              <a:r>
                <a:rPr lang="en-US" sz="2400" dirty="0">
                  <a:solidFill>
                    <a:srgbClr val="66FF78"/>
                  </a:solidFill>
                  <a:latin typeface="Times" charset="0"/>
                </a:rPr>
                <a:t>Mat 1:1-17</a:t>
              </a:r>
              <a:endParaRPr lang="en-US" sz="2400" dirty="0">
                <a:solidFill>
                  <a:schemeClr val="folHlink"/>
                </a:solidFill>
                <a:latin typeface="Times" charset="0"/>
              </a:endParaRPr>
            </a:p>
          </p:txBody>
        </p:sp>
        <p:sp>
          <p:nvSpPr>
            <p:cNvPr id="358432"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358433" name="Line 3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34" name="Line 34"/>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35" name="Line 35"/>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36" name="Line 3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37" name="Line 3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39" name="Text Box 39"/>
          <p:cNvSpPr txBox="1">
            <a:spLocks noChangeArrowheads="1"/>
          </p:cNvSpPr>
          <p:nvPr/>
        </p:nvSpPr>
        <p:spPr bwMode="auto">
          <a:xfrm>
            <a:off x="3898900" y="6237288"/>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dirty="0">
                <a:latin typeface="Times" charset="0"/>
              </a:rPr>
              <a:t>JISU KHRISTA</a:t>
            </a:r>
            <a:endParaRPr lang="en-US" sz="2800" dirty="0">
              <a:solidFill>
                <a:schemeClr val="folHlink"/>
              </a:solidFill>
              <a:latin typeface="Times" charset="0"/>
            </a:endParaRPr>
          </a:p>
        </p:txBody>
      </p:sp>
      <p:sp>
        <p:nvSpPr>
          <p:cNvPr id="358440" name="Line 4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45" name="Text Box 45"/>
          <p:cNvSpPr txBox="1">
            <a:spLocks noChangeArrowheads="1"/>
          </p:cNvSpPr>
          <p:nvPr/>
        </p:nvSpPr>
        <p:spPr bwMode="auto">
          <a:xfrm>
            <a:off x="327025" y="3840163"/>
            <a:ext cx="37623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r">
              <a:spcBef>
                <a:spcPct val="50000"/>
              </a:spcBef>
            </a:pPr>
            <a:r>
              <a:rPr lang="en-US" dirty="0">
                <a:solidFill>
                  <a:srgbClr val="99CCFF"/>
                </a:solidFill>
              </a:rPr>
              <a:t>EJEN LONA CHIYICHO</a:t>
            </a:r>
          </a:p>
        </p:txBody>
      </p:sp>
      <p:sp>
        <p:nvSpPr>
          <p:cNvPr id="358446" name="Text Box 46"/>
          <p:cNvSpPr txBox="1">
            <a:spLocks noChangeArrowheads="1"/>
          </p:cNvSpPr>
          <p:nvPr/>
        </p:nvSpPr>
        <p:spPr bwMode="auto">
          <a:xfrm>
            <a:off x="6146801" y="3833813"/>
            <a:ext cx="291941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dirty="0">
                <a:solidFill>
                  <a:srgbClr val="99CCFF"/>
                </a:solidFill>
              </a:rPr>
              <a:t>SHIKHU LONA CHIYICHO</a:t>
            </a:r>
          </a:p>
        </p:txBody>
      </p:sp>
      <p:sp>
        <p:nvSpPr>
          <p:cNvPr id="358448" name="Text Box 48"/>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dirty="0">
                <a:solidFill>
                  <a:srgbClr val="FFFFFF"/>
                </a:solidFill>
                <a:latin typeface="Times" charset="0"/>
              </a:rPr>
              <a:t>ABRAHAM</a:t>
            </a:r>
            <a:endParaRPr lang="en-US" sz="2400" dirty="0">
              <a:solidFill>
                <a:srgbClr val="FFFFFF"/>
              </a:solidFill>
              <a:latin typeface="Times" charset="0"/>
            </a:endParaRPr>
          </a:p>
        </p:txBody>
      </p:sp>
      <p:sp>
        <p:nvSpPr>
          <p:cNvPr id="83998" name="Text Box 49"/>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3999" name="Text Box 50"/>
          <p:cNvSpPr txBox="1">
            <a:spLocks noChangeArrowheads="1"/>
          </p:cNvSpPr>
          <p:nvPr/>
        </p:nvSpPr>
        <p:spPr bwMode="auto">
          <a:xfrm>
            <a:off x="8882063" y="44386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84000" name="Text Box 5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8452" name="Rectangle 5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58457"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35</a:t>
            </a:r>
          </a:p>
        </p:txBody>
      </p:sp>
      <p:sp>
        <p:nvSpPr>
          <p:cNvPr id="84003" name="Text Box 59"/>
          <p:cNvSpPr txBox="1">
            <a:spLocks noChangeArrowheads="1"/>
          </p:cNvSpPr>
          <p:nvPr/>
        </p:nvSpPr>
        <p:spPr bwMode="auto">
          <a:xfrm>
            <a:off x="8589963"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grpSp>
        <p:nvGrpSpPr>
          <p:cNvPr id="84004" name="Group 60"/>
          <p:cNvGrpSpPr>
            <a:grpSpLocks/>
          </p:cNvGrpSpPr>
          <p:nvPr/>
        </p:nvGrpSpPr>
        <p:grpSpPr bwMode="auto">
          <a:xfrm>
            <a:off x="4438650" y="3343275"/>
            <a:ext cx="1684338" cy="182563"/>
            <a:chOff x="2796" y="2106"/>
            <a:chExt cx="1061" cy="115"/>
          </a:xfrm>
        </p:grpSpPr>
        <p:sp>
          <p:nvSpPr>
            <p:cNvPr id="358461"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62"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63"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358466" name="AutoShape 66"/>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58418"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8419"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8" name="Rectangle 8">
            <a:extLst>
              <a:ext uri="{FF2B5EF4-FFF2-40B4-BE49-F238E27FC236}">
                <a16:creationId xmlns:a16="http://schemas.microsoft.com/office/drawing/2014/main" id="{CDCBC708-B2EE-4CE1-9BFD-CE482E7B162D}"/>
              </a:ext>
            </a:extLst>
          </p:cNvPr>
          <p:cNvSpPr>
            <a:spLocks noChangeArrowheads="1"/>
          </p:cNvSpPr>
          <p:nvPr/>
        </p:nvSpPr>
        <p:spPr bwMode="auto">
          <a:xfrm>
            <a:off x="0" y="177800"/>
            <a:ext cx="9144000" cy="68634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DAVID LONA CHIYIO JIANG:</a:t>
            </a:r>
            <a:r>
              <a:rPr lang="en-US" sz="1800" dirty="0">
                <a:solidFill>
                  <a:schemeClr val="folHlink"/>
                </a:solidFill>
                <a:latin typeface="Times New Roman" charset="0"/>
              </a:rPr>
              <a:t>  </a:t>
            </a:r>
            <a:r>
              <a:rPr lang="pl-PL" sz="2400" dirty="0">
                <a:solidFill>
                  <a:schemeClr val="folHlink"/>
                </a:solidFill>
                <a:latin typeface="Times New Roman" charset="0"/>
              </a:rPr>
              <a:t>Jisu Christa Roza Pochung ji</a:t>
            </a:r>
            <a:r>
              <a:rPr lang="en-US" sz="2400" dirty="0">
                <a:solidFill>
                  <a:schemeClr val="folHlink"/>
                </a:solidFill>
                <a:latin typeface="Times New Roman" charset="0"/>
              </a:rPr>
              <a:t>*</a:t>
            </a:r>
            <a:endParaRPr lang="pl-PL" sz="2400" dirty="0">
              <a:solidFill>
                <a:schemeClr val="folHlink"/>
              </a:solidFill>
              <a:latin typeface="Times New Roman" charset="0"/>
            </a:endParaRPr>
          </a:p>
          <a:p>
            <a:pPr algn="ctr">
              <a:lnSpc>
                <a:spcPct val="70000"/>
              </a:lnSpc>
              <a:spcBef>
                <a:spcPct val="50000"/>
              </a:spcBef>
              <a:defRPr/>
            </a:pPr>
            <a:endParaRPr lang="en-US" sz="1800" dirty="0">
              <a:solidFill>
                <a:schemeClr val="folHlink"/>
              </a:solidFill>
              <a:latin typeface="Times New Roman"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5328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353284"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53286"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DAVID       BATHSHEBA</a:t>
            </a:r>
          </a:p>
        </p:txBody>
      </p:sp>
      <p:sp>
        <p:nvSpPr>
          <p:cNvPr id="35328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28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29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292"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293"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29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29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01"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 NATHAN    SOLOMON</a:t>
            </a:r>
          </a:p>
        </p:txBody>
      </p:sp>
      <p:sp>
        <p:nvSpPr>
          <p:cNvPr id="353302"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0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MARY          JOSEPH</a:t>
            </a:r>
          </a:p>
        </p:txBody>
      </p:sp>
      <p:sp>
        <p:nvSpPr>
          <p:cNvPr id="35331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11"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13" name="Text Box 33"/>
          <p:cNvSpPr txBox="1">
            <a:spLocks noChangeArrowheads="1"/>
          </p:cNvSpPr>
          <p:nvPr/>
        </p:nvSpPr>
        <p:spPr bwMode="auto">
          <a:xfrm>
            <a:off x="2044317" y="5059363"/>
            <a:ext cx="1624201" cy="1197444"/>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gn="r">
              <a:lnSpc>
                <a:spcPct val="50000"/>
              </a:lnSpc>
              <a:spcBef>
                <a:spcPct val="50000"/>
              </a:spcBef>
              <a:defRPr/>
            </a:pPr>
            <a:endParaRPr lang="en-US" sz="2800" dirty="0">
              <a:solidFill>
                <a:srgbClr val="FFFFFF"/>
              </a:solidFill>
              <a:latin typeface="Arial" charset="0"/>
              <a:ea typeface="+mn-ea"/>
              <a:cs typeface="+mn-cs"/>
            </a:endParaRPr>
          </a:p>
          <a:p>
            <a:pPr algn="r">
              <a:lnSpc>
                <a:spcPct val="50000"/>
              </a:lnSpc>
              <a:spcBef>
                <a:spcPct val="50000"/>
              </a:spcBef>
              <a:defRPr/>
            </a:pPr>
            <a:r>
              <a:rPr lang="en-US" sz="2800" dirty="0">
                <a:solidFill>
                  <a:srgbClr val="FFFFFF"/>
                </a:solidFill>
                <a:latin typeface="Arial" charset="0"/>
                <a:ea typeface="+mn-ea"/>
                <a:cs typeface="+mn-cs"/>
              </a:rPr>
              <a:t>EJEN</a:t>
            </a:r>
          </a:p>
          <a:p>
            <a:pPr algn="r">
              <a:lnSpc>
                <a:spcPct val="50000"/>
              </a:lnSpc>
              <a:spcBef>
                <a:spcPct val="50000"/>
              </a:spcBef>
              <a:defRPr/>
            </a:pPr>
            <a:r>
              <a:rPr lang="en-US" sz="2800" dirty="0">
                <a:solidFill>
                  <a:srgbClr val="FFFFFF"/>
                </a:solidFill>
                <a:latin typeface="Arial" charset="0"/>
                <a:ea typeface="+mn-ea"/>
                <a:cs typeface="+mn-cs"/>
              </a:rPr>
              <a:t> ELAN</a:t>
            </a:r>
          </a:p>
        </p:txBody>
      </p:sp>
      <p:sp>
        <p:nvSpPr>
          <p:cNvPr id="353315" name="Text Box 35"/>
          <p:cNvSpPr txBox="1">
            <a:spLocks noChangeArrowheads="1"/>
          </p:cNvSpPr>
          <p:nvPr/>
        </p:nvSpPr>
        <p:spPr bwMode="auto">
          <a:xfrm>
            <a:off x="3898900" y="6237288"/>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dirty="0">
                <a:latin typeface="Times" charset="0"/>
              </a:rPr>
              <a:t>JISU KHRISTA</a:t>
            </a:r>
            <a:endParaRPr lang="en-US" sz="2800" dirty="0">
              <a:solidFill>
                <a:schemeClr val="folHlink"/>
              </a:solidFill>
              <a:latin typeface="Times" charset="0"/>
            </a:endParaRPr>
          </a:p>
        </p:txBody>
      </p:sp>
      <p:sp>
        <p:nvSpPr>
          <p:cNvPr id="353317"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18"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19" name="Line 39"/>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20"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21"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30" name="Line 5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33" name="Text Box 53"/>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a:solidFill>
                  <a:srgbClr val="FFFFFF"/>
                </a:solidFill>
                <a:latin typeface="Times" charset="0"/>
              </a:rPr>
              <a:t>ABRAHAM</a:t>
            </a:r>
            <a:endParaRPr lang="en-US" sz="2400">
              <a:solidFill>
                <a:srgbClr val="FFFFFF"/>
              </a:solidFill>
              <a:latin typeface="Times" charset="0"/>
            </a:endParaRPr>
          </a:p>
        </p:txBody>
      </p:sp>
      <p:sp>
        <p:nvSpPr>
          <p:cNvPr id="86047" name="Text Box 5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6048"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3337"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53340"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36</a:t>
            </a:r>
          </a:p>
        </p:txBody>
      </p:sp>
      <p:grpSp>
        <p:nvGrpSpPr>
          <p:cNvPr id="86051" name="Group 62"/>
          <p:cNvGrpSpPr>
            <a:grpSpLocks/>
          </p:cNvGrpSpPr>
          <p:nvPr/>
        </p:nvGrpSpPr>
        <p:grpSpPr bwMode="auto">
          <a:xfrm>
            <a:off x="4438650" y="3343275"/>
            <a:ext cx="1684338" cy="182563"/>
            <a:chOff x="2796" y="2106"/>
            <a:chExt cx="1061" cy="115"/>
          </a:xfrm>
        </p:grpSpPr>
        <p:sp>
          <p:nvSpPr>
            <p:cNvPr id="353343" name="Line 6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44" name="Line 6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345" name="Line 6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353346" name="AutoShape 66"/>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53298"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3299"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nvGrpSpPr>
          <p:cNvPr id="50" name="Group 43">
            <a:extLst>
              <a:ext uri="{FF2B5EF4-FFF2-40B4-BE49-F238E27FC236}">
                <a16:creationId xmlns:a16="http://schemas.microsoft.com/office/drawing/2014/main" id="{5571EBEF-7B01-4037-A2BF-A8161B8FD47E}"/>
              </a:ext>
            </a:extLst>
          </p:cNvPr>
          <p:cNvGrpSpPr>
            <a:grpSpLocks/>
          </p:cNvGrpSpPr>
          <p:nvPr/>
        </p:nvGrpSpPr>
        <p:grpSpPr bwMode="auto">
          <a:xfrm>
            <a:off x="2023871" y="4287838"/>
            <a:ext cx="3138487" cy="847725"/>
            <a:chOff x="1287" y="2701"/>
            <a:chExt cx="1977" cy="534"/>
          </a:xfrm>
        </p:grpSpPr>
        <p:sp>
          <p:nvSpPr>
            <p:cNvPr id="51" name="Text Box 27">
              <a:extLst>
                <a:ext uri="{FF2B5EF4-FFF2-40B4-BE49-F238E27FC236}">
                  <a16:creationId xmlns:a16="http://schemas.microsoft.com/office/drawing/2014/main" id="{42E20B5F-FA87-4429-AB57-0188B4682A78}"/>
                </a:ext>
              </a:extLst>
            </p:cNvPr>
            <p:cNvSpPr txBox="1">
              <a:spLocks noChangeArrowheads="1"/>
            </p:cNvSpPr>
            <p:nvPr/>
          </p:nvSpPr>
          <p:spPr bwMode="auto">
            <a:xfrm>
              <a:off x="1287" y="2793"/>
              <a:ext cx="1977"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2400" dirty="0">
                  <a:solidFill>
                    <a:srgbClr val="FFFF00"/>
                  </a:solidFill>
                  <a:latin typeface="Times" charset="0"/>
                </a:rPr>
                <a:t>WOPAN Elan ji</a:t>
              </a:r>
            </a:p>
            <a:p>
              <a:pPr algn="ctr">
                <a:lnSpc>
                  <a:spcPct val="50000"/>
                </a:lnSpc>
                <a:spcBef>
                  <a:spcPct val="50000"/>
                </a:spcBef>
                <a:defRPr/>
              </a:pPr>
              <a:r>
                <a:rPr lang="en-US" sz="2400" dirty="0">
                  <a:solidFill>
                    <a:srgbClr val="FFFF00"/>
                  </a:solidFill>
                  <a:latin typeface="Times" charset="0"/>
                </a:rPr>
                <a:t>Luke 3:23-38</a:t>
              </a:r>
            </a:p>
          </p:txBody>
        </p:sp>
        <p:sp>
          <p:nvSpPr>
            <p:cNvPr id="52" name="Rectangle 29">
              <a:extLst>
                <a:ext uri="{FF2B5EF4-FFF2-40B4-BE49-F238E27FC236}">
                  <a16:creationId xmlns:a16="http://schemas.microsoft.com/office/drawing/2014/main" id="{1104596A-FA76-4BCF-BDEA-5B5AA676E792}"/>
                </a:ext>
              </a:extLst>
            </p:cNvPr>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b="0">
                <a:solidFill>
                  <a:srgbClr val="FFFFFF"/>
                </a:solidFill>
                <a:latin typeface="Times New Roman" charset="0"/>
                <a:ea typeface="+mn-ea"/>
                <a:cs typeface="+mn-cs"/>
              </a:endParaRPr>
            </a:p>
          </p:txBody>
        </p:sp>
      </p:grpSp>
      <p:grpSp>
        <p:nvGrpSpPr>
          <p:cNvPr id="53" name="Group 44">
            <a:extLst>
              <a:ext uri="{FF2B5EF4-FFF2-40B4-BE49-F238E27FC236}">
                <a16:creationId xmlns:a16="http://schemas.microsoft.com/office/drawing/2014/main" id="{E2819E7A-E5A4-47D7-A512-60ED21D665B5}"/>
              </a:ext>
            </a:extLst>
          </p:cNvPr>
          <p:cNvGrpSpPr>
            <a:grpSpLocks/>
          </p:cNvGrpSpPr>
          <p:nvPr/>
        </p:nvGrpSpPr>
        <p:grpSpPr bwMode="auto">
          <a:xfrm>
            <a:off x="5214938" y="4287838"/>
            <a:ext cx="2925762" cy="847725"/>
            <a:chOff x="3285" y="2701"/>
            <a:chExt cx="1843" cy="534"/>
          </a:xfrm>
        </p:grpSpPr>
        <p:sp>
          <p:nvSpPr>
            <p:cNvPr id="54" name="Text Box 28">
              <a:extLst>
                <a:ext uri="{FF2B5EF4-FFF2-40B4-BE49-F238E27FC236}">
                  <a16:creationId xmlns:a16="http://schemas.microsoft.com/office/drawing/2014/main" id="{0DE4F372-1B82-4E63-8A66-6429EA699F69}"/>
                </a:ext>
              </a:extLst>
            </p:cNvPr>
            <p:cNvSpPr txBox="1">
              <a:spLocks noChangeArrowheads="1"/>
            </p:cNvSpPr>
            <p:nvPr/>
          </p:nvSpPr>
          <p:spPr bwMode="auto">
            <a:xfrm>
              <a:off x="3318" y="2792"/>
              <a:ext cx="1729" cy="42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2400" dirty="0">
                  <a:solidFill>
                    <a:srgbClr val="FFFF00"/>
                  </a:solidFill>
                  <a:latin typeface="Times" charset="0"/>
                </a:rPr>
                <a:t>SHIKHU Elan ji</a:t>
              </a:r>
            </a:p>
            <a:p>
              <a:pPr algn="ctr">
                <a:lnSpc>
                  <a:spcPct val="50000"/>
                </a:lnSpc>
                <a:spcBef>
                  <a:spcPct val="50000"/>
                </a:spcBef>
                <a:defRPr/>
              </a:pPr>
              <a:r>
                <a:rPr lang="en-US" sz="2400" dirty="0">
                  <a:solidFill>
                    <a:srgbClr val="FFFF00"/>
                  </a:solidFill>
                  <a:latin typeface="Times" charset="0"/>
                </a:rPr>
                <a:t>Mat 1:1-17</a:t>
              </a:r>
            </a:p>
          </p:txBody>
        </p:sp>
        <p:sp>
          <p:nvSpPr>
            <p:cNvPr id="55" name="Rectangle 32">
              <a:extLst>
                <a:ext uri="{FF2B5EF4-FFF2-40B4-BE49-F238E27FC236}">
                  <a16:creationId xmlns:a16="http://schemas.microsoft.com/office/drawing/2014/main" id="{D2D86569-EC66-454E-8808-E976EAF7747A}"/>
                </a:ext>
              </a:extLst>
            </p:cNvPr>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56" name="Rectangle 8">
            <a:extLst>
              <a:ext uri="{FF2B5EF4-FFF2-40B4-BE49-F238E27FC236}">
                <a16:creationId xmlns:a16="http://schemas.microsoft.com/office/drawing/2014/main" id="{9915AC8E-21C4-4919-BA61-DD37D15277DD}"/>
              </a:ext>
            </a:extLst>
          </p:cNvPr>
          <p:cNvSpPr>
            <a:spLocks noChangeArrowheads="1"/>
          </p:cNvSpPr>
          <p:nvPr/>
        </p:nvSpPr>
        <p:spPr bwMode="auto">
          <a:xfrm>
            <a:off x="0" y="177800"/>
            <a:ext cx="9144000" cy="68634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DAVID LONA CHIYIO JIANG:</a:t>
            </a:r>
            <a:r>
              <a:rPr lang="en-US" sz="1800" dirty="0">
                <a:solidFill>
                  <a:schemeClr val="folHlink"/>
                </a:solidFill>
                <a:latin typeface="Times New Roman" charset="0"/>
              </a:rPr>
              <a:t>  </a:t>
            </a:r>
            <a:r>
              <a:rPr lang="pl-PL" sz="2400" dirty="0">
                <a:solidFill>
                  <a:schemeClr val="folHlink"/>
                </a:solidFill>
                <a:latin typeface="Times New Roman" charset="0"/>
              </a:rPr>
              <a:t>Jisu Christa Roza Pochung ji</a:t>
            </a:r>
            <a:r>
              <a:rPr lang="en-US" sz="2400" dirty="0">
                <a:solidFill>
                  <a:schemeClr val="folHlink"/>
                </a:solidFill>
                <a:latin typeface="Times New Roman" charset="0"/>
              </a:rPr>
              <a:t>*</a:t>
            </a:r>
            <a:endParaRPr lang="pl-PL" sz="2400" dirty="0">
              <a:solidFill>
                <a:schemeClr val="folHlink"/>
              </a:solidFill>
              <a:latin typeface="Times New Roman" charset="0"/>
            </a:endParaRPr>
          </a:p>
          <a:p>
            <a:pPr algn="ctr">
              <a:lnSpc>
                <a:spcPct val="70000"/>
              </a:lnSpc>
              <a:spcBef>
                <a:spcPct val="50000"/>
              </a:spcBef>
              <a:defRPr/>
            </a:pPr>
            <a:endParaRPr lang="en-US" sz="1800" dirty="0">
              <a:solidFill>
                <a:schemeClr val="folHlink"/>
              </a:solidFill>
              <a:latin typeface="Times New Roman"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53313"/>
                                        </p:tgtEl>
                                        <p:attrNameLst>
                                          <p:attrName>style.visibility</p:attrName>
                                        </p:attrNameLst>
                                      </p:cBhvr>
                                      <p:to>
                                        <p:strVal val="visible"/>
                                      </p:to>
                                    </p:set>
                                    <p:anim calcmode="lin" valueType="num">
                                      <p:cBhvr>
                                        <p:cTn id="7" dur="500" fill="hold"/>
                                        <p:tgtEl>
                                          <p:spTgt spid="353313"/>
                                        </p:tgtEl>
                                        <p:attrNameLst>
                                          <p:attrName>ppt_x</p:attrName>
                                        </p:attrNameLst>
                                      </p:cBhvr>
                                      <p:tavLst>
                                        <p:tav tm="0">
                                          <p:val>
                                            <p:strVal val="#ppt_x+#ppt_w/2"/>
                                          </p:val>
                                        </p:tav>
                                        <p:tav tm="100000">
                                          <p:val>
                                            <p:strVal val="#ppt_x"/>
                                          </p:val>
                                        </p:tav>
                                      </p:tavLst>
                                    </p:anim>
                                    <p:anim calcmode="lin" valueType="num">
                                      <p:cBhvr>
                                        <p:cTn id="8" dur="500" fill="hold"/>
                                        <p:tgtEl>
                                          <p:spTgt spid="353313"/>
                                        </p:tgtEl>
                                        <p:attrNameLst>
                                          <p:attrName>ppt_y</p:attrName>
                                        </p:attrNameLst>
                                      </p:cBhvr>
                                      <p:tavLst>
                                        <p:tav tm="0">
                                          <p:val>
                                            <p:strVal val="#ppt_y"/>
                                          </p:val>
                                        </p:tav>
                                        <p:tav tm="100000">
                                          <p:val>
                                            <p:strVal val="#ppt_y"/>
                                          </p:val>
                                        </p:tav>
                                      </p:tavLst>
                                    </p:anim>
                                    <p:anim calcmode="lin" valueType="num">
                                      <p:cBhvr>
                                        <p:cTn id="9" dur="500" fill="hold"/>
                                        <p:tgtEl>
                                          <p:spTgt spid="353313"/>
                                        </p:tgtEl>
                                        <p:attrNameLst>
                                          <p:attrName>ppt_w</p:attrName>
                                        </p:attrNameLst>
                                      </p:cBhvr>
                                      <p:tavLst>
                                        <p:tav tm="0">
                                          <p:val>
                                            <p:fltVal val="0"/>
                                          </p:val>
                                        </p:tav>
                                        <p:tav tm="100000">
                                          <p:val>
                                            <p:strVal val="#ppt_w"/>
                                          </p:val>
                                        </p:tav>
                                      </p:tavLst>
                                    </p:anim>
                                    <p:anim calcmode="lin" valueType="num">
                                      <p:cBhvr>
                                        <p:cTn id="10" dur="500" fill="hold"/>
                                        <p:tgtEl>
                                          <p:spTgt spid="3533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3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5430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CAIN  ABEL  SETH</a:t>
            </a:r>
          </a:p>
        </p:txBody>
      </p:sp>
      <p:sp>
        <p:nvSpPr>
          <p:cNvPr id="354308"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54310"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DAVID       BATHSHEBA</a:t>
            </a:r>
          </a:p>
        </p:txBody>
      </p:sp>
      <p:sp>
        <p:nvSpPr>
          <p:cNvPr id="35431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1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1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16"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17"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1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2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25"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 NATHAN    SOLOMON</a:t>
            </a:r>
          </a:p>
        </p:txBody>
      </p:sp>
      <p:sp>
        <p:nvSpPr>
          <p:cNvPr id="354326"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3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mn-ea"/>
                <a:cs typeface="+mn-cs"/>
              </a:rPr>
              <a:t>MARY          JOSEPH</a:t>
            </a:r>
          </a:p>
        </p:txBody>
      </p:sp>
      <p:sp>
        <p:nvSpPr>
          <p:cNvPr id="354334"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35"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4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42"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43" name="Line 39"/>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4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4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54" name="Line 5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57" name="Text Box 53"/>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a:solidFill>
                  <a:srgbClr val="FFFFFF"/>
                </a:solidFill>
                <a:latin typeface="Times" charset="0"/>
              </a:rPr>
              <a:t>ABRAHAM</a:t>
            </a:r>
            <a:endParaRPr lang="en-US" sz="2400">
              <a:solidFill>
                <a:srgbClr val="FFFFFF"/>
              </a:solidFill>
              <a:latin typeface="Times" charset="0"/>
            </a:endParaRPr>
          </a:p>
        </p:txBody>
      </p:sp>
      <p:sp>
        <p:nvSpPr>
          <p:cNvPr id="88094" name="Text Box 5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8095"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4364"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37</a:t>
            </a:r>
          </a:p>
        </p:txBody>
      </p:sp>
      <p:grpSp>
        <p:nvGrpSpPr>
          <p:cNvPr id="88097" name="Group 66"/>
          <p:cNvGrpSpPr>
            <a:grpSpLocks/>
          </p:cNvGrpSpPr>
          <p:nvPr/>
        </p:nvGrpSpPr>
        <p:grpSpPr bwMode="auto">
          <a:xfrm>
            <a:off x="4438650" y="3343275"/>
            <a:ext cx="1684338" cy="182563"/>
            <a:chOff x="2796" y="2106"/>
            <a:chExt cx="1061" cy="115"/>
          </a:xfrm>
        </p:grpSpPr>
        <p:sp>
          <p:nvSpPr>
            <p:cNvPr id="354371" name="Line 67"/>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72" name="Line 68"/>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73" name="Line 69"/>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354374" name="AutoShape 70"/>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54322"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23"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54376" name="Text Box 72"/>
          <p:cNvSpPr txBox="1">
            <a:spLocks noChangeArrowheads="1"/>
          </p:cNvSpPr>
          <p:nvPr/>
        </p:nvSpPr>
        <p:spPr bwMode="auto">
          <a:xfrm>
            <a:off x="6797675" y="5100638"/>
            <a:ext cx="1806575" cy="1197444"/>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nSpc>
                <a:spcPct val="50000"/>
              </a:lnSpc>
              <a:spcBef>
                <a:spcPct val="50000"/>
              </a:spcBef>
              <a:defRPr/>
            </a:pPr>
            <a:endParaRPr lang="en-US" sz="2800" dirty="0">
              <a:solidFill>
                <a:srgbClr val="FFFFFF"/>
              </a:solidFill>
              <a:latin typeface="Arial" charset="0"/>
              <a:ea typeface="+mn-ea"/>
              <a:cs typeface="+mn-cs"/>
            </a:endParaRPr>
          </a:p>
          <a:p>
            <a:pPr>
              <a:lnSpc>
                <a:spcPct val="50000"/>
              </a:lnSpc>
              <a:spcBef>
                <a:spcPct val="50000"/>
              </a:spcBef>
              <a:defRPr/>
            </a:pPr>
            <a:r>
              <a:rPr lang="en-US" sz="2800" dirty="0">
                <a:solidFill>
                  <a:srgbClr val="FFFFFF"/>
                </a:solidFill>
                <a:latin typeface="Arial" charset="0"/>
                <a:ea typeface="+mn-ea"/>
                <a:cs typeface="+mn-cs"/>
              </a:rPr>
              <a:t>SHIKHU</a:t>
            </a:r>
          </a:p>
          <a:p>
            <a:pPr>
              <a:lnSpc>
                <a:spcPct val="50000"/>
              </a:lnSpc>
              <a:spcBef>
                <a:spcPct val="50000"/>
              </a:spcBef>
              <a:defRPr/>
            </a:pPr>
            <a:r>
              <a:rPr lang="en-US" sz="2800" dirty="0">
                <a:solidFill>
                  <a:srgbClr val="FFFFFF"/>
                </a:solidFill>
                <a:latin typeface="Arial" charset="0"/>
                <a:ea typeface="+mn-ea"/>
                <a:cs typeface="+mn-cs"/>
              </a:rPr>
              <a:t>ELAN</a:t>
            </a:r>
          </a:p>
        </p:txBody>
      </p:sp>
      <p:sp>
        <p:nvSpPr>
          <p:cNvPr id="49" name="Text Box 33">
            <a:extLst>
              <a:ext uri="{FF2B5EF4-FFF2-40B4-BE49-F238E27FC236}">
                <a16:creationId xmlns:a16="http://schemas.microsoft.com/office/drawing/2014/main" id="{C8BAF320-CE6B-42F0-A72C-F9CF0F22AEC7}"/>
              </a:ext>
            </a:extLst>
          </p:cNvPr>
          <p:cNvSpPr txBox="1">
            <a:spLocks noChangeArrowheads="1"/>
          </p:cNvSpPr>
          <p:nvPr/>
        </p:nvSpPr>
        <p:spPr bwMode="auto">
          <a:xfrm>
            <a:off x="2044317" y="5059363"/>
            <a:ext cx="1624201" cy="1197444"/>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gn="r">
              <a:lnSpc>
                <a:spcPct val="50000"/>
              </a:lnSpc>
              <a:spcBef>
                <a:spcPct val="50000"/>
              </a:spcBef>
              <a:defRPr/>
            </a:pPr>
            <a:endParaRPr lang="en-US" sz="2800" dirty="0">
              <a:solidFill>
                <a:srgbClr val="FFFFFF"/>
              </a:solidFill>
              <a:latin typeface="Arial" charset="0"/>
              <a:ea typeface="+mn-ea"/>
              <a:cs typeface="+mn-cs"/>
            </a:endParaRPr>
          </a:p>
          <a:p>
            <a:pPr algn="r">
              <a:lnSpc>
                <a:spcPct val="50000"/>
              </a:lnSpc>
              <a:spcBef>
                <a:spcPct val="50000"/>
              </a:spcBef>
              <a:defRPr/>
            </a:pPr>
            <a:r>
              <a:rPr lang="en-US" sz="2800" dirty="0">
                <a:solidFill>
                  <a:srgbClr val="FFFFFF"/>
                </a:solidFill>
                <a:latin typeface="Arial" charset="0"/>
                <a:ea typeface="+mn-ea"/>
                <a:cs typeface="+mn-cs"/>
              </a:rPr>
              <a:t>EJEN</a:t>
            </a:r>
          </a:p>
          <a:p>
            <a:pPr algn="r">
              <a:lnSpc>
                <a:spcPct val="50000"/>
              </a:lnSpc>
              <a:spcBef>
                <a:spcPct val="50000"/>
              </a:spcBef>
              <a:defRPr/>
            </a:pPr>
            <a:r>
              <a:rPr lang="en-US" sz="2800" dirty="0">
                <a:solidFill>
                  <a:srgbClr val="FFFFFF"/>
                </a:solidFill>
                <a:latin typeface="Arial" charset="0"/>
                <a:ea typeface="+mn-ea"/>
                <a:cs typeface="+mn-cs"/>
              </a:rPr>
              <a:t> ELAN</a:t>
            </a:r>
          </a:p>
        </p:txBody>
      </p:sp>
      <p:sp>
        <p:nvSpPr>
          <p:cNvPr id="50" name="Text Box 35">
            <a:extLst>
              <a:ext uri="{FF2B5EF4-FFF2-40B4-BE49-F238E27FC236}">
                <a16:creationId xmlns:a16="http://schemas.microsoft.com/office/drawing/2014/main" id="{6C85E829-9871-40C6-A673-6A9244415139}"/>
              </a:ext>
            </a:extLst>
          </p:cNvPr>
          <p:cNvSpPr txBox="1">
            <a:spLocks noChangeArrowheads="1"/>
          </p:cNvSpPr>
          <p:nvPr/>
        </p:nvSpPr>
        <p:spPr bwMode="auto">
          <a:xfrm>
            <a:off x="3898900" y="6237288"/>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dirty="0">
                <a:latin typeface="Times" charset="0"/>
              </a:rPr>
              <a:t>JISU KHRISTA</a:t>
            </a:r>
            <a:endParaRPr lang="en-US" sz="2800" dirty="0">
              <a:solidFill>
                <a:schemeClr val="folHlink"/>
              </a:solidFill>
              <a:latin typeface="Times" charset="0"/>
            </a:endParaRPr>
          </a:p>
        </p:txBody>
      </p:sp>
      <p:grpSp>
        <p:nvGrpSpPr>
          <p:cNvPr id="51" name="Group 43">
            <a:extLst>
              <a:ext uri="{FF2B5EF4-FFF2-40B4-BE49-F238E27FC236}">
                <a16:creationId xmlns:a16="http://schemas.microsoft.com/office/drawing/2014/main" id="{76650640-3A7D-4DB9-B75E-D0042F3EDBA1}"/>
              </a:ext>
            </a:extLst>
          </p:cNvPr>
          <p:cNvGrpSpPr>
            <a:grpSpLocks/>
          </p:cNvGrpSpPr>
          <p:nvPr/>
        </p:nvGrpSpPr>
        <p:grpSpPr bwMode="auto">
          <a:xfrm>
            <a:off x="2023871" y="4287838"/>
            <a:ext cx="3138487" cy="847725"/>
            <a:chOff x="1287" y="2701"/>
            <a:chExt cx="1977" cy="534"/>
          </a:xfrm>
        </p:grpSpPr>
        <p:sp>
          <p:nvSpPr>
            <p:cNvPr id="52" name="Text Box 27">
              <a:extLst>
                <a:ext uri="{FF2B5EF4-FFF2-40B4-BE49-F238E27FC236}">
                  <a16:creationId xmlns:a16="http://schemas.microsoft.com/office/drawing/2014/main" id="{BF4FE50B-1021-4174-9A3B-425AD5BD3B25}"/>
                </a:ext>
              </a:extLst>
            </p:cNvPr>
            <p:cNvSpPr txBox="1">
              <a:spLocks noChangeArrowheads="1"/>
            </p:cNvSpPr>
            <p:nvPr/>
          </p:nvSpPr>
          <p:spPr bwMode="auto">
            <a:xfrm>
              <a:off x="1287" y="2793"/>
              <a:ext cx="1977"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2400" dirty="0">
                  <a:solidFill>
                    <a:srgbClr val="FFFF00"/>
                  </a:solidFill>
                  <a:latin typeface="Times" charset="0"/>
                </a:rPr>
                <a:t>WOPAN Elan ji</a:t>
              </a:r>
            </a:p>
            <a:p>
              <a:pPr algn="ctr">
                <a:lnSpc>
                  <a:spcPct val="50000"/>
                </a:lnSpc>
                <a:spcBef>
                  <a:spcPct val="50000"/>
                </a:spcBef>
                <a:defRPr/>
              </a:pPr>
              <a:r>
                <a:rPr lang="en-US" sz="2400" dirty="0">
                  <a:solidFill>
                    <a:srgbClr val="FFFF00"/>
                  </a:solidFill>
                  <a:latin typeface="Times" charset="0"/>
                </a:rPr>
                <a:t>Luke 3:23-38</a:t>
              </a:r>
            </a:p>
          </p:txBody>
        </p:sp>
        <p:sp>
          <p:nvSpPr>
            <p:cNvPr id="53" name="Rectangle 29">
              <a:extLst>
                <a:ext uri="{FF2B5EF4-FFF2-40B4-BE49-F238E27FC236}">
                  <a16:creationId xmlns:a16="http://schemas.microsoft.com/office/drawing/2014/main" id="{0AAC5D76-5B8D-4051-9AC3-B63A9D1C59F1}"/>
                </a:ext>
              </a:extLst>
            </p:cNvPr>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b="0">
                <a:solidFill>
                  <a:srgbClr val="FFFFFF"/>
                </a:solidFill>
                <a:latin typeface="Times New Roman" charset="0"/>
                <a:ea typeface="+mn-ea"/>
                <a:cs typeface="+mn-cs"/>
              </a:endParaRPr>
            </a:p>
          </p:txBody>
        </p:sp>
      </p:grpSp>
      <p:grpSp>
        <p:nvGrpSpPr>
          <p:cNvPr id="54" name="Group 44">
            <a:extLst>
              <a:ext uri="{FF2B5EF4-FFF2-40B4-BE49-F238E27FC236}">
                <a16:creationId xmlns:a16="http://schemas.microsoft.com/office/drawing/2014/main" id="{DA7A520C-0ACF-40C7-A0D6-D4E9371F195D}"/>
              </a:ext>
            </a:extLst>
          </p:cNvPr>
          <p:cNvGrpSpPr>
            <a:grpSpLocks/>
          </p:cNvGrpSpPr>
          <p:nvPr/>
        </p:nvGrpSpPr>
        <p:grpSpPr bwMode="auto">
          <a:xfrm>
            <a:off x="5214938" y="4287838"/>
            <a:ext cx="2925762" cy="847725"/>
            <a:chOff x="3285" y="2701"/>
            <a:chExt cx="1843" cy="534"/>
          </a:xfrm>
        </p:grpSpPr>
        <p:sp>
          <p:nvSpPr>
            <p:cNvPr id="55" name="Text Box 28">
              <a:extLst>
                <a:ext uri="{FF2B5EF4-FFF2-40B4-BE49-F238E27FC236}">
                  <a16:creationId xmlns:a16="http://schemas.microsoft.com/office/drawing/2014/main" id="{376D6BE5-5E9F-4E11-8A22-C72A5BC55D70}"/>
                </a:ext>
              </a:extLst>
            </p:cNvPr>
            <p:cNvSpPr txBox="1">
              <a:spLocks noChangeArrowheads="1"/>
            </p:cNvSpPr>
            <p:nvPr/>
          </p:nvSpPr>
          <p:spPr bwMode="auto">
            <a:xfrm>
              <a:off x="3318" y="2792"/>
              <a:ext cx="1729" cy="42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2400" dirty="0">
                  <a:solidFill>
                    <a:srgbClr val="FFFF00"/>
                  </a:solidFill>
                  <a:latin typeface="Times" charset="0"/>
                </a:rPr>
                <a:t>SHIKHU Elan ji</a:t>
              </a:r>
            </a:p>
            <a:p>
              <a:pPr algn="ctr">
                <a:lnSpc>
                  <a:spcPct val="50000"/>
                </a:lnSpc>
                <a:spcBef>
                  <a:spcPct val="50000"/>
                </a:spcBef>
                <a:defRPr/>
              </a:pPr>
              <a:r>
                <a:rPr lang="en-US" sz="2400" dirty="0">
                  <a:solidFill>
                    <a:srgbClr val="FFFF00"/>
                  </a:solidFill>
                  <a:latin typeface="Times" charset="0"/>
                </a:rPr>
                <a:t>Mat 1:1-17</a:t>
              </a:r>
            </a:p>
          </p:txBody>
        </p:sp>
        <p:sp>
          <p:nvSpPr>
            <p:cNvPr id="56" name="Rectangle 32">
              <a:extLst>
                <a:ext uri="{FF2B5EF4-FFF2-40B4-BE49-F238E27FC236}">
                  <a16:creationId xmlns:a16="http://schemas.microsoft.com/office/drawing/2014/main" id="{4B3F7C33-1359-4251-B903-04B7749C4001}"/>
                </a:ext>
              </a:extLst>
            </p:cNvPr>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57" name="Rectangle 8">
            <a:extLst>
              <a:ext uri="{FF2B5EF4-FFF2-40B4-BE49-F238E27FC236}">
                <a16:creationId xmlns:a16="http://schemas.microsoft.com/office/drawing/2014/main" id="{323EE515-BAF5-4C33-B5ED-8AFFB9F87881}"/>
              </a:ext>
            </a:extLst>
          </p:cNvPr>
          <p:cNvSpPr>
            <a:spLocks noChangeArrowheads="1"/>
          </p:cNvSpPr>
          <p:nvPr/>
        </p:nvSpPr>
        <p:spPr bwMode="auto">
          <a:xfrm>
            <a:off x="0" y="177800"/>
            <a:ext cx="9144000" cy="68634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DAVID LONA CHIYIO JIANG:</a:t>
            </a:r>
            <a:r>
              <a:rPr lang="en-US" sz="1800" dirty="0">
                <a:solidFill>
                  <a:schemeClr val="folHlink"/>
                </a:solidFill>
                <a:latin typeface="Times New Roman" charset="0"/>
              </a:rPr>
              <a:t>  </a:t>
            </a:r>
            <a:r>
              <a:rPr lang="pl-PL" sz="2400" dirty="0">
                <a:solidFill>
                  <a:schemeClr val="folHlink"/>
                </a:solidFill>
                <a:latin typeface="Times New Roman" charset="0"/>
              </a:rPr>
              <a:t>Jisu Christa Roza Pochung ji</a:t>
            </a:r>
            <a:r>
              <a:rPr lang="en-US" sz="2400" dirty="0">
                <a:solidFill>
                  <a:schemeClr val="folHlink"/>
                </a:solidFill>
                <a:latin typeface="Times New Roman" charset="0"/>
              </a:rPr>
              <a:t>*</a:t>
            </a:r>
            <a:endParaRPr lang="pl-PL" sz="2400" dirty="0">
              <a:solidFill>
                <a:schemeClr val="folHlink"/>
              </a:solidFill>
              <a:latin typeface="Times New Roman" charset="0"/>
            </a:endParaRPr>
          </a:p>
          <a:p>
            <a:pPr algn="ctr">
              <a:lnSpc>
                <a:spcPct val="70000"/>
              </a:lnSpc>
              <a:spcBef>
                <a:spcPct val="50000"/>
              </a:spcBef>
              <a:defRPr/>
            </a:pPr>
            <a:endParaRPr lang="en-US" sz="1800" dirty="0">
              <a:solidFill>
                <a:schemeClr val="folHlink"/>
              </a:solidFill>
              <a:latin typeface="Times New Roman"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54376"/>
                                        </p:tgtEl>
                                        <p:attrNameLst>
                                          <p:attrName>style.visibility</p:attrName>
                                        </p:attrNameLst>
                                      </p:cBhvr>
                                      <p:to>
                                        <p:strVal val="visible"/>
                                      </p:to>
                                    </p:set>
                                    <p:anim calcmode="lin" valueType="num">
                                      <p:cBhvr>
                                        <p:cTn id="7" dur="500" fill="hold"/>
                                        <p:tgtEl>
                                          <p:spTgt spid="354376"/>
                                        </p:tgtEl>
                                        <p:attrNameLst>
                                          <p:attrName>ppt_x</p:attrName>
                                        </p:attrNameLst>
                                      </p:cBhvr>
                                      <p:tavLst>
                                        <p:tav tm="0">
                                          <p:val>
                                            <p:strVal val="#ppt_x-#ppt_w/2"/>
                                          </p:val>
                                        </p:tav>
                                        <p:tav tm="100000">
                                          <p:val>
                                            <p:strVal val="#ppt_x"/>
                                          </p:val>
                                        </p:tav>
                                      </p:tavLst>
                                    </p:anim>
                                    <p:anim calcmode="lin" valueType="num">
                                      <p:cBhvr>
                                        <p:cTn id="8" dur="500" fill="hold"/>
                                        <p:tgtEl>
                                          <p:spTgt spid="354376"/>
                                        </p:tgtEl>
                                        <p:attrNameLst>
                                          <p:attrName>ppt_y</p:attrName>
                                        </p:attrNameLst>
                                      </p:cBhvr>
                                      <p:tavLst>
                                        <p:tav tm="0">
                                          <p:val>
                                            <p:strVal val="#ppt_y"/>
                                          </p:val>
                                        </p:tav>
                                        <p:tav tm="100000">
                                          <p:val>
                                            <p:strVal val="#ppt_y"/>
                                          </p:val>
                                        </p:tav>
                                      </p:tavLst>
                                    </p:anim>
                                    <p:anim calcmode="lin" valueType="num">
                                      <p:cBhvr>
                                        <p:cTn id="9" dur="500" fill="hold"/>
                                        <p:tgtEl>
                                          <p:spTgt spid="354376"/>
                                        </p:tgtEl>
                                        <p:attrNameLst>
                                          <p:attrName>ppt_w</p:attrName>
                                        </p:attrNameLst>
                                      </p:cBhvr>
                                      <p:tavLst>
                                        <p:tav tm="0">
                                          <p:val>
                                            <p:fltVal val="0"/>
                                          </p:val>
                                        </p:tav>
                                        <p:tav tm="100000">
                                          <p:val>
                                            <p:strVal val="#ppt_w"/>
                                          </p:val>
                                        </p:tav>
                                      </p:tavLst>
                                    </p:anim>
                                    <p:anim calcmode="lin" valueType="num">
                                      <p:cBhvr>
                                        <p:cTn id="10" dur="500" fill="hold"/>
                                        <p:tgtEl>
                                          <p:spTgt spid="35437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2"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ppt_x</p:attrName>
                                        </p:attrNameLst>
                                      </p:cBhvr>
                                      <p:tavLst>
                                        <p:tav tm="0">
                                          <p:val>
                                            <p:strVal val="#ppt_x+#ppt_w/2"/>
                                          </p:val>
                                        </p:tav>
                                        <p:tav tm="100000">
                                          <p:val>
                                            <p:strVal val="#ppt_x"/>
                                          </p:val>
                                        </p:tav>
                                      </p:tavLst>
                                    </p:anim>
                                    <p:anim calcmode="lin" valueType="num">
                                      <p:cBhvr>
                                        <p:cTn id="15" dur="500" fill="hold"/>
                                        <p:tgtEl>
                                          <p:spTgt spid="49"/>
                                        </p:tgtEl>
                                        <p:attrNameLst>
                                          <p:attrName>ppt_y</p:attrName>
                                        </p:attrNameLst>
                                      </p:cBhvr>
                                      <p:tavLst>
                                        <p:tav tm="0">
                                          <p:val>
                                            <p:strVal val="#ppt_y"/>
                                          </p:val>
                                        </p:tav>
                                        <p:tav tm="100000">
                                          <p:val>
                                            <p:strVal val="#ppt_y"/>
                                          </p:val>
                                        </p:tav>
                                      </p:tavLst>
                                    </p:anim>
                                    <p:anim calcmode="lin" valueType="num">
                                      <p:cBhvr>
                                        <p:cTn id="16" dur="500" fill="hold"/>
                                        <p:tgtEl>
                                          <p:spTgt spid="49"/>
                                        </p:tgtEl>
                                        <p:attrNameLst>
                                          <p:attrName>ppt_w</p:attrName>
                                        </p:attrNameLst>
                                      </p:cBhvr>
                                      <p:tavLst>
                                        <p:tav tm="0">
                                          <p:val>
                                            <p:fltVal val="0"/>
                                          </p:val>
                                        </p:tav>
                                        <p:tav tm="100000">
                                          <p:val>
                                            <p:strVal val="#ppt_w"/>
                                          </p:val>
                                        </p:tav>
                                      </p:tavLst>
                                    </p:anim>
                                    <p:anim calcmode="lin" valueType="num">
                                      <p:cBhvr>
                                        <p:cTn id="17"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2"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ppt_x</p:attrName>
                                        </p:attrNameLst>
                                      </p:cBhvr>
                                      <p:tavLst>
                                        <p:tav tm="0">
                                          <p:val>
                                            <p:strVal val="#ppt_x+#ppt_w/2"/>
                                          </p:val>
                                        </p:tav>
                                        <p:tav tm="100000">
                                          <p:val>
                                            <p:strVal val="#ppt_x"/>
                                          </p:val>
                                        </p:tav>
                                      </p:tavLst>
                                    </p:anim>
                                    <p:anim calcmode="lin" valueType="num">
                                      <p:cBhvr>
                                        <p:cTn id="23" dur="500" fill="hold"/>
                                        <p:tgtEl>
                                          <p:spTgt spid="51"/>
                                        </p:tgtEl>
                                        <p:attrNameLst>
                                          <p:attrName>ppt_y</p:attrName>
                                        </p:attrNameLst>
                                      </p:cBhvr>
                                      <p:tavLst>
                                        <p:tav tm="0">
                                          <p:val>
                                            <p:strVal val="#ppt_y"/>
                                          </p:val>
                                        </p:tav>
                                        <p:tav tm="100000">
                                          <p:val>
                                            <p:strVal val="#ppt_y"/>
                                          </p:val>
                                        </p:tav>
                                      </p:tavLst>
                                    </p:anim>
                                    <p:anim calcmode="lin" valueType="num">
                                      <p:cBhvr>
                                        <p:cTn id="24" dur="500" fill="hold"/>
                                        <p:tgtEl>
                                          <p:spTgt spid="51"/>
                                        </p:tgtEl>
                                        <p:attrNameLst>
                                          <p:attrName>ppt_w</p:attrName>
                                        </p:attrNameLst>
                                      </p:cBhvr>
                                      <p:tavLst>
                                        <p:tav tm="0">
                                          <p:val>
                                            <p:fltVal val="0"/>
                                          </p:val>
                                        </p:tav>
                                        <p:tav tm="100000">
                                          <p:val>
                                            <p:strVal val="#ppt_w"/>
                                          </p:val>
                                        </p:tav>
                                      </p:tavLst>
                                    </p:anim>
                                    <p:anim calcmode="lin" valueType="num">
                                      <p:cBhvr>
                                        <p:cTn id="25" dur="500" fill="hold"/>
                                        <p:tgtEl>
                                          <p:spTgt spid="51"/>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ppt_x</p:attrName>
                                        </p:attrNameLst>
                                      </p:cBhvr>
                                      <p:tavLst>
                                        <p:tav tm="0">
                                          <p:val>
                                            <p:strVal val="#ppt_x-#ppt_w/2"/>
                                          </p:val>
                                        </p:tav>
                                        <p:tav tm="100000">
                                          <p:val>
                                            <p:strVal val="#ppt_x"/>
                                          </p:val>
                                        </p:tav>
                                      </p:tavLst>
                                    </p:anim>
                                    <p:anim calcmode="lin" valueType="num">
                                      <p:cBhvr>
                                        <p:cTn id="31" dur="500" fill="hold"/>
                                        <p:tgtEl>
                                          <p:spTgt spid="54"/>
                                        </p:tgtEl>
                                        <p:attrNameLst>
                                          <p:attrName>ppt_y</p:attrName>
                                        </p:attrNameLst>
                                      </p:cBhvr>
                                      <p:tavLst>
                                        <p:tav tm="0">
                                          <p:val>
                                            <p:strVal val="#ppt_y"/>
                                          </p:val>
                                        </p:tav>
                                        <p:tav tm="100000">
                                          <p:val>
                                            <p:strVal val="#ppt_y"/>
                                          </p:val>
                                        </p:tav>
                                      </p:tavLst>
                                    </p:anim>
                                    <p:anim calcmode="lin" valueType="num">
                                      <p:cBhvr>
                                        <p:cTn id="32" dur="500" fill="hold"/>
                                        <p:tgtEl>
                                          <p:spTgt spid="54"/>
                                        </p:tgtEl>
                                        <p:attrNameLst>
                                          <p:attrName>ppt_w</p:attrName>
                                        </p:attrNameLst>
                                      </p:cBhvr>
                                      <p:tavLst>
                                        <p:tav tm="0">
                                          <p:val>
                                            <p:fltVal val="0"/>
                                          </p:val>
                                        </p:tav>
                                        <p:tav tm="100000">
                                          <p:val>
                                            <p:strVal val="#ppt_w"/>
                                          </p:val>
                                        </p:tav>
                                      </p:tavLst>
                                    </p:anim>
                                    <p:anim calcmode="lin" valueType="num">
                                      <p:cBhvr>
                                        <p:cTn id="33" dur="500" fill="hold"/>
                                        <p:tgtEl>
                                          <p:spTgt spid="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76" grpId="0"/>
      <p:bldP spid="49"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3" name="Picture 52"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5251"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6525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5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5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5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6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90" name="Text Box 42"/>
          <p:cNvSpPr txBox="1">
            <a:spLocks noChangeArrowheads="1"/>
          </p:cNvSpPr>
          <p:nvPr/>
        </p:nvSpPr>
        <p:spPr bwMode="auto">
          <a:xfrm>
            <a:off x="4768850" y="144463"/>
            <a:ext cx="3368675" cy="66802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200">
                <a:solidFill>
                  <a:schemeClr val="folHlink"/>
                </a:solidFill>
                <a:latin typeface="Arial" charset="0"/>
              </a:rPr>
              <a:t>Criswell, W. A.</a:t>
            </a:r>
          </a:p>
          <a:p>
            <a:pPr>
              <a:lnSpc>
                <a:spcPct val="65000"/>
              </a:lnSpc>
              <a:spcBef>
                <a:spcPct val="50000"/>
              </a:spcBef>
              <a:defRPr/>
            </a:pPr>
            <a:r>
              <a:rPr lang="en-US" sz="2200">
                <a:solidFill>
                  <a:schemeClr val="folHlink"/>
                </a:solidFill>
                <a:latin typeface="Arial" charset="0"/>
              </a:rPr>
              <a:t>Danker, Frederick</a:t>
            </a:r>
          </a:p>
          <a:p>
            <a:pPr>
              <a:lnSpc>
                <a:spcPct val="65000"/>
              </a:lnSpc>
              <a:spcBef>
                <a:spcPct val="50000"/>
              </a:spcBef>
              <a:defRPr/>
            </a:pPr>
            <a:r>
              <a:rPr lang="en-US" sz="2200">
                <a:solidFill>
                  <a:schemeClr val="folHlink"/>
                </a:solidFill>
                <a:latin typeface="Arial" charset="0"/>
              </a:rPr>
              <a:t>Ellis, E. Earle</a:t>
            </a:r>
          </a:p>
          <a:p>
            <a:pPr>
              <a:lnSpc>
                <a:spcPct val="65000"/>
              </a:lnSpc>
              <a:spcBef>
                <a:spcPct val="50000"/>
              </a:spcBef>
              <a:defRPr/>
            </a:pPr>
            <a:r>
              <a:rPr lang="en-US" sz="2200">
                <a:solidFill>
                  <a:schemeClr val="folHlink"/>
                </a:solidFill>
                <a:latin typeface="Arial" charset="0"/>
              </a:rPr>
              <a:t>Fitzmeyer, Joseph</a:t>
            </a:r>
          </a:p>
          <a:p>
            <a:pPr>
              <a:lnSpc>
                <a:spcPct val="65000"/>
              </a:lnSpc>
              <a:spcBef>
                <a:spcPct val="50000"/>
              </a:spcBef>
              <a:defRPr/>
            </a:pPr>
            <a:r>
              <a:rPr lang="en-US" sz="2200">
                <a:solidFill>
                  <a:schemeClr val="folHlink"/>
                </a:solidFill>
                <a:latin typeface="Arial" charset="0"/>
              </a:rPr>
              <a:t>Godet, F. A.</a:t>
            </a:r>
          </a:p>
          <a:p>
            <a:pPr>
              <a:lnSpc>
                <a:spcPct val="65000"/>
              </a:lnSpc>
              <a:spcBef>
                <a:spcPct val="50000"/>
              </a:spcBef>
              <a:defRPr/>
            </a:pPr>
            <a:r>
              <a:rPr lang="en-US" sz="2200">
                <a:solidFill>
                  <a:schemeClr val="folHlink"/>
                </a:solidFill>
                <a:latin typeface="Arial" charset="0"/>
              </a:rPr>
              <a:t>Hendricksen, William</a:t>
            </a:r>
          </a:p>
          <a:p>
            <a:pPr>
              <a:lnSpc>
                <a:spcPct val="65000"/>
              </a:lnSpc>
              <a:spcBef>
                <a:spcPct val="50000"/>
              </a:spcBef>
              <a:defRPr/>
            </a:pPr>
            <a:r>
              <a:rPr lang="en-US" sz="2200">
                <a:solidFill>
                  <a:schemeClr val="folHlink"/>
                </a:solidFill>
                <a:latin typeface="Arial" charset="0"/>
              </a:rPr>
              <a:t>Hoehner, Harold</a:t>
            </a:r>
          </a:p>
          <a:p>
            <a:pPr>
              <a:lnSpc>
                <a:spcPct val="65000"/>
              </a:lnSpc>
              <a:spcBef>
                <a:spcPct val="50000"/>
              </a:spcBef>
              <a:defRPr/>
            </a:pPr>
            <a:r>
              <a:rPr lang="en-US" sz="2200">
                <a:solidFill>
                  <a:schemeClr val="folHlink"/>
                </a:solidFill>
                <a:latin typeface="Arial" charset="0"/>
              </a:rPr>
              <a:t>Ironside, F. A.</a:t>
            </a:r>
          </a:p>
          <a:p>
            <a:pPr>
              <a:lnSpc>
                <a:spcPct val="65000"/>
              </a:lnSpc>
              <a:spcBef>
                <a:spcPct val="50000"/>
              </a:spcBef>
              <a:defRPr/>
            </a:pPr>
            <a:r>
              <a:rPr lang="en-US" sz="2200">
                <a:solidFill>
                  <a:schemeClr val="folHlink"/>
                </a:solidFill>
                <a:latin typeface="Arial" charset="0"/>
              </a:rPr>
              <a:t>Marshall, I. Howard</a:t>
            </a:r>
          </a:p>
          <a:p>
            <a:pPr>
              <a:lnSpc>
                <a:spcPct val="65000"/>
              </a:lnSpc>
              <a:spcBef>
                <a:spcPct val="50000"/>
              </a:spcBef>
              <a:defRPr/>
            </a:pPr>
            <a:r>
              <a:rPr lang="en-US" sz="2200">
                <a:solidFill>
                  <a:schemeClr val="folHlink"/>
                </a:solidFill>
                <a:latin typeface="Arial" charset="0"/>
              </a:rPr>
              <a:t>McGee, J. Vernon</a:t>
            </a:r>
          </a:p>
          <a:p>
            <a:pPr>
              <a:lnSpc>
                <a:spcPct val="65000"/>
              </a:lnSpc>
              <a:spcBef>
                <a:spcPct val="50000"/>
              </a:spcBef>
              <a:defRPr/>
            </a:pPr>
            <a:r>
              <a:rPr lang="en-US" sz="2200">
                <a:solidFill>
                  <a:schemeClr val="folHlink"/>
                </a:solidFill>
                <a:latin typeface="Arial" charset="0"/>
              </a:rPr>
              <a:t>Morgan, G. Campbell</a:t>
            </a:r>
          </a:p>
          <a:p>
            <a:pPr>
              <a:lnSpc>
                <a:spcPct val="65000"/>
              </a:lnSpc>
              <a:spcBef>
                <a:spcPct val="50000"/>
              </a:spcBef>
              <a:defRPr/>
            </a:pPr>
            <a:r>
              <a:rPr lang="en-US" sz="2200">
                <a:solidFill>
                  <a:schemeClr val="folHlink"/>
                </a:solidFill>
                <a:latin typeface="Arial" charset="0"/>
              </a:rPr>
              <a:t>MacArthur, John</a:t>
            </a:r>
          </a:p>
          <a:p>
            <a:pPr>
              <a:lnSpc>
                <a:spcPct val="65000"/>
              </a:lnSpc>
              <a:spcBef>
                <a:spcPct val="50000"/>
              </a:spcBef>
              <a:defRPr/>
            </a:pPr>
            <a:r>
              <a:rPr lang="en-US" sz="2200">
                <a:solidFill>
                  <a:schemeClr val="folHlink"/>
                </a:solidFill>
                <a:latin typeface="Arial" charset="0"/>
              </a:rPr>
              <a:t>Scofield, C. I.</a:t>
            </a:r>
          </a:p>
          <a:p>
            <a:pPr>
              <a:lnSpc>
                <a:spcPct val="65000"/>
              </a:lnSpc>
              <a:spcBef>
                <a:spcPct val="50000"/>
              </a:spcBef>
              <a:defRPr/>
            </a:pPr>
            <a:r>
              <a:rPr lang="en-US" sz="2200">
                <a:solidFill>
                  <a:schemeClr val="folHlink"/>
                </a:solidFill>
                <a:latin typeface="Arial" charset="0"/>
              </a:rPr>
              <a:t>Swindoll, Charles</a:t>
            </a:r>
          </a:p>
          <a:p>
            <a:pPr>
              <a:lnSpc>
                <a:spcPct val="65000"/>
              </a:lnSpc>
              <a:spcBef>
                <a:spcPct val="50000"/>
              </a:spcBef>
              <a:defRPr/>
            </a:pPr>
            <a:r>
              <a:rPr lang="en-US" sz="2200">
                <a:solidFill>
                  <a:schemeClr val="folHlink"/>
                </a:solidFill>
                <a:latin typeface="Arial" charset="0"/>
              </a:rPr>
              <a:t>Unger, Merrill</a:t>
            </a:r>
          </a:p>
          <a:p>
            <a:pPr>
              <a:lnSpc>
                <a:spcPct val="65000"/>
              </a:lnSpc>
              <a:spcBef>
                <a:spcPct val="50000"/>
              </a:spcBef>
              <a:defRPr/>
            </a:pPr>
            <a:r>
              <a:rPr lang="en-US" sz="2200">
                <a:solidFill>
                  <a:schemeClr val="folHlink"/>
                </a:solidFill>
                <a:latin typeface="Arial" charset="0"/>
              </a:rPr>
              <a:t>Walvoord, John</a:t>
            </a:r>
          </a:p>
          <a:p>
            <a:pPr>
              <a:lnSpc>
                <a:spcPct val="65000"/>
              </a:lnSpc>
              <a:spcBef>
                <a:spcPct val="50000"/>
              </a:spcBef>
              <a:defRPr/>
            </a:pPr>
            <a:r>
              <a:rPr lang="en-US" sz="2200">
                <a:solidFill>
                  <a:schemeClr val="folHlink"/>
                </a:solidFill>
                <a:latin typeface="Arial" charset="0"/>
              </a:rPr>
              <a:t>Zuck, Roy</a:t>
            </a:r>
            <a:endParaRPr lang="en-US" sz="2000">
              <a:latin typeface="Arial" charset="0"/>
            </a:endParaRPr>
          </a:p>
        </p:txBody>
      </p:sp>
      <p:sp>
        <p:nvSpPr>
          <p:cNvPr id="565291" name="Text Box 43"/>
          <p:cNvSpPr txBox="1">
            <a:spLocks noChangeArrowheads="1"/>
          </p:cNvSpPr>
          <p:nvPr/>
        </p:nvSpPr>
        <p:spPr bwMode="auto">
          <a:xfrm>
            <a:off x="1924050" y="1527175"/>
            <a:ext cx="2082800" cy="3108543"/>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lgn="r">
              <a:spcBef>
                <a:spcPct val="50000"/>
              </a:spcBef>
              <a:defRPr/>
            </a:pPr>
            <a:r>
              <a:rPr lang="en-US" sz="2800" i="1" dirty="0" err="1">
                <a:solidFill>
                  <a:schemeClr val="folHlink"/>
                </a:solidFill>
                <a:latin typeface="Arial" charset="0"/>
                <a:ea typeface="+mn-ea"/>
                <a:cs typeface="+mn-cs"/>
              </a:rPr>
              <a:t>Jisu</a:t>
            </a:r>
            <a:r>
              <a:rPr lang="en-US" sz="2800" i="1" dirty="0">
                <a:solidFill>
                  <a:schemeClr val="folHlink"/>
                </a:solidFill>
                <a:latin typeface="Arial" charset="0"/>
                <a:ea typeface="+mn-ea"/>
                <a:cs typeface="+mn-cs"/>
              </a:rPr>
              <a:t> </a:t>
            </a:r>
            <a:r>
              <a:rPr lang="en-US" sz="2800" i="1" dirty="0" err="1">
                <a:solidFill>
                  <a:schemeClr val="folHlink"/>
                </a:solidFill>
                <a:latin typeface="Arial" charset="0"/>
                <a:ea typeface="+mn-ea"/>
                <a:cs typeface="+mn-cs"/>
              </a:rPr>
              <a:t>pochung</a:t>
            </a:r>
            <a:r>
              <a:rPr lang="en-US" sz="2800" i="1" dirty="0">
                <a:solidFill>
                  <a:schemeClr val="folHlink"/>
                </a:solidFill>
                <a:latin typeface="Arial" charset="0"/>
                <a:ea typeface="+mn-ea"/>
                <a:cs typeface="+mn-cs"/>
              </a:rPr>
              <a:t> </a:t>
            </a:r>
            <a:r>
              <a:rPr lang="en-US" sz="2800" i="1" dirty="0" err="1">
                <a:solidFill>
                  <a:schemeClr val="folHlink"/>
                </a:solidFill>
                <a:latin typeface="Arial" charset="0"/>
                <a:ea typeface="+mn-ea"/>
                <a:cs typeface="+mn-cs"/>
              </a:rPr>
              <a:t>tsukona</a:t>
            </a:r>
            <a:r>
              <a:rPr lang="en-US" sz="2800" i="1" dirty="0">
                <a:solidFill>
                  <a:schemeClr val="folHlink"/>
                </a:solidFill>
                <a:latin typeface="Arial" charset="0"/>
                <a:ea typeface="+mn-ea"/>
                <a:cs typeface="+mn-cs"/>
              </a:rPr>
              <a:t> </a:t>
            </a:r>
            <a:r>
              <a:rPr lang="en-US" sz="2800" i="1" dirty="0" err="1">
                <a:solidFill>
                  <a:schemeClr val="folHlink"/>
                </a:solidFill>
                <a:latin typeface="Arial" charset="0"/>
                <a:ea typeface="+mn-ea"/>
                <a:cs typeface="+mn-cs"/>
              </a:rPr>
              <a:t>eranpvui</a:t>
            </a:r>
            <a:r>
              <a:rPr lang="en-US" sz="2800" i="1" dirty="0">
                <a:solidFill>
                  <a:schemeClr val="folHlink"/>
                </a:solidFill>
                <a:latin typeface="Arial" charset="0"/>
                <a:ea typeface="+mn-ea"/>
                <a:cs typeface="+mn-cs"/>
              </a:rPr>
              <a:t> </a:t>
            </a:r>
            <a:r>
              <a:rPr lang="en-US" sz="2800" i="1" dirty="0" err="1">
                <a:solidFill>
                  <a:schemeClr val="folHlink"/>
                </a:solidFill>
                <a:latin typeface="Arial" charset="0"/>
                <a:ea typeface="+mn-ea"/>
                <a:cs typeface="+mn-cs"/>
              </a:rPr>
              <a:t>elumoto</a:t>
            </a:r>
            <a:r>
              <a:rPr lang="en-US" sz="2800" i="1" dirty="0">
                <a:solidFill>
                  <a:schemeClr val="folHlink"/>
                </a:solidFill>
                <a:latin typeface="Arial" charset="0"/>
                <a:ea typeface="+mn-ea"/>
                <a:cs typeface="+mn-cs"/>
              </a:rPr>
              <a:t> jiang yolo </a:t>
            </a:r>
            <a:r>
              <a:rPr lang="en-US" sz="2800" i="1" dirty="0" err="1">
                <a:solidFill>
                  <a:schemeClr val="folHlink"/>
                </a:solidFill>
                <a:latin typeface="Arial" charset="0"/>
                <a:ea typeface="+mn-ea"/>
                <a:cs typeface="+mn-cs"/>
              </a:rPr>
              <a:t>ejoma</a:t>
            </a:r>
            <a:r>
              <a:rPr lang="en-US" sz="2800" i="1" dirty="0">
                <a:solidFill>
                  <a:schemeClr val="folHlink"/>
                </a:solidFill>
                <a:latin typeface="Arial" charset="0"/>
                <a:ea typeface="+mn-ea"/>
                <a:cs typeface="+mn-cs"/>
              </a:rPr>
              <a:t>:</a:t>
            </a:r>
          </a:p>
        </p:txBody>
      </p:sp>
      <p:sp>
        <p:nvSpPr>
          <p:cNvPr id="90122" name="Text Box 4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90123" name="Text Box 50"/>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65293" name="Rectangle 4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65299" name="Rectangle 51"/>
          <p:cNvSpPr>
            <a:spLocks noChangeArrowheads="1"/>
          </p:cNvSpPr>
          <p:nvPr/>
        </p:nvSpPr>
        <p:spPr bwMode="auto">
          <a:xfrm>
            <a:off x="745966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65296" name="Rectangle 4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65291"/>
                                        </p:tgtEl>
                                        <p:attrNameLst>
                                          <p:attrName>style.visibility</p:attrName>
                                        </p:attrNameLst>
                                      </p:cBhvr>
                                      <p:to>
                                        <p:strVal val="visible"/>
                                      </p:to>
                                    </p:set>
                                    <p:anim calcmode="lin" valueType="num">
                                      <p:cBhvr>
                                        <p:cTn id="7" dur="500" fill="hold"/>
                                        <p:tgtEl>
                                          <p:spTgt spid="565291"/>
                                        </p:tgtEl>
                                        <p:attrNameLst>
                                          <p:attrName>ppt_x</p:attrName>
                                        </p:attrNameLst>
                                      </p:cBhvr>
                                      <p:tavLst>
                                        <p:tav tm="0">
                                          <p:val>
                                            <p:strVal val="#ppt_x-#ppt_w/2"/>
                                          </p:val>
                                        </p:tav>
                                        <p:tav tm="100000">
                                          <p:val>
                                            <p:strVal val="#ppt_x"/>
                                          </p:val>
                                        </p:tav>
                                      </p:tavLst>
                                    </p:anim>
                                    <p:anim calcmode="lin" valueType="num">
                                      <p:cBhvr>
                                        <p:cTn id="8" dur="500" fill="hold"/>
                                        <p:tgtEl>
                                          <p:spTgt spid="565291"/>
                                        </p:tgtEl>
                                        <p:attrNameLst>
                                          <p:attrName>ppt_y</p:attrName>
                                        </p:attrNameLst>
                                      </p:cBhvr>
                                      <p:tavLst>
                                        <p:tav tm="0">
                                          <p:val>
                                            <p:strVal val="#ppt_y"/>
                                          </p:val>
                                        </p:tav>
                                        <p:tav tm="100000">
                                          <p:val>
                                            <p:strVal val="#ppt_y"/>
                                          </p:val>
                                        </p:tav>
                                      </p:tavLst>
                                    </p:anim>
                                    <p:anim calcmode="lin" valueType="num">
                                      <p:cBhvr>
                                        <p:cTn id="9" dur="500" fill="hold"/>
                                        <p:tgtEl>
                                          <p:spTgt spid="565291"/>
                                        </p:tgtEl>
                                        <p:attrNameLst>
                                          <p:attrName>ppt_w</p:attrName>
                                        </p:attrNameLst>
                                      </p:cBhvr>
                                      <p:tavLst>
                                        <p:tav tm="0">
                                          <p:val>
                                            <p:fltVal val="0"/>
                                          </p:val>
                                        </p:tav>
                                        <p:tav tm="100000">
                                          <p:val>
                                            <p:strVal val="#ppt_w"/>
                                          </p:val>
                                        </p:tav>
                                      </p:tavLst>
                                    </p:anim>
                                    <p:anim calcmode="lin" valueType="num">
                                      <p:cBhvr>
                                        <p:cTn id="10" dur="500" fill="hold"/>
                                        <p:tgtEl>
                                          <p:spTgt spid="5652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7" presetClass="entr" presetSubtype="4" fill="hold" grpId="0" nodeType="afterEffect">
                                  <p:stCondLst>
                                    <p:cond delay="0"/>
                                  </p:stCondLst>
                                  <p:childTnLst>
                                    <p:set>
                                      <p:cBhvr>
                                        <p:cTn id="13" dur="1" fill="hold">
                                          <p:stCondLst>
                                            <p:cond delay="0"/>
                                          </p:stCondLst>
                                        </p:cTn>
                                        <p:tgtEl>
                                          <p:spTgt spid="565290"/>
                                        </p:tgtEl>
                                        <p:attrNameLst>
                                          <p:attrName>style.visibility</p:attrName>
                                        </p:attrNameLst>
                                      </p:cBhvr>
                                      <p:to>
                                        <p:strVal val="visible"/>
                                      </p:to>
                                    </p:set>
                                    <p:anim calcmode="lin" valueType="num">
                                      <p:cBhvr additive="base">
                                        <p:cTn id="14" dur="5000" fill="hold"/>
                                        <p:tgtEl>
                                          <p:spTgt spid="565290"/>
                                        </p:tgtEl>
                                        <p:attrNameLst>
                                          <p:attrName>ppt_x</p:attrName>
                                        </p:attrNameLst>
                                      </p:cBhvr>
                                      <p:tavLst>
                                        <p:tav tm="0">
                                          <p:val>
                                            <p:strVal val="#ppt_x"/>
                                          </p:val>
                                        </p:tav>
                                        <p:tav tm="100000">
                                          <p:val>
                                            <p:strVal val="#ppt_x"/>
                                          </p:val>
                                        </p:tav>
                                      </p:tavLst>
                                    </p:anim>
                                    <p:anim calcmode="lin" valueType="num">
                                      <p:cBhvr additive="base">
                                        <p:cTn id="15" dur="5000" fill="hold"/>
                                        <p:tgtEl>
                                          <p:spTgt spid="565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90" grpId="0" autoUpdateAnimBg="0"/>
      <p:bldP spid="56529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91"/>
          <p:cNvPicPr>
            <a:picLocks noChangeAspect="1" noChangeArrowheads="1"/>
          </p:cNvPicPr>
          <p:nvPr/>
        </p:nvPicPr>
        <p:blipFill>
          <a:blip r:embed="rId3" cstate="screen">
            <a:extLst>
              <a:ext uri="{28A0092B-C50C-407E-A947-70E740481C1C}">
                <a14:useLocalDpi xmlns:a14="http://schemas.microsoft.com/office/drawing/2010/main"/>
              </a:ext>
            </a:extLst>
          </a:blip>
          <a:srcRect b="7196"/>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8861" name="Rectangle 93"/>
          <p:cNvSpPr>
            <a:spLocks noChangeArrowheads="1"/>
          </p:cNvSpPr>
          <p:nvPr/>
        </p:nvSpPr>
        <p:spPr bwMode="auto">
          <a:xfrm>
            <a:off x="-11113" y="-23813"/>
            <a:ext cx="9155113" cy="6881813"/>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8770"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8436" name="Rectangle 15"/>
          <p:cNvSpPr>
            <a:spLocks noChangeArrowheads="1"/>
          </p:cNvSpPr>
          <p:nvPr/>
        </p:nvSpPr>
        <p:spPr bwMode="auto">
          <a:xfrm>
            <a:off x="3084513" y="674688"/>
            <a:ext cx="9429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99"/>
                </a:solidFill>
                <a:latin typeface="Helvetica" charset="0"/>
              </a:rPr>
              <a:t>         </a:t>
            </a:r>
          </a:p>
        </p:txBody>
      </p:sp>
      <p:sp>
        <p:nvSpPr>
          <p:cNvPr id="288786"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8438" name="Text Box 49"/>
          <p:cNvSpPr txBox="1">
            <a:spLocks noChangeArrowheads="1"/>
          </p:cNvSpPr>
          <p:nvPr/>
        </p:nvSpPr>
        <p:spPr bwMode="auto">
          <a:xfrm>
            <a:off x="492125" y="-269875"/>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solidFill>
                <a:srgbClr val="000099"/>
              </a:solidFill>
            </a:endParaRPr>
          </a:p>
        </p:txBody>
      </p:sp>
      <p:grpSp>
        <p:nvGrpSpPr>
          <p:cNvPr id="18439" name="Group 66"/>
          <p:cNvGrpSpPr>
            <a:grpSpLocks/>
          </p:cNvGrpSpPr>
          <p:nvPr/>
        </p:nvGrpSpPr>
        <p:grpSpPr bwMode="auto">
          <a:xfrm>
            <a:off x="7127875" y="304800"/>
            <a:ext cx="1470025" cy="1638300"/>
            <a:chOff x="4490" y="192"/>
            <a:chExt cx="926" cy="1032"/>
          </a:xfrm>
        </p:grpSpPr>
        <p:sp>
          <p:nvSpPr>
            <p:cNvPr id="288835"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8836"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8837"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8838"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8839"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8840"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8457" name="Rectangle 73"/>
            <p:cNvSpPr>
              <a:spLocks noChangeArrowheads="1"/>
            </p:cNvSpPr>
            <p:nvPr/>
          </p:nvSpPr>
          <p:spPr bwMode="auto">
            <a:xfrm>
              <a:off x="4978" y="317"/>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8458" name="Rectangle 74"/>
            <p:cNvSpPr>
              <a:spLocks noChangeArrowheads="1"/>
            </p:cNvSpPr>
            <p:nvPr/>
          </p:nvSpPr>
          <p:spPr bwMode="auto">
            <a:xfrm>
              <a:off x="4490" y="309"/>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8440" name="Text Box 8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88850" name="Rectangle 8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88853" name="Rectangle 8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03</a:t>
            </a:r>
          </a:p>
        </p:txBody>
      </p:sp>
      <p:sp>
        <p:nvSpPr>
          <p:cNvPr id="18443" name="Text Box 87"/>
          <p:cNvSpPr txBox="1">
            <a:spLocks noChangeArrowheads="1"/>
          </p:cNvSpPr>
          <p:nvPr/>
        </p:nvSpPr>
        <p:spPr bwMode="auto">
          <a:xfrm>
            <a:off x="8586788"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
        <p:nvSpPr>
          <p:cNvPr id="288857" name="Text Box 89"/>
          <p:cNvSpPr txBox="1">
            <a:spLocks noChangeArrowheads="1"/>
          </p:cNvSpPr>
          <p:nvPr/>
        </p:nvSpPr>
        <p:spPr bwMode="auto">
          <a:xfrm>
            <a:off x="154641" y="320675"/>
            <a:ext cx="8108577" cy="553998"/>
          </a:xfrm>
          <a:prstGeom prst="rect">
            <a:avLst/>
          </a:prstGeom>
          <a:noFill/>
          <a:ln w="9525">
            <a:noFill/>
            <a:miter lim="800000"/>
            <a:headEnd/>
            <a:tailEnd/>
          </a:ln>
          <a:effectLst>
            <a:outerShdw blurRad="63500" dist="46662" dir="2115817" algn="ctr" rotWithShape="0">
              <a:schemeClr val="bg2">
                <a:alpha val="74998"/>
              </a:schemeClr>
            </a:outerShdw>
          </a:effectLst>
        </p:spPr>
        <p:txBody>
          <a:bodyPr wrap="square">
            <a:spAutoFit/>
          </a:bodyPr>
          <a:lstStyle/>
          <a:p>
            <a:pPr>
              <a:spcBef>
                <a:spcPct val="50000"/>
              </a:spcBef>
              <a:defRPr/>
            </a:pPr>
            <a:r>
              <a:rPr lang="en-US" sz="3000" dirty="0">
                <a:ea typeface="+mn-ea"/>
                <a:cs typeface="+mn-cs"/>
              </a:rPr>
              <a:t>YUTA-SUKYING JI NCHUMCHETA!</a:t>
            </a:r>
          </a:p>
        </p:txBody>
      </p:sp>
      <p:sp>
        <p:nvSpPr>
          <p:cNvPr id="18445" name="Text Box 94"/>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288863" name="Rectangle 95"/>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288864" name="Text Box 96"/>
          <p:cNvSpPr txBox="1">
            <a:spLocks noChangeArrowheads="1"/>
          </p:cNvSpPr>
          <p:nvPr/>
        </p:nvSpPr>
        <p:spPr bwMode="auto">
          <a:xfrm>
            <a:off x="280988" y="1262063"/>
            <a:ext cx="8610600" cy="51911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marL="355600" indent="-355600">
              <a:spcBef>
                <a:spcPct val="50000"/>
              </a:spcBef>
              <a:tabLst>
                <a:tab pos="573088" algn="l"/>
              </a:tabLst>
              <a:defRPr sz="2800">
                <a:solidFill>
                  <a:srgbClr val="FBF43D"/>
                </a:solidFill>
                <a:latin typeface="Arial" charset="0"/>
              </a:defRPr>
            </a:lvl1pPr>
            <a:lvl2pPr marL="742950" indent="-285750">
              <a:tabLst>
                <a:tab pos="573088" algn="l"/>
              </a:tabLst>
            </a:lvl2pPr>
            <a:lvl3pPr marL="1143000" indent="-228600">
              <a:tabLst>
                <a:tab pos="573088" algn="l"/>
              </a:tabLst>
            </a:lvl3pPr>
            <a:lvl4pPr marL="1600200" indent="-228600">
              <a:tabLst>
                <a:tab pos="573088" algn="l"/>
              </a:tabLst>
            </a:lvl4pPr>
            <a:lvl5pPr marL="2057400" indent="-228600">
              <a:tabLst>
                <a:tab pos="573088" algn="l"/>
              </a:tabLst>
            </a:lvl5pPr>
            <a:lvl6pPr marL="2514600" indent="-228600" eaLnBrk="0" fontAlgn="base" hangingPunct="0">
              <a:spcBef>
                <a:spcPct val="0"/>
              </a:spcBef>
              <a:spcAft>
                <a:spcPct val="0"/>
              </a:spcAft>
              <a:tabLst>
                <a:tab pos="573088" algn="l"/>
              </a:tabLst>
            </a:lvl6pPr>
            <a:lvl7pPr marL="2971800" indent="-228600" eaLnBrk="0" fontAlgn="base" hangingPunct="0">
              <a:spcBef>
                <a:spcPct val="0"/>
              </a:spcBef>
              <a:spcAft>
                <a:spcPct val="0"/>
              </a:spcAft>
              <a:tabLst>
                <a:tab pos="573088" algn="l"/>
              </a:tabLst>
            </a:lvl7pPr>
            <a:lvl8pPr marL="3429000" indent="-228600" eaLnBrk="0" fontAlgn="base" hangingPunct="0">
              <a:spcBef>
                <a:spcPct val="0"/>
              </a:spcBef>
              <a:spcAft>
                <a:spcPct val="0"/>
              </a:spcAft>
              <a:tabLst>
                <a:tab pos="573088" algn="l"/>
              </a:tabLst>
            </a:lvl8pPr>
            <a:lvl9pPr marL="3886200" indent="-228600" eaLnBrk="0" fontAlgn="base" hangingPunct="0">
              <a:spcBef>
                <a:spcPct val="0"/>
              </a:spcBef>
              <a:spcAft>
                <a:spcPct val="0"/>
              </a:spcAft>
              <a:tabLst>
                <a:tab pos="573088" algn="l"/>
              </a:tabLst>
            </a:lvl9pPr>
          </a:lstStyle>
          <a:p>
            <a:pPr>
              <a:defRPr/>
            </a:pPr>
            <a:r>
              <a:rPr lang="en-US" dirty="0"/>
              <a:t>•	EJIPI ISRAEL EZII EKUM: NZYU 400</a:t>
            </a:r>
          </a:p>
        </p:txBody>
      </p:sp>
      <p:sp>
        <p:nvSpPr>
          <p:cNvPr id="288865" name="Text Box 97"/>
          <p:cNvSpPr txBox="1">
            <a:spLocks noChangeArrowheads="1"/>
          </p:cNvSpPr>
          <p:nvPr/>
        </p:nvSpPr>
        <p:spPr bwMode="auto">
          <a:xfrm>
            <a:off x="293688" y="1982788"/>
            <a:ext cx="8610600" cy="51911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marL="355600" indent="-355600">
              <a:spcBef>
                <a:spcPct val="50000"/>
              </a:spcBef>
              <a:tabLst>
                <a:tab pos="573088" algn="l"/>
              </a:tabLst>
              <a:defRPr sz="2800">
                <a:solidFill>
                  <a:srgbClr val="FBF43D"/>
                </a:solidFill>
                <a:latin typeface="Arial" charset="0"/>
              </a:defRPr>
            </a:lvl1pPr>
            <a:lvl2pPr marL="742950" indent="-285750">
              <a:tabLst>
                <a:tab pos="573088" algn="l"/>
              </a:tabLst>
            </a:lvl2pPr>
            <a:lvl3pPr marL="1143000" indent="-228600">
              <a:tabLst>
                <a:tab pos="573088" algn="l"/>
              </a:tabLst>
            </a:lvl3pPr>
            <a:lvl4pPr marL="1600200" indent="-228600">
              <a:tabLst>
                <a:tab pos="573088" algn="l"/>
              </a:tabLst>
            </a:lvl4pPr>
            <a:lvl5pPr marL="2057400" indent="-228600">
              <a:tabLst>
                <a:tab pos="573088" algn="l"/>
              </a:tabLst>
            </a:lvl5pPr>
            <a:lvl6pPr marL="2514600" indent="-228600" eaLnBrk="0" fontAlgn="base" hangingPunct="0">
              <a:spcBef>
                <a:spcPct val="0"/>
              </a:spcBef>
              <a:spcAft>
                <a:spcPct val="0"/>
              </a:spcAft>
              <a:tabLst>
                <a:tab pos="573088" algn="l"/>
              </a:tabLst>
            </a:lvl6pPr>
            <a:lvl7pPr marL="2971800" indent="-228600" eaLnBrk="0" fontAlgn="base" hangingPunct="0">
              <a:spcBef>
                <a:spcPct val="0"/>
              </a:spcBef>
              <a:spcAft>
                <a:spcPct val="0"/>
              </a:spcAft>
              <a:tabLst>
                <a:tab pos="573088" algn="l"/>
              </a:tabLst>
            </a:lvl7pPr>
            <a:lvl8pPr marL="3429000" indent="-228600" eaLnBrk="0" fontAlgn="base" hangingPunct="0">
              <a:spcBef>
                <a:spcPct val="0"/>
              </a:spcBef>
              <a:spcAft>
                <a:spcPct val="0"/>
              </a:spcAft>
              <a:tabLst>
                <a:tab pos="573088" algn="l"/>
              </a:tabLst>
            </a:lvl8pPr>
            <a:lvl9pPr marL="3886200" indent="-228600" eaLnBrk="0" fontAlgn="base" hangingPunct="0">
              <a:spcBef>
                <a:spcPct val="0"/>
              </a:spcBef>
              <a:spcAft>
                <a:spcPct val="0"/>
              </a:spcAft>
              <a:tabLst>
                <a:tab pos="573088" algn="l"/>
              </a:tabLst>
            </a:lvl9pPr>
          </a:lstStyle>
          <a:p>
            <a:pPr>
              <a:defRPr/>
            </a:pPr>
            <a:r>
              <a:rPr lang="en-US" dirty="0"/>
              <a:t>•	JULI &amp; NZONTSU TSUKARANKA MATAROA</a:t>
            </a:r>
          </a:p>
        </p:txBody>
      </p:sp>
      <p:sp>
        <p:nvSpPr>
          <p:cNvPr id="288867" name="Text Box 99"/>
          <p:cNvSpPr txBox="1">
            <a:spLocks noChangeArrowheads="1"/>
          </p:cNvSpPr>
          <p:nvPr/>
        </p:nvSpPr>
        <p:spPr bwMode="auto">
          <a:xfrm>
            <a:off x="292100" y="2703513"/>
            <a:ext cx="8610600" cy="51911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marL="355600" indent="-355600">
              <a:spcBef>
                <a:spcPct val="50000"/>
              </a:spcBef>
              <a:tabLst>
                <a:tab pos="573088" algn="l"/>
              </a:tabLst>
              <a:defRPr sz="2800">
                <a:solidFill>
                  <a:srgbClr val="FBF43D"/>
                </a:solidFill>
                <a:latin typeface="Arial" charset="0"/>
              </a:defRPr>
            </a:lvl1pPr>
            <a:lvl2pPr marL="742950" indent="-285750">
              <a:tabLst>
                <a:tab pos="573088" algn="l"/>
              </a:tabLst>
            </a:lvl2pPr>
            <a:lvl3pPr marL="1143000" indent="-228600">
              <a:tabLst>
                <a:tab pos="573088" algn="l"/>
              </a:tabLst>
            </a:lvl3pPr>
            <a:lvl4pPr marL="1600200" indent="-228600">
              <a:tabLst>
                <a:tab pos="573088" algn="l"/>
              </a:tabLst>
            </a:lvl4pPr>
            <a:lvl5pPr marL="2057400" indent="-228600">
              <a:tabLst>
                <a:tab pos="573088" algn="l"/>
              </a:tabLst>
            </a:lvl5pPr>
            <a:lvl6pPr marL="2514600" indent="-228600" eaLnBrk="0" fontAlgn="base" hangingPunct="0">
              <a:spcBef>
                <a:spcPct val="0"/>
              </a:spcBef>
              <a:spcAft>
                <a:spcPct val="0"/>
              </a:spcAft>
              <a:tabLst>
                <a:tab pos="573088" algn="l"/>
              </a:tabLst>
            </a:lvl6pPr>
            <a:lvl7pPr marL="2971800" indent="-228600" eaLnBrk="0" fontAlgn="base" hangingPunct="0">
              <a:spcBef>
                <a:spcPct val="0"/>
              </a:spcBef>
              <a:spcAft>
                <a:spcPct val="0"/>
              </a:spcAft>
              <a:tabLst>
                <a:tab pos="573088" algn="l"/>
              </a:tabLst>
            </a:lvl7pPr>
            <a:lvl8pPr marL="3429000" indent="-228600" eaLnBrk="0" fontAlgn="base" hangingPunct="0">
              <a:spcBef>
                <a:spcPct val="0"/>
              </a:spcBef>
              <a:spcAft>
                <a:spcPct val="0"/>
              </a:spcAft>
              <a:tabLst>
                <a:tab pos="573088" algn="l"/>
              </a:tabLst>
            </a:lvl8pPr>
            <a:lvl9pPr marL="3886200" indent="-228600" eaLnBrk="0" fontAlgn="base" hangingPunct="0">
              <a:spcBef>
                <a:spcPct val="0"/>
              </a:spcBef>
              <a:spcAft>
                <a:spcPct val="0"/>
              </a:spcAft>
              <a:tabLst>
                <a:tab pos="573088" algn="l"/>
              </a:tabLst>
            </a:lvl9pPr>
          </a:lstStyle>
          <a:p>
            <a:pPr>
              <a:defRPr/>
            </a:pPr>
            <a:r>
              <a:rPr lang="en-US" dirty="0"/>
              <a:t>•	OPVUI THUNGOI NA JO: YICHUNGYI?</a:t>
            </a:r>
          </a:p>
        </p:txBody>
      </p:sp>
      <p:sp>
        <p:nvSpPr>
          <p:cNvPr id="288868" name="Text Box 100"/>
          <p:cNvSpPr txBox="1">
            <a:spLocks noChangeArrowheads="1"/>
          </p:cNvSpPr>
          <p:nvPr/>
        </p:nvSpPr>
        <p:spPr bwMode="auto">
          <a:xfrm>
            <a:off x="280988" y="3540125"/>
            <a:ext cx="8610600" cy="203132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352425" indent="-352425">
              <a:spcBef>
                <a:spcPct val="50000"/>
              </a:spcBef>
              <a:tabLst>
                <a:tab pos="573088" algn="l"/>
              </a:tabLst>
              <a:defRPr/>
            </a:pPr>
            <a:r>
              <a:rPr lang="en-US" sz="2800" dirty="0">
                <a:solidFill>
                  <a:srgbClr val="FBF43D"/>
                </a:solidFill>
                <a:latin typeface="Arial" charset="0"/>
                <a:ea typeface="+mn-ea"/>
                <a:cs typeface="+mn-cs"/>
              </a:rPr>
              <a:t>     					TOKUMA…</a:t>
            </a:r>
          </a:p>
          <a:p>
            <a:pPr marL="352425" indent="-352425">
              <a:spcBef>
                <a:spcPct val="50000"/>
              </a:spcBef>
              <a:tabLst>
                <a:tab pos="573088" algn="l"/>
              </a:tabLst>
              <a:defRPr/>
            </a:pPr>
            <a:r>
              <a:rPr lang="en-US" sz="2800" dirty="0">
                <a:solidFill>
                  <a:srgbClr val="FBF43D"/>
                </a:solidFill>
                <a:latin typeface="Arial" charset="0"/>
                <a:ea typeface="+mn-ea"/>
                <a:cs typeface="+mn-cs"/>
              </a:rPr>
              <a:t>•	ISRAEL KYON JIANG CHUNGI TONA OPVUI ONTE CHUNGI SHENTAKOTA JILO, MOSA NTSATA JI EKHO OPVU TSOTSO KUMALA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8857"/>
                                        </p:tgtEl>
                                        <p:attrNameLst>
                                          <p:attrName>style.visibility</p:attrName>
                                        </p:attrNameLst>
                                      </p:cBhvr>
                                      <p:to>
                                        <p:strVal val="visible"/>
                                      </p:to>
                                    </p:set>
                                    <p:animEffect transition="in" filter="dissolve">
                                      <p:cBhvr>
                                        <p:cTn id="7" dur="500"/>
                                        <p:tgtEl>
                                          <p:spTgt spid="2888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8861"/>
                                        </p:tgtEl>
                                        <p:attrNameLst>
                                          <p:attrName>style.visibility</p:attrName>
                                        </p:attrNameLst>
                                      </p:cBhvr>
                                      <p:to>
                                        <p:strVal val="visible"/>
                                      </p:to>
                                    </p:set>
                                    <p:animEffect transition="in" filter="fade">
                                      <p:cBhvr>
                                        <p:cTn id="12" dur="1000"/>
                                        <p:tgtEl>
                                          <p:spTgt spid="288861"/>
                                        </p:tgtEl>
                                      </p:cBhvr>
                                    </p:animEffect>
                                  </p:childTnLst>
                                </p:cTn>
                              </p:par>
                            </p:childTnLst>
                          </p:cTn>
                        </p:par>
                        <p:par>
                          <p:cTn id="13" fill="hold" nodeType="afterGroup">
                            <p:stCondLst>
                              <p:cond delay="1000"/>
                            </p:stCondLst>
                            <p:childTnLst>
                              <p:par>
                                <p:cTn id="14" presetID="17" presetClass="entr" presetSubtype="8" fill="hold" grpId="0" nodeType="afterEffect">
                                  <p:stCondLst>
                                    <p:cond delay="0"/>
                                  </p:stCondLst>
                                  <p:childTnLst>
                                    <p:set>
                                      <p:cBhvr>
                                        <p:cTn id="15" dur="1" fill="hold">
                                          <p:stCondLst>
                                            <p:cond delay="0"/>
                                          </p:stCondLst>
                                        </p:cTn>
                                        <p:tgtEl>
                                          <p:spTgt spid="288864"/>
                                        </p:tgtEl>
                                        <p:attrNameLst>
                                          <p:attrName>style.visibility</p:attrName>
                                        </p:attrNameLst>
                                      </p:cBhvr>
                                      <p:to>
                                        <p:strVal val="visible"/>
                                      </p:to>
                                    </p:set>
                                    <p:anim calcmode="lin" valueType="num">
                                      <p:cBhvr>
                                        <p:cTn id="16" dur="500" fill="hold"/>
                                        <p:tgtEl>
                                          <p:spTgt spid="288864"/>
                                        </p:tgtEl>
                                        <p:attrNameLst>
                                          <p:attrName>ppt_x</p:attrName>
                                        </p:attrNameLst>
                                      </p:cBhvr>
                                      <p:tavLst>
                                        <p:tav tm="0">
                                          <p:val>
                                            <p:strVal val="#ppt_x-#ppt_w/2"/>
                                          </p:val>
                                        </p:tav>
                                        <p:tav tm="100000">
                                          <p:val>
                                            <p:strVal val="#ppt_x"/>
                                          </p:val>
                                        </p:tav>
                                      </p:tavLst>
                                    </p:anim>
                                    <p:anim calcmode="lin" valueType="num">
                                      <p:cBhvr>
                                        <p:cTn id="17" dur="500" fill="hold"/>
                                        <p:tgtEl>
                                          <p:spTgt spid="288864"/>
                                        </p:tgtEl>
                                        <p:attrNameLst>
                                          <p:attrName>ppt_y</p:attrName>
                                        </p:attrNameLst>
                                      </p:cBhvr>
                                      <p:tavLst>
                                        <p:tav tm="0">
                                          <p:val>
                                            <p:strVal val="#ppt_y"/>
                                          </p:val>
                                        </p:tav>
                                        <p:tav tm="100000">
                                          <p:val>
                                            <p:strVal val="#ppt_y"/>
                                          </p:val>
                                        </p:tav>
                                      </p:tavLst>
                                    </p:anim>
                                    <p:anim calcmode="lin" valueType="num">
                                      <p:cBhvr>
                                        <p:cTn id="18" dur="500" fill="hold"/>
                                        <p:tgtEl>
                                          <p:spTgt spid="288864"/>
                                        </p:tgtEl>
                                        <p:attrNameLst>
                                          <p:attrName>ppt_w</p:attrName>
                                        </p:attrNameLst>
                                      </p:cBhvr>
                                      <p:tavLst>
                                        <p:tav tm="0">
                                          <p:val>
                                            <p:fltVal val="0"/>
                                          </p:val>
                                        </p:tav>
                                        <p:tav tm="100000">
                                          <p:val>
                                            <p:strVal val="#ppt_w"/>
                                          </p:val>
                                        </p:tav>
                                      </p:tavLst>
                                    </p:anim>
                                    <p:anim calcmode="lin" valueType="num">
                                      <p:cBhvr>
                                        <p:cTn id="19" dur="500" fill="hold"/>
                                        <p:tgtEl>
                                          <p:spTgt spid="288864"/>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8" fill="hold" grpId="0" nodeType="clickEffect">
                                  <p:stCondLst>
                                    <p:cond delay="0"/>
                                  </p:stCondLst>
                                  <p:childTnLst>
                                    <p:set>
                                      <p:cBhvr>
                                        <p:cTn id="23" dur="1" fill="hold">
                                          <p:stCondLst>
                                            <p:cond delay="0"/>
                                          </p:stCondLst>
                                        </p:cTn>
                                        <p:tgtEl>
                                          <p:spTgt spid="288865"/>
                                        </p:tgtEl>
                                        <p:attrNameLst>
                                          <p:attrName>style.visibility</p:attrName>
                                        </p:attrNameLst>
                                      </p:cBhvr>
                                      <p:to>
                                        <p:strVal val="visible"/>
                                      </p:to>
                                    </p:set>
                                    <p:anim calcmode="lin" valueType="num">
                                      <p:cBhvr>
                                        <p:cTn id="24" dur="500" fill="hold"/>
                                        <p:tgtEl>
                                          <p:spTgt spid="288865"/>
                                        </p:tgtEl>
                                        <p:attrNameLst>
                                          <p:attrName>ppt_x</p:attrName>
                                        </p:attrNameLst>
                                      </p:cBhvr>
                                      <p:tavLst>
                                        <p:tav tm="0">
                                          <p:val>
                                            <p:strVal val="#ppt_x-#ppt_w/2"/>
                                          </p:val>
                                        </p:tav>
                                        <p:tav tm="100000">
                                          <p:val>
                                            <p:strVal val="#ppt_x"/>
                                          </p:val>
                                        </p:tav>
                                      </p:tavLst>
                                    </p:anim>
                                    <p:anim calcmode="lin" valueType="num">
                                      <p:cBhvr>
                                        <p:cTn id="25" dur="500" fill="hold"/>
                                        <p:tgtEl>
                                          <p:spTgt spid="288865"/>
                                        </p:tgtEl>
                                        <p:attrNameLst>
                                          <p:attrName>ppt_y</p:attrName>
                                        </p:attrNameLst>
                                      </p:cBhvr>
                                      <p:tavLst>
                                        <p:tav tm="0">
                                          <p:val>
                                            <p:strVal val="#ppt_y"/>
                                          </p:val>
                                        </p:tav>
                                        <p:tav tm="100000">
                                          <p:val>
                                            <p:strVal val="#ppt_y"/>
                                          </p:val>
                                        </p:tav>
                                      </p:tavLst>
                                    </p:anim>
                                    <p:anim calcmode="lin" valueType="num">
                                      <p:cBhvr>
                                        <p:cTn id="26" dur="500" fill="hold"/>
                                        <p:tgtEl>
                                          <p:spTgt spid="288865"/>
                                        </p:tgtEl>
                                        <p:attrNameLst>
                                          <p:attrName>ppt_w</p:attrName>
                                        </p:attrNameLst>
                                      </p:cBhvr>
                                      <p:tavLst>
                                        <p:tav tm="0">
                                          <p:val>
                                            <p:fltVal val="0"/>
                                          </p:val>
                                        </p:tav>
                                        <p:tav tm="100000">
                                          <p:val>
                                            <p:strVal val="#ppt_w"/>
                                          </p:val>
                                        </p:tav>
                                      </p:tavLst>
                                    </p:anim>
                                    <p:anim calcmode="lin" valueType="num">
                                      <p:cBhvr>
                                        <p:cTn id="27" dur="500" fill="hold"/>
                                        <p:tgtEl>
                                          <p:spTgt spid="288865"/>
                                        </p:tgtEl>
                                        <p:attrNameLst>
                                          <p:attrName>ppt_h</p:attrName>
                                        </p:attrNameLst>
                                      </p:cBhvr>
                                      <p:tavLst>
                                        <p:tav tm="0">
                                          <p:val>
                                            <p:strVal val="#ppt_h"/>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7" presetClass="entr" presetSubtype="8" fill="hold" grpId="0" nodeType="clickEffect">
                                  <p:stCondLst>
                                    <p:cond delay="0"/>
                                  </p:stCondLst>
                                  <p:childTnLst>
                                    <p:set>
                                      <p:cBhvr>
                                        <p:cTn id="31" dur="1" fill="hold">
                                          <p:stCondLst>
                                            <p:cond delay="0"/>
                                          </p:stCondLst>
                                        </p:cTn>
                                        <p:tgtEl>
                                          <p:spTgt spid="288867"/>
                                        </p:tgtEl>
                                        <p:attrNameLst>
                                          <p:attrName>style.visibility</p:attrName>
                                        </p:attrNameLst>
                                      </p:cBhvr>
                                      <p:to>
                                        <p:strVal val="visible"/>
                                      </p:to>
                                    </p:set>
                                    <p:anim calcmode="lin" valueType="num">
                                      <p:cBhvr>
                                        <p:cTn id="32" dur="500" fill="hold"/>
                                        <p:tgtEl>
                                          <p:spTgt spid="288867"/>
                                        </p:tgtEl>
                                        <p:attrNameLst>
                                          <p:attrName>ppt_x</p:attrName>
                                        </p:attrNameLst>
                                      </p:cBhvr>
                                      <p:tavLst>
                                        <p:tav tm="0">
                                          <p:val>
                                            <p:strVal val="#ppt_x-#ppt_w/2"/>
                                          </p:val>
                                        </p:tav>
                                        <p:tav tm="100000">
                                          <p:val>
                                            <p:strVal val="#ppt_x"/>
                                          </p:val>
                                        </p:tav>
                                      </p:tavLst>
                                    </p:anim>
                                    <p:anim calcmode="lin" valueType="num">
                                      <p:cBhvr>
                                        <p:cTn id="33" dur="500" fill="hold"/>
                                        <p:tgtEl>
                                          <p:spTgt spid="288867"/>
                                        </p:tgtEl>
                                        <p:attrNameLst>
                                          <p:attrName>ppt_y</p:attrName>
                                        </p:attrNameLst>
                                      </p:cBhvr>
                                      <p:tavLst>
                                        <p:tav tm="0">
                                          <p:val>
                                            <p:strVal val="#ppt_y"/>
                                          </p:val>
                                        </p:tav>
                                        <p:tav tm="100000">
                                          <p:val>
                                            <p:strVal val="#ppt_y"/>
                                          </p:val>
                                        </p:tav>
                                      </p:tavLst>
                                    </p:anim>
                                    <p:anim calcmode="lin" valueType="num">
                                      <p:cBhvr>
                                        <p:cTn id="34" dur="500" fill="hold"/>
                                        <p:tgtEl>
                                          <p:spTgt spid="288867"/>
                                        </p:tgtEl>
                                        <p:attrNameLst>
                                          <p:attrName>ppt_w</p:attrName>
                                        </p:attrNameLst>
                                      </p:cBhvr>
                                      <p:tavLst>
                                        <p:tav tm="0">
                                          <p:val>
                                            <p:fltVal val="0"/>
                                          </p:val>
                                        </p:tav>
                                        <p:tav tm="100000">
                                          <p:val>
                                            <p:strVal val="#ppt_w"/>
                                          </p:val>
                                        </p:tav>
                                      </p:tavLst>
                                    </p:anim>
                                    <p:anim calcmode="lin" valueType="num">
                                      <p:cBhvr>
                                        <p:cTn id="35" dur="500" fill="hold"/>
                                        <p:tgtEl>
                                          <p:spTgt spid="288867"/>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7" presetClass="entr" presetSubtype="8" fill="hold" grpId="0" nodeType="clickEffect">
                                  <p:stCondLst>
                                    <p:cond delay="0"/>
                                  </p:stCondLst>
                                  <p:childTnLst>
                                    <p:set>
                                      <p:cBhvr>
                                        <p:cTn id="39" dur="1" fill="hold">
                                          <p:stCondLst>
                                            <p:cond delay="0"/>
                                          </p:stCondLst>
                                        </p:cTn>
                                        <p:tgtEl>
                                          <p:spTgt spid="288868"/>
                                        </p:tgtEl>
                                        <p:attrNameLst>
                                          <p:attrName>style.visibility</p:attrName>
                                        </p:attrNameLst>
                                      </p:cBhvr>
                                      <p:to>
                                        <p:strVal val="visible"/>
                                      </p:to>
                                    </p:set>
                                    <p:anim calcmode="lin" valueType="num">
                                      <p:cBhvr>
                                        <p:cTn id="40" dur="500" fill="hold"/>
                                        <p:tgtEl>
                                          <p:spTgt spid="288868"/>
                                        </p:tgtEl>
                                        <p:attrNameLst>
                                          <p:attrName>ppt_x</p:attrName>
                                        </p:attrNameLst>
                                      </p:cBhvr>
                                      <p:tavLst>
                                        <p:tav tm="0">
                                          <p:val>
                                            <p:strVal val="#ppt_x-#ppt_w/2"/>
                                          </p:val>
                                        </p:tav>
                                        <p:tav tm="100000">
                                          <p:val>
                                            <p:strVal val="#ppt_x"/>
                                          </p:val>
                                        </p:tav>
                                      </p:tavLst>
                                    </p:anim>
                                    <p:anim calcmode="lin" valueType="num">
                                      <p:cBhvr>
                                        <p:cTn id="41" dur="500" fill="hold"/>
                                        <p:tgtEl>
                                          <p:spTgt spid="288868"/>
                                        </p:tgtEl>
                                        <p:attrNameLst>
                                          <p:attrName>ppt_y</p:attrName>
                                        </p:attrNameLst>
                                      </p:cBhvr>
                                      <p:tavLst>
                                        <p:tav tm="0">
                                          <p:val>
                                            <p:strVal val="#ppt_y"/>
                                          </p:val>
                                        </p:tav>
                                        <p:tav tm="100000">
                                          <p:val>
                                            <p:strVal val="#ppt_y"/>
                                          </p:val>
                                        </p:tav>
                                      </p:tavLst>
                                    </p:anim>
                                    <p:anim calcmode="lin" valueType="num">
                                      <p:cBhvr>
                                        <p:cTn id="42" dur="500" fill="hold"/>
                                        <p:tgtEl>
                                          <p:spTgt spid="288868"/>
                                        </p:tgtEl>
                                        <p:attrNameLst>
                                          <p:attrName>ppt_w</p:attrName>
                                        </p:attrNameLst>
                                      </p:cBhvr>
                                      <p:tavLst>
                                        <p:tav tm="0">
                                          <p:val>
                                            <p:fltVal val="0"/>
                                          </p:val>
                                        </p:tav>
                                        <p:tav tm="100000">
                                          <p:val>
                                            <p:strVal val="#ppt_w"/>
                                          </p:val>
                                        </p:tav>
                                      </p:tavLst>
                                    </p:anim>
                                    <p:anim calcmode="lin" valueType="num">
                                      <p:cBhvr>
                                        <p:cTn id="43" dur="500" fill="hold"/>
                                        <p:tgtEl>
                                          <p:spTgt spid="2888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61" grpId="0" animBg="1"/>
      <p:bldP spid="288857" grpId="0" autoUpdateAnimBg="0"/>
      <p:bldP spid="288864" grpId="0" autoUpdateAnimBg="0"/>
      <p:bldP spid="288865" grpId="0" autoUpdateAnimBg="0"/>
      <p:bldP spid="288867" grpId="0" autoUpdateAnimBg="0"/>
      <p:bldP spid="28886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2" descr="Shepherd with flock, 43-30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59106" name="Text Box 2"/>
          <p:cNvSpPr txBox="1">
            <a:spLocks noChangeArrowheads="1"/>
          </p:cNvSpPr>
          <p:nvPr/>
        </p:nvSpPr>
        <p:spPr bwMode="auto">
          <a:xfrm>
            <a:off x="7488238" y="5983288"/>
            <a:ext cx="1133475" cy="36671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a:spcBef>
                <a:spcPct val="50000"/>
              </a:spcBef>
              <a:defRPr/>
            </a:pPr>
            <a:endParaRPr lang="en-US" sz="1800">
              <a:solidFill>
                <a:srgbClr val="FAF40C"/>
              </a:solidFill>
              <a:ea typeface="+mn-ea"/>
              <a:cs typeface="+mn-cs"/>
            </a:endParaRPr>
          </a:p>
        </p:txBody>
      </p:sp>
      <p:sp>
        <p:nvSpPr>
          <p:cNvPr id="559107" name="Text Box 3"/>
          <p:cNvSpPr txBox="1">
            <a:spLocks noChangeArrowheads="1"/>
          </p:cNvSpPr>
          <p:nvPr/>
        </p:nvSpPr>
        <p:spPr bwMode="auto">
          <a:xfrm>
            <a:off x="652463" y="265113"/>
            <a:ext cx="7780337" cy="1200329"/>
          </a:xfrm>
          <a:prstGeom prst="rect">
            <a:avLst/>
          </a:prstGeom>
          <a:noFill/>
          <a:ln w="38100">
            <a:noFill/>
            <a:miter lim="800000"/>
            <a:headEnd/>
            <a:tailEnd/>
          </a:ln>
          <a:effectLst/>
        </p:spPr>
        <p:txBody>
          <a:bodyPr>
            <a:spAutoFit/>
          </a:bodyPr>
          <a:lstStyle/>
          <a:p>
            <a:pPr algn="ctr">
              <a:spcBef>
                <a:spcPct val="50000"/>
              </a:spcBef>
              <a:defRPr/>
            </a:pPr>
            <a:r>
              <a:rPr lang="en-US" sz="2400" i="1" dirty="0">
                <a:solidFill>
                  <a:srgbClr val="FAF40C"/>
                </a:solidFill>
                <a:effectLst>
                  <a:outerShdw blurRad="50800" dist="76200" dir="2700000" algn="tl" rotWithShape="0">
                    <a:srgbClr val="000000">
                      <a:alpha val="98000"/>
                    </a:srgbClr>
                  </a:outerShdw>
                </a:effectLst>
                <a:latin typeface="Arial" charset="0"/>
                <a:ea typeface="+mn-ea"/>
                <a:cs typeface="+mn-cs"/>
              </a:rPr>
              <a:t>NI NA ECHUNGA TIA JISU EPOK TONA EKUM TO JI ECHUMPORO WOE NA TSSOKHUKA TO NCHUMI ZEZE HAN?</a:t>
            </a:r>
          </a:p>
        </p:txBody>
      </p:sp>
      <p:sp>
        <p:nvSpPr>
          <p:cNvPr id="559111" name="Text Box 7"/>
          <p:cNvSpPr txBox="1">
            <a:spLocks noChangeArrowheads="1"/>
          </p:cNvSpPr>
          <p:nvPr/>
        </p:nvSpPr>
        <p:spPr bwMode="auto">
          <a:xfrm>
            <a:off x="1730375" y="1477963"/>
            <a:ext cx="5948363" cy="3785652"/>
          </a:xfrm>
          <a:prstGeom prst="rect">
            <a:avLst/>
          </a:prstGeom>
          <a:noFill/>
          <a:ln w="38100">
            <a:noFill/>
            <a:miter lim="800000"/>
            <a:headEnd/>
            <a:tailEnd/>
          </a:ln>
          <a:effectLst/>
        </p:spPr>
        <p:txBody>
          <a:bodyPr>
            <a:spAutoFit/>
          </a:bodyPr>
          <a:lstStyle/>
          <a:p>
            <a:pPr algn="ctr">
              <a:spcBef>
                <a:spcPct val="50000"/>
              </a:spcBef>
              <a:defRPr/>
            </a:pPr>
            <a:r>
              <a:rPr lang="en-US" sz="8000" i="1" dirty="0">
                <a:solidFill>
                  <a:srgbClr val="FAF40C"/>
                </a:solidFill>
                <a:effectLst>
                  <a:outerShdw blurRad="50800" dist="76200" dir="2700000" algn="tl" rotWithShape="0">
                    <a:srgbClr val="000000">
                      <a:alpha val="98000"/>
                    </a:srgbClr>
                  </a:outerShdw>
                </a:effectLst>
                <a:latin typeface="Arial" charset="0"/>
                <a:ea typeface="+mn-ea"/>
                <a:cs typeface="+mn-cs"/>
              </a:rPr>
              <a:t>NTSINA PUKCHO ALO?</a:t>
            </a:r>
          </a:p>
        </p:txBody>
      </p:sp>
      <p:sp>
        <p:nvSpPr>
          <p:cNvPr id="559127" name="Text Box 23"/>
          <p:cNvSpPr txBox="1">
            <a:spLocks noChangeArrowheads="1"/>
          </p:cNvSpPr>
          <p:nvPr/>
        </p:nvSpPr>
        <p:spPr bwMode="auto">
          <a:xfrm>
            <a:off x="546100" y="5674667"/>
            <a:ext cx="3616325" cy="46166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en-US" sz="2400" dirty="0">
                <a:solidFill>
                  <a:srgbClr val="FFFF00"/>
                </a:solidFill>
                <a:ea typeface="+mn-ea"/>
                <a:cs typeface="+mn-cs"/>
              </a:rPr>
              <a:t>EKHA NZANCHI#17</a:t>
            </a:r>
          </a:p>
        </p:txBody>
      </p:sp>
      <p:sp>
        <p:nvSpPr>
          <p:cNvPr id="92166" name="Text Box 2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9129"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59133"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39</a:t>
            </a:r>
          </a:p>
        </p:txBody>
      </p:sp>
      <p:sp>
        <p:nvSpPr>
          <p:cNvPr id="92169" name="Text Box 31"/>
          <p:cNvSpPr txBox="1">
            <a:spLocks noChangeArrowheads="1"/>
          </p:cNvSpPr>
          <p:nvPr/>
        </p:nvSpPr>
        <p:spPr bwMode="auto">
          <a:xfrm>
            <a:off x="8586788"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92170" name="Text Box 33"/>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59138" name="Rectangle 34"/>
          <p:cNvSpPr>
            <a:spLocks noChangeArrowheads="1"/>
          </p:cNvSpPr>
          <p:nvPr/>
        </p:nvSpPr>
        <p:spPr bwMode="auto">
          <a:xfrm>
            <a:off x="747077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fade">
                                      <p:cBhvr>
                                        <p:cTn id="13" dur="10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p:cNvSpPr txBox="1">
            <a:spLocks noChangeArrowheads="1"/>
          </p:cNvSpPr>
          <p:nvPr/>
        </p:nvSpPr>
        <p:spPr bwMode="auto">
          <a:xfrm>
            <a:off x="7488238" y="5983288"/>
            <a:ext cx="1133475" cy="36671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a:spcBef>
                <a:spcPct val="50000"/>
              </a:spcBef>
              <a:defRPr/>
            </a:pPr>
            <a:endParaRPr lang="en-US" sz="1800">
              <a:solidFill>
                <a:srgbClr val="FAF40C"/>
              </a:solidFill>
              <a:ea typeface="+mn-ea"/>
              <a:cs typeface="+mn-cs"/>
            </a:endParaRPr>
          </a:p>
        </p:txBody>
      </p:sp>
      <p:sp>
        <p:nvSpPr>
          <p:cNvPr id="585732" name="Text Box 4"/>
          <p:cNvSpPr txBox="1">
            <a:spLocks noChangeArrowheads="1"/>
          </p:cNvSpPr>
          <p:nvPr/>
        </p:nvSpPr>
        <p:spPr bwMode="auto">
          <a:xfrm>
            <a:off x="1011238" y="1939925"/>
            <a:ext cx="7137400" cy="862865"/>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lnSpc>
                <a:spcPct val="50000"/>
              </a:lnSpc>
              <a:spcBef>
                <a:spcPct val="50000"/>
              </a:spcBef>
              <a:defRPr/>
            </a:pPr>
            <a:r>
              <a:rPr lang="en-US" sz="3200" i="1" dirty="0">
                <a:latin typeface="Arial" charset="0"/>
                <a:ea typeface="+mn-ea"/>
                <a:cs typeface="+mn-cs"/>
              </a:rPr>
              <a:t>NTSINA PUKCHO ALO?</a:t>
            </a:r>
          </a:p>
          <a:p>
            <a:pPr algn="ctr">
              <a:lnSpc>
                <a:spcPct val="50000"/>
              </a:lnSpc>
              <a:spcBef>
                <a:spcPct val="50000"/>
              </a:spcBef>
              <a:defRPr/>
            </a:pPr>
            <a:endParaRPr lang="en-US" sz="3200" i="1" dirty="0">
              <a:latin typeface="Arial" charset="0"/>
              <a:ea typeface="+mn-ea"/>
              <a:cs typeface="+mn-cs"/>
            </a:endParaRPr>
          </a:p>
        </p:txBody>
      </p:sp>
      <p:sp>
        <p:nvSpPr>
          <p:cNvPr id="585733" name="Text Box 5"/>
          <p:cNvSpPr txBox="1">
            <a:spLocks noChangeArrowheads="1"/>
          </p:cNvSpPr>
          <p:nvPr/>
        </p:nvSpPr>
        <p:spPr bwMode="auto">
          <a:xfrm>
            <a:off x="306388" y="2692400"/>
            <a:ext cx="8462962" cy="2862322"/>
          </a:xfrm>
          <a:prstGeom prst="rect">
            <a:avLst/>
          </a:prstGeom>
          <a:noFill/>
          <a:ln w="9525">
            <a:noFill/>
            <a:miter lim="800000"/>
            <a:headEnd/>
            <a:tailEnd/>
          </a:ln>
          <a:effectLst>
            <a:outerShdw blurRad="63500" dist="63500" dir="2212194"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dirty="0">
                <a:solidFill>
                  <a:srgbClr val="FAF40C"/>
                </a:solidFill>
              </a:rPr>
              <a:t>NTSATA EHEN JILO: </a:t>
            </a:r>
            <a:r>
              <a:rPr lang="en-US" sz="3600" i="1" u="sng" dirty="0">
                <a:solidFill>
                  <a:srgbClr val="99CCFF"/>
                </a:solidFill>
              </a:rPr>
              <a:t>PHYOCHO 300</a:t>
            </a:r>
            <a:r>
              <a:rPr lang="en-US" sz="3600" dirty="0">
                <a:solidFill>
                  <a:srgbClr val="FAF40C"/>
                </a:solidFill>
              </a:rPr>
              <a:t> PONI NA JISU EROV JI OMBO EPOK, EKUM TOLI DONPHEN LONA DOMVU JI TO JIANG PENCHO</a:t>
            </a:r>
            <a:r>
              <a:rPr lang="en-US" sz="4400" baseline="-25000" dirty="0">
                <a:solidFill>
                  <a:srgbClr val="FAF40C"/>
                </a:solidFill>
              </a:rPr>
              <a:t>…</a:t>
            </a:r>
          </a:p>
        </p:txBody>
      </p:sp>
      <p:sp>
        <p:nvSpPr>
          <p:cNvPr id="585734" name="Text Box 6"/>
          <p:cNvSpPr txBox="1">
            <a:spLocks noChangeArrowheads="1"/>
          </p:cNvSpPr>
          <p:nvPr/>
        </p:nvSpPr>
        <p:spPr bwMode="auto">
          <a:xfrm>
            <a:off x="546100" y="5674667"/>
            <a:ext cx="3616325" cy="46166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en-US" sz="2400" dirty="0">
                <a:solidFill>
                  <a:srgbClr val="FFFF00"/>
                </a:solidFill>
                <a:ea typeface="+mn-ea"/>
                <a:cs typeface="+mn-cs"/>
              </a:rPr>
              <a:t>EKHA NZANCHI #17</a:t>
            </a:r>
          </a:p>
        </p:txBody>
      </p:sp>
      <p:sp>
        <p:nvSpPr>
          <p:cNvPr id="94213" name="Text Box 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85736" name="Rectangle 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85737" name="Text Box 9"/>
          <p:cNvSpPr txBox="1">
            <a:spLocks noChangeArrowheads="1"/>
          </p:cNvSpPr>
          <p:nvPr/>
        </p:nvSpPr>
        <p:spPr bwMode="auto">
          <a:xfrm>
            <a:off x="619125" y="6315075"/>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dirty="0">
                <a:solidFill>
                  <a:srgbClr val="FAF40C"/>
                </a:solidFill>
              </a:rPr>
              <a:t>*Source:  Josh McDowell, </a:t>
            </a:r>
            <a:r>
              <a:rPr lang="en-US" sz="1400" i="1" baseline="-25000" dirty="0">
                <a:solidFill>
                  <a:srgbClr val="FAF40C"/>
                </a:solidFill>
              </a:rPr>
              <a:t>Evidence That Demands A Verdict, </a:t>
            </a:r>
            <a:r>
              <a:rPr lang="en-US" sz="1400" baseline="-25000" dirty="0">
                <a:solidFill>
                  <a:srgbClr val="FAF40C"/>
                </a:solidFill>
              </a:rPr>
              <a:t>1972, page 175;</a:t>
            </a:r>
            <a:r>
              <a:rPr lang="en-US" sz="1400" i="1" baseline="-25000" dirty="0">
                <a:solidFill>
                  <a:srgbClr val="FAF40C"/>
                </a:solidFill>
              </a:rPr>
              <a:t>       </a:t>
            </a:r>
            <a:r>
              <a:rPr lang="en-US" sz="1400" baseline="-25000" dirty="0">
                <a:solidFill>
                  <a:srgbClr val="FAF40C"/>
                </a:solidFill>
              </a:rPr>
              <a:t>Peter Stoner,</a:t>
            </a:r>
            <a:r>
              <a:rPr lang="en-US" sz="1400" i="1" baseline="-25000" dirty="0">
                <a:solidFill>
                  <a:srgbClr val="FAF40C"/>
                </a:solidFill>
              </a:rPr>
              <a:t> Science Speaks, </a:t>
            </a:r>
            <a:r>
              <a:rPr lang="en-US" sz="1400" baseline="-25000" dirty="0">
                <a:solidFill>
                  <a:srgbClr val="FAF40C"/>
                </a:solidFill>
              </a:rPr>
              <a:t>Moody Press, 1963.</a:t>
            </a:r>
          </a:p>
        </p:txBody>
      </p:sp>
      <p:sp>
        <p:nvSpPr>
          <p:cNvPr id="585738"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40</a:t>
            </a:r>
          </a:p>
        </p:txBody>
      </p:sp>
      <p:sp>
        <p:nvSpPr>
          <p:cNvPr id="94217" name="Text Box 11"/>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585740" name="Text Box 12"/>
          <p:cNvSpPr txBox="1">
            <a:spLocks noChangeArrowheads="1"/>
          </p:cNvSpPr>
          <p:nvPr/>
        </p:nvSpPr>
        <p:spPr bwMode="auto">
          <a:xfrm>
            <a:off x="6698796" y="1778060"/>
            <a:ext cx="547688" cy="763587"/>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000" i="1">
                <a:solidFill>
                  <a:srgbClr val="FAF40C"/>
                </a:solidFill>
                <a:latin typeface="Arial" charset="0"/>
              </a:rPr>
              <a:t>*</a:t>
            </a:r>
          </a:p>
          <a:p>
            <a:pPr>
              <a:spcBef>
                <a:spcPct val="50000"/>
              </a:spcBef>
              <a:defRPr/>
            </a:pPr>
            <a:endParaRPr lang="en-US">
              <a:effectLst>
                <a:outerShdw blurRad="38100" dist="38100" dir="2700000" algn="tl">
                  <a:srgbClr val="000000"/>
                </a:outerShdw>
              </a:effectLst>
            </a:endParaRPr>
          </a:p>
        </p:txBody>
      </p:sp>
      <p:sp>
        <p:nvSpPr>
          <p:cNvPr id="585741" name="Text Box 13"/>
          <p:cNvSpPr txBox="1">
            <a:spLocks noChangeArrowheads="1"/>
          </p:cNvSpPr>
          <p:nvPr/>
        </p:nvSpPr>
        <p:spPr bwMode="auto">
          <a:xfrm>
            <a:off x="652463" y="265113"/>
            <a:ext cx="7780337" cy="1200329"/>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spcBef>
                <a:spcPct val="50000"/>
              </a:spcBef>
              <a:defRPr/>
            </a:pPr>
            <a:r>
              <a:rPr lang="en-US" sz="2400" i="1" dirty="0">
                <a:solidFill>
                  <a:srgbClr val="FAF40C"/>
                </a:solidFill>
                <a:effectLst>
                  <a:outerShdw blurRad="50800" dist="76200" dir="2700000" algn="tl" rotWithShape="0">
                    <a:srgbClr val="000000">
                      <a:alpha val="98000"/>
                    </a:srgbClr>
                  </a:outerShdw>
                </a:effectLst>
                <a:latin typeface="Arial" charset="0"/>
              </a:rPr>
              <a:t>NI NA ECHUNGA TIA JISU EPOK TONA EKUM TO JI ECHUMPORO WOE NA TSSOKHUKA TO NCHUMI ZEZE HAN?</a:t>
            </a:r>
          </a:p>
        </p:txBody>
      </p:sp>
      <p:sp>
        <p:nvSpPr>
          <p:cNvPr id="13" name="Text Box 5">
            <a:extLst>
              <a:ext uri="{FF2B5EF4-FFF2-40B4-BE49-F238E27FC236}">
                <a16:creationId xmlns:a16="http://schemas.microsoft.com/office/drawing/2014/main" id="{AB2384FE-166F-45EB-B9C2-7757061830D4}"/>
              </a:ext>
            </a:extLst>
          </p:cNvPr>
          <p:cNvSpPr txBox="1">
            <a:spLocks noChangeArrowheads="1"/>
          </p:cNvSpPr>
          <p:nvPr/>
        </p:nvSpPr>
        <p:spPr bwMode="auto">
          <a:xfrm>
            <a:off x="306388" y="2701132"/>
            <a:ext cx="8462962" cy="2862322"/>
          </a:xfrm>
          <a:prstGeom prst="rect">
            <a:avLst/>
          </a:prstGeom>
          <a:noFill/>
          <a:ln w="9525">
            <a:noFill/>
            <a:miter lim="800000"/>
            <a:headEnd/>
            <a:tailEnd/>
          </a:ln>
          <a:effectLst>
            <a:outerShdw blurRad="63500" dist="63500" dir="2212194"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dirty="0">
                <a:solidFill>
                  <a:srgbClr val="FAF40C"/>
                </a:solidFill>
              </a:rPr>
              <a:t>NTSATA EHEN JILO: </a:t>
            </a:r>
            <a:r>
              <a:rPr lang="en-US" sz="3600" i="1" u="sng" dirty="0">
                <a:solidFill>
                  <a:srgbClr val="99CCFF"/>
                </a:solidFill>
              </a:rPr>
              <a:t>PHYOCHO 300</a:t>
            </a:r>
            <a:r>
              <a:rPr lang="en-US" sz="3600" dirty="0">
                <a:solidFill>
                  <a:srgbClr val="FAF40C"/>
                </a:solidFill>
              </a:rPr>
              <a:t> PONI NA JISU EROV JI OMBO EPOK, EKUM TOLI DONPHEN LONA DOMVU JI TO JIANG PENCHO</a:t>
            </a:r>
            <a:r>
              <a:rPr lang="en-US" sz="4400" baseline="-25000" dirty="0">
                <a:solidFill>
                  <a:srgbClr val="FAF40C"/>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85732"/>
                                        </p:tgtEl>
                                        <p:attrNameLst>
                                          <p:attrName>style.visibility</p:attrName>
                                        </p:attrNameLst>
                                      </p:cBhvr>
                                      <p:to>
                                        <p:strVal val="visible"/>
                                      </p:to>
                                    </p:set>
                                    <p:anim calcmode="lin" valueType="num">
                                      <p:cBhvr>
                                        <p:cTn id="7" dur="500" fill="hold"/>
                                        <p:tgtEl>
                                          <p:spTgt spid="585732"/>
                                        </p:tgtEl>
                                        <p:attrNameLst>
                                          <p:attrName>ppt_w</p:attrName>
                                        </p:attrNameLst>
                                      </p:cBhvr>
                                      <p:tavLst>
                                        <p:tav tm="0">
                                          <p:val>
                                            <p:fltVal val="0"/>
                                          </p:val>
                                        </p:tav>
                                        <p:tav tm="100000">
                                          <p:val>
                                            <p:strVal val="#ppt_w"/>
                                          </p:val>
                                        </p:tav>
                                      </p:tavLst>
                                    </p:anim>
                                    <p:anim calcmode="lin" valueType="num">
                                      <p:cBhvr>
                                        <p:cTn id="8" dur="500" fill="hold"/>
                                        <p:tgtEl>
                                          <p:spTgt spid="58573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585740"/>
                                        </p:tgtEl>
                                        <p:attrNameLst>
                                          <p:attrName>style.visibility</p:attrName>
                                        </p:attrNameLst>
                                      </p:cBhvr>
                                      <p:to>
                                        <p:strVal val="visible"/>
                                      </p:to>
                                    </p:se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85733"/>
                                        </p:tgtEl>
                                        <p:attrNameLst>
                                          <p:attrName>style.visibility</p:attrName>
                                        </p:attrNameLst>
                                      </p:cBhvr>
                                      <p:to>
                                        <p:strVal val="visible"/>
                                      </p:to>
                                    </p:set>
                                    <p:animEffect transition="in" filter="fade">
                                      <p:cBhvr>
                                        <p:cTn id="15" dur="2000"/>
                                        <p:tgtEl>
                                          <p:spTgt spid="585733"/>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2" grpId="0"/>
      <p:bldP spid="585733" grpId="0"/>
      <p:bldP spid="585740"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6" name="Text Box 6"/>
          <p:cNvSpPr txBox="1">
            <a:spLocks noChangeArrowheads="1"/>
          </p:cNvSpPr>
          <p:nvPr/>
        </p:nvSpPr>
        <p:spPr bwMode="auto">
          <a:xfrm>
            <a:off x="546100" y="863600"/>
            <a:ext cx="8061325" cy="2246769"/>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dirty="0">
                <a:solidFill>
                  <a:srgbClr val="FAF40C"/>
                </a:solidFill>
              </a:rPr>
              <a:t>NKOLO TONA ENHUNGA TO CHUNGI KYON TSUKA EKUM VANA YICHOLO TSSENCHI VACHO </a:t>
            </a:r>
            <a:r>
              <a:rPr lang="en-US" sz="4400" dirty="0">
                <a:solidFill>
                  <a:schemeClr val="accent2">
                    <a:lumMod val="10000"/>
                    <a:lumOff val="90000"/>
                  </a:schemeClr>
                </a:solidFill>
              </a:rPr>
              <a:t>8</a:t>
            </a:r>
            <a:r>
              <a:rPr lang="en-US" sz="3200" dirty="0">
                <a:solidFill>
                  <a:srgbClr val="FAF40C"/>
                </a:solidFill>
              </a:rPr>
              <a:t> PENCHEV TSUKONA JO LANKA KVUTA LIA?</a:t>
            </a:r>
            <a:endParaRPr lang="en-US" sz="3200" baseline="-25000" dirty="0">
              <a:solidFill>
                <a:srgbClr val="FAF40C"/>
              </a:solidFill>
            </a:endParaRPr>
          </a:p>
        </p:txBody>
      </p:sp>
      <p:sp>
        <p:nvSpPr>
          <p:cNvPr id="568327" name="Text Box 7"/>
          <p:cNvSpPr txBox="1">
            <a:spLocks noChangeArrowheads="1"/>
          </p:cNvSpPr>
          <p:nvPr/>
        </p:nvSpPr>
        <p:spPr bwMode="auto">
          <a:xfrm>
            <a:off x="1438275" y="3640365"/>
            <a:ext cx="7169150" cy="1265667"/>
          </a:xfrm>
          <a:prstGeom prst="rect">
            <a:avLst/>
          </a:prstGeom>
          <a:noFill/>
          <a:ln w="9525">
            <a:noFill/>
            <a:miter lim="800000"/>
            <a:headEnd/>
            <a:tailEnd/>
          </a:ln>
          <a:effectLst>
            <a:outerShdw blurRad="63500" dist="46662" dir="2115817" algn="ctr" rotWithShape="0">
              <a:srgbClr val="000109">
                <a:alpha val="74998"/>
              </a:srgb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en-US" sz="4000" i="1" baseline="-25000" dirty="0">
                <a:solidFill>
                  <a:srgbClr val="33CC33"/>
                </a:solidFill>
              </a:rPr>
              <a:t>JANLAN:</a:t>
            </a:r>
          </a:p>
          <a:p>
            <a:pPr algn="ctr">
              <a:lnSpc>
                <a:spcPct val="60000"/>
              </a:lnSpc>
              <a:spcBef>
                <a:spcPct val="50000"/>
              </a:spcBef>
              <a:defRPr/>
            </a:pPr>
            <a:r>
              <a:rPr lang="en-US" sz="4000" i="1" baseline="-25000" dirty="0">
                <a:solidFill>
                  <a:srgbClr val="33CC33"/>
                </a:solidFill>
              </a:rPr>
              <a:t>100 QUADRILLION (10 </a:t>
            </a:r>
            <a:r>
              <a:rPr lang="en-US" sz="2800" i="1" baseline="30000" dirty="0">
                <a:solidFill>
                  <a:srgbClr val="33CC33"/>
                </a:solidFill>
              </a:rPr>
              <a:t>17</a:t>
            </a:r>
            <a:r>
              <a:rPr lang="en-US" sz="4000" i="1" baseline="-25000" dirty="0">
                <a:solidFill>
                  <a:srgbClr val="33CC33"/>
                </a:solidFill>
              </a:rPr>
              <a:t>) </a:t>
            </a:r>
          </a:p>
          <a:p>
            <a:pPr algn="ctr">
              <a:lnSpc>
                <a:spcPct val="60000"/>
              </a:lnSpc>
              <a:spcBef>
                <a:spcPct val="50000"/>
              </a:spcBef>
              <a:defRPr/>
            </a:pPr>
            <a:r>
              <a:rPr lang="en-US" sz="4000" i="1" baseline="-25000" dirty="0">
                <a:solidFill>
                  <a:srgbClr val="33CC33"/>
                </a:solidFill>
              </a:rPr>
              <a:t>LO MOTSUNGA</a:t>
            </a:r>
          </a:p>
        </p:txBody>
      </p:sp>
      <p:sp>
        <p:nvSpPr>
          <p:cNvPr id="568328" name="Text Box 8"/>
          <p:cNvSpPr txBox="1">
            <a:spLocks noChangeArrowheads="1"/>
          </p:cNvSpPr>
          <p:nvPr/>
        </p:nvSpPr>
        <p:spPr bwMode="auto">
          <a:xfrm>
            <a:off x="976313" y="4640263"/>
            <a:ext cx="716915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150000"/>
              </a:lnSpc>
              <a:spcBef>
                <a:spcPct val="50000"/>
              </a:spcBef>
            </a:pPr>
            <a:r>
              <a:rPr lang="en-US" sz="6000" b="0" baseline="-25000" dirty="0"/>
              <a:t>1:100,000,000,000,000,000</a:t>
            </a:r>
          </a:p>
        </p:txBody>
      </p:sp>
      <p:sp>
        <p:nvSpPr>
          <p:cNvPr id="568331" name="Oval 11"/>
          <p:cNvSpPr>
            <a:spLocks noChangeArrowheads="1"/>
          </p:cNvSpPr>
          <p:nvPr/>
        </p:nvSpPr>
        <p:spPr bwMode="auto">
          <a:xfrm>
            <a:off x="5173889" y="1869044"/>
            <a:ext cx="736600" cy="71120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96261"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83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68337" name="Text Box 17"/>
          <p:cNvSpPr txBox="1">
            <a:spLocks noChangeArrowheads="1"/>
          </p:cNvSpPr>
          <p:nvPr/>
        </p:nvSpPr>
        <p:spPr bwMode="auto">
          <a:xfrm>
            <a:off x="619125" y="6315075"/>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dirty="0">
                <a:solidFill>
                  <a:srgbClr val="FAF40C"/>
                </a:solidFill>
              </a:rPr>
              <a:t>*Source:  Josh McDowell, </a:t>
            </a:r>
            <a:r>
              <a:rPr lang="en-US" sz="1400" i="1" baseline="-25000" dirty="0">
                <a:solidFill>
                  <a:srgbClr val="FAF40C"/>
                </a:solidFill>
              </a:rPr>
              <a:t>Evidence That Demands A Verdict, </a:t>
            </a:r>
            <a:r>
              <a:rPr lang="en-US" sz="1400" baseline="-25000" dirty="0">
                <a:solidFill>
                  <a:srgbClr val="FAF40C"/>
                </a:solidFill>
              </a:rPr>
              <a:t>1972, page 175;</a:t>
            </a:r>
            <a:r>
              <a:rPr lang="en-US" sz="1400" i="1" baseline="-25000" dirty="0">
                <a:solidFill>
                  <a:srgbClr val="FAF40C"/>
                </a:solidFill>
              </a:rPr>
              <a:t>       </a:t>
            </a:r>
            <a:r>
              <a:rPr lang="en-US" sz="1400" baseline="-25000" dirty="0">
                <a:solidFill>
                  <a:srgbClr val="FAF40C"/>
                </a:solidFill>
              </a:rPr>
              <a:t>Peter Stoner,</a:t>
            </a:r>
            <a:r>
              <a:rPr lang="en-US" sz="1400" i="1" baseline="-25000" dirty="0">
                <a:solidFill>
                  <a:srgbClr val="FAF40C"/>
                </a:solidFill>
              </a:rPr>
              <a:t> Science Speaks, </a:t>
            </a:r>
            <a:r>
              <a:rPr lang="en-US" sz="1400" baseline="-25000" dirty="0">
                <a:solidFill>
                  <a:srgbClr val="FAF40C"/>
                </a:solidFill>
              </a:rPr>
              <a:t>Moody Press, 1963.</a:t>
            </a:r>
          </a:p>
        </p:txBody>
      </p:sp>
      <p:sp>
        <p:nvSpPr>
          <p:cNvPr id="568338"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41</a:t>
            </a:r>
          </a:p>
        </p:txBody>
      </p:sp>
      <p:sp>
        <p:nvSpPr>
          <p:cNvPr id="96265" name="Text Box 20"/>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568341" name="Text Box 21"/>
          <p:cNvSpPr txBox="1">
            <a:spLocks noChangeArrowheads="1"/>
          </p:cNvSpPr>
          <p:nvPr/>
        </p:nvSpPr>
        <p:spPr bwMode="auto">
          <a:xfrm>
            <a:off x="1041400" y="415925"/>
            <a:ext cx="7137400" cy="370422"/>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3200" i="1" dirty="0">
                <a:latin typeface="Arial" charset="0"/>
              </a:rPr>
              <a:t>HOTO PHYOSI JO…</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8341"/>
                                        </p:tgtEl>
                                        <p:attrNameLst>
                                          <p:attrName>style.visibility</p:attrName>
                                        </p:attrNameLst>
                                      </p:cBhvr>
                                      <p:to>
                                        <p:strVal val="visible"/>
                                      </p:to>
                                    </p:set>
                                    <p:anim calcmode="lin" valueType="num">
                                      <p:cBhvr>
                                        <p:cTn id="7" dur="500" fill="hold"/>
                                        <p:tgtEl>
                                          <p:spTgt spid="568341"/>
                                        </p:tgtEl>
                                        <p:attrNameLst>
                                          <p:attrName>ppt_w</p:attrName>
                                        </p:attrNameLst>
                                      </p:cBhvr>
                                      <p:tavLst>
                                        <p:tav tm="0">
                                          <p:val>
                                            <p:fltVal val="0"/>
                                          </p:val>
                                        </p:tav>
                                        <p:tav tm="100000">
                                          <p:val>
                                            <p:strVal val="#ppt_w"/>
                                          </p:val>
                                        </p:tav>
                                      </p:tavLst>
                                    </p:anim>
                                    <p:anim calcmode="lin" valueType="num">
                                      <p:cBhvr>
                                        <p:cTn id="8" dur="500" fill="hold"/>
                                        <p:tgtEl>
                                          <p:spTgt spid="56834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68326"/>
                                        </p:tgtEl>
                                        <p:attrNameLst>
                                          <p:attrName>style.visibility</p:attrName>
                                        </p:attrNameLst>
                                      </p:cBhvr>
                                      <p:to>
                                        <p:strVal val="visible"/>
                                      </p:to>
                                    </p:set>
                                    <p:animEffect transition="in" filter="fade">
                                      <p:cBhvr>
                                        <p:cTn id="12" dur="1000"/>
                                        <p:tgtEl>
                                          <p:spTgt spid="568326"/>
                                        </p:tgtEl>
                                      </p:cBhvr>
                                    </p:animEffect>
                                  </p:childTnLst>
                                </p:cTn>
                              </p:par>
                            </p:childTnLst>
                          </p:cTn>
                        </p:par>
                        <p:par>
                          <p:cTn id="13" fill="hold" nodeType="afterGroup">
                            <p:stCondLst>
                              <p:cond delay="1500"/>
                            </p:stCondLst>
                            <p:childTnLst>
                              <p:par>
                                <p:cTn id="14" presetID="23" presetClass="entr" presetSubtype="528" fill="hold" grpId="0" nodeType="afterEffect">
                                  <p:stCondLst>
                                    <p:cond delay="0"/>
                                  </p:stCondLst>
                                  <p:childTnLst>
                                    <p:set>
                                      <p:cBhvr>
                                        <p:cTn id="15" dur="1" fill="hold">
                                          <p:stCondLst>
                                            <p:cond delay="0"/>
                                          </p:stCondLst>
                                        </p:cTn>
                                        <p:tgtEl>
                                          <p:spTgt spid="568331"/>
                                        </p:tgtEl>
                                        <p:attrNameLst>
                                          <p:attrName>style.visibility</p:attrName>
                                        </p:attrNameLst>
                                      </p:cBhvr>
                                      <p:to>
                                        <p:strVal val="visible"/>
                                      </p:to>
                                    </p:set>
                                    <p:anim calcmode="lin" valueType="num">
                                      <p:cBhvr>
                                        <p:cTn id="16" dur="500" fill="hold"/>
                                        <p:tgtEl>
                                          <p:spTgt spid="568331"/>
                                        </p:tgtEl>
                                        <p:attrNameLst>
                                          <p:attrName>ppt_w</p:attrName>
                                        </p:attrNameLst>
                                      </p:cBhvr>
                                      <p:tavLst>
                                        <p:tav tm="0">
                                          <p:val>
                                            <p:fltVal val="0"/>
                                          </p:val>
                                        </p:tav>
                                        <p:tav tm="100000">
                                          <p:val>
                                            <p:strVal val="#ppt_w"/>
                                          </p:val>
                                        </p:tav>
                                      </p:tavLst>
                                    </p:anim>
                                    <p:anim calcmode="lin" valueType="num">
                                      <p:cBhvr>
                                        <p:cTn id="17" dur="500" fill="hold"/>
                                        <p:tgtEl>
                                          <p:spTgt spid="568331"/>
                                        </p:tgtEl>
                                        <p:attrNameLst>
                                          <p:attrName>ppt_h</p:attrName>
                                        </p:attrNameLst>
                                      </p:cBhvr>
                                      <p:tavLst>
                                        <p:tav tm="0">
                                          <p:val>
                                            <p:fltVal val="0"/>
                                          </p:val>
                                        </p:tav>
                                        <p:tav tm="100000">
                                          <p:val>
                                            <p:strVal val="#ppt_h"/>
                                          </p:val>
                                        </p:tav>
                                      </p:tavLst>
                                    </p:anim>
                                    <p:anim calcmode="lin" valueType="num">
                                      <p:cBhvr>
                                        <p:cTn id="18" dur="500" fill="hold"/>
                                        <p:tgtEl>
                                          <p:spTgt spid="568331"/>
                                        </p:tgtEl>
                                        <p:attrNameLst>
                                          <p:attrName>ppt_x</p:attrName>
                                        </p:attrNameLst>
                                      </p:cBhvr>
                                      <p:tavLst>
                                        <p:tav tm="0">
                                          <p:val>
                                            <p:fltVal val="0.5"/>
                                          </p:val>
                                        </p:tav>
                                        <p:tav tm="100000">
                                          <p:val>
                                            <p:strVal val="#ppt_x"/>
                                          </p:val>
                                        </p:tav>
                                      </p:tavLst>
                                    </p:anim>
                                    <p:anim calcmode="lin" valueType="num">
                                      <p:cBhvr>
                                        <p:cTn id="19"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68327"/>
                                        </p:tgtEl>
                                        <p:attrNameLst>
                                          <p:attrName>style.visibility</p:attrName>
                                        </p:attrNameLst>
                                      </p:cBhvr>
                                      <p:to>
                                        <p:strVal val="visible"/>
                                      </p:to>
                                    </p:set>
                                    <p:animEffect transition="in" filter="fade">
                                      <p:cBhvr>
                                        <p:cTn id="24" dur="2000"/>
                                        <p:tgtEl>
                                          <p:spTgt spid="5683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iterate type="lt">
                                    <p:tmPct val="100000"/>
                                  </p:iterate>
                                  <p:childTnLst>
                                    <p:set>
                                      <p:cBhvr>
                                        <p:cTn id="28" dur="1" fill="hold">
                                          <p:stCondLst>
                                            <p:cond delay="0"/>
                                          </p:stCondLst>
                                        </p:cTn>
                                        <p:tgtEl>
                                          <p:spTgt spid="568328">
                                            <p:txEl>
                                              <p:pRg st="0" end="0"/>
                                            </p:txEl>
                                          </p:spTgt>
                                        </p:tgtEl>
                                        <p:attrNameLst>
                                          <p:attrName>style.visibility</p:attrName>
                                        </p:attrNameLst>
                                      </p:cBhvr>
                                      <p:to>
                                        <p:strVal val="visible"/>
                                      </p:to>
                                    </p:set>
                                    <p:animEffect transition="in" filter="wipe(up)">
                                      <p:cBhvr>
                                        <p:cTn id="29"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6" grpId="0"/>
      <p:bldP spid="568327" grpId="0" autoUpdateAnimBg="0"/>
      <p:bldP spid="568328" grpId="0" build="p" autoUpdateAnimBg="0"/>
      <p:bldP spid="568331" grpId="0" animBg="1"/>
      <p:bldP spid="56834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9"/>
          <p:cNvSpPr txBox="1">
            <a:spLocks noChangeArrowheads="1"/>
          </p:cNvSpPr>
          <p:nvPr/>
        </p:nvSpPr>
        <p:spPr bwMode="auto">
          <a:xfrm>
            <a:off x="731837" y="879475"/>
            <a:ext cx="7680326" cy="2123658"/>
          </a:xfrm>
          <a:prstGeom prst="rect">
            <a:avLst/>
          </a:prstGeom>
          <a:noFill/>
          <a:ln w="9525">
            <a:noFill/>
            <a:miter lim="800000"/>
            <a:headEnd/>
            <a:tailEnd/>
          </a:ln>
          <a:effectLst>
            <a:outerShdw blurRad="63500" dist="46662" dir="2115817" algn="ctr" rotWithShape="0">
              <a:srgbClr val="000109">
                <a:alpha val="74998"/>
              </a:srgb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fi-FI" sz="4400" baseline="-25000" dirty="0">
                <a:solidFill>
                  <a:srgbClr val="FAF40C"/>
                </a:solidFill>
              </a:rPr>
              <a:t>KYON TSUKA EKUM VANA YICHOLO </a:t>
            </a:r>
            <a:r>
              <a:rPr lang="en-US" sz="4400" baseline="-25000" dirty="0">
                <a:solidFill>
                  <a:srgbClr val="FAF40C"/>
                </a:solidFill>
              </a:rPr>
              <a:t>TSSENCHI VACHO </a:t>
            </a:r>
            <a:r>
              <a:rPr lang="en-US" sz="4400" i="1" u="sng" baseline="-25000" dirty="0">
                <a:solidFill>
                  <a:srgbClr val="FAF40C"/>
                </a:solidFill>
              </a:rPr>
              <a:t>(300 JIANG LONA) </a:t>
            </a:r>
            <a:r>
              <a:rPr lang="en-US" sz="6600" baseline="-25000" dirty="0">
                <a:solidFill>
                  <a:schemeClr val="accent2">
                    <a:lumMod val="10000"/>
                    <a:lumOff val="90000"/>
                  </a:schemeClr>
                </a:solidFill>
              </a:rPr>
              <a:t>48</a:t>
            </a:r>
            <a:r>
              <a:rPr lang="en-US" sz="4400" baseline="-25000" dirty="0">
                <a:solidFill>
                  <a:srgbClr val="FAF40C"/>
                </a:solidFill>
              </a:rPr>
              <a:t> PENCHEV TSUKONA JO LANKA KVUTA LIA?</a:t>
            </a:r>
          </a:p>
        </p:txBody>
      </p:sp>
      <p:sp>
        <p:nvSpPr>
          <p:cNvPr id="560138" name="Text Box 10"/>
          <p:cNvSpPr txBox="1">
            <a:spLocks noChangeArrowheads="1"/>
          </p:cNvSpPr>
          <p:nvPr/>
        </p:nvSpPr>
        <p:spPr bwMode="auto">
          <a:xfrm>
            <a:off x="1025525" y="2943554"/>
            <a:ext cx="7169150" cy="1323439"/>
          </a:xfrm>
          <a:prstGeom prst="rect">
            <a:avLst/>
          </a:prstGeom>
          <a:noFill/>
          <a:ln w="9525">
            <a:noFill/>
            <a:miter lim="800000"/>
            <a:headEnd/>
            <a:tailEnd/>
          </a:ln>
          <a:effectLst>
            <a:outerShdw blurRad="63500" dist="46662" dir="2115817" algn="ctr" rotWithShape="0">
              <a:srgbClr val="000109">
                <a:alpha val="74998"/>
              </a:srgbClr>
            </a:outerShdw>
          </a:effectLst>
        </p:spPr>
        <p:txBody>
          <a:bodyPr anchor="b">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800" baseline="-25000" dirty="0">
                <a:solidFill>
                  <a:srgbClr val="33CC33"/>
                </a:solidFill>
              </a:rPr>
              <a:t>JANLAN:</a:t>
            </a:r>
            <a:r>
              <a:rPr lang="en-US" sz="4000" baseline="-25000" dirty="0">
                <a:solidFill>
                  <a:srgbClr val="33CC33"/>
                </a:solidFill>
              </a:rPr>
              <a:t> </a:t>
            </a:r>
          </a:p>
          <a:p>
            <a:pPr algn="ctr">
              <a:spcBef>
                <a:spcPct val="50000"/>
              </a:spcBef>
              <a:defRPr/>
            </a:pPr>
            <a:r>
              <a:rPr lang="en-US" sz="4000" baseline="-25000" dirty="0">
                <a:solidFill>
                  <a:srgbClr val="33CC33"/>
                </a:solidFill>
              </a:rPr>
              <a:t>10</a:t>
            </a:r>
            <a:r>
              <a:rPr lang="en-US" sz="4000" baseline="30000" dirty="0">
                <a:solidFill>
                  <a:srgbClr val="33CC33"/>
                </a:solidFill>
              </a:rPr>
              <a:t>157 </a:t>
            </a:r>
            <a:r>
              <a:rPr lang="en-US" sz="4800" baseline="-25000" dirty="0">
                <a:solidFill>
                  <a:srgbClr val="33CC33"/>
                </a:solidFill>
              </a:rPr>
              <a:t>lo</a:t>
            </a:r>
            <a:r>
              <a:rPr lang="en-US" sz="4800" baseline="-25000" dirty="0">
                <a:solidFill>
                  <a:srgbClr val="FAF40C"/>
                </a:solidFill>
              </a:rPr>
              <a:t> </a:t>
            </a:r>
            <a:r>
              <a:rPr lang="en-US" sz="4800" baseline="-25000" dirty="0" err="1">
                <a:solidFill>
                  <a:srgbClr val="33CC33"/>
                </a:solidFill>
              </a:rPr>
              <a:t>motsunga</a:t>
            </a:r>
            <a:endParaRPr lang="en-US" sz="4000" baseline="-25000" dirty="0">
              <a:solidFill>
                <a:srgbClr val="33CC33"/>
              </a:solidFill>
            </a:endParaRPr>
          </a:p>
        </p:txBody>
      </p:sp>
      <p:sp>
        <p:nvSpPr>
          <p:cNvPr id="560148" name="Text Box 20"/>
          <p:cNvSpPr txBox="1">
            <a:spLocks noChangeArrowheads="1"/>
          </p:cNvSpPr>
          <p:nvPr/>
        </p:nvSpPr>
        <p:spPr bwMode="auto">
          <a:xfrm>
            <a:off x="171450" y="4408488"/>
            <a:ext cx="8893175" cy="137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200" baseline="-25000" dirty="0"/>
              <a:t>1:10,000,000,000,000,000,000,000,000,000,000,000,000,000, 000,000,000,000,000,000,000,000,000,000,000,000,000,000, 000,000,000,000,000,000,000,000,000,000,000,000,000,000, 000,000,000,000,000,000,000,000,000,000,000,000</a:t>
            </a:r>
            <a:endParaRPr lang="en-US" sz="3200" baseline="-25000" dirty="0">
              <a:solidFill>
                <a:srgbClr val="FAF40C"/>
              </a:solidFill>
            </a:endParaRPr>
          </a:p>
        </p:txBody>
      </p:sp>
      <p:sp>
        <p:nvSpPr>
          <p:cNvPr id="560151" name="Oval 23"/>
          <p:cNvSpPr>
            <a:spLocks noChangeArrowheads="1"/>
          </p:cNvSpPr>
          <p:nvPr/>
        </p:nvSpPr>
        <p:spPr bwMode="auto">
          <a:xfrm>
            <a:off x="723673" y="1962150"/>
            <a:ext cx="849313" cy="71120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98309" name="Text Box 2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0153"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60156" name="Text Box 28"/>
          <p:cNvSpPr txBox="1">
            <a:spLocks noChangeArrowheads="1"/>
          </p:cNvSpPr>
          <p:nvPr/>
        </p:nvSpPr>
        <p:spPr bwMode="auto">
          <a:xfrm>
            <a:off x="619125" y="6315075"/>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dirty="0">
                <a:solidFill>
                  <a:srgbClr val="FAF40C"/>
                </a:solidFill>
              </a:rPr>
              <a:t>*Source:  Josh McDowell, </a:t>
            </a:r>
            <a:r>
              <a:rPr lang="en-US" sz="1400" i="1" baseline="-25000" dirty="0">
                <a:solidFill>
                  <a:srgbClr val="FAF40C"/>
                </a:solidFill>
              </a:rPr>
              <a:t>Evidence That Demands A Verdict, </a:t>
            </a:r>
            <a:r>
              <a:rPr lang="en-US" sz="1400" baseline="-25000" dirty="0">
                <a:solidFill>
                  <a:srgbClr val="FAF40C"/>
                </a:solidFill>
              </a:rPr>
              <a:t>1972, page 175;</a:t>
            </a:r>
            <a:r>
              <a:rPr lang="en-US" sz="1400" i="1" baseline="-25000" dirty="0">
                <a:solidFill>
                  <a:srgbClr val="FAF40C"/>
                </a:solidFill>
              </a:rPr>
              <a:t>       </a:t>
            </a:r>
            <a:r>
              <a:rPr lang="en-US" sz="1400" baseline="-25000" dirty="0">
                <a:solidFill>
                  <a:srgbClr val="FAF40C"/>
                </a:solidFill>
              </a:rPr>
              <a:t>Peter Stoner,</a:t>
            </a:r>
            <a:r>
              <a:rPr lang="en-US" sz="1400" i="1" baseline="-25000" dirty="0">
                <a:solidFill>
                  <a:srgbClr val="FAF40C"/>
                </a:solidFill>
              </a:rPr>
              <a:t> Science Speaks, </a:t>
            </a:r>
            <a:r>
              <a:rPr lang="en-US" sz="1400" baseline="-25000" dirty="0">
                <a:solidFill>
                  <a:srgbClr val="FAF40C"/>
                </a:solidFill>
              </a:rPr>
              <a:t>Moody Press, 1963.</a:t>
            </a:r>
          </a:p>
        </p:txBody>
      </p:sp>
      <p:sp>
        <p:nvSpPr>
          <p:cNvPr id="560158"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42</a:t>
            </a:r>
          </a:p>
        </p:txBody>
      </p:sp>
      <p:sp>
        <p:nvSpPr>
          <p:cNvPr id="98313" name="Text Box 32"/>
          <p:cNvSpPr txBox="1">
            <a:spLocks noChangeArrowheads="1"/>
          </p:cNvSpPr>
          <p:nvPr/>
        </p:nvSpPr>
        <p:spPr bwMode="auto">
          <a:xfrm>
            <a:off x="8586788"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560161" name="Text Box 33"/>
          <p:cNvSpPr txBox="1">
            <a:spLocks noChangeArrowheads="1"/>
          </p:cNvSpPr>
          <p:nvPr/>
        </p:nvSpPr>
        <p:spPr bwMode="auto">
          <a:xfrm>
            <a:off x="1041400" y="415925"/>
            <a:ext cx="7137400" cy="370422"/>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3200" i="1" dirty="0">
                <a:latin typeface="Arial" charset="0"/>
              </a:rPr>
              <a:t>EKHO MOTSUNGA OVUNGI WOA…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0161"/>
                                        </p:tgtEl>
                                        <p:attrNameLst>
                                          <p:attrName>style.visibility</p:attrName>
                                        </p:attrNameLst>
                                      </p:cBhvr>
                                      <p:to>
                                        <p:strVal val="visible"/>
                                      </p:to>
                                    </p:set>
                                    <p:anim calcmode="lin" valueType="num">
                                      <p:cBhvr>
                                        <p:cTn id="7" dur="500" fill="hold"/>
                                        <p:tgtEl>
                                          <p:spTgt spid="560161"/>
                                        </p:tgtEl>
                                        <p:attrNameLst>
                                          <p:attrName>ppt_w</p:attrName>
                                        </p:attrNameLst>
                                      </p:cBhvr>
                                      <p:tavLst>
                                        <p:tav tm="0">
                                          <p:val>
                                            <p:fltVal val="0"/>
                                          </p:val>
                                        </p:tav>
                                        <p:tav tm="100000">
                                          <p:val>
                                            <p:strVal val="#ppt_w"/>
                                          </p:val>
                                        </p:tav>
                                      </p:tavLst>
                                    </p:anim>
                                    <p:anim calcmode="lin" valueType="num">
                                      <p:cBhvr>
                                        <p:cTn id="8" dur="500" fill="hold"/>
                                        <p:tgtEl>
                                          <p:spTgt spid="5601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60137"/>
                                        </p:tgtEl>
                                        <p:attrNameLst>
                                          <p:attrName>style.visibility</p:attrName>
                                        </p:attrNameLst>
                                      </p:cBhvr>
                                      <p:to>
                                        <p:strVal val="visible"/>
                                      </p:to>
                                    </p:set>
                                    <p:animEffect transition="in" filter="fade">
                                      <p:cBhvr>
                                        <p:cTn id="13" dur="1000"/>
                                        <p:tgtEl>
                                          <p:spTgt spid="560137"/>
                                        </p:tgtEl>
                                      </p:cBhvr>
                                    </p:animEffect>
                                  </p:childTnLst>
                                </p:cTn>
                              </p:par>
                            </p:childTnLst>
                          </p:cTn>
                        </p:par>
                        <p:par>
                          <p:cTn id="14" fill="hold" nodeType="afterGroup">
                            <p:stCondLst>
                              <p:cond delay="1000"/>
                            </p:stCondLst>
                            <p:childTnLst>
                              <p:par>
                                <p:cTn id="15" presetID="23" presetClass="entr" presetSubtype="528" fill="hold" grpId="0" nodeType="afterEffect">
                                  <p:stCondLst>
                                    <p:cond delay="0"/>
                                  </p:stCondLst>
                                  <p:childTnLst>
                                    <p:set>
                                      <p:cBhvr>
                                        <p:cTn id="16" dur="1" fill="hold">
                                          <p:stCondLst>
                                            <p:cond delay="0"/>
                                          </p:stCondLst>
                                        </p:cTn>
                                        <p:tgtEl>
                                          <p:spTgt spid="560151"/>
                                        </p:tgtEl>
                                        <p:attrNameLst>
                                          <p:attrName>style.visibility</p:attrName>
                                        </p:attrNameLst>
                                      </p:cBhvr>
                                      <p:to>
                                        <p:strVal val="visible"/>
                                      </p:to>
                                    </p:set>
                                    <p:anim calcmode="lin" valueType="num">
                                      <p:cBhvr>
                                        <p:cTn id="17" dur="500" fill="hold"/>
                                        <p:tgtEl>
                                          <p:spTgt spid="560151"/>
                                        </p:tgtEl>
                                        <p:attrNameLst>
                                          <p:attrName>ppt_w</p:attrName>
                                        </p:attrNameLst>
                                      </p:cBhvr>
                                      <p:tavLst>
                                        <p:tav tm="0">
                                          <p:val>
                                            <p:fltVal val="0"/>
                                          </p:val>
                                        </p:tav>
                                        <p:tav tm="100000">
                                          <p:val>
                                            <p:strVal val="#ppt_w"/>
                                          </p:val>
                                        </p:tav>
                                      </p:tavLst>
                                    </p:anim>
                                    <p:anim calcmode="lin" valueType="num">
                                      <p:cBhvr>
                                        <p:cTn id="18" dur="500" fill="hold"/>
                                        <p:tgtEl>
                                          <p:spTgt spid="560151"/>
                                        </p:tgtEl>
                                        <p:attrNameLst>
                                          <p:attrName>ppt_h</p:attrName>
                                        </p:attrNameLst>
                                      </p:cBhvr>
                                      <p:tavLst>
                                        <p:tav tm="0">
                                          <p:val>
                                            <p:fltVal val="0"/>
                                          </p:val>
                                        </p:tav>
                                        <p:tav tm="100000">
                                          <p:val>
                                            <p:strVal val="#ppt_h"/>
                                          </p:val>
                                        </p:tav>
                                      </p:tavLst>
                                    </p:anim>
                                    <p:anim calcmode="lin" valueType="num">
                                      <p:cBhvr>
                                        <p:cTn id="19" dur="500" fill="hold"/>
                                        <p:tgtEl>
                                          <p:spTgt spid="560151"/>
                                        </p:tgtEl>
                                        <p:attrNameLst>
                                          <p:attrName>ppt_x</p:attrName>
                                        </p:attrNameLst>
                                      </p:cBhvr>
                                      <p:tavLst>
                                        <p:tav tm="0">
                                          <p:val>
                                            <p:fltVal val="0.5"/>
                                          </p:val>
                                        </p:tav>
                                        <p:tav tm="100000">
                                          <p:val>
                                            <p:strVal val="#ppt_x"/>
                                          </p:val>
                                        </p:tav>
                                      </p:tavLst>
                                    </p:anim>
                                    <p:anim calcmode="lin" valueType="num">
                                      <p:cBhvr>
                                        <p:cTn id="20"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60138"/>
                                        </p:tgtEl>
                                        <p:attrNameLst>
                                          <p:attrName>style.visibility</p:attrName>
                                        </p:attrNameLst>
                                      </p:cBhvr>
                                      <p:to>
                                        <p:strVal val="visible"/>
                                      </p:to>
                                    </p:set>
                                    <p:animEffect transition="in" filter="fade">
                                      <p:cBhvr>
                                        <p:cTn id="25" dur="1000"/>
                                        <p:tgtEl>
                                          <p:spTgt spid="56013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iterate type="lt">
                                    <p:tmPct val="100000"/>
                                  </p:iterate>
                                  <p:childTnLst>
                                    <p:set>
                                      <p:cBhvr>
                                        <p:cTn id="29" dur="1" fill="hold">
                                          <p:stCondLst>
                                            <p:cond delay="0"/>
                                          </p:stCondLst>
                                        </p:cTn>
                                        <p:tgtEl>
                                          <p:spTgt spid="560148">
                                            <p:txEl>
                                              <p:pRg st="0" end="0"/>
                                            </p:txEl>
                                          </p:spTgt>
                                        </p:tgtEl>
                                        <p:attrNameLst>
                                          <p:attrName>style.visibility</p:attrName>
                                        </p:attrNameLst>
                                      </p:cBhvr>
                                      <p:to>
                                        <p:strVal val="visible"/>
                                      </p:to>
                                    </p:set>
                                    <p:animEffect transition="in" filter="wipe(up)">
                                      <p:cBhvr>
                                        <p:cTn id="30" dur="75"/>
                                        <p:tgtEl>
                                          <p:spTgt spid="560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autoUpdateAnimBg="0"/>
      <p:bldP spid="560138" grpId="0" autoUpdateAnimBg="0"/>
      <p:bldP spid="560148" grpId="0" build="p" autoUpdateAnimBg="0"/>
      <p:bldP spid="560151" grpId="0" animBg="1"/>
      <p:bldP spid="56016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44"/>
          <p:cNvSpPr txBox="1">
            <a:spLocks noChangeArrowheads="1"/>
          </p:cNvSpPr>
          <p:nvPr/>
        </p:nvSpPr>
        <p:spPr bwMode="auto">
          <a:xfrm>
            <a:off x="8343900" y="5395913"/>
            <a:ext cx="5492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000"/>
          </a:p>
        </p:txBody>
      </p:sp>
      <p:sp>
        <p:nvSpPr>
          <p:cNvPr id="100355" name="Text Box 46"/>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25360" name="Text Box 48"/>
          <p:cNvSpPr txBox="1">
            <a:spLocks noChangeArrowheads="1"/>
          </p:cNvSpPr>
          <p:nvPr/>
        </p:nvSpPr>
        <p:spPr bwMode="auto">
          <a:xfrm>
            <a:off x="482600" y="2633663"/>
            <a:ext cx="4117975" cy="2451377"/>
          </a:xfrm>
          <a:prstGeom prst="rect">
            <a:avLst/>
          </a:prstGeom>
          <a:noFill/>
          <a:ln w="38100">
            <a:noFill/>
            <a:miter lim="800000"/>
            <a:headEnd/>
            <a:tailEnd/>
          </a:ln>
          <a:effectLst/>
        </p:spPr>
        <p:txBody>
          <a:bodyPr>
            <a:spAutoFit/>
          </a:bodyPr>
          <a:lstStyle/>
          <a:p>
            <a:pPr>
              <a:lnSpc>
                <a:spcPct val="50000"/>
              </a:lnSpc>
              <a:spcBef>
                <a:spcPct val="50000"/>
              </a:spcBef>
              <a:defRPr/>
            </a:pPr>
            <a:r>
              <a:rPr lang="en-US" sz="2400" dirty="0">
                <a:solidFill>
                  <a:srgbClr val="14FF7E"/>
                </a:solidFill>
                <a:effectLst>
                  <a:outerShdw blurRad="50800" dist="76200" dir="2700000" algn="tl" rotWithShape="0">
                    <a:srgbClr val="000000"/>
                  </a:outerShdw>
                </a:effectLst>
                <a:latin typeface="Arial" charset="0"/>
                <a:ea typeface="+mn-ea"/>
                <a:cs typeface="+mn-cs"/>
              </a:rPr>
              <a:t>•  </a:t>
            </a:r>
            <a:r>
              <a:rPr lang="en-US" sz="2400" u="sng" dirty="0">
                <a:solidFill>
                  <a:schemeClr val="folHlink"/>
                </a:solidFill>
                <a:effectLst>
                  <a:outerShdw blurRad="50800" dist="76200" dir="2700000" algn="tl" rotWithShape="0">
                    <a:srgbClr val="000000"/>
                  </a:outerShdw>
                </a:effectLst>
                <a:latin typeface="Arial" charset="0"/>
                <a:ea typeface="+mn-ea"/>
                <a:cs typeface="+mn-cs"/>
              </a:rPr>
              <a:t>EJEN</a:t>
            </a:r>
            <a:r>
              <a:rPr lang="en-US" sz="2400" dirty="0">
                <a:solidFill>
                  <a:srgbClr val="14FF7E"/>
                </a:solidFill>
                <a:effectLst>
                  <a:outerShdw blurRad="50800" dist="76200" dir="2700000" algn="tl" rotWithShape="0">
                    <a:srgbClr val="000000"/>
                  </a:outerShdw>
                </a:effectLst>
                <a:latin typeface="Arial" charset="0"/>
                <a:ea typeface="+mn-ea"/>
                <a:cs typeface="+mn-cs"/>
              </a:rPr>
              <a:t> THUNGAWOE NA</a:t>
            </a:r>
            <a:endParaRPr lang="en-US" sz="1800" dirty="0">
              <a:solidFill>
                <a:srgbClr val="14FF7E"/>
              </a:solidFill>
              <a:effectLst>
                <a:outerShdw blurRad="50800" dist="76200" dir="2700000" algn="tl" rotWithShape="0">
                  <a:srgbClr val="000000"/>
                </a:outerShdw>
              </a:effectLst>
              <a:latin typeface="Arial" charset="0"/>
              <a:ea typeface="+mn-ea"/>
              <a:cs typeface="+mn-cs"/>
            </a:endParaRPr>
          </a:p>
          <a:p>
            <a:pPr>
              <a:lnSpc>
                <a:spcPct val="50000"/>
              </a:lnSpc>
              <a:spcBef>
                <a:spcPct val="50000"/>
              </a:spcBef>
              <a:defRPr/>
            </a:pPr>
            <a:r>
              <a:rPr lang="en-US" sz="2000" dirty="0">
                <a:effectLst>
                  <a:outerShdw blurRad="50800" dist="76200" dir="2700000" algn="tl" rotWithShape="0">
                    <a:srgbClr val="000000"/>
                  </a:outerShdw>
                </a:effectLst>
                <a:latin typeface="Arial" charset="0"/>
                <a:ea typeface="+mn-ea"/>
                <a:cs typeface="+mn-cs"/>
              </a:rPr>
              <a:t>• </a:t>
            </a:r>
            <a:r>
              <a:rPr lang="en-US" sz="2000" dirty="0" err="1">
                <a:effectLst>
                  <a:outerShdw blurRad="50800" dist="76200" dir="2700000" algn="tl" rotWithShape="0">
                    <a:srgbClr val="000000"/>
                  </a:outerShdw>
                </a:effectLst>
                <a:latin typeface="Arial" charset="0"/>
                <a:ea typeface="+mn-ea"/>
                <a:cs typeface="+mn-cs"/>
              </a:rPr>
              <a:t>Sulamoe</a:t>
            </a:r>
            <a:r>
              <a:rPr lang="en-US" sz="2000" dirty="0">
                <a:effectLst>
                  <a:outerShdw blurRad="50800" dist="76200" dir="2700000" algn="tl" rotWithShape="0">
                    <a:srgbClr val="000000"/>
                  </a:outerShdw>
                </a:effectLst>
                <a:latin typeface="Arial" charset="0"/>
                <a:ea typeface="+mn-ea"/>
                <a:cs typeface="+mn-cs"/>
              </a:rPr>
              <a:t> </a:t>
            </a:r>
            <a:r>
              <a:rPr lang="en-US" sz="2000" dirty="0" err="1">
                <a:effectLst>
                  <a:outerShdw blurRad="50800" dist="76200" dir="2700000" algn="tl" rotWithShape="0">
                    <a:srgbClr val="000000"/>
                  </a:outerShdw>
                </a:effectLst>
                <a:latin typeface="Arial" charset="0"/>
                <a:ea typeface="+mn-ea"/>
                <a:cs typeface="+mn-cs"/>
              </a:rPr>
              <a:t>na</a:t>
            </a:r>
            <a:r>
              <a:rPr lang="en-US" sz="2000" dirty="0">
                <a:effectLst>
                  <a:outerShdw blurRad="50800" dist="76200" dir="2700000" algn="tl" rotWithShape="0">
                    <a:srgbClr val="000000"/>
                  </a:outerShdw>
                </a:effectLst>
                <a:latin typeface="Arial" charset="0"/>
                <a:ea typeface="+mn-ea"/>
                <a:cs typeface="+mn-cs"/>
              </a:rPr>
              <a:t> Adam </a:t>
            </a:r>
            <a:r>
              <a:rPr lang="en-US" sz="2000" dirty="0" err="1">
                <a:effectLst>
                  <a:outerShdw blurRad="50800" dist="76200" dir="2700000" algn="tl" rotWithShape="0">
                    <a:srgbClr val="000000"/>
                  </a:outerShdw>
                </a:effectLst>
                <a:latin typeface="Arial" charset="0"/>
                <a:ea typeface="+mn-ea"/>
                <a:cs typeface="+mn-cs"/>
              </a:rPr>
              <a:t>nandang</a:t>
            </a:r>
            <a:endParaRPr lang="en-US" sz="2000" dirty="0">
              <a:effectLst>
                <a:outerShdw blurRad="50800" dist="76200" dir="2700000" algn="tl" rotWithShape="0">
                  <a:srgbClr val="000000"/>
                </a:outerShdw>
              </a:effectLst>
              <a:latin typeface="Arial" charset="0"/>
              <a:ea typeface="+mn-ea"/>
              <a:cs typeface="+mn-cs"/>
            </a:endParaRPr>
          </a:p>
          <a:p>
            <a:pPr>
              <a:lnSpc>
                <a:spcPct val="50000"/>
              </a:lnSpc>
              <a:spcBef>
                <a:spcPct val="50000"/>
              </a:spcBef>
              <a:defRPr/>
            </a:pPr>
            <a:r>
              <a:rPr lang="en-US" sz="2000" dirty="0">
                <a:effectLst>
                  <a:outerShdw blurRad="50800" dist="76200" dir="2700000" algn="tl" rotWithShape="0">
                    <a:srgbClr val="000000"/>
                  </a:outerShdw>
                </a:effectLst>
                <a:latin typeface="Arial" charset="0"/>
                <a:ea typeface="+mn-ea"/>
                <a:cs typeface="+mn-cs"/>
              </a:rPr>
              <a:t>     </a:t>
            </a:r>
            <a:r>
              <a:rPr lang="en-US" sz="2000" dirty="0">
                <a:solidFill>
                  <a:srgbClr val="14FF7E"/>
                </a:solidFill>
                <a:effectLst>
                  <a:outerShdw blurRad="50800" dist="76200" dir="2700000" algn="tl" rotWithShape="0">
                    <a:srgbClr val="000000"/>
                  </a:outerShdw>
                </a:effectLst>
                <a:latin typeface="Arial" charset="0"/>
                <a:ea typeface="+mn-ea"/>
                <a:cs typeface="+mn-cs"/>
              </a:rPr>
              <a:t>  Mary </a:t>
            </a:r>
            <a:r>
              <a:rPr lang="en-US" sz="2000" dirty="0" err="1">
                <a:solidFill>
                  <a:srgbClr val="14FF7E"/>
                </a:solidFill>
                <a:effectLst>
                  <a:outerShdw blurRad="50800" dist="76200" dir="2700000" algn="tl" rotWithShape="0">
                    <a:srgbClr val="000000"/>
                  </a:outerShdw>
                </a:effectLst>
                <a:latin typeface="Arial" charset="0"/>
                <a:ea typeface="+mn-ea"/>
                <a:cs typeface="+mn-cs"/>
              </a:rPr>
              <a:t>yakchia</a:t>
            </a:r>
            <a:r>
              <a:rPr lang="en-US" sz="2000" dirty="0">
                <a:solidFill>
                  <a:srgbClr val="14FF7E"/>
                </a:solidFill>
                <a:effectLst>
                  <a:outerShdw blurRad="50800" dist="76200" dir="2700000" algn="tl" rotWithShape="0">
                    <a:srgbClr val="000000"/>
                  </a:outerShdw>
                </a:effectLst>
                <a:latin typeface="Arial" charset="0"/>
                <a:ea typeface="+mn-ea"/>
                <a:cs typeface="+mn-cs"/>
              </a:rPr>
              <a:t>,</a:t>
            </a:r>
          </a:p>
          <a:p>
            <a:pPr>
              <a:lnSpc>
                <a:spcPct val="50000"/>
              </a:lnSpc>
              <a:spcBef>
                <a:spcPct val="50000"/>
              </a:spcBef>
              <a:defRPr/>
            </a:pPr>
            <a:r>
              <a:rPr lang="en-US" sz="2000" dirty="0">
                <a:solidFill>
                  <a:srgbClr val="14FF7E"/>
                </a:solidFill>
                <a:effectLst>
                  <a:outerShdw blurRad="50800" dist="76200" dir="2700000" algn="tl" rotWithShape="0">
                    <a:srgbClr val="000000"/>
                  </a:outerShdw>
                </a:effectLst>
                <a:latin typeface="Arial" charset="0"/>
                <a:ea typeface="+mn-ea"/>
                <a:cs typeface="+mn-cs"/>
              </a:rPr>
              <a:t>        </a:t>
            </a:r>
            <a:r>
              <a:rPr lang="en-US" sz="2000" dirty="0" err="1">
                <a:solidFill>
                  <a:srgbClr val="14FF7E"/>
                </a:solidFill>
                <a:effectLst>
                  <a:outerShdw blurRad="50800" dist="76200" dir="2700000" algn="tl" rotWithShape="0">
                    <a:srgbClr val="000000"/>
                  </a:outerShdw>
                </a:effectLst>
                <a:latin typeface="Arial" charset="0"/>
                <a:ea typeface="+mn-ea"/>
                <a:cs typeface="+mn-cs"/>
              </a:rPr>
              <a:t>Nsaka</a:t>
            </a:r>
            <a:r>
              <a:rPr lang="en-US" sz="2000" dirty="0">
                <a:solidFill>
                  <a:srgbClr val="14FF7E"/>
                </a:solidFill>
                <a:effectLst>
                  <a:outerShdw blurRad="50800" dist="76200" dir="2700000" algn="tl" rotWithShape="0">
                    <a:srgbClr val="000000"/>
                  </a:outerShdw>
                </a:effectLst>
                <a:latin typeface="Arial" charset="0"/>
                <a:ea typeface="+mn-ea"/>
                <a:cs typeface="+mn-cs"/>
              </a:rPr>
              <a:t> </a:t>
            </a:r>
            <a:r>
              <a:rPr lang="en-US" sz="2000" dirty="0" err="1">
                <a:solidFill>
                  <a:srgbClr val="14FF7E"/>
                </a:solidFill>
                <a:effectLst>
                  <a:outerShdw blurRad="50800" dist="76200" dir="2700000" algn="tl" rotWithShape="0">
                    <a:srgbClr val="000000"/>
                  </a:outerShdw>
                </a:effectLst>
                <a:latin typeface="Arial" charset="0"/>
                <a:ea typeface="+mn-ea"/>
                <a:cs typeface="+mn-cs"/>
              </a:rPr>
              <a:t>Jeyiala</a:t>
            </a:r>
            <a:endParaRPr lang="en-US" sz="2000" dirty="0">
              <a:solidFill>
                <a:srgbClr val="14FF7E"/>
              </a:solidFill>
              <a:effectLst>
                <a:outerShdw blurRad="50800" dist="76200" dir="2700000" algn="tl" rotWithShape="0">
                  <a:srgbClr val="000000"/>
                </a:outerShdw>
              </a:effectLst>
              <a:latin typeface="Arial" charset="0"/>
              <a:ea typeface="+mn-ea"/>
              <a:cs typeface="+mn-cs"/>
            </a:endParaRPr>
          </a:p>
          <a:p>
            <a:pPr>
              <a:lnSpc>
                <a:spcPct val="50000"/>
              </a:lnSpc>
              <a:spcBef>
                <a:spcPct val="50000"/>
              </a:spcBef>
              <a:defRPr/>
            </a:pPr>
            <a:r>
              <a:rPr lang="en-US" sz="2000" dirty="0">
                <a:solidFill>
                  <a:srgbClr val="14FF7E"/>
                </a:solidFill>
                <a:effectLst>
                  <a:outerShdw blurRad="50800" dist="76200" dir="2700000" algn="tl" rotWithShape="0">
                    <a:srgbClr val="000000"/>
                  </a:outerShdw>
                </a:effectLst>
                <a:latin typeface="Arial" charset="0"/>
                <a:ea typeface="+mn-ea"/>
                <a:cs typeface="+mn-cs"/>
              </a:rPr>
              <a:t>• </a:t>
            </a:r>
            <a:r>
              <a:rPr lang="en-US" sz="2000" dirty="0" err="1">
                <a:solidFill>
                  <a:srgbClr val="14FF7E"/>
                </a:solidFill>
                <a:effectLst>
                  <a:outerShdw blurRad="50800" dist="76200" dir="2700000" algn="tl" rotWithShape="0">
                    <a:srgbClr val="000000"/>
                  </a:outerShdw>
                </a:effectLst>
                <a:latin typeface="Arial" charset="0"/>
                <a:ea typeface="+mn-ea"/>
                <a:cs typeface="+mn-cs"/>
              </a:rPr>
              <a:t>Kija</a:t>
            </a:r>
            <a:r>
              <a:rPr lang="en-US" sz="2000" dirty="0">
                <a:solidFill>
                  <a:srgbClr val="14FF7E"/>
                </a:solidFill>
                <a:effectLst>
                  <a:outerShdw blurRad="50800" dist="76200" dir="2700000" algn="tl" rotWithShape="0">
                    <a:srgbClr val="000000"/>
                  </a:outerShdw>
                </a:effectLst>
                <a:latin typeface="Arial" charset="0"/>
                <a:ea typeface="+mn-ea"/>
                <a:cs typeface="+mn-cs"/>
              </a:rPr>
              <a:t> </a:t>
            </a:r>
            <a:r>
              <a:rPr lang="en-US" sz="2000" dirty="0" err="1">
                <a:solidFill>
                  <a:srgbClr val="14FF7E"/>
                </a:solidFill>
                <a:effectLst>
                  <a:outerShdw blurRad="50800" dist="76200" dir="2700000" algn="tl" rotWithShape="0">
                    <a:srgbClr val="000000"/>
                  </a:outerShdw>
                </a:effectLst>
                <a:latin typeface="Arial" charset="0"/>
                <a:ea typeface="+mn-ea"/>
                <a:cs typeface="+mn-cs"/>
              </a:rPr>
              <a:t>Pochung</a:t>
            </a:r>
            <a:r>
              <a:rPr lang="en-US" sz="2000" dirty="0">
                <a:solidFill>
                  <a:srgbClr val="14FF7E"/>
                </a:solidFill>
                <a:effectLst>
                  <a:outerShdw blurRad="50800" dist="76200" dir="2700000" algn="tl" rotWithShape="0">
                    <a:srgbClr val="000000"/>
                  </a:outerShdw>
                </a:effectLst>
                <a:latin typeface="Arial" charset="0"/>
                <a:ea typeface="+mn-ea"/>
                <a:cs typeface="+mn-cs"/>
              </a:rPr>
              <a:t>,</a:t>
            </a:r>
          </a:p>
          <a:p>
            <a:pPr>
              <a:lnSpc>
                <a:spcPct val="50000"/>
              </a:lnSpc>
              <a:spcBef>
                <a:spcPct val="50000"/>
              </a:spcBef>
              <a:defRPr/>
            </a:pPr>
            <a:r>
              <a:rPr lang="en-US" sz="2000" dirty="0">
                <a:solidFill>
                  <a:srgbClr val="14FF7E"/>
                </a:solidFill>
                <a:effectLst>
                  <a:outerShdw blurRad="50800" dist="76200" dir="2700000" algn="tl" rotWithShape="0">
                    <a:srgbClr val="000000"/>
                  </a:outerShdw>
                </a:effectLst>
                <a:latin typeface="Arial" charset="0"/>
                <a:ea typeface="+mn-ea"/>
                <a:cs typeface="+mn-cs"/>
              </a:rPr>
              <a:t>     Mary </a:t>
            </a:r>
            <a:r>
              <a:rPr lang="en-US" sz="2000" dirty="0" err="1">
                <a:solidFill>
                  <a:srgbClr val="14FF7E"/>
                </a:solidFill>
                <a:effectLst>
                  <a:outerShdw blurRad="50800" dist="76200" dir="2700000" algn="tl" rotWithShape="0">
                    <a:srgbClr val="000000"/>
                  </a:outerShdw>
                </a:effectLst>
                <a:latin typeface="Arial" charset="0"/>
                <a:ea typeface="+mn-ea"/>
                <a:cs typeface="+mn-cs"/>
              </a:rPr>
              <a:t>yakchia</a:t>
            </a:r>
            <a:endParaRPr lang="en-US" sz="2000" dirty="0">
              <a:solidFill>
                <a:srgbClr val="14FF7E"/>
              </a:solidFill>
              <a:effectLst>
                <a:outerShdw blurRad="50800" dist="76200" dir="2700000" algn="tl" rotWithShape="0">
                  <a:srgbClr val="000000"/>
                </a:outerShdw>
              </a:effectLst>
              <a:latin typeface="Arial" charset="0"/>
              <a:ea typeface="+mn-ea"/>
              <a:cs typeface="+mn-cs"/>
            </a:endParaRPr>
          </a:p>
          <a:p>
            <a:pPr>
              <a:lnSpc>
                <a:spcPct val="50000"/>
              </a:lnSpc>
              <a:spcBef>
                <a:spcPct val="50000"/>
              </a:spcBef>
              <a:defRPr/>
            </a:pPr>
            <a:r>
              <a:rPr lang="en-US" sz="2000" dirty="0">
                <a:solidFill>
                  <a:srgbClr val="14FF7E"/>
                </a:solidFill>
                <a:effectLst>
                  <a:outerShdw blurRad="50800" dist="76200" dir="2700000" algn="tl" rotWithShape="0">
                    <a:srgbClr val="000000"/>
                  </a:outerShdw>
                </a:effectLst>
                <a:latin typeface="Arial" charset="0"/>
                <a:ea typeface="+mn-ea"/>
                <a:cs typeface="+mn-cs"/>
              </a:rPr>
              <a:t>• David </a:t>
            </a:r>
            <a:r>
              <a:rPr lang="en-US" sz="2000" dirty="0" err="1">
                <a:solidFill>
                  <a:srgbClr val="14FF7E"/>
                </a:solidFill>
                <a:effectLst>
                  <a:outerShdw blurRad="50800" dist="76200" dir="2700000" algn="tl" rotWithShape="0">
                    <a:srgbClr val="000000"/>
                  </a:outerShdw>
                </a:effectLst>
                <a:latin typeface="Arial" charset="0"/>
                <a:ea typeface="+mn-ea"/>
                <a:cs typeface="+mn-cs"/>
              </a:rPr>
              <a:t>Wopan</a:t>
            </a:r>
            <a:r>
              <a:rPr lang="en-US" sz="2000" dirty="0">
                <a:solidFill>
                  <a:srgbClr val="14FF7E"/>
                </a:solidFill>
                <a:effectLst>
                  <a:outerShdw blurRad="50800" dist="76200" dir="2700000" algn="tl" rotWithShape="0">
                    <a:srgbClr val="000000"/>
                  </a:outerShdw>
                </a:effectLst>
                <a:latin typeface="Arial" charset="0"/>
                <a:ea typeface="+mn-ea"/>
                <a:cs typeface="+mn-cs"/>
              </a:rPr>
              <a:t> </a:t>
            </a:r>
            <a:r>
              <a:rPr lang="en-US" sz="2000" dirty="0" err="1">
                <a:solidFill>
                  <a:srgbClr val="14FF7E"/>
                </a:solidFill>
                <a:effectLst>
                  <a:outerShdw blurRad="50800" dist="76200" dir="2700000" algn="tl" rotWithShape="0">
                    <a:srgbClr val="000000"/>
                  </a:outerShdw>
                </a:effectLst>
                <a:latin typeface="Arial" charset="0"/>
                <a:ea typeface="+mn-ea"/>
                <a:cs typeface="+mn-cs"/>
              </a:rPr>
              <a:t>jilona</a:t>
            </a:r>
            <a:r>
              <a:rPr lang="en-US" sz="2000" dirty="0">
                <a:solidFill>
                  <a:srgbClr val="14FF7E"/>
                </a:solidFill>
                <a:effectLst>
                  <a:outerShdw blurRad="50800" dist="76200" dir="2700000" algn="tl" rotWithShape="0">
                    <a:srgbClr val="000000"/>
                  </a:outerShdw>
                </a:effectLst>
                <a:latin typeface="Arial" charset="0"/>
                <a:ea typeface="+mn-ea"/>
                <a:cs typeface="+mn-cs"/>
              </a:rPr>
              <a:t> </a:t>
            </a:r>
            <a:r>
              <a:rPr lang="en-US" sz="2000" dirty="0" err="1">
                <a:solidFill>
                  <a:srgbClr val="14FF7E"/>
                </a:solidFill>
                <a:effectLst>
                  <a:outerShdw blurRad="50800" dist="76200" dir="2700000" algn="tl" rotWithShape="0">
                    <a:srgbClr val="000000"/>
                  </a:outerShdw>
                </a:effectLst>
                <a:latin typeface="Arial" charset="0"/>
                <a:ea typeface="+mn-ea"/>
                <a:cs typeface="+mn-cs"/>
              </a:rPr>
              <a:t>Moju</a:t>
            </a:r>
            <a:endParaRPr lang="en-US" sz="2000" dirty="0">
              <a:solidFill>
                <a:srgbClr val="14FF7E"/>
              </a:solidFill>
              <a:effectLst>
                <a:outerShdw blurRad="50800" dist="76200" dir="2700000" algn="tl" rotWithShape="0">
                  <a:srgbClr val="000000"/>
                </a:outerShdw>
              </a:effectLst>
              <a:latin typeface="Arial" charset="0"/>
              <a:ea typeface="+mn-ea"/>
              <a:cs typeface="+mn-cs"/>
            </a:endParaRPr>
          </a:p>
          <a:p>
            <a:pPr>
              <a:lnSpc>
                <a:spcPct val="50000"/>
              </a:lnSpc>
              <a:spcBef>
                <a:spcPct val="50000"/>
              </a:spcBef>
              <a:defRPr/>
            </a:pPr>
            <a:r>
              <a:rPr lang="en-US" sz="2000" dirty="0">
                <a:solidFill>
                  <a:srgbClr val="14FF7E"/>
                </a:solidFill>
                <a:effectLst>
                  <a:outerShdw blurRad="50800" dist="76200" dir="2700000" algn="tl" rotWithShape="0">
                    <a:srgbClr val="000000"/>
                  </a:outerShdw>
                </a:effectLst>
                <a:latin typeface="Arial" charset="0"/>
                <a:ea typeface="+mn-ea"/>
                <a:cs typeface="+mn-cs"/>
              </a:rPr>
              <a:t>  </a:t>
            </a:r>
            <a:r>
              <a:rPr lang="en-US" sz="2000" dirty="0">
                <a:effectLst>
                  <a:outerShdw blurRad="50800" dist="76200" dir="2700000" algn="tl" rotWithShape="0">
                    <a:srgbClr val="000000"/>
                  </a:outerShdw>
                </a:effectLst>
                <a:latin typeface="Arial" charset="0"/>
                <a:ea typeface="+mn-ea"/>
                <a:cs typeface="+mn-cs"/>
              </a:rPr>
              <a:t>(2 Sam. 7:12-13;  Rom. 1:3)</a:t>
            </a:r>
            <a:r>
              <a:rPr lang="en-US" sz="2000" u="sng" dirty="0">
                <a:effectLst>
                  <a:outerShdw blurRad="50800" dist="76200" dir="2700000" algn="tl" rotWithShape="0">
                    <a:srgbClr val="000000"/>
                  </a:outerShdw>
                </a:effectLst>
                <a:latin typeface="Arial" charset="0"/>
                <a:ea typeface="+mn-ea"/>
                <a:cs typeface="+mn-cs"/>
              </a:rPr>
              <a:t> </a:t>
            </a:r>
          </a:p>
        </p:txBody>
      </p:sp>
      <p:sp>
        <p:nvSpPr>
          <p:cNvPr id="525361" name="Text Box 49"/>
          <p:cNvSpPr txBox="1">
            <a:spLocks noChangeArrowheads="1"/>
          </p:cNvSpPr>
          <p:nvPr/>
        </p:nvSpPr>
        <p:spPr bwMode="auto">
          <a:xfrm>
            <a:off x="4862513" y="2660650"/>
            <a:ext cx="3890962" cy="2482154"/>
          </a:xfrm>
          <a:prstGeom prst="rect">
            <a:avLst/>
          </a:prstGeom>
          <a:noFill/>
          <a:ln w="38100">
            <a:noFill/>
            <a:miter lim="800000"/>
            <a:headEnd/>
            <a:tailEnd/>
          </a:ln>
          <a:effectLst/>
        </p:spPr>
        <p:txBody>
          <a:bodyPr>
            <a:spAutoFit/>
          </a:bodyPr>
          <a:lstStyle/>
          <a:p>
            <a:pPr>
              <a:lnSpc>
                <a:spcPct val="50000"/>
              </a:lnSpc>
              <a:spcBef>
                <a:spcPct val="50000"/>
              </a:spcBef>
              <a:defRPr/>
            </a:pPr>
            <a:r>
              <a:rPr lang="en-US" sz="2800" dirty="0">
                <a:solidFill>
                  <a:srgbClr val="14FF7E"/>
                </a:solidFill>
                <a:effectLst>
                  <a:outerShdw blurRad="50800" dist="76200" dir="2700000" algn="tl" rotWithShape="0">
                    <a:srgbClr val="000000"/>
                  </a:outerShdw>
                </a:effectLst>
                <a:latin typeface="Arial" charset="0"/>
                <a:ea typeface="+mn-ea"/>
                <a:cs typeface="+mn-cs"/>
              </a:rPr>
              <a:t>• </a:t>
            </a:r>
            <a:r>
              <a:rPr lang="en-US" sz="2000" u="sng" dirty="0">
                <a:solidFill>
                  <a:schemeClr val="folHlink"/>
                </a:solidFill>
                <a:effectLst>
                  <a:outerShdw blurRad="50800" dist="76200" dir="2700000" algn="tl" rotWithShape="0">
                    <a:srgbClr val="000000"/>
                  </a:outerShdw>
                </a:effectLst>
                <a:latin typeface="Arial" charset="0"/>
                <a:ea typeface="+mn-ea"/>
                <a:cs typeface="+mn-cs"/>
              </a:rPr>
              <a:t>MESAO,</a:t>
            </a:r>
          </a:p>
          <a:p>
            <a:pPr>
              <a:lnSpc>
                <a:spcPct val="50000"/>
              </a:lnSpc>
              <a:spcBef>
                <a:spcPct val="50000"/>
              </a:spcBef>
              <a:defRPr/>
            </a:pPr>
            <a:r>
              <a:rPr lang="en-US" sz="2000" dirty="0">
                <a:solidFill>
                  <a:schemeClr val="folHlink"/>
                </a:solidFill>
                <a:effectLst>
                  <a:outerShdw blurRad="50800" dist="76200" dir="2700000" algn="tl" rotWithShape="0">
                    <a:srgbClr val="000000"/>
                  </a:outerShdw>
                </a:effectLst>
                <a:latin typeface="Arial" charset="0"/>
                <a:ea typeface="+mn-ea"/>
                <a:cs typeface="+mn-cs"/>
              </a:rPr>
              <a:t>   </a:t>
            </a:r>
            <a:r>
              <a:rPr lang="en-US" sz="2000" u="sng" dirty="0">
                <a:solidFill>
                  <a:schemeClr val="folHlink"/>
                </a:solidFill>
                <a:effectLst>
                  <a:outerShdw blurRad="50800" dist="76200" dir="2700000" algn="tl" rotWithShape="0">
                    <a:srgbClr val="000000"/>
                  </a:outerShdw>
                </a:effectLst>
                <a:latin typeface="Arial" charset="0"/>
                <a:ea typeface="+mn-ea"/>
                <a:cs typeface="+mn-cs"/>
              </a:rPr>
              <a:t>SHIKHU</a:t>
            </a:r>
            <a:r>
              <a:rPr lang="en-US" sz="2000" dirty="0">
                <a:solidFill>
                  <a:srgbClr val="14FF7E"/>
                </a:solidFill>
                <a:effectLst>
                  <a:outerShdw blurRad="50800" dist="76200" dir="2700000" algn="tl" rotWithShape="0">
                    <a:srgbClr val="000000"/>
                  </a:outerShdw>
                </a:effectLst>
                <a:latin typeface="Arial" charset="0"/>
                <a:ea typeface="+mn-ea"/>
                <a:cs typeface="+mn-cs"/>
              </a:rPr>
              <a:t> THUNGAWOE NA</a:t>
            </a:r>
            <a:endParaRPr lang="en-US" dirty="0">
              <a:solidFill>
                <a:srgbClr val="14FF7E"/>
              </a:solidFill>
              <a:effectLst>
                <a:outerShdw blurRad="50800" dist="76200" dir="2700000" algn="tl" rotWithShape="0">
                  <a:srgbClr val="000000"/>
                </a:outerShdw>
              </a:effectLst>
              <a:latin typeface="Arial" charset="0"/>
              <a:ea typeface="+mn-ea"/>
              <a:cs typeface="+mn-cs"/>
            </a:endParaRPr>
          </a:p>
          <a:p>
            <a:pPr>
              <a:lnSpc>
                <a:spcPct val="50000"/>
              </a:lnSpc>
              <a:spcBef>
                <a:spcPct val="50000"/>
              </a:spcBef>
              <a:defRPr/>
            </a:pPr>
            <a:r>
              <a:rPr lang="en-US" sz="2000" dirty="0">
                <a:effectLst>
                  <a:outerShdw blurRad="50800" dist="76200" dir="2700000" algn="tl" rotWithShape="0">
                    <a:srgbClr val="000000"/>
                  </a:outerShdw>
                </a:effectLst>
                <a:latin typeface="Arial" charset="0"/>
                <a:ea typeface="+mn-ea"/>
                <a:cs typeface="+mn-cs"/>
              </a:rPr>
              <a:t>• Abraham </a:t>
            </a:r>
            <a:r>
              <a:rPr lang="en-US" sz="2000" dirty="0" err="1">
                <a:effectLst>
                  <a:outerShdw blurRad="50800" dist="76200" dir="2700000" algn="tl" rotWithShape="0">
                    <a:srgbClr val="000000"/>
                  </a:outerShdw>
                </a:effectLst>
                <a:latin typeface="Arial" charset="0"/>
                <a:ea typeface="+mn-ea"/>
                <a:cs typeface="+mn-cs"/>
              </a:rPr>
              <a:t>lona</a:t>
            </a:r>
            <a:r>
              <a:rPr lang="en-US" sz="2000" dirty="0">
                <a:effectLst>
                  <a:outerShdw blurRad="50800" dist="76200" dir="2700000" algn="tl" rotWithShape="0">
                    <a:srgbClr val="000000"/>
                  </a:outerShdw>
                </a:effectLst>
                <a:latin typeface="Arial" charset="0"/>
                <a:ea typeface="+mn-ea"/>
                <a:cs typeface="+mn-cs"/>
              </a:rPr>
              <a:t> </a:t>
            </a:r>
            <a:r>
              <a:rPr lang="en-US" sz="2000" dirty="0" err="1">
                <a:effectLst>
                  <a:outerShdw blurRad="50800" dist="76200" dir="2700000" algn="tl" rotWithShape="0">
                    <a:srgbClr val="000000"/>
                  </a:outerShdw>
                </a:effectLst>
                <a:latin typeface="Arial" charset="0"/>
                <a:ea typeface="+mn-ea"/>
                <a:cs typeface="+mn-cs"/>
              </a:rPr>
              <a:t>ovungoe</a:t>
            </a:r>
            <a:endParaRPr lang="en-US" sz="2000" dirty="0">
              <a:effectLst>
                <a:outerShdw blurRad="50800" dist="76200" dir="2700000" algn="tl" rotWithShape="0">
                  <a:srgbClr val="000000"/>
                </a:outerShdw>
              </a:effectLst>
              <a:latin typeface="Arial" charset="0"/>
              <a:ea typeface="+mn-ea"/>
              <a:cs typeface="+mn-cs"/>
            </a:endParaRPr>
          </a:p>
          <a:p>
            <a:pPr>
              <a:lnSpc>
                <a:spcPct val="50000"/>
              </a:lnSpc>
              <a:spcBef>
                <a:spcPct val="50000"/>
              </a:spcBef>
              <a:defRPr/>
            </a:pPr>
            <a:r>
              <a:rPr lang="en-US" sz="2000" dirty="0">
                <a:effectLst>
                  <a:outerShdw blurRad="50800" dist="76200" dir="2700000" algn="tl" rotWithShape="0">
                    <a:srgbClr val="000000"/>
                  </a:outerShdw>
                </a:effectLst>
                <a:latin typeface="Arial" charset="0"/>
                <a:ea typeface="+mn-ea"/>
                <a:cs typeface="+mn-cs"/>
              </a:rPr>
              <a:t>     </a:t>
            </a:r>
            <a:r>
              <a:rPr lang="en-US" sz="2000" dirty="0">
                <a:solidFill>
                  <a:srgbClr val="14FF7E"/>
                </a:solidFill>
                <a:effectLst>
                  <a:outerShdw blurRad="50800" dist="76200" dir="2700000" algn="tl" rotWithShape="0">
                    <a:srgbClr val="000000"/>
                  </a:outerShdw>
                </a:effectLst>
                <a:latin typeface="Arial" charset="0"/>
                <a:ea typeface="+mn-ea"/>
                <a:cs typeface="+mn-cs"/>
              </a:rPr>
              <a:t>David </a:t>
            </a:r>
            <a:r>
              <a:rPr lang="en-US" sz="2000" dirty="0" err="1">
                <a:solidFill>
                  <a:srgbClr val="14FF7E"/>
                </a:solidFill>
                <a:effectLst>
                  <a:outerShdw blurRad="50800" dist="76200" dir="2700000" algn="tl" rotWithShape="0">
                    <a:srgbClr val="000000"/>
                  </a:outerShdw>
                </a:effectLst>
                <a:latin typeface="Arial" charset="0"/>
                <a:ea typeface="+mn-ea"/>
                <a:cs typeface="+mn-cs"/>
              </a:rPr>
              <a:t>Tsoe</a:t>
            </a:r>
            <a:r>
              <a:rPr lang="en-US" sz="2000" dirty="0">
                <a:solidFill>
                  <a:srgbClr val="14FF7E"/>
                </a:solidFill>
                <a:effectLst>
                  <a:outerShdw blurRad="50800" dist="76200" dir="2700000" algn="tl" rotWithShape="0">
                    <a:srgbClr val="000000"/>
                  </a:outerShdw>
                </a:effectLst>
                <a:latin typeface="Arial" charset="0"/>
                <a:ea typeface="+mn-ea"/>
                <a:cs typeface="+mn-cs"/>
              </a:rPr>
              <a:t>,</a:t>
            </a:r>
          </a:p>
          <a:p>
            <a:pPr>
              <a:lnSpc>
                <a:spcPct val="50000"/>
              </a:lnSpc>
              <a:spcBef>
                <a:spcPct val="50000"/>
              </a:spcBef>
              <a:defRPr/>
            </a:pPr>
            <a:r>
              <a:rPr lang="en-US" sz="2000" dirty="0">
                <a:solidFill>
                  <a:srgbClr val="14FF7E"/>
                </a:solidFill>
                <a:effectLst>
                  <a:outerShdw blurRad="50800" dist="76200" dir="2700000" algn="tl" rotWithShape="0">
                    <a:srgbClr val="000000"/>
                  </a:outerShdw>
                </a:effectLst>
                <a:latin typeface="Arial" charset="0"/>
                <a:ea typeface="+mn-ea"/>
                <a:cs typeface="+mn-cs"/>
              </a:rPr>
              <a:t>     Joseph </a:t>
            </a:r>
            <a:r>
              <a:rPr lang="en-US" sz="2000" dirty="0" err="1">
                <a:solidFill>
                  <a:srgbClr val="14FF7E"/>
                </a:solidFill>
                <a:effectLst>
                  <a:outerShdw blurRad="50800" dist="76200" dir="2700000" algn="tl" rotWithShape="0">
                    <a:srgbClr val="000000"/>
                  </a:outerShdw>
                </a:effectLst>
                <a:latin typeface="Arial" charset="0"/>
                <a:ea typeface="+mn-ea"/>
                <a:cs typeface="+mn-cs"/>
              </a:rPr>
              <a:t>Yakchia</a:t>
            </a:r>
            <a:endParaRPr lang="en-US" sz="2000" dirty="0">
              <a:solidFill>
                <a:srgbClr val="14FF7E"/>
              </a:solidFill>
              <a:effectLst>
                <a:outerShdw blurRad="50800" dist="76200" dir="2700000" algn="tl" rotWithShape="0">
                  <a:srgbClr val="000000"/>
                </a:outerShdw>
              </a:effectLst>
              <a:latin typeface="Arial" charset="0"/>
              <a:ea typeface="+mn-ea"/>
              <a:cs typeface="+mn-cs"/>
            </a:endParaRPr>
          </a:p>
          <a:p>
            <a:pPr>
              <a:lnSpc>
                <a:spcPct val="50000"/>
              </a:lnSpc>
              <a:spcBef>
                <a:spcPct val="50000"/>
              </a:spcBef>
              <a:defRPr/>
            </a:pPr>
            <a:r>
              <a:rPr lang="en-US" sz="2000" dirty="0">
                <a:solidFill>
                  <a:srgbClr val="14FF7E"/>
                </a:solidFill>
                <a:effectLst>
                  <a:outerShdw blurRad="50800" dist="76200" dir="2700000" algn="tl" rotWithShape="0">
                    <a:srgbClr val="000000"/>
                  </a:outerShdw>
                </a:effectLst>
                <a:latin typeface="Arial" charset="0"/>
                <a:ea typeface="+mn-ea"/>
                <a:cs typeface="+mn-cs"/>
              </a:rPr>
              <a:t>• </a:t>
            </a:r>
            <a:r>
              <a:rPr lang="en-US" sz="2000" dirty="0" err="1">
                <a:solidFill>
                  <a:srgbClr val="14FF7E"/>
                </a:solidFill>
                <a:effectLst>
                  <a:outerShdw blurRad="50800" dist="76200" dir="2700000" algn="tl" rotWithShape="0">
                    <a:srgbClr val="000000"/>
                  </a:outerShdw>
                </a:effectLst>
                <a:latin typeface="Arial" charset="0"/>
                <a:ea typeface="+mn-ea"/>
                <a:cs typeface="+mn-cs"/>
              </a:rPr>
              <a:t>Shikhu</a:t>
            </a:r>
            <a:r>
              <a:rPr lang="en-US" sz="2000" dirty="0">
                <a:solidFill>
                  <a:srgbClr val="14FF7E"/>
                </a:solidFill>
                <a:effectLst>
                  <a:outerShdw blurRad="50800" dist="76200" dir="2700000" algn="tl" rotWithShape="0">
                    <a:srgbClr val="000000"/>
                  </a:outerShdw>
                </a:effectLst>
                <a:latin typeface="Arial" charset="0"/>
                <a:ea typeface="+mn-ea"/>
                <a:cs typeface="+mn-cs"/>
              </a:rPr>
              <a:t> </a:t>
            </a:r>
            <a:r>
              <a:rPr lang="en-US" sz="2000" dirty="0" err="1">
                <a:solidFill>
                  <a:srgbClr val="14FF7E"/>
                </a:solidFill>
                <a:effectLst>
                  <a:outerShdw blurRad="50800" dist="76200" dir="2700000" algn="tl" rotWithShape="0">
                    <a:srgbClr val="000000"/>
                  </a:outerShdw>
                </a:effectLst>
                <a:latin typeface="Arial" charset="0"/>
                <a:ea typeface="+mn-ea"/>
                <a:cs typeface="+mn-cs"/>
              </a:rPr>
              <a:t>thungawoe</a:t>
            </a:r>
            <a:r>
              <a:rPr lang="en-US" sz="2000" dirty="0">
                <a:solidFill>
                  <a:srgbClr val="14FF7E"/>
                </a:solidFill>
                <a:effectLst>
                  <a:outerShdw blurRad="50800" dist="76200" dir="2700000" algn="tl" rotWithShape="0">
                    <a:srgbClr val="000000"/>
                  </a:outerShdw>
                </a:effectLst>
                <a:latin typeface="Arial" charset="0"/>
                <a:ea typeface="+mn-ea"/>
                <a:cs typeface="+mn-cs"/>
              </a:rPr>
              <a:t> </a:t>
            </a:r>
            <a:r>
              <a:rPr lang="en-US" sz="2000" dirty="0" err="1">
                <a:solidFill>
                  <a:srgbClr val="14FF7E"/>
                </a:solidFill>
                <a:effectLst>
                  <a:outerShdw blurRad="50800" dist="76200" dir="2700000" algn="tl" rotWithShape="0">
                    <a:srgbClr val="000000"/>
                  </a:outerShdw>
                </a:effectLst>
                <a:latin typeface="Arial" charset="0"/>
                <a:ea typeface="+mn-ea"/>
                <a:cs typeface="+mn-cs"/>
              </a:rPr>
              <a:t>na</a:t>
            </a:r>
            <a:endParaRPr lang="en-US" sz="2000" dirty="0">
              <a:solidFill>
                <a:srgbClr val="14FF7E"/>
              </a:solidFill>
              <a:effectLst>
                <a:outerShdw blurRad="50800" dist="76200" dir="2700000" algn="tl" rotWithShape="0">
                  <a:srgbClr val="000000"/>
                </a:outerShdw>
              </a:effectLst>
              <a:latin typeface="Arial" charset="0"/>
              <a:ea typeface="+mn-ea"/>
              <a:cs typeface="+mn-cs"/>
            </a:endParaRPr>
          </a:p>
          <a:p>
            <a:pPr>
              <a:lnSpc>
                <a:spcPct val="50000"/>
              </a:lnSpc>
              <a:spcBef>
                <a:spcPct val="50000"/>
              </a:spcBef>
              <a:defRPr/>
            </a:pPr>
            <a:r>
              <a:rPr lang="en-US" sz="2000" dirty="0">
                <a:solidFill>
                  <a:srgbClr val="14FF7E"/>
                </a:solidFill>
                <a:effectLst>
                  <a:outerShdw blurRad="50800" dist="76200" dir="2700000" algn="tl" rotWithShape="0">
                    <a:srgbClr val="000000"/>
                  </a:outerShdw>
                </a:effectLst>
                <a:latin typeface="Arial" charset="0"/>
                <a:ea typeface="+mn-ea"/>
                <a:cs typeface="+mn-cs"/>
              </a:rPr>
              <a:t>• </a:t>
            </a:r>
            <a:r>
              <a:rPr lang="en-US" sz="2000" dirty="0" err="1">
                <a:solidFill>
                  <a:srgbClr val="14FF7E"/>
                </a:solidFill>
                <a:effectLst>
                  <a:outerShdw blurRad="50800" dist="76200" dir="2700000" algn="tl" rotWithShape="0">
                    <a:srgbClr val="000000"/>
                  </a:outerShdw>
                </a:effectLst>
                <a:latin typeface="Arial" charset="0"/>
                <a:ea typeface="+mn-ea"/>
                <a:cs typeface="+mn-cs"/>
              </a:rPr>
              <a:t>Jehodi</a:t>
            </a:r>
            <a:r>
              <a:rPr lang="en-US" sz="2000" dirty="0">
                <a:solidFill>
                  <a:srgbClr val="14FF7E"/>
                </a:solidFill>
                <a:effectLst>
                  <a:outerShdw blurRad="50800" dist="76200" dir="2700000" algn="tl" rotWithShape="0">
                    <a:srgbClr val="000000"/>
                  </a:outerShdw>
                </a:effectLst>
                <a:latin typeface="Arial" charset="0"/>
                <a:ea typeface="+mn-ea"/>
                <a:cs typeface="+mn-cs"/>
              </a:rPr>
              <a:t> jiang </a:t>
            </a:r>
            <a:r>
              <a:rPr lang="en-US" sz="2000" dirty="0" err="1">
                <a:solidFill>
                  <a:srgbClr val="14FF7E"/>
                </a:solidFill>
                <a:effectLst>
                  <a:outerShdw blurRad="50800" dist="76200" dir="2700000" algn="tl" rotWithShape="0">
                    <a:srgbClr val="000000"/>
                  </a:outerShdw>
                </a:effectLst>
                <a:latin typeface="Arial" charset="0"/>
                <a:ea typeface="+mn-ea"/>
                <a:cs typeface="+mn-cs"/>
              </a:rPr>
              <a:t>tsukona</a:t>
            </a:r>
            <a:endParaRPr lang="en-US" sz="2000" dirty="0">
              <a:solidFill>
                <a:srgbClr val="14FF7E"/>
              </a:solidFill>
              <a:effectLst>
                <a:outerShdw blurRad="50800" dist="76200" dir="2700000" algn="tl" rotWithShape="0">
                  <a:srgbClr val="000000"/>
                </a:outerShdw>
              </a:effectLst>
              <a:latin typeface="Arial" charset="0"/>
              <a:ea typeface="+mn-ea"/>
              <a:cs typeface="+mn-cs"/>
            </a:endParaRPr>
          </a:p>
          <a:p>
            <a:pPr>
              <a:lnSpc>
                <a:spcPct val="50000"/>
              </a:lnSpc>
              <a:spcBef>
                <a:spcPct val="50000"/>
              </a:spcBef>
              <a:defRPr/>
            </a:pPr>
            <a:r>
              <a:rPr lang="en-US" sz="2000" dirty="0">
                <a:solidFill>
                  <a:srgbClr val="14FF7E"/>
                </a:solidFill>
                <a:effectLst>
                  <a:outerShdw blurRad="50800" dist="76200" dir="2700000" algn="tl" rotWithShape="0">
                    <a:srgbClr val="000000"/>
                  </a:outerShdw>
                </a:effectLst>
                <a:latin typeface="Arial" charset="0"/>
                <a:ea typeface="+mn-ea"/>
                <a:cs typeface="+mn-cs"/>
              </a:rPr>
              <a:t>  </a:t>
            </a:r>
            <a:r>
              <a:rPr lang="en-US" sz="2000" dirty="0" err="1">
                <a:solidFill>
                  <a:srgbClr val="14FF7E"/>
                </a:solidFill>
                <a:effectLst>
                  <a:outerShdw blurRad="50800" dist="76200" dir="2700000" algn="tl" rotWithShape="0">
                    <a:srgbClr val="000000"/>
                  </a:outerShdw>
                </a:effectLst>
                <a:latin typeface="Arial" charset="0"/>
                <a:ea typeface="+mn-ea"/>
                <a:cs typeface="+mn-cs"/>
              </a:rPr>
              <a:t>Hungthuk</a:t>
            </a:r>
            <a:endParaRPr lang="en-US" sz="2000" dirty="0">
              <a:solidFill>
                <a:srgbClr val="14FF7E"/>
              </a:solidFill>
              <a:effectLst>
                <a:outerShdw blurRad="50800" dist="76200" dir="2700000" algn="tl" rotWithShape="0">
                  <a:srgbClr val="000000"/>
                </a:outerShdw>
              </a:effectLst>
              <a:latin typeface="Arial" charset="0"/>
              <a:ea typeface="+mn-ea"/>
              <a:cs typeface="+mn-cs"/>
            </a:endParaRPr>
          </a:p>
        </p:txBody>
      </p:sp>
      <p:sp>
        <p:nvSpPr>
          <p:cNvPr id="525362" name="Text Box 50"/>
          <p:cNvSpPr txBox="1">
            <a:spLocks noChangeArrowheads="1"/>
          </p:cNvSpPr>
          <p:nvPr/>
        </p:nvSpPr>
        <p:spPr bwMode="auto">
          <a:xfrm>
            <a:off x="822325" y="713294"/>
            <a:ext cx="7462838" cy="58477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en-US" sz="3200" dirty="0">
                <a:solidFill>
                  <a:srgbClr val="FFFF00"/>
                </a:solidFill>
                <a:ea typeface="+mn-ea"/>
                <a:cs typeface="+mn-cs"/>
              </a:rPr>
              <a:t>ELANI KHI EKHA NZANCHI #16</a:t>
            </a:r>
          </a:p>
        </p:txBody>
      </p:sp>
      <p:sp>
        <p:nvSpPr>
          <p:cNvPr id="525363" name="Text Box 51"/>
          <p:cNvSpPr txBox="1">
            <a:spLocks noChangeArrowheads="1"/>
          </p:cNvSpPr>
          <p:nvPr/>
        </p:nvSpPr>
        <p:spPr bwMode="auto">
          <a:xfrm>
            <a:off x="433388" y="1585913"/>
            <a:ext cx="39338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dirty="0">
                <a:latin typeface="Arial" charset="0"/>
                <a:ea typeface="+mn-ea"/>
                <a:cs typeface="+mn-cs"/>
              </a:rPr>
              <a:t>MARY</a:t>
            </a:r>
          </a:p>
        </p:txBody>
      </p:sp>
      <p:sp>
        <p:nvSpPr>
          <p:cNvPr id="525364" name="Text Box 52"/>
          <p:cNvSpPr txBox="1">
            <a:spLocks noChangeArrowheads="1"/>
          </p:cNvSpPr>
          <p:nvPr/>
        </p:nvSpPr>
        <p:spPr bwMode="auto">
          <a:xfrm>
            <a:off x="4991100" y="1585913"/>
            <a:ext cx="364807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dirty="0">
                <a:latin typeface="Arial" charset="0"/>
                <a:ea typeface="+mn-ea"/>
                <a:cs typeface="+mn-cs"/>
              </a:rPr>
              <a:t>JOSEPH</a:t>
            </a:r>
          </a:p>
        </p:txBody>
      </p:sp>
      <p:sp>
        <p:nvSpPr>
          <p:cNvPr id="525373" name="Rectangle 61"/>
          <p:cNvSpPr>
            <a:spLocks noChangeArrowheads="1"/>
          </p:cNvSpPr>
          <p:nvPr/>
        </p:nvSpPr>
        <p:spPr bwMode="auto">
          <a:xfrm>
            <a:off x="398463" y="1631950"/>
            <a:ext cx="3959225" cy="3735388"/>
          </a:xfrm>
          <a:prstGeom prst="rect">
            <a:avLst/>
          </a:prstGeom>
          <a:noFill/>
          <a:ln w="57150">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5374" name="Rectangle 62"/>
          <p:cNvSpPr>
            <a:spLocks noChangeArrowheads="1"/>
          </p:cNvSpPr>
          <p:nvPr/>
        </p:nvSpPr>
        <p:spPr bwMode="auto">
          <a:xfrm>
            <a:off x="4760913" y="1635125"/>
            <a:ext cx="3959225" cy="3735388"/>
          </a:xfrm>
          <a:prstGeom prst="rect">
            <a:avLst/>
          </a:prstGeom>
          <a:noFill/>
          <a:ln w="57150">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nvGrpSpPr>
          <p:cNvPr id="2" name="Group 60"/>
          <p:cNvGrpSpPr>
            <a:grpSpLocks/>
          </p:cNvGrpSpPr>
          <p:nvPr/>
        </p:nvGrpSpPr>
        <p:grpSpPr bwMode="auto">
          <a:xfrm>
            <a:off x="468313" y="5080000"/>
            <a:ext cx="8120062" cy="1268413"/>
            <a:chOff x="295" y="3200"/>
            <a:chExt cx="5115" cy="799"/>
          </a:xfrm>
        </p:grpSpPr>
        <p:sp>
          <p:nvSpPr>
            <p:cNvPr id="525369" name="Text Box 57"/>
            <p:cNvSpPr txBox="1">
              <a:spLocks noChangeArrowheads="1"/>
            </p:cNvSpPr>
            <p:nvPr/>
          </p:nvSpPr>
          <p:spPr bwMode="auto">
            <a:xfrm>
              <a:off x="295" y="3551"/>
              <a:ext cx="5115" cy="448"/>
            </a:xfrm>
            <a:prstGeom prst="rect">
              <a:avLst/>
            </a:prstGeom>
            <a:noFill/>
            <a:ln w="9525">
              <a:solidFill>
                <a:schemeClr val="tx1"/>
              </a:solid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000" dirty="0" err="1">
                  <a:latin typeface="Arial" charset="0"/>
                  <a:ea typeface="+mn-ea"/>
                  <a:cs typeface="+mn-cs"/>
                </a:rPr>
                <a:t>Jisu</a:t>
              </a:r>
              <a:r>
                <a:rPr lang="en-US" sz="4000" dirty="0">
                  <a:latin typeface="Arial" charset="0"/>
                  <a:ea typeface="+mn-ea"/>
                  <a:cs typeface="+mn-cs"/>
                </a:rPr>
                <a:t> </a:t>
              </a:r>
              <a:r>
                <a:rPr lang="en-US" sz="4000" dirty="0" err="1">
                  <a:latin typeface="Arial" charset="0"/>
                  <a:ea typeface="+mn-ea"/>
                  <a:cs typeface="+mn-cs"/>
                </a:rPr>
                <a:t>Khrista</a:t>
              </a:r>
              <a:r>
                <a:rPr lang="en-US" sz="4000" dirty="0">
                  <a:latin typeface="Arial" charset="0"/>
                  <a:ea typeface="+mn-ea"/>
                  <a:cs typeface="+mn-cs"/>
                </a:rPr>
                <a:t> </a:t>
              </a:r>
              <a:r>
                <a:rPr lang="en-US" sz="4000" dirty="0" err="1">
                  <a:latin typeface="Arial" charset="0"/>
                  <a:ea typeface="+mn-ea"/>
                  <a:cs typeface="+mn-cs"/>
                </a:rPr>
                <a:t>Mesaeden</a:t>
              </a:r>
              <a:r>
                <a:rPr lang="en-US" sz="4000" dirty="0">
                  <a:latin typeface="Arial" charset="0"/>
                  <a:ea typeface="+mn-ea"/>
                  <a:cs typeface="+mn-cs"/>
                </a:rPr>
                <a:t> </a:t>
              </a:r>
              <a:r>
                <a:rPr lang="en-US" sz="4000" dirty="0" err="1">
                  <a:latin typeface="Arial" charset="0"/>
                  <a:ea typeface="+mn-ea"/>
                  <a:cs typeface="+mn-cs"/>
                </a:rPr>
                <a:t>Epok</a:t>
              </a:r>
              <a:r>
                <a:rPr lang="en-US" sz="4000" dirty="0">
                  <a:latin typeface="Arial" charset="0"/>
                  <a:ea typeface="+mn-ea"/>
                  <a:cs typeface="+mn-cs"/>
                </a:rPr>
                <a:t> Lan</a:t>
              </a:r>
            </a:p>
          </p:txBody>
        </p:sp>
        <p:sp>
          <p:nvSpPr>
            <p:cNvPr id="525370" name="AutoShape 58"/>
            <p:cNvSpPr>
              <a:spLocks noChangeArrowheads="1"/>
            </p:cNvSpPr>
            <p:nvPr/>
          </p:nvSpPr>
          <p:spPr bwMode="auto">
            <a:xfrm>
              <a:off x="1177" y="3200"/>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5371" name="AutoShape 59"/>
            <p:cNvSpPr>
              <a:spLocks noChangeArrowheads="1"/>
            </p:cNvSpPr>
            <p:nvPr/>
          </p:nvSpPr>
          <p:spPr bwMode="auto">
            <a:xfrm>
              <a:off x="3986" y="3203"/>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525375" name="Text Box 63"/>
          <p:cNvSpPr txBox="1">
            <a:spLocks noChangeArrowheads="1"/>
          </p:cNvSpPr>
          <p:nvPr/>
        </p:nvSpPr>
        <p:spPr bwMode="auto">
          <a:xfrm>
            <a:off x="376238" y="2179638"/>
            <a:ext cx="3935412" cy="3968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dirty="0">
                <a:solidFill>
                  <a:schemeClr val="folHlink"/>
                </a:solidFill>
                <a:latin typeface="Helvetica" charset="0"/>
                <a:ea typeface="+mn-ea"/>
                <a:cs typeface="+mn-cs"/>
              </a:rPr>
              <a:t>Luke 3:23-38</a:t>
            </a:r>
          </a:p>
        </p:txBody>
      </p:sp>
      <p:sp>
        <p:nvSpPr>
          <p:cNvPr id="525376" name="Text Box 64"/>
          <p:cNvSpPr txBox="1">
            <a:spLocks noChangeArrowheads="1"/>
          </p:cNvSpPr>
          <p:nvPr/>
        </p:nvSpPr>
        <p:spPr bwMode="auto">
          <a:xfrm>
            <a:off x="4786313" y="2212975"/>
            <a:ext cx="3879850" cy="3968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dirty="0">
                <a:solidFill>
                  <a:schemeClr val="folHlink"/>
                </a:solidFill>
                <a:latin typeface="Helvetica" charset="0"/>
                <a:ea typeface="+mn-ea"/>
                <a:cs typeface="+mn-cs"/>
              </a:rPr>
              <a:t>Mat. 1:1-17</a:t>
            </a:r>
          </a:p>
        </p:txBody>
      </p:sp>
      <p:sp>
        <p:nvSpPr>
          <p:cNvPr id="100366" name="Text Box 6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5379" name="Rectangle 6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5382" name="Rectangle 7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43</a:t>
            </a:r>
          </a:p>
        </p:txBody>
      </p:sp>
      <p:sp>
        <p:nvSpPr>
          <p:cNvPr id="100369" name="Text Box 72"/>
          <p:cNvSpPr txBox="1">
            <a:spLocks noChangeArrowheads="1"/>
          </p:cNvSpPr>
          <p:nvPr/>
        </p:nvSpPr>
        <p:spPr bwMode="auto">
          <a:xfrm>
            <a:off x="8524875" y="6456363"/>
            <a:ext cx="431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16</a:t>
            </a:r>
          </a:p>
        </p:txBody>
      </p:sp>
      <p:sp>
        <p:nvSpPr>
          <p:cNvPr id="22" name="Rectangle 8">
            <a:extLst>
              <a:ext uri="{FF2B5EF4-FFF2-40B4-BE49-F238E27FC236}">
                <a16:creationId xmlns:a16="http://schemas.microsoft.com/office/drawing/2014/main" id="{0CA75094-65A5-4079-8458-A49453010B35}"/>
              </a:ext>
            </a:extLst>
          </p:cNvPr>
          <p:cNvSpPr>
            <a:spLocks noChangeArrowheads="1"/>
          </p:cNvSpPr>
          <p:nvPr/>
        </p:nvSpPr>
        <p:spPr bwMode="auto">
          <a:xfrm>
            <a:off x="0" y="177800"/>
            <a:ext cx="9144000" cy="68634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charset="0"/>
              </a:rPr>
              <a:t>DAVID LONA CHIYIO JIANG:</a:t>
            </a:r>
            <a:r>
              <a:rPr lang="en-US" sz="1800" dirty="0">
                <a:solidFill>
                  <a:schemeClr val="folHlink"/>
                </a:solidFill>
                <a:latin typeface="Times New Roman" charset="0"/>
              </a:rPr>
              <a:t>  </a:t>
            </a:r>
            <a:r>
              <a:rPr lang="pl-PL" sz="2400" dirty="0">
                <a:solidFill>
                  <a:schemeClr val="folHlink"/>
                </a:solidFill>
                <a:latin typeface="Times New Roman" charset="0"/>
              </a:rPr>
              <a:t>Jisu Christa Roza Pochung ji</a:t>
            </a:r>
            <a:r>
              <a:rPr lang="en-US" sz="2400" dirty="0">
                <a:solidFill>
                  <a:schemeClr val="folHlink"/>
                </a:solidFill>
                <a:latin typeface="Times New Roman" charset="0"/>
              </a:rPr>
              <a:t>*</a:t>
            </a:r>
            <a:endParaRPr lang="pl-PL" sz="2400" dirty="0">
              <a:solidFill>
                <a:schemeClr val="folHlink"/>
              </a:solidFill>
              <a:latin typeface="Times New Roman" charset="0"/>
            </a:endParaRPr>
          </a:p>
          <a:p>
            <a:pPr algn="ctr">
              <a:lnSpc>
                <a:spcPct val="70000"/>
              </a:lnSpc>
              <a:spcBef>
                <a:spcPct val="50000"/>
              </a:spcBef>
              <a:defRPr/>
            </a:pPr>
            <a:endParaRPr lang="en-US" sz="1800" dirty="0">
              <a:solidFill>
                <a:schemeClr val="folHlink"/>
              </a:solidFill>
              <a:latin typeface="Times New Roman"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25360">
                                            <p:txEl>
                                              <p:pRg st="0" end="0"/>
                                            </p:txEl>
                                          </p:spTgt>
                                        </p:tgtEl>
                                        <p:attrNameLst>
                                          <p:attrName>style.visibility</p:attrName>
                                        </p:attrNameLst>
                                      </p:cBhvr>
                                      <p:to>
                                        <p:strVal val="visible"/>
                                      </p:to>
                                    </p:set>
                                    <p:animEffect transition="in" filter="box(out)">
                                      <p:cBhvr>
                                        <p:cTn id="7" dur="500"/>
                                        <p:tgtEl>
                                          <p:spTgt spid="5253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25360">
                                            <p:txEl>
                                              <p:pRg st="1" end="1"/>
                                            </p:txEl>
                                          </p:spTgt>
                                        </p:tgtEl>
                                        <p:attrNameLst>
                                          <p:attrName>style.visibility</p:attrName>
                                        </p:attrNameLst>
                                      </p:cBhvr>
                                      <p:to>
                                        <p:strVal val="visible"/>
                                      </p:to>
                                    </p:set>
                                    <p:animEffect transition="in" filter="box(out)">
                                      <p:cBhvr>
                                        <p:cTn id="12" dur="500"/>
                                        <p:tgtEl>
                                          <p:spTgt spid="5253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25360">
                                            <p:txEl>
                                              <p:pRg st="2" end="2"/>
                                            </p:txEl>
                                          </p:spTgt>
                                        </p:tgtEl>
                                        <p:attrNameLst>
                                          <p:attrName>style.visibility</p:attrName>
                                        </p:attrNameLst>
                                      </p:cBhvr>
                                      <p:to>
                                        <p:strVal val="visible"/>
                                      </p:to>
                                    </p:set>
                                    <p:animEffect transition="in" filter="box(out)">
                                      <p:cBhvr>
                                        <p:cTn id="17" dur="500"/>
                                        <p:tgtEl>
                                          <p:spTgt spid="52536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25360">
                                            <p:txEl>
                                              <p:pRg st="3" end="3"/>
                                            </p:txEl>
                                          </p:spTgt>
                                        </p:tgtEl>
                                        <p:attrNameLst>
                                          <p:attrName>style.visibility</p:attrName>
                                        </p:attrNameLst>
                                      </p:cBhvr>
                                      <p:to>
                                        <p:strVal val="visible"/>
                                      </p:to>
                                    </p:set>
                                    <p:animEffect transition="in" filter="box(out)">
                                      <p:cBhvr>
                                        <p:cTn id="22" dur="500"/>
                                        <p:tgtEl>
                                          <p:spTgt spid="52536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25360">
                                            <p:txEl>
                                              <p:pRg st="4" end="4"/>
                                            </p:txEl>
                                          </p:spTgt>
                                        </p:tgtEl>
                                        <p:attrNameLst>
                                          <p:attrName>style.visibility</p:attrName>
                                        </p:attrNameLst>
                                      </p:cBhvr>
                                      <p:to>
                                        <p:strVal val="visible"/>
                                      </p:to>
                                    </p:set>
                                    <p:animEffect transition="in" filter="box(out)">
                                      <p:cBhvr>
                                        <p:cTn id="27" dur="500"/>
                                        <p:tgtEl>
                                          <p:spTgt spid="52536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25360">
                                            <p:txEl>
                                              <p:pRg st="5" end="5"/>
                                            </p:txEl>
                                          </p:spTgt>
                                        </p:tgtEl>
                                        <p:attrNameLst>
                                          <p:attrName>style.visibility</p:attrName>
                                        </p:attrNameLst>
                                      </p:cBhvr>
                                      <p:to>
                                        <p:strVal val="visible"/>
                                      </p:to>
                                    </p:set>
                                    <p:animEffect transition="in" filter="box(out)">
                                      <p:cBhvr>
                                        <p:cTn id="32" dur="500"/>
                                        <p:tgtEl>
                                          <p:spTgt spid="52536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25360">
                                            <p:txEl>
                                              <p:pRg st="6" end="6"/>
                                            </p:txEl>
                                          </p:spTgt>
                                        </p:tgtEl>
                                        <p:attrNameLst>
                                          <p:attrName>style.visibility</p:attrName>
                                        </p:attrNameLst>
                                      </p:cBhvr>
                                      <p:to>
                                        <p:strVal val="visible"/>
                                      </p:to>
                                    </p:set>
                                    <p:animEffect transition="in" filter="box(out)">
                                      <p:cBhvr>
                                        <p:cTn id="37" dur="500"/>
                                        <p:tgtEl>
                                          <p:spTgt spid="525360">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25360">
                                            <p:txEl>
                                              <p:pRg st="7" end="7"/>
                                            </p:txEl>
                                          </p:spTgt>
                                        </p:tgtEl>
                                        <p:attrNameLst>
                                          <p:attrName>style.visibility</p:attrName>
                                        </p:attrNameLst>
                                      </p:cBhvr>
                                      <p:to>
                                        <p:strVal val="visible"/>
                                      </p:to>
                                    </p:set>
                                    <p:animEffect transition="in" filter="box(out)">
                                      <p:cBhvr>
                                        <p:cTn id="42" dur="500"/>
                                        <p:tgtEl>
                                          <p:spTgt spid="525360">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525361">
                                            <p:txEl>
                                              <p:pRg st="0" end="0"/>
                                            </p:txEl>
                                          </p:spTgt>
                                        </p:tgtEl>
                                        <p:attrNameLst>
                                          <p:attrName>style.visibility</p:attrName>
                                        </p:attrNameLst>
                                      </p:cBhvr>
                                      <p:to>
                                        <p:strVal val="visible"/>
                                      </p:to>
                                    </p:set>
                                    <p:animEffect transition="in" filter="box(out)">
                                      <p:cBhvr>
                                        <p:cTn id="47" dur="500"/>
                                        <p:tgtEl>
                                          <p:spTgt spid="525361">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525361">
                                            <p:txEl>
                                              <p:pRg st="1" end="1"/>
                                            </p:txEl>
                                          </p:spTgt>
                                        </p:tgtEl>
                                        <p:attrNameLst>
                                          <p:attrName>style.visibility</p:attrName>
                                        </p:attrNameLst>
                                      </p:cBhvr>
                                      <p:to>
                                        <p:strVal val="visible"/>
                                      </p:to>
                                    </p:set>
                                    <p:animEffect transition="in" filter="box(out)">
                                      <p:cBhvr>
                                        <p:cTn id="52" dur="500"/>
                                        <p:tgtEl>
                                          <p:spTgt spid="525361">
                                            <p:txEl>
                                              <p:pRg st="1" end="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525361">
                                            <p:txEl>
                                              <p:pRg st="2" end="2"/>
                                            </p:txEl>
                                          </p:spTgt>
                                        </p:tgtEl>
                                        <p:attrNameLst>
                                          <p:attrName>style.visibility</p:attrName>
                                        </p:attrNameLst>
                                      </p:cBhvr>
                                      <p:to>
                                        <p:strVal val="visible"/>
                                      </p:to>
                                    </p:set>
                                    <p:animEffect transition="in" filter="box(out)">
                                      <p:cBhvr>
                                        <p:cTn id="57" dur="500"/>
                                        <p:tgtEl>
                                          <p:spTgt spid="525361">
                                            <p:txEl>
                                              <p:pRg st="2" end="2"/>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525361">
                                            <p:txEl>
                                              <p:pRg st="3" end="3"/>
                                            </p:txEl>
                                          </p:spTgt>
                                        </p:tgtEl>
                                        <p:attrNameLst>
                                          <p:attrName>style.visibility</p:attrName>
                                        </p:attrNameLst>
                                      </p:cBhvr>
                                      <p:to>
                                        <p:strVal val="visible"/>
                                      </p:to>
                                    </p:set>
                                    <p:animEffect transition="in" filter="box(out)">
                                      <p:cBhvr>
                                        <p:cTn id="62" dur="500"/>
                                        <p:tgtEl>
                                          <p:spTgt spid="525361">
                                            <p:txEl>
                                              <p:pRg st="3" end="3"/>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525361">
                                            <p:txEl>
                                              <p:pRg st="4" end="4"/>
                                            </p:txEl>
                                          </p:spTgt>
                                        </p:tgtEl>
                                        <p:attrNameLst>
                                          <p:attrName>style.visibility</p:attrName>
                                        </p:attrNameLst>
                                      </p:cBhvr>
                                      <p:to>
                                        <p:strVal val="visible"/>
                                      </p:to>
                                    </p:set>
                                    <p:animEffect transition="in" filter="box(out)">
                                      <p:cBhvr>
                                        <p:cTn id="67" dur="500"/>
                                        <p:tgtEl>
                                          <p:spTgt spid="525361">
                                            <p:txEl>
                                              <p:pRg st="4" end="4"/>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525361">
                                            <p:txEl>
                                              <p:pRg st="5" end="5"/>
                                            </p:txEl>
                                          </p:spTgt>
                                        </p:tgtEl>
                                        <p:attrNameLst>
                                          <p:attrName>style.visibility</p:attrName>
                                        </p:attrNameLst>
                                      </p:cBhvr>
                                      <p:to>
                                        <p:strVal val="visible"/>
                                      </p:to>
                                    </p:set>
                                    <p:animEffect transition="in" filter="box(out)">
                                      <p:cBhvr>
                                        <p:cTn id="72" dur="500"/>
                                        <p:tgtEl>
                                          <p:spTgt spid="525361">
                                            <p:txEl>
                                              <p:pRg st="5" end="5"/>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525361">
                                            <p:txEl>
                                              <p:pRg st="6" end="6"/>
                                            </p:txEl>
                                          </p:spTgt>
                                        </p:tgtEl>
                                        <p:attrNameLst>
                                          <p:attrName>style.visibility</p:attrName>
                                        </p:attrNameLst>
                                      </p:cBhvr>
                                      <p:to>
                                        <p:strVal val="visible"/>
                                      </p:to>
                                    </p:set>
                                    <p:animEffect transition="in" filter="box(out)">
                                      <p:cBhvr>
                                        <p:cTn id="77" dur="500"/>
                                        <p:tgtEl>
                                          <p:spTgt spid="525361">
                                            <p:txEl>
                                              <p:pRg st="6" end="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32" fill="hold" grpId="0" nodeType="clickEffect">
                                  <p:stCondLst>
                                    <p:cond delay="0"/>
                                  </p:stCondLst>
                                  <p:childTnLst>
                                    <p:set>
                                      <p:cBhvr>
                                        <p:cTn id="81" dur="1" fill="hold">
                                          <p:stCondLst>
                                            <p:cond delay="0"/>
                                          </p:stCondLst>
                                        </p:cTn>
                                        <p:tgtEl>
                                          <p:spTgt spid="525361">
                                            <p:txEl>
                                              <p:pRg st="7" end="7"/>
                                            </p:txEl>
                                          </p:spTgt>
                                        </p:tgtEl>
                                        <p:attrNameLst>
                                          <p:attrName>style.visibility</p:attrName>
                                        </p:attrNameLst>
                                      </p:cBhvr>
                                      <p:to>
                                        <p:strVal val="visible"/>
                                      </p:to>
                                    </p:set>
                                    <p:animEffect transition="in" filter="box(out)">
                                      <p:cBhvr>
                                        <p:cTn id="82" dur="500"/>
                                        <p:tgtEl>
                                          <p:spTgt spid="525361">
                                            <p:txEl>
                                              <p:pRg st="7" end="7"/>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nodeType="click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wipe(up)">
                                      <p:cBhvr>
                                        <p:cTn id="8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60" grpId="0" build="p" autoUpdateAnimBg="0"/>
      <p:bldP spid="525361"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8" name="Picture 6"/>
          <p:cNvPicPr>
            <a:picLocks noChangeAspect="1" noChangeArrowheads="1"/>
          </p:cNvPicPr>
          <p:nvPr/>
        </p:nvPicPr>
        <p:blipFill>
          <a:blip r:embed="rId3"/>
          <a:srcRect/>
          <a:stretch>
            <a:fillRect/>
          </a:stretch>
        </p:blipFill>
        <p:spPr bwMode="auto">
          <a:xfrm>
            <a:off x="381000" y="295275"/>
            <a:ext cx="5091113" cy="3386138"/>
          </a:xfrm>
          <a:prstGeom prst="rect">
            <a:avLst/>
          </a:prstGeom>
          <a:noFill/>
          <a:ln w="76200">
            <a:solidFill>
              <a:srgbClr val="990033"/>
            </a:solidFill>
            <a:miter lim="800000"/>
            <a:headEnd/>
            <a:tailEnd/>
          </a:ln>
          <a:effectLst>
            <a:outerShdw blurRad="63500" dist="89803" dir="2700000" algn="ctr" rotWithShape="0">
              <a:schemeClr val="bg2">
                <a:alpha val="74998"/>
              </a:schemeClr>
            </a:outerShdw>
          </a:effectLst>
        </p:spPr>
      </p:pic>
      <p:sp>
        <p:nvSpPr>
          <p:cNvPr id="566279" name="Text Box 7"/>
          <p:cNvSpPr txBox="1">
            <a:spLocks noChangeArrowheads="1"/>
          </p:cNvSpPr>
          <p:nvPr/>
        </p:nvSpPr>
        <p:spPr bwMode="auto">
          <a:xfrm>
            <a:off x="5670550" y="581025"/>
            <a:ext cx="3473450" cy="2246769"/>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ea typeface="+mn-ea"/>
                <a:cs typeface="+mn-cs"/>
              </a:rPr>
              <a:t>JISU ECHUNGI JERUSALEM EHEN JI SHI ESUA TUV VANCHO</a:t>
            </a:r>
          </a:p>
        </p:txBody>
      </p:sp>
      <p:sp>
        <p:nvSpPr>
          <p:cNvPr id="102403" name="Text Box 9"/>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66276" name="Text Box 4"/>
          <p:cNvSpPr txBox="1">
            <a:spLocks noChangeArrowheads="1"/>
          </p:cNvSpPr>
          <p:nvPr/>
        </p:nvSpPr>
        <p:spPr bwMode="auto">
          <a:xfrm>
            <a:off x="30163" y="4083050"/>
            <a:ext cx="3856037" cy="2246769"/>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2800" dirty="0">
                <a:ea typeface="+mn-ea"/>
                <a:cs typeface="+mn-cs"/>
              </a:rPr>
              <a:t>JISU ECHUNGI HERODIAN KHUMPHEN JILO ENGCHIROLAMOE RHEYILAN JI</a:t>
            </a:r>
          </a:p>
        </p:txBody>
      </p:sp>
      <p:pic>
        <p:nvPicPr>
          <p:cNvPr id="56627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43363" y="3021013"/>
            <a:ext cx="4802187" cy="3321050"/>
          </a:xfrm>
          <a:prstGeom prst="rect">
            <a:avLst/>
          </a:prstGeom>
          <a:noFill/>
          <a:ln w="76200">
            <a:solidFill>
              <a:srgbClr val="990033"/>
            </a:solidFill>
            <a:miter lim="800000"/>
            <a:headEnd/>
            <a:tailEnd/>
          </a:ln>
          <a:effectLst>
            <a:outerShdw blurRad="63500" dist="89803" dir="2700000" algn="ctr" rotWithShape="0">
              <a:schemeClr val="bg2">
                <a:alpha val="74998"/>
              </a:schemeClr>
            </a:outerShdw>
          </a:effectLst>
        </p:spPr>
      </p:pic>
      <p:sp>
        <p:nvSpPr>
          <p:cNvPr id="102406" name="Text Box 1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6287" name="Rectangle 1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66290"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66278"/>
                                        </p:tgtEl>
                                        <p:attrNameLst>
                                          <p:attrName>style.visibility</p:attrName>
                                        </p:attrNameLst>
                                      </p:cBhvr>
                                      <p:to>
                                        <p:strVal val="visible"/>
                                      </p:to>
                                    </p:set>
                                    <p:animEffect transition="in" filter="fade">
                                      <p:cBhvr>
                                        <p:cTn id="7" dur="1000"/>
                                        <p:tgtEl>
                                          <p:spTgt spid="56627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66279"/>
                                        </p:tgtEl>
                                        <p:attrNameLst>
                                          <p:attrName>style.visibility</p:attrName>
                                        </p:attrNameLst>
                                      </p:cBhvr>
                                      <p:to>
                                        <p:strVal val="visible"/>
                                      </p:to>
                                    </p:set>
                                    <p:animEffect transition="in" filter="fade">
                                      <p:cBhvr>
                                        <p:cTn id="11" dur="1000"/>
                                        <p:tgtEl>
                                          <p:spTgt spid="56627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66275"/>
                                        </p:tgtEl>
                                        <p:attrNameLst>
                                          <p:attrName>style.visibility</p:attrName>
                                        </p:attrNameLst>
                                      </p:cBhvr>
                                      <p:to>
                                        <p:strVal val="visible"/>
                                      </p:to>
                                    </p:set>
                                    <p:animEffect transition="in" filter="fade">
                                      <p:cBhvr>
                                        <p:cTn id="15" dur="1000"/>
                                        <p:tgtEl>
                                          <p:spTgt spid="566275"/>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566276"/>
                                        </p:tgtEl>
                                        <p:attrNameLst>
                                          <p:attrName>style.visibility</p:attrName>
                                        </p:attrNameLst>
                                      </p:cBhvr>
                                      <p:to>
                                        <p:strVal val="visible"/>
                                      </p:to>
                                    </p:set>
                                    <p:animEffect transition="in" filter="fade">
                                      <p:cBhvr>
                                        <p:cTn id="19" dur="1000"/>
                                        <p:tgtEl>
                                          <p:spTgt spid="566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9" grpId="0"/>
      <p:bldP spid="56627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49" name="Group 58"/>
          <p:cNvGrpSpPr>
            <a:grpSpLocks/>
          </p:cNvGrpSpPr>
          <p:nvPr/>
        </p:nvGrpSpPr>
        <p:grpSpPr bwMode="auto">
          <a:xfrm>
            <a:off x="263525" y="207963"/>
            <a:ext cx="8296275" cy="3408362"/>
            <a:chOff x="166" y="131"/>
            <a:chExt cx="5226" cy="2147"/>
          </a:xfrm>
        </p:grpSpPr>
        <p:pic>
          <p:nvPicPr>
            <p:cNvPr id="439339" name="Picture 43"/>
            <p:cNvPicPr>
              <a:picLocks noChangeAspect="1" noChangeArrowheads="1"/>
            </p:cNvPicPr>
            <p:nvPr/>
          </p:nvPicPr>
          <p:blipFill>
            <a:blip r:embed="rId4"/>
            <a:srcRect/>
            <a:stretch>
              <a:fillRect/>
            </a:stretch>
          </p:blipFill>
          <p:spPr bwMode="auto">
            <a:xfrm>
              <a:off x="166" y="236"/>
              <a:ext cx="3077" cy="2042"/>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sp>
          <p:nvSpPr>
            <p:cNvPr id="439340" name="Text Box 44"/>
            <p:cNvSpPr txBox="1">
              <a:spLocks noChangeArrowheads="1"/>
            </p:cNvSpPr>
            <p:nvPr/>
          </p:nvSpPr>
          <p:spPr bwMode="auto">
            <a:xfrm>
              <a:off x="3283" y="131"/>
              <a:ext cx="2109" cy="64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000" dirty="0"/>
                <a:t>ESAPVUI HEROD NA “KHUMPHEN ENIOTO” JI</a:t>
              </a:r>
              <a:endParaRPr lang="en-US" dirty="0"/>
            </a:p>
          </p:txBody>
        </p:sp>
      </p:grpSp>
      <p:grpSp>
        <p:nvGrpSpPr>
          <p:cNvPr id="3" name="Group 57"/>
          <p:cNvGrpSpPr>
            <a:grpSpLocks/>
          </p:cNvGrpSpPr>
          <p:nvPr/>
        </p:nvGrpSpPr>
        <p:grpSpPr bwMode="auto">
          <a:xfrm>
            <a:off x="4365625" y="1493838"/>
            <a:ext cx="4608513" cy="3240087"/>
            <a:chOff x="2750" y="941"/>
            <a:chExt cx="2903" cy="2041"/>
          </a:xfrm>
        </p:grpSpPr>
        <p:pic>
          <p:nvPicPr>
            <p:cNvPr id="439307"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0" y="1259"/>
              <a:ext cx="2728" cy="1723"/>
            </a:xfrm>
            <a:prstGeom prst="rect">
              <a:avLst/>
            </a:prstGeom>
            <a:noFill/>
            <a:ln w="76200">
              <a:solidFill>
                <a:srgbClr val="990033"/>
              </a:solidFill>
              <a:miter lim="800000"/>
              <a:headEnd/>
              <a:tailEnd/>
            </a:ln>
            <a:effectLst>
              <a:outerShdw blurRad="63500" dist="99190" dir="3011666" algn="ctr" rotWithShape="0">
                <a:schemeClr val="bg2">
                  <a:alpha val="74998"/>
                </a:schemeClr>
              </a:outerShdw>
            </a:effectLst>
          </p:spPr>
        </p:pic>
        <p:sp>
          <p:nvSpPr>
            <p:cNvPr id="439312" name="Text Box 16"/>
            <p:cNvSpPr txBox="1">
              <a:spLocks noChangeArrowheads="1"/>
            </p:cNvSpPr>
            <p:nvPr/>
          </p:nvSpPr>
          <p:spPr bwMode="auto">
            <a:xfrm>
              <a:off x="3431" y="941"/>
              <a:ext cx="2222" cy="2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000" dirty="0"/>
                <a:t>OLIVES PHUNGLAN JILO </a:t>
              </a:r>
              <a:endParaRPr lang="en-US" dirty="0"/>
            </a:p>
          </p:txBody>
        </p:sp>
      </p:grpSp>
      <p:sp>
        <p:nvSpPr>
          <p:cNvPr id="104451" name="Text Box 4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39346" name="Rectangle 5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39349" name="Rectangle 5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45</a:t>
            </a:r>
          </a:p>
        </p:txBody>
      </p:sp>
      <p:grpSp>
        <p:nvGrpSpPr>
          <p:cNvPr id="4" name="Group 56"/>
          <p:cNvGrpSpPr>
            <a:grpSpLocks/>
          </p:cNvGrpSpPr>
          <p:nvPr/>
        </p:nvGrpSpPr>
        <p:grpSpPr bwMode="auto">
          <a:xfrm>
            <a:off x="812800" y="3273425"/>
            <a:ext cx="7956550" cy="3233738"/>
            <a:chOff x="512" y="2062"/>
            <a:chExt cx="5012" cy="2037"/>
          </a:xfrm>
        </p:grpSpPr>
        <p:sp>
          <p:nvSpPr>
            <p:cNvPr id="439343" name="Text Box 47"/>
            <p:cNvSpPr txBox="1">
              <a:spLocks noChangeArrowheads="1"/>
            </p:cNvSpPr>
            <p:nvPr/>
          </p:nvSpPr>
          <p:spPr bwMode="auto">
            <a:xfrm>
              <a:off x="3272" y="3270"/>
              <a:ext cx="2252" cy="446"/>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000" dirty="0">
                  <a:ea typeface="+mn-ea"/>
                  <a:cs typeface="+mn-cs"/>
                </a:rPr>
                <a:t>GETHSEMANE PHARI JILO OLIVE DONG EHEN</a:t>
              </a:r>
            </a:p>
          </p:txBody>
        </p:sp>
        <p:pic>
          <p:nvPicPr>
            <p:cNvPr id="439351" name="Picture 55" descr="Gethsemane olive tree2, tb n051601"/>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12" y="2062"/>
              <a:ext cx="2716" cy="2037"/>
            </a:xfrm>
            <a:prstGeom prst="rect">
              <a:avLst/>
            </a:prstGeom>
            <a:noFill/>
            <a:ln w="76200">
              <a:solidFill>
                <a:srgbClr val="9C0031"/>
              </a:solidFill>
              <a:miter lim="800000"/>
              <a:headEnd/>
              <a:tailEnd/>
            </a:ln>
            <a:effectLst>
              <a:outerShdw blurRad="63500" dist="125724" dir="2700000" algn="ctr" rotWithShape="0">
                <a:schemeClr val="bg2">
                  <a:alpha val="74998"/>
                </a:schemeClr>
              </a:outerShdw>
            </a:effectLst>
          </p:spPr>
        </p:pic>
      </p:grpSp>
      <p:sp>
        <p:nvSpPr>
          <p:cNvPr id="104455" name="Text Box 59"/>
          <p:cNvSpPr txBox="1">
            <a:spLocks noChangeArrowheads="1"/>
          </p:cNvSpPr>
          <p:nvPr/>
        </p:nvSpPr>
        <p:spPr bwMode="auto">
          <a:xfrm>
            <a:off x="858361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64"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906"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5075" name="Rectangle 3"/>
          <p:cNvSpPr>
            <a:spLocks noChangeArrowheads="1"/>
          </p:cNvSpPr>
          <p:nvPr/>
        </p:nvSpPr>
        <p:spPr bwMode="auto">
          <a:xfrm>
            <a:off x="0" y="29616"/>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079"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080"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5081"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5082"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5083"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5084"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9164"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9178"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5116"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5119" name="Rectangle 47"/>
          <p:cNvSpPr>
            <a:spLocks noChangeArrowheads="1"/>
          </p:cNvSpPr>
          <p:nvPr/>
        </p:nvSpPr>
        <p:spPr bwMode="auto">
          <a:xfrm>
            <a:off x="8090470" y="6523752"/>
            <a:ext cx="34176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rPr>
              <a:t>46</a:t>
            </a:r>
          </a:p>
        </p:txBody>
      </p:sp>
      <p:sp>
        <p:nvSpPr>
          <p:cNvPr id="49181" name="Text Box 49"/>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5122" name="Rectangle 50"/>
          <p:cNvSpPr>
            <a:spLocks noChangeArrowheads="1"/>
          </p:cNvSpPr>
          <p:nvPr/>
        </p:nvSpPr>
        <p:spPr bwMode="auto">
          <a:xfrm>
            <a:off x="7319554" y="6526213"/>
            <a:ext cx="997359" cy="244475"/>
          </a:xfrm>
          <a:prstGeom prst="rect">
            <a:avLst/>
          </a:prstGeom>
          <a:noFill/>
          <a:ln w="12700">
            <a:noFill/>
            <a:miter lim="800000"/>
            <a:headEnd/>
            <a:tailEnd/>
          </a:ln>
          <a:effectLst/>
        </p:spPr>
        <p:txBody>
          <a:bodyPr wrap="square" anchor="ctr">
            <a:spAutoFit/>
          </a:bodyPr>
          <a:lstStyle/>
          <a:p>
            <a:pPr algn="ctr">
              <a:defRPr/>
            </a:pPr>
            <a:r>
              <a:rPr lang="en-US" sz="1000" dirty="0">
                <a:effectLst>
                  <a:outerShdw blurRad="38100" dist="38100" dir="2700000" algn="tl">
                    <a:srgbClr val="000000"/>
                  </a:outerShdw>
                </a:effectLst>
              </a:rPr>
              <a:t>9.65.05B.</a:t>
            </a:r>
          </a:p>
        </p:txBody>
      </p:sp>
      <p:sp>
        <p:nvSpPr>
          <p:cNvPr id="515126" name="Rectangle 54"/>
          <p:cNvSpPr>
            <a:spLocks noChangeArrowheads="1"/>
          </p:cNvSpPr>
          <p:nvPr/>
        </p:nvSpPr>
        <p:spPr bwMode="auto">
          <a:xfrm>
            <a:off x="3805238" y="5248275"/>
            <a:ext cx="1543050" cy="51593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dirty="0">
                <a:latin typeface="HallmarkeCondBold" charset="0"/>
                <a:ea typeface="+mn-ea"/>
                <a:cs typeface="+mn-cs"/>
              </a:rPr>
              <a:t>David</a:t>
            </a:r>
          </a:p>
        </p:txBody>
      </p:sp>
      <p:sp>
        <p:nvSpPr>
          <p:cNvPr id="515127" name="Rectangle 55"/>
          <p:cNvSpPr>
            <a:spLocks noChangeArrowheads="1"/>
          </p:cNvSpPr>
          <p:nvPr/>
        </p:nvSpPr>
        <p:spPr bwMode="auto">
          <a:xfrm>
            <a:off x="3600450" y="5716588"/>
            <a:ext cx="1919288"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charset="0"/>
                <a:ea typeface="+mn-ea"/>
                <a:cs typeface="+mn-cs"/>
              </a:rPr>
              <a:t>2 Sam. 7:4-16</a:t>
            </a:r>
          </a:p>
        </p:txBody>
      </p:sp>
      <p:grpSp>
        <p:nvGrpSpPr>
          <p:cNvPr id="49187" name="Group 58"/>
          <p:cNvGrpSpPr>
            <a:grpSpLocks/>
          </p:cNvGrpSpPr>
          <p:nvPr/>
        </p:nvGrpSpPr>
        <p:grpSpPr bwMode="auto">
          <a:xfrm>
            <a:off x="133350" y="1200150"/>
            <a:ext cx="307975" cy="4598988"/>
            <a:chOff x="84" y="756"/>
            <a:chExt cx="194" cy="2897"/>
          </a:xfrm>
        </p:grpSpPr>
        <p:sp>
          <p:nvSpPr>
            <p:cNvPr id="515131"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132"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133"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134"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515103" name="Line 31"/>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5102"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5" name="Rectangle 5">
            <a:extLst>
              <a:ext uri="{FF2B5EF4-FFF2-40B4-BE49-F238E27FC236}">
                <a16:creationId xmlns:a16="http://schemas.microsoft.com/office/drawing/2014/main" id="{9C1A0C2A-EC64-4371-85C3-26848E7A701A}"/>
              </a:ext>
            </a:extLst>
          </p:cNvPr>
          <p:cNvSpPr>
            <a:spLocks noChangeArrowheads="1"/>
          </p:cNvSpPr>
          <p:nvPr/>
        </p:nvSpPr>
        <p:spPr bwMode="auto">
          <a:xfrm>
            <a:off x="650875" y="681038"/>
            <a:ext cx="1881188"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lvl="0" algn="ctr">
              <a:defRPr/>
            </a:pPr>
            <a:r>
              <a:rPr lang="en-US" sz="2400" dirty="0">
                <a:solidFill>
                  <a:srgbClr val="FD2558"/>
                </a:solidFill>
                <a:latin typeface="Helvetica" charset="0"/>
              </a:rPr>
              <a:t> Abraham </a:t>
            </a:r>
            <a:r>
              <a:rPr lang="en-US" sz="2400" dirty="0" err="1">
                <a:solidFill>
                  <a:srgbClr val="FD2558"/>
                </a:solidFill>
                <a:latin typeface="Helvetica" charset="0"/>
              </a:rPr>
              <a:t>Etsa</a:t>
            </a:r>
            <a:r>
              <a:rPr lang="en-US" sz="2400" dirty="0">
                <a:solidFill>
                  <a:srgbClr val="FD2558"/>
                </a:solidFill>
                <a:latin typeface="Helvetica" charset="0"/>
              </a:rPr>
              <a:t> ji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charset="0"/>
                <a:ea typeface="ＭＳ Ｐゴシック" charset="0"/>
              </a:rPr>
              <a:t>Ben. 12:1-3</a:t>
            </a:r>
          </a:p>
        </p:txBody>
      </p:sp>
      <p:sp>
        <p:nvSpPr>
          <p:cNvPr id="66" name="Rectangle 6">
            <a:extLst>
              <a:ext uri="{FF2B5EF4-FFF2-40B4-BE49-F238E27FC236}">
                <a16:creationId xmlns:a16="http://schemas.microsoft.com/office/drawing/2014/main" id="{12184D01-D464-4ED4-912E-7494EF3AC239}"/>
              </a:ext>
            </a:extLst>
          </p:cNvPr>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5BFF5B"/>
                </a:solidFill>
                <a:effectLst/>
                <a:uLnTx/>
                <a:uFillTx/>
                <a:latin typeface="Helvetica" charset="0"/>
                <a:ea typeface="ＭＳ Ｐゴシック" charset="0"/>
              </a:rPr>
              <a:t>META</a:t>
            </a:r>
          </a:p>
        </p:txBody>
      </p:sp>
      <p:sp>
        <p:nvSpPr>
          <p:cNvPr id="67" name="Text Box 14">
            <a:extLst>
              <a:ext uri="{FF2B5EF4-FFF2-40B4-BE49-F238E27FC236}">
                <a16:creationId xmlns:a16="http://schemas.microsoft.com/office/drawing/2014/main" id="{A51988E5-3B55-4913-A682-D818BC2EB3D6}"/>
              </a:ext>
            </a:extLst>
          </p:cNvPr>
          <p:cNvSpPr txBox="1">
            <a:spLocks noChangeArrowheads="1"/>
          </p:cNvSpPr>
          <p:nvPr/>
        </p:nvSpPr>
        <p:spPr bwMode="auto">
          <a:xfrm>
            <a:off x="6635750" y="649288"/>
            <a:ext cx="2193925" cy="83099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lvl="0">
              <a:defRPr/>
            </a:pPr>
            <a:r>
              <a:rPr lang="en-US" sz="2400" dirty="0" err="1">
                <a:solidFill>
                  <a:srgbClr val="FD2558"/>
                </a:solidFill>
                <a:latin typeface="Helvetica" charset="0"/>
              </a:rPr>
              <a:t>Echumchak</a:t>
            </a:r>
            <a:r>
              <a:rPr lang="en-US" sz="2400" dirty="0">
                <a:solidFill>
                  <a:srgbClr val="FD2558"/>
                </a:solidFill>
                <a:latin typeface="Helvetica" charset="0"/>
              </a:rPr>
              <a:t> ji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charset="0"/>
                <a:ea typeface="ＭＳ Ｐゴシック" charset="0"/>
              </a:rPr>
              <a:t>Ben. 15:9-18</a:t>
            </a:r>
            <a:endParaRPr kumimoji="0" lang="en-US" sz="20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68" name="Rectangle 15">
            <a:extLst>
              <a:ext uri="{FF2B5EF4-FFF2-40B4-BE49-F238E27FC236}">
                <a16:creationId xmlns:a16="http://schemas.microsoft.com/office/drawing/2014/main" id="{2BEE7BAB-E5B9-491F-976D-0EA212FF7694}"/>
              </a:ext>
            </a:extLst>
          </p:cNvPr>
          <p:cNvSpPr>
            <a:spLocks noChangeArrowheads="1"/>
          </p:cNvSpPr>
          <p:nvPr/>
        </p:nvSpPr>
        <p:spPr bwMode="auto">
          <a:xfrm>
            <a:off x="3635376" y="3582988"/>
            <a:ext cx="188753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5BFF5B"/>
                </a:solidFill>
                <a:effectLst/>
                <a:uLnTx/>
                <a:uFillTx/>
                <a:latin typeface="Helvetica" charset="0"/>
                <a:ea typeface="ＭＳ Ｐゴシック" charset="0"/>
              </a:rPr>
              <a:t>MOTJU</a:t>
            </a:r>
          </a:p>
        </p:txBody>
      </p:sp>
      <p:sp>
        <p:nvSpPr>
          <p:cNvPr id="69" name="Rectangle 16">
            <a:extLst>
              <a:ext uri="{FF2B5EF4-FFF2-40B4-BE49-F238E27FC236}">
                <a16:creationId xmlns:a16="http://schemas.microsoft.com/office/drawing/2014/main" id="{483EA045-C436-4331-9FFA-D0E6C2390FEA}"/>
              </a:ext>
            </a:extLst>
          </p:cNvPr>
          <p:cNvSpPr>
            <a:spLocks noChangeArrowheads="1"/>
          </p:cNvSpPr>
          <p:nvPr/>
        </p:nvSpPr>
        <p:spPr bwMode="auto">
          <a:xfrm>
            <a:off x="5618189" y="3598863"/>
            <a:ext cx="2987649"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5BFF5B"/>
                </a:solidFill>
                <a:effectLst/>
                <a:uLnTx/>
                <a:uFillTx/>
                <a:latin typeface="Helvetica" charset="0"/>
                <a:ea typeface="ＭＳ Ｐゴシック" charset="0"/>
              </a:rPr>
              <a:t>MMHA</a:t>
            </a:r>
          </a:p>
        </p:txBody>
      </p:sp>
      <p:sp>
        <p:nvSpPr>
          <p:cNvPr id="70" name="Rectangle 17">
            <a:extLst>
              <a:ext uri="{FF2B5EF4-FFF2-40B4-BE49-F238E27FC236}">
                <a16:creationId xmlns:a16="http://schemas.microsoft.com/office/drawing/2014/main" id="{22C2E422-9F0D-42B0-B108-B4D4CE995C5A}"/>
              </a:ext>
            </a:extLst>
          </p:cNvPr>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13:15</a:t>
            </a:r>
          </a:p>
        </p:txBody>
      </p:sp>
      <p:sp>
        <p:nvSpPr>
          <p:cNvPr id="71" name="Rectangle 18">
            <a:extLst>
              <a:ext uri="{FF2B5EF4-FFF2-40B4-BE49-F238E27FC236}">
                <a16:creationId xmlns:a16="http://schemas.microsoft.com/office/drawing/2014/main" id="{54667DAF-A452-4479-84DC-1C6BB3FF42D2}"/>
              </a:ext>
            </a:extLst>
          </p:cNvPr>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12:1</a:t>
            </a:r>
          </a:p>
        </p:txBody>
      </p:sp>
      <p:sp>
        <p:nvSpPr>
          <p:cNvPr id="72" name="Rectangle 19">
            <a:extLst>
              <a:ext uri="{FF2B5EF4-FFF2-40B4-BE49-F238E27FC236}">
                <a16:creationId xmlns:a16="http://schemas.microsoft.com/office/drawing/2014/main" id="{2E923689-0762-4C0E-9C10-98307B4A54C2}"/>
              </a:ext>
            </a:extLst>
          </p:cNvPr>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12:2</a:t>
            </a:r>
          </a:p>
        </p:txBody>
      </p:sp>
      <p:sp>
        <p:nvSpPr>
          <p:cNvPr id="73" name="Rectangle 20">
            <a:extLst>
              <a:ext uri="{FF2B5EF4-FFF2-40B4-BE49-F238E27FC236}">
                <a16:creationId xmlns:a16="http://schemas.microsoft.com/office/drawing/2014/main" id="{9D189D7B-1FBE-4DE4-97F1-A2D57E8197CF}"/>
              </a:ext>
            </a:extLst>
          </p:cNvPr>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12:3</a:t>
            </a:r>
          </a:p>
        </p:txBody>
      </p:sp>
      <p:sp>
        <p:nvSpPr>
          <p:cNvPr id="74" name="Rectangle 21">
            <a:extLst>
              <a:ext uri="{FF2B5EF4-FFF2-40B4-BE49-F238E27FC236}">
                <a16:creationId xmlns:a16="http://schemas.microsoft.com/office/drawing/2014/main" id="{DE4D991B-1242-41CF-A9B5-D9D33C83A011}"/>
              </a:ext>
            </a:extLst>
          </p:cNvPr>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13:14-16</a:t>
            </a:r>
          </a:p>
        </p:txBody>
      </p:sp>
      <p:sp>
        <p:nvSpPr>
          <p:cNvPr id="75" name="Rectangle 22">
            <a:extLst>
              <a:ext uri="{FF2B5EF4-FFF2-40B4-BE49-F238E27FC236}">
                <a16:creationId xmlns:a16="http://schemas.microsoft.com/office/drawing/2014/main" id="{03F4C5A2-EA85-4B56-BF5E-D9346850B165}"/>
              </a:ext>
            </a:extLst>
          </p:cNvPr>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0"/>
              </a:rPr>
              <a:t>Ben. 15:9-18</a:t>
            </a:r>
          </a:p>
        </p:txBody>
      </p:sp>
      <p:sp>
        <p:nvSpPr>
          <p:cNvPr id="76" name="Rectangle 23">
            <a:extLst>
              <a:ext uri="{FF2B5EF4-FFF2-40B4-BE49-F238E27FC236}">
                <a16:creationId xmlns:a16="http://schemas.microsoft.com/office/drawing/2014/main" id="{EE379A6F-A734-4E60-A3D6-019AAA04EEB3}"/>
              </a:ext>
            </a:extLst>
          </p:cNvPr>
          <p:cNvSpPr>
            <a:spLocks noChangeArrowheads="1"/>
          </p:cNvSpPr>
          <p:nvPr/>
        </p:nvSpPr>
        <p:spPr bwMode="auto">
          <a:xfrm>
            <a:off x="315914" y="6205748"/>
            <a:ext cx="8253320" cy="45910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lIns="90487" tIns="44450" rIns="90487" bIns="44450">
            <a:spAutoFit/>
          </a:bodyPr>
          <a:lstStyle/>
          <a:p>
            <a:pPr lvl="0" algn="ctr">
              <a:defRPr/>
            </a:pPr>
            <a:r>
              <a:rPr lang="en-US" sz="2400" i="1" dirty="0">
                <a:solidFill>
                  <a:srgbClr val="FFFF39"/>
                </a:solidFill>
                <a:latin typeface="Helvetica" charset="0"/>
              </a:rPr>
              <a:t>Bible </a:t>
            </a:r>
            <a:r>
              <a:rPr lang="en-US" sz="2400" i="1" dirty="0" err="1">
                <a:solidFill>
                  <a:srgbClr val="FFFF39"/>
                </a:solidFill>
                <a:latin typeface="Helvetica" charset="0"/>
              </a:rPr>
              <a:t>Hungthuk</a:t>
            </a:r>
            <a:r>
              <a:rPr lang="en-US" sz="2400" i="1" dirty="0">
                <a:solidFill>
                  <a:srgbClr val="FFFF39"/>
                </a:solidFill>
                <a:latin typeface="Helvetica" charset="0"/>
              </a:rPr>
              <a:t> “</a:t>
            </a:r>
            <a:r>
              <a:rPr lang="en-US" sz="2400" i="1" dirty="0" err="1">
                <a:solidFill>
                  <a:srgbClr val="FFFF39"/>
                </a:solidFill>
                <a:latin typeface="Helvetica" charset="0"/>
              </a:rPr>
              <a:t>Chenryu</a:t>
            </a:r>
            <a:r>
              <a:rPr lang="en-US" sz="2400" i="1" dirty="0">
                <a:solidFill>
                  <a:srgbClr val="FFFF39"/>
                </a:solidFill>
                <a:latin typeface="Helvetica" charset="0"/>
              </a:rPr>
              <a:t>” ji </a:t>
            </a:r>
          </a:p>
        </p:txBody>
      </p:sp>
      <p:sp>
        <p:nvSpPr>
          <p:cNvPr id="77" name="Rectangle 27">
            <a:extLst>
              <a:ext uri="{FF2B5EF4-FFF2-40B4-BE49-F238E27FC236}">
                <a16:creationId xmlns:a16="http://schemas.microsoft.com/office/drawing/2014/main" id="{BE54ED4C-36A7-4C74-B6C7-DA500605CBF2}"/>
              </a:ext>
            </a:extLst>
          </p:cNvPr>
          <p:cNvSpPr>
            <a:spLocks noChangeArrowheads="1"/>
          </p:cNvSpPr>
          <p:nvPr/>
        </p:nvSpPr>
        <p:spPr bwMode="auto">
          <a:xfrm>
            <a:off x="315914" y="2443163"/>
            <a:ext cx="3108324"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Helvetica" charset="0"/>
                <a:ea typeface="ＭＳ Ｐゴシック" charset="0"/>
              </a:rPr>
              <a:t>EKUMECHUNG</a:t>
            </a:r>
          </a:p>
        </p:txBody>
      </p:sp>
      <p:sp>
        <p:nvSpPr>
          <p:cNvPr id="78" name="Rectangle 28">
            <a:extLst>
              <a:ext uri="{FF2B5EF4-FFF2-40B4-BE49-F238E27FC236}">
                <a16:creationId xmlns:a16="http://schemas.microsoft.com/office/drawing/2014/main" id="{D1E0C703-CBC8-4074-8483-1B6A083D09E7}"/>
              </a:ext>
            </a:extLst>
          </p:cNvPr>
          <p:cNvSpPr>
            <a:spLocks noChangeArrowheads="1"/>
          </p:cNvSpPr>
          <p:nvPr/>
        </p:nvSpPr>
        <p:spPr bwMode="auto">
          <a:xfrm>
            <a:off x="3635375" y="2422525"/>
            <a:ext cx="21955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Helvetica" charset="0"/>
                <a:ea typeface="ＭＳ Ｐゴシック" charset="0"/>
              </a:rPr>
              <a:t>OTSOINA</a:t>
            </a:r>
          </a:p>
        </p:txBody>
      </p:sp>
      <p:sp>
        <p:nvSpPr>
          <p:cNvPr id="79" name="Rectangle 29">
            <a:extLst>
              <a:ext uri="{FF2B5EF4-FFF2-40B4-BE49-F238E27FC236}">
                <a16:creationId xmlns:a16="http://schemas.microsoft.com/office/drawing/2014/main" id="{EE4E5E97-0820-425E-B2F9-0140BAD36803}"/>
              </a:ext>
            </a:extLst>
          </p:cNvPr>
          <p:cNvSpPr>
            <a:spLocks noChangeArrowheads="1"/>
          </p:cNvSpPr>
          <p:nvPr/>
        </p:nvSpPr>
        <p:spPr bwMode="auto">
          <a:xfrm>
            <a:off x="6208713" y="2438400"/>
            <a:ext cx="293528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Helvetica" charset="0"/>
                <a:ea typeface="ＭＳ Ｐゴシック" charset="0"/>
              </a:rPr>
              <a:t>KIAMAN</a:t>
            </a:r>
          </a:p>
        </p:txBody>
      </p:sp>
      <p:sp>
        <p:nvSpPr>
          <p:cNvPr id="80" name="Rectangle 44">
            <a:extLst>
              <a:ext uri="{FF2B5EF4-FFF2-40B4-BE49-F238E27FC236}">
                <a16:creationId xmlns:a16="http://schemas.microsoft.com/office/drawing/2014/main" id="{1A18B6EB-D6FA-42C2-B9D5-55C46AA832FB}"/>
              </a:ext>
            </a:extLst>
          </p:cNvPr>
          <p:cNvSpPr>
            <a:spLocks noChangeArrowheads="1"/>
          </p:cNvSpPr>
          <p:nvPr/>
        </p:nvSpPr>
        <p:spPr bwMode="auto">
          <a:xfrm>
            <a:off x="2735262" y="411163"/>
            <a:ext cx="3876677" cy="987258"/>
          </a:xfrm>
          <a:prstGeom prst="rect">
            <a:avLst/>
          </a:prstGeom>
          <a:noFill/>
          <a:ln w="12700">
            <a:noFill/>
            <a:miter lim="800000"/>
            <a:headEnd/>
            <a:tailEnd/>
          </a:ln>
          <a:effectLst>
            <a:outerShdw blurRad="63500" dist="102391" dir="1784693"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CC66"/>
                </a:solidFill>
                <a:effectLst/>
                <a:uLnTx/>
                <a:uFillTx/>
                <a:latin typeface="Kosher-Normal" charset="0"/>
                <a:ea typeface="ＭＳ Ｐゴシック" charset="0"/>
              </a:rPr>
              <a:t>ABRAHAM ECHUMCHAK</a:t>
            </a:r>
            <a:endParaRPr kumimoji="0" lang="en-US" sz="4000" b="1" i="1" u="none" strike="noStrike" kern="1200" cap="none" spc="0" normalizeH="0" baseline="0" noProof="0" dirty="0">
              <a:ln>
                <a:noFill/>
              </a:ln>
              <a:solidFill>
                <a:srgbClr val="FFCC66"/>
              </a:solidFill>
              <a:effectLst/>
              <a:uLnTx/>
              <a:uFillTx/>
              <a:latin typeface="Kosher-Normal" charset="0"/>
              <a:ea typeface="ＭＳ Ｐゴシック" charset="0"/>
            </a:endParaRPr>
          </a:p>
        </p:txBody>
      </p:sp>
      <p:sp>
        <p:nvSpPr>
          <p:cNvPr id="82" name="Rectangle 56">
            <a:extLst>
              <a:ext uri="{FF2B5EF4-FFF2-40B4-BE49-F238E27FC236}">
                <a16:creationId xmlns:a16="http://schemas.microsoft.com/office/drawing/2014/main" id="{CB0EA4FE-911D-4AEB-AF40-BB46297A134A}"/>
              </a:ext>
            </a:extLst>
          </p:cNvPr>
          <p:cNvSpPr>
            <a:spLocks noChangeArrowheads="1"/>
          </p:cNvSpPr>
          <p:nvPr/>
        </p:nvSpPr>
        <p:spPr bwMode="auto">
          <a:xfrm>
            <a:off x="882650" y="5259388"/>
            <a:ext cx="1570038"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dirty="0">
                <a:latin typeface="HallmarkeCondBold" charset="0"/>
                <a:ea typeface="+mn-ea"/>
                <a:cs typeface="+mn-cs"/>
              </a:rPr>
              <a:t>  Meta</a:t>
            </a:r>
          </a:p>
        </p:txBody>
      </p:sp>
      <p:sp>
        <p:nvSpPr>
          <p:cNvPr id="83" name="Rectangle 57">
            <a:extLst>
              <a:ext uri="{FF2B5EF4-FFF2-40B4-BE49-F238E27FC236}">
                <a16:creationId xmlns:a16="http://schemas.microsoft.com/office/drawing/2014/main" id="{208BCC25-B376-4098-9F49-32B7AA47FAB9}"/>
              </a:ext>
            </a:extLst>
          </p:cNvPr>
          <p:cNvSpPr>
            <a:spLocks noChangeArrowheads="1"/>
          </p:cNvSpPr>
          <p:nvPr/>
        </p:nvSpPr>
        <p:spPr bwMode="auto">
          <a:xfrm>
            <a:off x="735013" y="5708650"/>
            <a:ext cx="2270946"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en-US" sz="2000" dirty="0" err="1">
                <a:latin typeface="Helvetica" charset="0"/>
                <a:ea typeface="+mn-ea"/>
                <a:cs typeface="+mn-cs"/>
              </a:rPr>
              <a:t>Shikhfu</a:t>
            </a:r>
            <a:r>
              <a:rPr lang="en-US" sz="2000" dirty="0">
                <a:latin typeface="Helvetica" charset="0"/>
                <a:ea typeface="+mn-ea"/>
                <a:cs typeface="+mn-cs"/>
              </a:rPr>
              <a:t>. 30:1-10</a:t>
            </a:r>
          </a:p>
        </p:txBody>
      </p:sp>
      <p:sp>
        <p:nvSpPr>
          <p:cNvPr id="84" name="Rectangle 33">
            <a:extLst>
              <a:ext uri="{FF2B5EF4-FFF2-40B4-BE49-F238E27FC236}">
                <a16:creationId xmlns:a16="http://schemas.microsoft.com/office/drawing/2014/main" id="{4730365E-D099-4D21-B857-1BF80EA7FF03}"/>
              </a:ext>
            </a:extLst>
          </p:cNvPr>
          <p:cNvSpPr>
            <a:spLocks noChangeArrowheads="1"/>
          </p:cNvSpPr>
          <p:nvPr/>
        </p:nvSpPr>
        <p:spPr bwMode="auto">
          <a:xfrm>
            <a:off x="2116934" y="4567238"/>
            <a:ext cx="4935507"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lIns="90487" tIns="44450" rIns="90487" bIns="44450">
            <a:spAutoFit/>
          </a:bodyPr>
          <a:lstStyle/>
          <a:p>
            <a:pPr lvl="0">
              <a:defRPr/>
            </a:pPr>
            <a:r>
              <a:rPr lang="en-US" sz="2000" dirty="0" err="1">
                <a:solidFill>
                  <a:schemeClr val="folHlink"/>
                </a:solidFill>
                <a:latin typeface="Helvetica" charset="0"/>
              </a:rPr>
              <a:t>Ntsata</a:t>
            </a:r>
            <a:r>
              <a:rPr lang="en-US" sz="2000" dirty="0">
                <a:solidFill>
                  <a:schemeClr val="folHlink"/>
                </a:solidFill>
                <a:latin typeface="Helvetica" charset="0"/>
              </a:rPr>
              <a:t> jiang </a:t>
            </a:r>
            <a:r>
              <a:rPr lang="en-US" sz="2000" dirty="0" err="1">
                <a:solidFill>
                  <a:schemeClr val="folHlink"/>
                </a:solidFill>
                <a:latin typeface="Helvetica" charset="0"/>
              </a:rPr>
              <a:t>chungi</a:t>
            </a:r>
            <a:r>
              <a:rPr lang="en-US" sz="2000" dirty="0">
                <a:solidFill>
                  <a:schemeClr val="folHlink"/>
                </a:solidFill>
                <a:latin typeface="Helvetica" charset="0"/>
              </a:rPr>
              <a:t> </a:t>
            </a:r>
            <a:r>
              <a:rPr lang="en-US" sz="2000" dirty="0" err="1">
                <a:solidFill>
                  <a:schemeClr val="folHlink"/>
                </a:solidFill>
                <a:latin typeface="Helvetica" charset="0"/>
              </a:rPr>
              <a:t>ntsata</a:t>
            </a:r>
            <a:r>
              <a:rPr lang="en-US" sz="2000" dirty="0">
                <a:solidFill>
                  <a:schemeClr val="folHlink"/>
                </a:solidFill>
                <a:latin typeface="Helvetica" charset="0"/>
              </a:rPr>
              <a:t> jiang </a:t>
            </a:r>
            <a:r>
              <a:rPr lang="en-US" sz="2000" dirty="0" err="1">
                <a:solidFill>
                  <a:schemeClr val="folHlink"/>
                </a:solidFill>
                <a:latin typeface="Helvetica" charset="0"/>
              </a:rPr>
              <a:t>zetav</a:t>
            </a:r>
            <a:endParaRPr lang="en-US" sz="2000" dirty="0">
              <a:solidFill>
                <a:srgbClr val="FFFFFF"/>
              </a:solidFill>
            </a:endParaRPr>
          </a:p>
        </p:txBody>
      </p:sp>
      <p:sp>
        <p:nvSpPr>
          <p:cNvPr id="85" name="WordArt 64">
            <a:extLst>
              <a:ext uri="{FF2B5EF4-FFF2-40B4-BE49-F238E27FC236}">
                <a16:creationId xmlns:a16="http://schemas.microsoft.com/office/drawing/2014/main" id="{41F573B1-1E20-43AD-8AB9-A305477FB9DE}"/>
              </a:ext>
            </a:extLst>
          </p:cNvPr>
          <p:cNvSpPr>
            <a:spLocks noChangeArrowheads="1" noChangeShapeType="1" noTextEdit="1"/>
          </p:cNvSpPr>
          <p:nvPr/>
        </p:nvSpPr>
        <p:spPr bwMode="auto">
          <a:xfrm>
            <a:off x="538163" y="1799923"/>
            <a:ext cx="7723187" cy="4054475"/>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 ECHUMCHAK</a:t>
            </a:r>
          </a:p>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 ETHAN JI</a:t>
            </a:r>
          </a:p>
        </p:txBody>
      </p:sp>
      <p:sp>
        <p:nvSpPr>
          <p:cNvPr id="46" name="Rectangle 64">
            <a:extLst>
              <a:ext uri="{FF2B5EF4-FFF2-40B4-BE49-F238E27FC236}">
                <a16:creationId xmlns:a16="http://schemas.microsoft.com/office/drawing/2014/main" id="{39A3142F-0661-4E35-BA2A-4166D90A6EF7}"/>
              </a:ext>
            </a:extLst>
          </p:cNvPr>
          <p:cNvSpPr>
            <a:spLocks noChangeArrowheads="1"/>
          </p:cNvSpPr>
          <p:nvPr/>
        </p:nvSpPr>
        <p:spPr bwMode="auto">
          <a:xfrm>
            <a:off x="6799263" y="5246688"/>
            <a:ext cx="995362"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dirty="0">
                <a:latin typeface="HallmarkeCondBold" charset="0"/>
                <a:ea typeface="+mn-ea"/>
                <a:cs typeface="+mn-cs"/>
              </a:rPr>
              <a:t>New</a:t>
            </a:r>
          </a:p>
        </p:txBody>
      </p:sp>
      <p:sp>
        <p:nvSpPr>
          <p:cNvPr id="47" name="Rectangle 65">
            <a:extLst>
              <a:ext uri="{FF2B5EF4-FFF2-40B4-BE49-F238E27FC236}">
                <a16:creationId xmlns:a16="http://schemas.microsoft.com/office/drawing/2014/main" id="{9CD6F3B7-B73A-4C0F-82E5-D9F1811E272E}"/>
              </a:ext>
            </a:extLst>
          </p:cNvPr>
          <p:cNvSpPr>
            <a:spLocks noChangeArrowheads="1"/>
          </p:cNvSpPr>
          <p:nvPr/>
        </p:nvSpPr>
        <p:spPr bwMode="auto">
          <a:xfrm>
            <a:off x="6494463" y="5721350"/>
            <a:ext cx="17526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charset="0"/>
                <a:ea typeface="+mn-ea"/>
                <a:cs typeface="+mn-cs"/>
              </a:rPr>
              <a:t>Jer. 31:31-34</a:t>
            </a:r>
          </a:p>
        </p:txBody>
      </p:sp>
      <p:sp>
        <p:nvSpPr>
          <p:cNvPr id="48" name="AutoShape 72">
            <a:extLst>
              <a:ext uri="{FF2B5EF4-FFF2-40B4-BE49-F238E27FC236}">
                <a16:creationId xmlns:a16="http://schemas.microsoft.com/office/drawing/2014/main" id="{82BE7DED-AD7F-45F5-8EF6-78E2C1D53544}"/>
              </a:ext>
            </a:extLst>
          </p:cNvPr>
          <p:cNvSpPr>
            <a:spLocks noChangeArrowheads="1"/>
          </p:cNvSpPr>
          <p:nvPr/>
        </p:nvSpPr>
        <p:spPr bwMode="auto">
          <a:xfrm>
            <a:off x="62738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9" name="Line 32">
            <a:extLst>
              <a:ext uri="{FF2B5EF4-FFF2-40B4-BE49-F238E27FC236}">
                <a16:creationId xmlns:a16="http://schemas.microsoft.com/office/drawing/2014/main" id="{39D7D14F-DD44-4466-8094-1585BCFE769C}"/>
              </a:ext>
            </a:extLst>
          </p:cNvPr>
          <p:cNvSpPr>
            <a:spLocks noChangeShapeType="1"/>
          </p:cNvSpPr>
          <p:nvPr/>
        </p:nvSpPr>
        <p:spPr bwMode="auto">
          <a:xfrm flipH="1">
            <a:off x="7264400" y="438943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0" name="Text Box 71">
            <a:extLst>
              <a:ext uri="{FF2B5EF4-FFF2-40B4-BE49-F238E27FC236}">
                <a16:creationId xmlns:a16="http://schemas.microsoft.com/office/drawing/2014/main" id="{97D8B5A6-DD9F-466A-A80A-BADAC32185CE}"/>
              </a:ext>
            </a:extLst>
          </p:cNvPr>
          <p:cNvSpPr txBox="1">
            <a:spLocks noChangeArrowheads="1"/>
          </p:cNvSpPr>
          <p:nvPr/>
        </p:nvSpPr>
        <p:spPr bwMode="auto">
          <a:xfrm>
            <a:off x="8589963"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dirty="0">
                <a:solidFill>
                  <a:srgbClr val="FFFFFF"/>
                </a:solidFill>
              </a:rPr>
              <a:t>1</a:t>
            </a:r>
          </a:p>
        </p:txBody>
      </p:sp>
    </p:spTree>
    <p:extLst>
      <p:ext uri="{BB962C8B-B14F-4D97-AF65-F5344CB8AC3E}">
        <p14:creationId xmlns:p14="http://schemas.microsoft.com/office/powerpoint/2010/main" val="228964580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5103"/>
                                        </p:tgtEl>
                                        <p:attrNameLst>
                                          <p:attrName>style.visibility</p:attrName>
                                        </p:attrNameLst>
                                      </p:cBhvr>
                                      <p:to>
                                        <p:strVal val="visible"/>
                                      </p:to>
                                    </p:set>
                                    <p:animEffect transition="in" filter="fade">
                                      <p:cBhvr>
                                        <p:cTn id="7" dur="1000"/>
                                        <p:tgtEl>
                                          <p:spTgt spid="51510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1000"/>
                                        <p:tgtEl>
                                          <p:spTgt spid="7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1000"/>
                                        <p:tgtEl>
                                          <p:spTgt spid="7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1000"/>
                                        <p:tgtEl>
                                          <p:spTgt spid="49"/>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childTnLst>
                                </p:cTn>
                              </p:par>
                            </p:childTnLst>
                          </p:cTn>
                        </p:par>
                        <p:par>
                          <p:cTn id="23" fill="hold">
                            <p:stCondLst>
                              <p:cond delay="2000"/>
                            </p:stCondLst>
                            <p:childTnLst>
                              <p:par>
                                <p:cTn id="24" presetID="23" presetClass="entr" presetSubtype="528" fill="hold" grpId="0" nodeType="after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 calcmode="lin" valueType="num">
                                      <p:cBhvr>
                                        <p:cTn id="28" dur="500" fill="hold"/>
                                        <p:tgtEl>
                                          <p:spTgt spid="48"/>
                                        </p:tgtEl>
                                        <p:attrNameLst>
                                          <p:attrName>ppt_x</p:attrName>
                                        </p:attrNameLst>
                                      </p:cBhvr>
                                      <p:tavLst>
                                        <p:tav tm="0">
                                          <p:val>
                                            <p:fltVal val="0.5"/>
                                          </p:val>
                                        </p:tav>
                                        <p:tav tm="100000">
                                          <p:val>
                                            <p:strVal val="#ppt_x"/>
                                          </p:val>
                                        </p:tav>
                                      </p:tavLst>
                                    </p:anim>
                                    <p:anim calcmode="lin" valueType="num">
                                      <p:cBhvr>
                                        <p:cTn id="29" dur="500" fill="hold"/>
                                        <p:tgtEl>
                                          <p:spTgt spid="48"/>
                                        </p:tgtEl>
                                        <p:attrNameLst>
                                          <p:attrName>ppt_y</p:attrName>
                                        </p:attrNameLst>
                                      </p:cBhvr>
                                      <p:tavLst>
                                        <p:tav tm="0">
                                          <p:val>
                                            <p:fltVal val="0.5"/>
                                          </p:val>
                                        </p:tav>
                                        <p:tav tm="100000">
                                          <p:val>
                                            <p:strVal val="#ppt_y"/>
                                          </p:val>
                                        </p:tav>
                                      </p:tavLst>
                                    </p:anim>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1000"/>
                                        <p:tgtEl>
                                          <p:spTgt spid="47"/>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utoUpdateAnimBg="0"/>
      <p:bldP spid="79" grpId="0" autoUpdateAnimBg="0"/>
      <p:bldP spid="85" grpId="0" animBg="1"/>
      <p:bldP spid="46" grpId="0" autoUpdateAnimBg="0"/>
      <p:bldP spid="47" grpId="0" autoUpdateAnimBg="0"/>
      <p:bldP spid="4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mn-ea"/>
                <a:cs typeface="+mn-cs"/>
              </a:rPr>
              <a:t>                            </a:t>
            </a:r>
          </a:p>
        </p:txBody>
      </p:sp>
      <p:sp>
        <p:nvSpPr>
          <p:cNvPr id="146438" name="Rectangle 6"/>
          <p:cNvSpPr>
            <a:spLocks noChangeArrowheads="1"/>
          </p:cNvSpPr>
          <p:nvPr/>
        </p:nvSpPr>
        <p:spPr bwMode="auto">
          <a:xfrm>
            <a:off x="1300163" y="277813"/>
            <a:ext cx="6580187" cy="107465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dirty="0">
                <a:latin typeface="Times New Roman" charset="0"/>
              </a:rPr>
              <a:t>Jeremiah 31</a:t>
            </a:r>
          </a:p>
          <a:p>
            <a:pPr algn="ctr">
              <a:defRPr/>
            </a:pPr>
            <a:r>
              <a:rPr lang="en-US" sz="3200" dirty="0">
                <a:solidFill>
                  <a:schemeClr val="folHlink"/>
                </a:solidFill>
                <a:latin typeface="Times New Roman" charset="0"/>
              </a:rPr>
              <a:t>NTSATA ETHAN JI</a:t>
            </a:r>
            <a:endParaRPr lang="en-US" sz="3200" dirty="0">
              <a:solidFill>
                <a:schemeClr val="tx2"/>
              </a:solidFill>
              <a:latin typeface="Times New Roman" charset="0"/>
            </a:endParaRPr>
          </a:p>
        </p:txBody>
      </p:sp>
      <p:sp>
        <p:nvSpPr>
          <p:cNvPr id="146447" name="AutoShape 15"/>
          <p:cNvSpPr>
            <a:spLocks noChangeArrowheads="1"/>
          </p:cNvSpPr>
          <p:nvPr/>
        </p:nvSpPr>
        <p:spPr bwMode="auto">
          <a:xfrm>
            <a:off x="3624262" y="4648200"/>
            <a:ext cx="4410076" cy="1549739"/>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6450" name="AutoShape 18"/>
          <p:cNvSpPr>
            <a:spLocks noChangeArrowheads="1"/>
          </p:cNvSpPr>
          <p:nvPr/>
        </p:nvSpPr>
        <p:spPr bwMode="auto">
          <a:xfrm rot="6980522">
            <a:off x="2633663" y="2546350"/>
            <a:ext cx="1852612" cy="6175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B2E05"/>
          </a:solidFill>
          <a:ln w="38100">
            <a:solidFill>
              <a:srgbClr val="0000FF"/>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6439" name="Text Box 7"/>
          <p:cNvSpPr txBox="1">
            <a:spLocks noChangeArrowheads="1"/>
          </p:cNvSpPr>
          <p:nvPr/>
        </p:nvSpPr>
        <p:spPr bwMode="auto">
          <a:xfrm>
            <a:off x="3486150" y="1560514"/>
            <a:ext cx="5657851" cy="3000821"/>
          </a:xfrm>
          <a:prstGeom prst="rect">
            <a:avLst/>
          </a:prstGeom>
          <a:noFill/>
          <a:ln w="9525">
            <a:noFill/>
            <a:miter lim="800000"/>
            <a:headEnd/>
            <a:tailEnd/>
          </a:ln>
          <a:effectLst>
            <a:outerShdw blurRad="63500" dist="162639" dir="2319588"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5400" dirty="0">
                <a:solidFill>
                  <a:srgbClr val="99CCFF"/>
                </a:solidFill>
                <a:latin typeface="Times New Roman" charset="0"/>
              </a:rPr>
              <a:t>Jeremiah</a:t>
            </a:r>
            <a:r>
              <a:rPr lang="en-US" sz="5400" dirty="0">
                <a:solidFill>
                  <a:schemeClr val="folHlink"/>
                </a:solidFill>
                <a:latin typeface="Times New Roman" charset="0"/>
              </a:rPr>
              <a:t> </a:t>
            </a:r>
          </a:p>
          <a:p>
            <a:pPr algn="ctr">
              <a:spcBef>
                <a:spcPct val="50000"/>
              </a:spcBef>
              <a:defRPr/>
            </a:pPr>
            <a:r>
              <a:rPr lang="en-US" sz="5400" dirty="0" err="1">
                <a:solidFill>
                  <a:schemeClr val="folHlink"/>
                </a:solidFill>
                <a:latin typeface="Times New Roman" charset="0"/>
              </a:rPr>
              <a:t>yuta-sukying</a:t>
            </a:r>
            <a:r>
              <a:rPr lang="en-US" sz="5400" dirty="0">
                <a:solidFill>
                  <a:schemeClr val="folHlink"/>
                </a:solidFill>
                <a:latin typeface="Times New Roman" charset="0"/>
              </a:rPr>
              <a:t> jo </a:t>
            </a:r>
            <a:r>
              <a:rPr lang="en-US" sz="5400" dirty="0" err="1">
                <a:solidFill>
                  <a:schemeClr val="folHlink"/>
                </a:solidFill>
                <a:latin typeface="Times New Roman" charset="0"/>
              </a:rPr>
              <a:t>tsukshia</a:t>
            </a:r>
            <a:r>
              <a:rPr lang="en-US" sz="5400" dirty="0">
                <a:solidFill>
                  <a:schemeClr val="folHlink"/>
                </a:solidFill>
                <a:latin typeface="Times New Roman" charset="0"/>
              </a:rPr>
              <a:t> </a:t>
            </a:r>
            <a:r>
              <a:rPr lang="en-US" sz="5400" dirty="0" err="1">
                <a:solidFill>
                  <a:schemeClr val="folHlink"/>
                </a:solidFill>
                <a:latin typeface="Times New Roman" charset="0"/>
              </a:rPr>
              <a:t>vancho</a:t>
            </a:r>
            <a:r>
              <a:rPr lang="en-US" sz="5400" dirty="0">
                <a:solidFill>
                  <a:schemeClr val="folHlink"/>
                </a:solidFill>
                <a:latin typeface="Times New Roman" charset="0"/>
              </a:rPr>
              <a:t>…</a:t>
            </a:r>
          </a:p>
        </p:txBody>
      </p:sp>
      <p:sp>
        <p:nvSpPr>
          <p:cNvPr id="146568" name="Text Box 136"/>
          <p:cNvSpPr txBox="1">
            <a:spLocks noChangeArrowheads="1"/>
          </p:cNvSpPr>
          <p:nvPr/>
        </p:nvSpPr>
        <p:spPr bwMode="auto">
          <a:xfrm>
            <a:off x="4057649" y="4751389"/>
            <a:ext cx="4033839" cy="1446550"/>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400" dirty="0">
                <a:solidFill>
                  <a:schemeClr val="folHlink"/>
                </a:solidFill>
                <a:latin typeface="Times New Roman" charset="0"/>
              </a:rPr>
              <a:t>"</a:t>
            </a:r>
            <a:r>
              <a:rPr lang="en-US" sz="4400" dirty="0">
                <a:solidFill>
                  <a:schemeClr val="folHlink"/>
                </a:solidFill>
                <a:latin typeface="Times New Roman" charset="0"/>
              </a:rPr>
              <a:t>Judah ji </a:t>
            </a:r>
            <a:r>
              <a:rPr lang="en-US" sz="4400" dirty="0" err="1">
                <a:solidFill>
                  <a:schemeClr val="folHlink"/>
                </a:solidFill>
                <a:latin typeface="Times New Roman" charset="0"/>
              </a:rPr>
              <a:t>Ezup</a:t>
            </a:r>
            <a:r>
              <a:rPr lang="en-US" sz="4400" dirty="0">
                <a:solidFill>
                  <a:schemeClr val="folHlink"/>
                </a:solidFill>
                <a:latin typeface="Times New Roman" charset="0"/>
              </a:rPr>
              <a:t> lo </a:t>
            </a:r>
            <a:r>
              <a:rPr lang="en-US" sz="4400" dirty="0" err="1">
                <a:solidFill>
                  <a:schemeClr val="folHlink"/>
                </a:solidFill>
                <a:latin typeface="Times New Roman" charset="0"/>
              </a:rPr>
              <a:t>vancho</a:t>
            </a:r>
            <a:r>
              <a:rPr lang="en-US" altLang="ja-JP" sz="4400" dirty="0">
                <a:solidFill>
                  <a:schemeClr val="folHlink"/>
                </a:solidFill>
                <a:latin typeface="Times New Roman" charset="0"/>
              </a:rPr>
              <a:t>"</a:t>
            </a:r>
            <a:endParaRPr lang="en-US" sz="4400" dirty="0">
              <a:solidFill>
                <a:schemeClr val="folHlink"/>
              </a:solidFill>
              <a:latin typeface="Times New Roman" charset="0"/>
            </a:endParaRPr>
          </a:p>
        </p:txBody>
      </p:sp>
      <p:sp>
        <p:nvSpPr>
          <p:cNvPr id="108551" name="Text Box 138"/>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8552" name="Text Box 140"/>
          <p:cNvSpPr txBox="1">
            <a:spLocks noChangeArrowheads="1"/>
          </p:cNvSpPr>
          <p:nvPr/>
        </p:nvSpPr>
        <p:spPr bwMode="auto">
          <a:xfrm>
            <a:off x="8666163" y="40322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08553" name="Text Box 14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46574" name="Rectangle 14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146577" name="Rectangle 1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47</a:t>
            </a:r>
          </a:p>
        </p:txBody>
      </p:sp>
      <p:grpSp>
        <p:nvGrpSpPr>
          <p:cNvPr id="108556" name="Group 185"/>
          <p:cNvGrpSpPr>
            <a:grpSpLocks/>
          </p:cNvGrpSpPr>
          <p:nvPr/>
        </p:nvGrpSpPr>
        <p:grpSpPr bwMode="auto">
          <a:xfrm>
            <a:off x="325438" y="1593850"/>
            <a:ext cx="3224212" cy="4176713"/>
            <a:chOff x="293" y="754"/>
            <a:chExt cx="2031" cy="2631"/>
          </a:xfrm>
        </p:grpSpPr>
        <p:sp>
          <p:nvSpPr>
            <p:cNvPr id="146616" name="Rectangle 184"/>
            <p:cNvSpPr>
              <a:spLocks noChangeArrowheads="1"/>
            </p:cNvSpPr>
            <p:nvPr/>
          </p:nvSpPr>
          <p:spPr bwMode="auto">
            <a:xfrm>
              <a:off x="396" y="1029"/>
              <a:ext cx="1607" cy="2356"/>
            </a:xfrm>
            <a:prstGeom prst="rect">
              <a:avLst/>
            </a:prstGeom>
            <a:solidFill>
              <a:schemeClr val="bg2"/>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nvGrpSpPr>
            <p:cNvPr id="108561" name="Group 183"/>
            <p:cNvGrpSpPr>
              <a:grpSpLocks/>
            </p:cNvGrpSpPr>
            <p:nvPr/>
          </p:nvGrpSpPr>
          <p:grpSpPr bwMode="auto">
            <a:xfrm>
              <a:off x="293" y="754"/>
              <a:ext cx="2031" cy="2574"/>
              <a:chOff x="293" y="754"/>
              <a:chExt cx="2031" cy="2574"/>
            </a:xfrm>
          </p:grpSpPr>
          <p:sp>
            <p:nvSpPr>
              <p:cNvPr id="146583" name="AutoShape 151"/>
              <p:cNvSpPr>
                <a:spLocks noChangeArrowheads="1"/>
              </p:cNvSpPr>
              <p:nvPr/>
            </p:nvSpPr>
            <p:spPr bwMode="auto">
              <a:xfrm>
                <a:off x="358" y="764"/>
                <a:ext cx="1215" cy="395"/>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6584" name="Rectangle 152"/>
              <p:cNvSpPr>
                <a:spLocks noChangeArrowheads="1"/>
              </p:cNvSpPr>
              <p:nvPr/>
            </p:nvSpPr>
            <p:spPr bwMode="auto">
              <a:xfrm>
                <a:off x="356" y="992"/>
                <a:ext cx="1585" cy="233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6585" name="AutoShape 153"/>
              <p:cNvSpPr>
                <a:spLocks noChangeArrowheads="1"/>
              </p:cNvSpPr>
              <p:nvPr/>
            </p:nvSpPr>
            <p:spPr bwMode="auto">
              <a:xfrm>
                <a:off x="376" y="837"/>
                <a:ext cx="754" cy="213"/>
              </a:xfrm>
              <a:prstGeom prst="roundRect">
                <a:avLst>
                  <a:gd name="adj" fmla="val 16667"/>
                </a:avLst>
              </a:prstGeom>
              <a:solidFill>
                <a:srgbClr val="FFFF00"/>
              </a:solidFill>
              <a:ln w="38100">
                <a:no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6586" name="Rectangle 154"/>
              <p:cNvSpPr>
                <a:spLocks noChangeArrowheads="1"/>
              </p:cNvSpPr>
              <p:nvPr/>
            </p:nvSpPr>
            <p:spPr bwMode="auto">
              <a:xfrm>
                <a:off x="1518" y="800"/>
                <a:ext cx="806" cy="229"/>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800">
                    <a:solidFill>
                      <a:srgbClr val="FFFF00"/>
                    </a:solidFill>
                    <a:latin typeface="Times" charset="0"/>
                    <a:ea typeface="+mn-ea"/>
                    <a:cs typeface="+mn-cs"/>
                  </a:rPr>
                  <a:t>(1000 B.C.)</a:t>
                </a:r>
              </a:p>
            </p:txBody>
          </p:sp>
          <p:sp>
            <p:nvSpPr>
              <p:cNvPr id="146587" name="Line 155"/>
              <p:cNvSpPr>
                <a:spLocks noChangeShapeType="1"/>
              </p:cNvSpPr>
              <p:nvPr/>
            </p:nvSpPr>
            <p:spPr bwMode="auto">
              <a:xfrm>
                <a:off x="422" y="1469"/>
                <a:ext cx="1431"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588" name="Line 156"/>
              <p:cNvSpPr>
                <a:spLocks noChangeShapeType="1"/>
              </p:cNvSpPr>
              <p:nvPr/>
            </p:nvSpPr>
            <p:spPr bwMode="auto">
              <a:xfrm>
                <a:off x="402" y="2446"/>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589" name="Line 157"/>
              <p:cNvSpPr>
                <a:spLocks noChangeShapeType="1"/>
              </p:cNvSpPr>
              <p:nvPr/>
            </p:nvSpPr>
            <p:spPr bwMode="auto">
              <a:xfrm>
                <a:off x="402" y="2694"/>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590" name="Rectangle 158"/>
              <p:cNvSpPr>
                <a:spLocks noChangeArrowheads="1"/>
              </p:cNvSpPr>
              <p:nvPr/>
            </p:nvSpPr>
            <p:spPr bwMode="auto">
              <a:xfrm>
                <a:off x="376" y="1240"/>
                <a:ext cx="1643" cy="289"/>
              </a:xfrm>
              <a:prstGeom prst="rect">
                <a:avLst/>
              </a:prstGeom>
              <a:noFill/>
              <a:ln w="12700">
                <a:noFill/>
                <a:miter lim="800000"/>
                <a:headEnd/>
                <a:tailEnd/>
              </a:ln>
              <a:effectLst/>
            </p:spPr>
            <p:txBody>
              <a:bodyPr wrap="square" lIns="90487" tIns="44450" rIns="90487" bIns="44450">
                <a:spAutoFit/>
              </a:bodyPr>
              <a:lstStyle/>
              <a:p>
                <a:pPr>
                  <a:defRPr/>
                </a:pPr>
                <a:r>
                  <a:rPr lang="en-US" sz="2400" dirty="0">
                    <a:solidFill>
                      <a:srgbClr val="000000"/>
                    </a:solidFill>
                    <a:effectLst>
                      <a:outerShdw blurRad="38100" dist="38100" dir="2700000" algn="tl">
                        <a:srgbClr val="FFFFFF"/>
                      </a:outerShdw>
                    </a:effectLst>
                    <a:latin typeface="Helvetica" charset="0"/>
                  </a:rPr>
                  <a:t> •CHISOTAO JI • </a:t>
                </a:r>
              </a:p>
            </p:txBody>
          </p:sp>
          <p:sp>
            <p:nvSpPr>
              <p:cNvPr id="108570" name="Rectangle 159"/>
              <p:cNvSpPr>
                <a:spLocks noChangeArrowheads="1"/>
              </p:cNvSpPr>
              <p:nvPr/>
            </p:nvSpPr>
            <p:spPr bwMode="auto">
              <a:xfrm>
                <a:off x="385" y="1761"/>
                <a:ext cx="726"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000">
                    <a:solidFill>
                      <a:srgbClr val="000000"/>
                    </a:solidFill>
                    <a:latin typeface="Helvetica" charset="0"/>
                  </a:rPr>
                  <a:t>Israel</a:t>
                </a:r>
              </a:p>
            </p:txBody>
          </p:sp>
          <p:sp>
            <p:nvSpPr>
              <p:cNvPr id="108571" name="Rectangle 160"/>
              <p:cNvSpPr>
                <a:spLocks noChangeArrowheads="1"/>
              </p:cNvSpPr>
              <p:nvPr/>
            </p:nvSpPr>
            <p:spPr bwMode="auto">
              <a:xfrm>
                <a:off x="587" y="1998"/>
                <a:ext cx="1003" cy="24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10              2</a:t>
                </a:r>
              </a:p>
            </p:txBody>
          </p:sp>
          <p:sp>
            <p:nvSpPr>
              <p:cNvPr id="108572" name="Rectangle 161"/>
              <p:cNvSpPr>
                <a:spLocks noChangeArrowheads="1"/>
              </p:cNvSpPr>
              <p:nvPr/>
            </p:nvSpPr>
            <p:spPr bwMode="auto">
              <a:xfrm>
                <a:off x="514" y="2495"/>
                <a:ext cx="1226"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 19-J         20-R</a:t>
                </a:r>
              </a:p>
            </p:txBody>
          </p:sp>
          <p:sp>
            <p:nvSpPr>
              <p:cNvPr id="108573" name="Rectangle 162"/>
              <p:cNvSpPr>
                <a:spLocks noChangeArrowheads="1"/>
              </p:cNvSpPr>
              <p:nvPr/>
            </p:nvSpPr>
            <p:spPr bwMode="auto">
              <a:xfrm>
                <a:off x="522" y="2734"/>
                <a:ext cx="1181"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 200           350</a:t>
                </a:r>
              </a:p>
            </p:txBody>
          </p:sp>
          <p:sp>
            <p:nvSpPr>
              <p:cNvPr id="108574" name="Rectangle 163"/>
              <p:cNvSpPr>
                <a:spLocks noChangeArrowheads="1"/>
              </p:cNvSpPr>
              <p:nvPr/>
            </p:nvSpPr>
            <p:spPr bwMode="auto">
              <a:xfrm>
                <a:off x="421" y="2992"/>
                <a:ext cx="145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Assyria   Babylon</a:t>
                </a:r>
              </a:p>
            </p:txBody>
          </p:sp>
          <p:sp>
            <p:nvSpPr>
              <p:cNvPr id="146596" name="Line 164"/>
              <p:cNvSpPr>
                <a:spLocks noChangeShapeType="1"/>
              </p:cNvSpPr>
              <p:nvPr/>
            </p:nvSpPr>
            <p:spPr bwMode="auto">
              <a:xfrm>
                <a:off x="422" y="2943"/>
                <a:ext cx="1431"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08576" name="Rectangle 165"/>
              <p:cNvSpPr>
                <a:spLocks noChangeArrowheads="1"/>
              </p:cNvSpPr>
              <p:nvPr/>
            </p:nvSpPr>
            <p:spPr bwMode="auto">
              <a:xfrm>
                <a:off x="397" y="1506"/>
                <a:ext cx="156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en-US" sz="2000" dirty="0" err="1">
                    <a:solidFill>
                      <a:srgbClr val="000000"/>
                    </a:solidFill>
                    <a:latin typeface="Helvetica" charset="0"/>
                  </a:rPr>
                  <a:t>Jukiwoe</a:t>
                </a:r>
                <a:r>
                  <a:rPr lang="en-US" sz="2000" dirty="0">
                    <a:solidFill>
                      <a:srgbClr val="000000"/>
                    </a:solidFill>
                    <a:latin typeface="Helvetica" charset="0"/>
                  </a:rPr>
                  <a:t>  </a:t>
                </a:r>
                <a:r>
                  <a:rPr lang="en-US" sz="2000" dirty="0" err="1">
                    <a:solidFill>
                      <a:srgbClr val="000000"/>
                    </a:solidFill>
                    <a:latin typeface="Helvetica" charset="0"/>
                  </a:rPr>
                  <a:t>Jolowoe</a:t>
                </a:r>
                <a:endParaRPr lang="en-US" sz="2000" dirty="0">
                  <a:solidFill>
                    <a:srgbClr val="000000"/>
                  </a:solidFill>
                  <a:latin typeface="Helvetica" charset="0"/>
                </a:endParaRPr>
              </a:p>
            </p:txBody>
          </p:sp>
          <p:sp>
            <p:nvSpPr>
              <p:cNvPr id="146598" name="Line 166"/>
              <p:cNvSpPr>
                <a:spLocks noChangeShapeType="1"/>
              </p:cNvSpPr>
              <p:nvPr/>
            </p:nvSpPr>
            <p:spPr bwMode="auto">
              <a:xfrm>
                <a:off x="412" y="3191"/>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599" name="Line 167"/>
              <p:cNvSpPr>
                <a:spLocks noChangeShapeType="1"/>
              </p:cNvSpPr>
              <p:nvPr/>
            </p:nvSpPr>
            <p:spPr bwMode="auto">
              <a:xfrm>
                <a:off x="1127" y="1585"/>
                <a:ext cx="0" cy="1650"/>
              </a:xfrm>
              <a:prstGeom prst="line">
                <a:avLst/>
              </a:prstGeom>
              <a:noFill/>
              <a:ln w="50800">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600" name="Rectangle 168"/>
              <p:cNvSpPr>
                <a:spLocks noChangeArrowheads="1"/>
              </p:cNvSpPr>
              <p:nvPr/>
            </p:nvSpPr>
            <p:spPr bwMode="auto">
              <a:xfrm>
                <a:off x="411" y="2244"/>
                <a:ext cx="1411" cy="250"/>
              </a:xfrm>
              <a:prstGeom prst="rect">
                <a:avLst/>
              </a:prstGeom>
              <a:noFill/>
              <a:ln w="12700">
                <a:noFill/>
                <a:miter lim="800000"/>
                <a:headEnd/>
                <a:tailEnd/>
              </a:ln>
              <a:effectLst/>
            </p:spPr>
            <p:txBody>
              <a:bodyPr wrap="none" lIns="90487" tIns="44450" rIns="90487" bIns="44450">
                <a:spAutoFit/>
              </a:bodyPr>
              <a:lstStyle/>
              <a:p>
                <a:pPr algn="ctr">
                  <a:defRPr/>
                </a:pPr>
                <a:r>
                  <a:rPr lang="en-US" sz="2000" dirty="0">
                    <a:solidFill>
                      <a:srgbClr val="000000"/>
                    </a:solidFill>
                    <a:effectLst>
                      <a:outerShdw blurRad="38100" dist="38100" dir="2700000" algn="tl">
                        <a:srgbClr val="FFFFFF"/>
                      </a:outerShdw>
                    </a:effectLst>
                    <a:latin typeface="Helvetica" charset="0"/>
                  </a:rPr>
                  <a:t>ZENKHYINGDEN</a:t>
                </a:r>
              </a:p>
            </p:txBody>
          </p:sp>
          <p:sp>
            <p:nvSpPr>
              <p:cNvPr id="146601" name="Line 169"/>
              <p:cNvSpPr>
                <a:spLocks noChangeShapeType="1"/>
              </p:cNvSpPr>
              <p:nvPr/>
            </p:nvSpPr>
            <p:spPr bwMode="auto">
              <a:xfrm>
                <a:off x="600" y="1248"/>
                <a:ext cx="1200" cy="0"/>
              </a:xfrm>
              <a:prstGeom prst="line">
                <a:avLst/>
              </a:prstGeom>
              <a:noFill/>
              <a:ln w="25400">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08581" name="Rectangle 170"/>
              <p:cNvSpPr>
                <a:spLocks noChangeArrowheads="1"/>
              </p:cNvSpPr>
              <p:nvPr/>
            </p:nvSpPr>
            <p:spPr bwMode="auto">
              <a:xfrm>
                <a:off x="706" y="1008"/>
                <a:ext cx="850"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Helvetica" charset="0"/>
                  </a:rPr>
                  <a:t>S - D - S</a:t>
                </a:r>
              </a:p>
            </p:txBody>
          </p:sp>
          <p:sp>
            <p:nvSpPr>
              <p:cNvPr id="146603" name="Line 171"/>
              <p:cNvSpPr>
                <a:spLocks noChangeShapeType="1"/>
              </p:cNvSpPr>
              <p:nvPr/>
            </p:nvSpPr>
            <p:spPr bwMode="auto">
              <a:xfrm>
                <a:off x="412" y="1966"/>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604" name="Line 172"/>
              <p:cNvSpPr>
                <a:spLocks noChangeShapeType="1"/>
              </p:cNvSpPr>
              <p:nvPr/>
            </p:nvSpPr>
            <p:spPr bwMode="auto">
              <a:xfrm flipV="1">
                <a:off x="422" y="2197"/>
                <a:ext cx="1431"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605" name="Line 173"/>
              <p:cNvSpPr>
                <a:spLocks noChangeShapeType="1"/>
              </p:cNvSpPr>
              <p:nvPr/>
            </p:nvSpPr>
            <p:spPr bwMode="auto">
              <a:xfrm flipV="1">
                <a:off x="422" y="1718"/>
                <a:ext cx="1424"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08585" name="Rectangle 175"/>
              <p:cNvSpPr>
                <a:spLocks noChangeArrowheads="1"/>
              </p:cNvSpPr>
              <p:nvPr/>
            </p:nvSpPr>
            <p:spPr bwMode="auto">
              <a:xfrm>
                <a:off x="977" y="1768"/>
                <a:ext cx="930"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000">
                    <a:solidFill>
                      <a:srgbClr val="000000"/>
                    </a:solidFill>
                    <a:latin typeface="Helvetica" charset="0"/>
                  </a:rPr>
                  <a:t>  Judah</a:t>
                </a:r>
              </a:p>
            </p:txBody>
          </p:sp>
          <p:sp>
            <p:nvSpPr>
              <p:cNvPr id="146608" name="Line 176"/>
              <p:cNvSpPr>
                <a:spLocks noChangeShapeType="1"/>
              </p:cNvSpPr>
              <p:nvPr/>
            </p:nvSpPr>
            <p:spPr bwMode="auto">
              <a:xfrm>
                <a:off x="1107" y="1488"/>
                <a:ext cx="32" cy="726"/>
              </a:xfrm>
              <a:prstGeom prst="line">
                <a:avLst/>
              </a:prstGeom>
              <a:noFill/>
              <a:ln w="50800">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609" name="Line 177"/>
              <p:cNvSpPr>
                <a:spLocks noChangeShapeType="1"/>
              </p:cNvSpPr>
              <p:nvPr/>
            </p:nvSpPr>
            <p:spPr bwMode="auto">
              <a:xfrm>
                <a:off x="412" y="1229"/>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612" name="AutoShape 180"/>
              <p:cNvSpPr>
                <a:spLocks noChangeArrowheads="1"/>
              </p:cNvSpPr>
              <p:nvPr/>
            </p:nvSpPr>
            <p:spPr bwMode="auto">
              <a:xfrm>
                <a:off x="800" y="837"/>
                <a:ext cx="755" cy="213"/>
              </a:xfrm>
              <a:prstGeom prst="roundRect">
                <a:avLst>
                  <a:gd name="adj" fmla="val 16667"/>
                </a:avLst>
              </a:prstGeom>
              <a:solidFill>
                <a:srgbClr val="FFFF00"/>
              </a:solidFill>
              <a:ln w="38100">
                <a:no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08589" name="Rectangle 174"/>
              <p:cNvSpPr>
                <a:spLocks noChangeArrowheads="1"/>
              </p:cNvSpPr>
              <p:nvPr/>
            </p:nvSpPr>
            <p:spPr bwMode="auto">
              <a:xfrm>
                <a:off x="293" y="754"/>
                <a:ext cx="1364"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400" dirty="0">
                    <a:solidFill>
                      <a:srgbClr val="000000"/>
                    </a:solidFill>
                    <a:latin typeface="Chicago" charset="0"/>
                  </a:rPr>
                  <a:t>ROYALTY</a:t>
                </a:r>
              </a:p>
            </p:txBody>
          </p:sp>
        </p:grpSp>
      </p:grpSp>
      <p:sp>
        <p:nvSpPr>
          <p:cNvPr id="146446" name="AutoShape 14"/>
          <p:cNvSpPr>
            <a:spLocks noChangeArrowheads="1"/>
          </p:cNvSpPr>
          <p:nvPr/>
        </p:nvSpPr>
        <p:spPr bwMode="auto">
          <a:xfrm>
            <a:off x="244475" y="3917950"/>
            <a:ext cx="2898775" cy="393700"/>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08558" name="Text Box 187"/>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146620" name="AutoShape 188"/>
          <p:cNvSpPr>
            <a:spLocks noChangeArrowheads="1"/>
          </p:cNvSpPr>
          <p:nvPr/>
        </p:nvSpPr>
        <p:spPr bwMode="auto">
          <a:xfrm>
            <a:off x="1577975" y="4311650"/>
            <a:ext cx="1273175" cy="1282700"/>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439"/>
                                        </p:tgtEl>
                                        <p:attrNameLst>
                                          <p:attrName>style.visibility</p:attrName>
                                        </p:attrNameLst>
                                      </p:cBhvr>
                                      <p:to>
                                        <p:strVal val="visible"/>
                                      </p:to>
                                    </p:set>
                                    <p:animEffect transition="in" filter="fade">
                                      <p:cBhvr>
                                        <p:cTn id="7" dur="1000"/>
                                        <p:tgtEl>
                                          <p:spTgt spid="14643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6446"/>
                                        </p:tgtEl>
                                        <p:attrNameLst>
                                          <p:attrName>style.visibility</p:attrName>
                                        </p:attrNameLst>
                                      </p:cBhvr>
                                      <p:to>
                                        <p:strVal val="visible"/>
                                      </p:to>
                                    </p:set>
                                    <p:animEffect transition="in" filter="fade">
                                      <p:cBhvr>
                                        <p:cTn id="11" dur="1000"/>
                                        <p:tgtEl>
                                          <p:spTgt spid="146446"/>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46620"/>
                                        </p:tgtEl>
                                        <p:attrNameLst>
                                          <p:attrName>style.visibility</p:attrName>
                                        </p:attrNameLst>
                                      </p:cBhvr>
                                      <p:to>
                                        <p:strVal val="visible"/>
                                      </p:to>
                                    </p:set>
                                    <p:animEffect transition="in" filter="fade">
                                      <p:cBhvr>
                                        <p:cTn id="15" dur="1000"/>
                                        <p:tgtEl>
                                          <p:spTgt spid="146620"/>
                                        </p:tgtEl>
                                      </p:cBhvr>
                                    </p:animEffect>
                                  </p:childTnLst>
                                </p:cTn>
                              </p:par>
                            </p:childTnLst>
                          </p:cTn>
                        </p:par>
                        <p:par>
                          <p:cTn id="16" fill="hold" nodeType="afterGroup">
                            <p:stCondLst>
                              <p:cond delay="3000"/>
                            </p:stCondLst>
                            <p:childTnLst>
                              <p:par>
                                <p:cTn id="17" presetID="23" presetClass="entr" presetSubtype="528" fill="hold" nodeType="afterEffect">
                                  <p:stCondLst>
                                    <p:cond delay="0"/>
                                  </p:stCondLst>
                                  <p:childTnLst>
                                    <p:set>
                                      <p:cBhvr>
                                        <p:cTn id="18" dur="1" fill="hold">
                                          <p:stCondLst>
                                            <p:cond delay="0"/>
                                          </p:stCondLst>
                                        </p:cTn>
                                        <p:tgtEl>
                                          <p:spTgt spid="146450"/>
                                        </p:tgtEl>
                                        <p:attrNameLst>
                                          <p:attrName>style.visibility</p:attrName>
                                        </p:attrNameLst>
                                      </p:cBhvr>
                                      <p:to>
                                        <p:strVal val="visible"/>
                                      </p:to>
                                    </p:set>
                                    <p:anim calcmode="lin" valueType="num">
                                      <p:cBhvr>
                                        <p:cTn id="19" dur="500" fill="hold"/>
                                        <p:tgtEl>
                                          <p:spTgt spid="146450"/>
                                        </p:tgtEl>
                                        <p:attrNameLst>
                                          <p:attrName>ppt_w</p:attrName>
                                        </p:attrNameLst>
                                      </p:cBhvr>
                                      <p:tavLst>
                                        <p:tav tm="0">
                                          <p:val>
                                            <p:fltVal val="0"/>
                                          </p:val>
                                        </p:tav>
                                        <p:tav tm="100000">
                                          <p:val>
                                            <p:strVal val="#ppt_w"/>
                                          </p:val>
                                        </p:tav>
                                      </p:tavLst>
                                    </p:anim>
                                    <p:anim calcmode="lin" valueType="num">
                                      <p:cBhvr>
                                        <p:cTn id="20" dur="500" fill="hold"/>
                                        <p:tgtEl>
                                          <p:spTgt spid="146450"/>
                                        </p:tgtEl>
                                        <p:attrNameLst>
                                          <p:attrName>ppt_h</p:attrName>
                                        </p:attrNameLst>
                                      </p:cBhvr>
                                      <p:tavLst>
                                        <p:tav tm="0">
                                          <p:val>
                                            <p:fltVal val="0"/>
                                          </p:val>
                                        </p:tav>
                                        <p:tav tm="100000">
                                          <p:val>
                                            <p:strVal val="#ppt_h"/>
                                          </p:val>
                                        </p:tav>
                                      </p:tavLst>
                                    </p:anim>
                                    <p:anim calcmode="lin" valueType="num">
                                      <p:cBhvr>
                                        <p:cTn id="21" dur="500" fill="hold"/>
                                        <p:tgtEl>
                                          <p:spTgt spid="146450"/>
                                        </p:tgtEl>
                                        <p:attrNameLst>
                                          <p:attrName>ppt_x</p:attrName>
                                        </p:attrNameLst>
                                      </p:cBhvr>
                                      <p:tavLst>
                                        <p:tav tm="0">
                                          <p:val>
                                            <p:fltVal val="0.5"/>
                                          </p:val>
                                        </p:tav>
                                        <p:tav tm="100000">
                                          <p:val>
                                            <p:strVal val="#ppt_x"/>
                                          </p:val>
                                        </p:tav>
                                      </p:tavLst>
                                    </p:anim>
                                    <p:anim calcmode="lin" valueType="num">
                                      <p:cBhvr>
                                        <p:cTn id="22" dur="500" fill="hold"/>
                                        <p:tgtEl>
                                          <p:spTgt spid="14645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6568"/>
                                        </p:tgtEl>
                                        <p:attrNameLst>
                                          <p:attrName>style.visibility</p:attrName>
                                        </p:attrNameLst>
                                      </p:cBhvr>
                                      <p:to>
                                        <p:strVal val="visible"/>
                                      </p:to>
                                    </p:set>
                                    <p:animEffect transition="in" filter="fade">
                                      <p:cBhvr>
                                        <p:cTn id="27" dur="1000"/>
                                        <p:tgtEl>
                                          <p:spTgt spid="146568"/>
                                        </p:tgtEl>
                                      </p:cBhvr>
                                    </p:animEffect>
                                  </p:childTnLst>
                                </p:cTn>
                              </p:par>
                            </p:childTnLst>
                          </p:cTn>
                        </p:par>
                        <p:par>
                          <p:cTn id="28" fill="hold" nodeType="afterGroup">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46447"/>
                                        </p:tgtEl>
                                        <p:attrNameLst>
                                          <p:attrName>style.visibility</p:attrName>
                                        </p:attrNameLst>
                                      </p:cBhvr>
                                      <p:to>
                                        <p:strVal val="visible"/>
                                      </p:to>
                                    </p:set>
                                    <p:animEffect transition="in" filter="fade">
                                      <p:cBhvr>
                                        <p:cTn id="31" dur="1000"/>
                                        <p:tgtEl>
                                          <p:spTgt spid="146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7" grpId="0" animBg="1"/>
      <p:bldP spid="146439" grpId="0" autoUpdateAnimBg="0"/>
      <p:bldP spid="146568" grpId="0" autoUpdateAnimBg="0"/>
      <p:bldP spid="146446" grpId="0" animBg="1"/>
      <p:bldP spid="1466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mn-ea"/>
                <a:cs typeface="+mn-cs"/>
              </a:rPr>
              <a:t>                            </a:t>
            </a:r>
          </a:p>
        </p:txBody>
      </p:sp>
      <p:sp>
        <p:nvSpPr>
          <p:cNvPr id="215046" name="Rectangle 6"/>
          <p:cNvSpPr>
            <a:spLocks noChangeArrowheads="1"/>
          </p:cNvSpPr>
          <p:nvPr/>
        </p:nvSpPr>
        <p:spPr bwMode="auto">
          <a:xfrm>
            <a:off x="1300163" y="277813"/>
            <a:ext cx="6580187" cy="107465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dirty="0">
                <a:latin typeface="Times New Roman" charset="0"/>
              </a:rPr>
              <a:t>Jeremiah 31</a:t>
            </a:r>
          </a:p>
          <a:p>
            <a:pPr algn="ctr">
              <a:defRPr/>
            </a:pPr>
            <a:r>
              <a:rPr lang="en-US" sz="3200" dirty="0">
                <a:solidFill>
                  <a:schemeClr val="folHlink"/>
                </a:solidFill>
                <a:latin typeface="Times New Roman" charset="0"/>
              </a:rPr>
              <a:t>NTSATA ETHAN JI</a:t>
            </a:r>
            <a:endParaRPr lang="en-US" sz="3200" dirty="0">
              <a:solidFill>
                <a:schemeClr val="tx2"/>
              </a:solidFill>
              <a:latin typeface="Times New Roman" charset="0"/>
            </a:endParaRPr>
          </a:p>
        </p:txBody>
      </p:sp>
      <p:sp>
        <p:nvSpPr>
          <p:cNvPr id="110595" name="Text Box 12"/>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10596" name="Text Box 14"/>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10597" name="Text Box 1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5056" name="Rectangle 1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15059" name="Rectangle 1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48</a:t>
            </a:r>
          </a:p>
        </p:txBody>
      </p:sp>
      <p:sp>
        <p:nvSpPr>
          <p:cNvPr id="110600" name="Text Box 21"/>
          <p:cNvSpPr txBox="1">
            <a:spLocks noChangeArrowheads="1"/>
          </p:cNvSpPr>
          <p:nvPr/>
        </p:nvSpPr>
        <p:spPr bwMode="auto">
          <a:xfrm>
            <a:off x="8586788"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grpSp>
        <p:nvGrpSpPr>
          <p:cNvPr id="2" name="Group 23"/>
          <p:cNvGrpSpPr>
            <a:grpSpLocks/>
          </p:cNvGrpSpPr>
          <p:nvPr/>
        </p:nvGrpSpPr>
        <p:grpSpPr bwMode="auto">
          <a:xfrm>
            <a:off x="1189038" y="1919288"/>
            <a:ext cx="7537450" cy="4042362"/>
            <a:chOff x="749" y="1209"/>
            <a:chExt cx="4660" cy="2318"/>
          </a:xfrm>
        </p:grpSpPr>
        <p:sp>
          <p:nvSpPr>
            <p:cNvPr id="215043" name="Rectangle 3"/>
            <p:cNvSpPr>
              <a:spLocks noChangeArrowheads="1"/>
            </p:cNvSpPr>
            <p:nvPr/>
          </p:nvSpPr>
          <p:spPr bwMode="auto">
            <a:xfrm>
              <a:off x="3430" y="3160"/>
              <a:ext cx="1979" cy="367"/>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lIns="90487" tIns="44450" rIns="90487" bIns="44450">
              <a:spAutoFit/>
            </a:bodyPr>
            <a:lstStyle/>
            <a:p>
              <a:pPr>
                <a:spcBef>
                  <a:spcPct val="50000"/>
                </a:spcBef>
                <a:defRPr/>
              </a:pPr>
              <a:r>
                <a:rPr lang="en-US" sz="3200" dirty="0">
                  <a:latin typeface="Times New Roman" charset="0"/>
                  <a:ea typeface="+mn-ea"/>
                  <a:cs typeface="+mn-cs"/>
                </a:rPr>
                <a:t>(</a:t>
              </a:r>
              <a:r>
                <a:rPr lang="en-US" sz="3200" dirty="0" err="1">
                  <a:latin typeface="Times New Roman" charset="0"/>
                  <a:ea typeface="+mn-ea"/>
                  <a:cs typeface="+mn-cs"/>
                </a:rPr>
                <a:t>Lotha</a:t>
              </a:r>
              <a:r>
                <a:rPr lang="en-US" sz="3200" dirty="0">
                  <a:latin typeface="Times New Roman" charset="0"/>
                  <a:ea typeface="+mn-ea"/>
                  <a:cs typeface="+mn-cs"/>
                </a:rPr>
                <a:t> Bible)</a:t>
              </a:r>
            </a:p>
          </p:txBody>
        </p:sp>
        <p:sp>
          <p:nvSpPr>
            <p:cNvPr id="215062" name="Rectangle 22"/>
            <p:cNvSpPr>
              <a:spLocks noChangeArrowheads="1"/>
            </p:cNvSpPr>
            <p:nvPr/>
          </p:nvSpPr>
          <p:spPr bwMode="auto">
            <a:xfrm>
              <a:off x="749" y="1209"/>
              <a:ext cx="4660" cy="2169"/>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4400" baseline="30000" dirty="0">
                  <a:latin typeface="Times New Roman" charset="0"/>
                </a:rPr>
                <a:t>31</a:t>
              </a:r>
              <a:r>
                <a:rPr lang="en-US" sz="4000" dirty="0">
                  <a:latin typeface="Times New Roman" charset="0"/>
                </a:rPr>
                <a:t> </a:t>
              </a:r>
              <a:r>
                <a:rPr lang="en-US" altLang="ja-JP" sz="4000" dirty="0">
                  <a:latin typeface="Times New Roman" charset="0"/>
                </a:rPr>
                <a:t>OPVÜI </a:t>
              </a:r>
              <a:r>
                <a:rPr lang="en-US" altLang="ja-JP" sz="4000" dirty="0" err="1">
                  <a:latin typeface="Times New Roman" charset="0"/>
                </a:rPr>
                <a:t>na</a:t>
              </a:r>
              <a:r>
                <a:rPr lang="en-US" altLang="ja-JP" sz="4000" dirty="0">
                  <a:latin typeface="Times New Roman" charset="0"/>
                </a:rPr>
                <a:t> </a:t>
              </a:r>
              <a:r>
                <a:rPr lang="en-US" altLang="ja-JP" sz="4000" dirty="0" err="1">
                  <a:latin typeface="Times New Roman" charset="0"/>
                </a:rPr>
                <a:t>phyoala</a:t>
              </a:r>
              <a:r>
                <a:rPr lang="en-US" altLang="ja-JP" sz="4000" dirty="0">
                  <a:latin typeface="Times New Roman" charset="0"/>
                </a:rPr>
                <a:t>, "Ana </a:t>
              </a:r>
              <a:r>
                <a:rPr lang="en-US" altLang="ja-JP" sz="4000" dirty="0">
                  <a:solidFill>
                    <a:srgbClr val="FFFF00"/>
                  </a:solidFill>
                  <a:latin typeface="Times New Roman" charset="0"/>
                </a:rPr>
                <a:t>Israel </a:t>
              </a:r>
              <a:r>
                <a:rPr lang="en-US" altLang="ja-JP" sz="4000" dirty="0" err="1">
                  <a:solidFill>
                    <a:srgbClr val="FFFF00"/>
                  </a:solidFill>
                  <a:latin typeface="Times New Roman" charset="0"/>
                </a:rPr>
                <a:t>kyon</a:t>
              </a:r>
              <a:r>
                <a:rPr lang="en-US" altLang="ja-JP" sz="4000" dirty="0">
                  <a:solidFill>
                    <a:srgbClr val="FFFF00"/>
                  </a:solidFill>
                  <a:latin typeface="Times New Roman" charset="0"/>
                </a:rPr>
                <a:t> jiang </a:t>
              </a:r>
              <a:r>
                <a:rPr lang="en-US" altLang="ja-JP" sz="4000" dirty="0" err="1">
                  <a:latin typeface="Times New Roman" charset="0"/>
                </a:rPr>
                <a:t>thüngi</a:t>
              </a:r>
              <a:r>
                <a:rPr lang="en-US" altLang="ja-JP" sz="4000" dirty="0">
                  <a:latin typeface="Times New Roman" charset="0"/>
                </a:rPr>
                <a:t> /</a:t>
              </a:r>
              <a:r>
                <a:rPr lang="en-US" altLang="ja-JP" sz="4000" dirty="0" err="1">
                  <a:latin typeface="Times New Roman" charset="0"/>
                </a:rPr>
                <a:t>Jukiwoe</a:t>
              </a:r>
              <a:r>
                <a:rPr lang="en-US" altLang="ja-JP" sz="4000" dirty="0">
                  <a:latin typeface="Times New Roman" charset="0"/>
                </a:rPr>
                <a:t> </a:t>
              </a:r>
              <a:r>
                <a:rPr lang="en-US" altLang="ja-JP" sz="4000" dirty="0" err="1">
                  <a:latin typeface="Times New Roman" charset="0"/>
                </a:rPr>
                <a:t>Ekhungyan</a:t>
              </a:r>
              <a:r>
                <a:rPr lang="en-US" altLang="ja-JP" sz="4000" dirty="0">
                  <a:latin typeface="Times New Roman" charset="0"/>
                </a:rPr>
                <a:t>/ </a:t>
              </a:r>
              <a:r>
                <a:rPr lang="en-US" altLang="ja-JP" sz="4000" dirty="0" err="1">
                  <a:latin typeface="Times New Roman" charset="0"/>
                </a:rPr>
                <a:t>tona</a:t>
              </a:r>
              <a:r>
                <a:rPr lang="en-US" altLang="ja-JP" sz="4000" dirty="0">
                  <a:latin typeface="Times New Roman" charset="0"/>
                </a:rPr>
                <a:t> </a:t>
              </a:r>
              <a:r>
                <a:rPr lang="en-US" altLang="ja-JP" sz="4000" dirty="0">
                  <a:solidFill>
                    <a:srgbClr val="FFFF00"/>
                  </a:solidFill>
                  <a:latin typeface="Times New Roman" charset="0"/>
                </a:rPr>
                <a:t>Juda </a:t>
              </a:r>
              <a:r>
                <a:rPr lang="en-US" altLang="ja-JP" sz="4000" dirty="0" err="1">
                  <a:solidFill>
                    <a:srgbClr val="FFFF00"/>
                  </a:solidFill>
                  <a:latin typeface="Times New Roman" charset="0"/>
                </a:rPr>
                <a:t>kyon</a:t>
              </a:r>
              <a:r>
                <a:rPr lang="en-US" altLang="ja-JP" sz="4000" dirty="0">
                  <a:solidFill>
                    <a:srgbClr val="FFFF00"/>
                  </a:solidFill>
                  <a:latin typeface="Times New Roman" charset="0"/>
                </a:rPr>
                <a:t> jiang </a:t>
              </a:r>
              <a:r>
                <a:rPr lang="en-US" altLang="ja-JP" sz="4000" dirty="0">
                  <a:latin typeface="Times New Roman" charset="0"/>
                </a:rPr>
                <a:t>/</a:t>
              </a:r>
              <a:r>
                <a:rPr lang="en-US" altLang="ja-JP" sz="4000" dirty="0" err="1">
                  <a:latin typeface="Times New Roman" charset="0"/>
                </a:rPr>
                <a:t>Jolowoe</a:t>
              </a:r>
              <a:r>
                <a:rPr lang="en-US" altLang="ja-JP" sz="4000" dirty="0">
                  <a:latin typeface="Times New Roman" charset="0"/>
                </a:rPr>
                <a:t> </a:t>
              </a:r>
              <a:r>
                <a:rPr lang="en-US" altLang="ja-JP" sz="3600" dirty="0" err="1">
                  <a:latin typeface="Times New Roman" charset="0"/>
                </a:rPr>
                <a:t>Ekhungyan</a:t>
              </a:r>
              <a:r>
                <a:rPr lang="en-US" altLang="ja-JP" sz="3600" dirty="0">
                  <a:latin typeface="Times New Roman" charset="0"/>
                </a:rPr>
                <a:t>/ </a:t>
              </a:r>
              <a:r>
                <a:rPr lang="en-US" altLang="ja-JP" sz="4000" dirty="0">
                  <a:latin typeface="Times New Roman" charset="0"/>
                </a:rPr>
                <a:t>to </a:t>
              </a:r>
              <a:r>
                <a:rPr lang="en-US" altLang="ja-JP" sz="4000" dirty="0" err="1">
                  <a:latin typeface="Times New Roman" charset="0"/>
                </a:rPr>
                <a:t>thüngi</a:t>
              </a:r>
              <a:r>
                <a:rPr lang="en-US" altLang="ja-JP" sz="4000" dirty="0">
                  <a:latin typeface="Times New Roman" charset="0"/>
                </a:rPr>
                <a:t> </a:t>
              </a:r>
              <a:r>
                <a:rPr lang="en-US" altLang="ja-JP" sz="4000" dirty="0" err="1">
                  <a:solidFill>
                    <a:srgbClr val="FFFF00"/>
                  </a:solidFill>
                  <a:latin typeface="Times New Roman" charset="0"/>
                </a:rPr>
                <a:t>ntsata</a:t>
              </a:r>
              <a:r>
                <a:rPr lang="en-US" altLang="ja-JP" sz="4000" dirty="0">
                  <a:solidFill>
                    <a:srgbClr val="FFFF00"/>
                  </a:solidFill>
                  <a:latin typeface="Times New Roman" charset="0"/>
                </a:rPr>
                <a:t> </a:t>
              </a:r>
              <a:r>
                <a:rPr lang="en-US" altLang="ja-JP" sz="4000" dirty="0" err="1">
                  <a:solidFill>
                    <a:srgbClr val="FFFF00"/>
                  </a:solidFill>
                  <a:latin typeface="Times New Roman" charset="0"/>
                </a:rPr>
                <a:t>ethan</a:t>
              </a:r>
              <a:r>
                <a:rPr lang="en-US" altLang="ja-JP" sz="4000" dirty="0">
                  <a:latin typeface="Times New Roman" charset="0"/>
                </a:rPr>
                <a:t> </a:t>
              </a:r>
              <a:r>
                <a:rPr lang="en-US" altLang="ja-JP" sz="4000" dirty="0" err="1">
                  <a:latin typeface="Times New Roman" charset="0"/>
                </a:rPr>
                <a:t>nsüngrüv</a:t>
              </a:r>
              <a:r>
                <a:rPr lang="en-US" altLang="ja-JP" sz="4000" dirty="0">
                  <a:latin typeface="Times New Roman" charset="0"/>
                </a:rPr>
                <a:t> </a:t>
              </a:r>
              <a:r>
                <a:rPr lang="en-US" altLang="ja-JP" sz="4000" dirty="0" err="1">
                  <a:latin typeface="Times New Roman" charset="0"/>
                </a:rPr>
                <a:t>yuta</a:t>
              </a:r>
              <a:r>
                <a:rPr lang="en-US" altLang="ja-JP" sz="4000" dirty="0">
                  <a:latin typeface="Times New Roman" charset="0"/>
                </a:rPr>
                <a:t> ji </a:t>
              </a:r>
              <a:r>
                <a:rPr lang="en-US" altLang="ja-JP" sz="4000" dirty="0" err="1">
                  <a:latin typeface="Times New Roman" charset="0"/>
                </a:rPr>
                <a:t>tsathaka</a:t>
              </a:r>
              <a:r>
                <a:rPr lang="en-US" altLang="ja-JP" sz="4000" dirty="0">
                  <a:latin typeface="Times New Roman" charset="0"/>
                </a:rPr>
                <a:t>.”</a:t>
              </a:r>
              <a:endParaRPr lang="en-US" sz="4000" dirty="0">
                <a:solidFill>
                  <a:srgbClr val="FFFF00"/>
                </a:solidFill>
                <a:latin typeface="Times New Roman" charset="0"/>
              </a:endParaRPr>
            </a:p>
          </p:txBody>
        </p:sp>
      </p:grpSp>
      <p:sp>
        <p:nvSpPr>
          <p:cNvPr id="215049" name="Oval 9"/>
          <p:cNvSpPr>
            <a:spLocks noChangeArrowheads="1"/>
          </p:cNvSpPr>
          <p:nvPr/>
        </p:nvSpPr>
        <p:spPr bwMode="auto">
          <a:xfrm>
            <a:off x="5061856" y="3208339"/>
            <a:ext cx="1219201"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15047" name="Oval 7"/>
          <p:cNvSpPr>
            <a:spLocks noChangeArrowheads="1"/>
          </p:cNvSpPr>
          <p:nvPr/>
        </p:nvSpPr>
        <p:spPr bwMode="auto">
          <a:xfrm>
            <a:off x="2616425" y="4425952"/>
            <a:ext cx="3011489" cy="635846"/>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15048" name="Oval 8"/>
          <p:cNvSpPr>
            <a:spLocks noChangeArrowheads="1"/>
          </p:cNvSpPr>
          <p:nvPr/>
        </p:nvSpPr>
        <p:spPr bwMode="auto">
          <a:xfrm>
            <a:off x="1077912" y="2568577"/>
            <a:ext cx="1538513"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48"/>
                                        </p:tgtEl>
                                        <p:attrNameLst>
                                          <p:attrName>style.visibility</p:attrName>
                                        </p:attrNameLst>
                                      </p:cBhvr>
                                      <p:to>
                                        <p:strVal val="visible"/>
                                      </p:to>
                                    </p:set>
                                    <p:animEffect transition="in" filter="fade">
                                      <p:cBhvr>
                                        <p:cTn id="12" dur="1000"/>
                                        <p:tgtEl>
                                          <p:spTgt spid="2150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49"/>
                                        </p:tgtEl>
                                        <p:attrNameLst>
                                          <p:attrName>style.visibility</p:attrName>
                                        </p:attrNameLst>
                                      </p:cBhvr>
                                      <p:to>
                                        <p:strVal val="visible"/>
                                      </p:to>
                                    </p:set>
                                    <p:animEffect transition="in" filter="fade">
                                      <p:cBhvr>
                                        <p:cTn id="17" dur="1000"/>
                                        <p:tgtEl>
                                          <p:spTgt spid="2150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047"/>
                                        </p:tgtEl>
                                        <p:attrNameLst>
                                          <p:attrName>style.visibility</p:attrName>
                                        </p:attrNameLst>
                                      </p:cBhvr>
                                      <p:to>
                                        <p:strVal val="visible"/>
                                      </p:to>
                                    </p:set>
                                    <p:animEffect transition="in" filter="fade">
                                      <p:cBhvr>
                                        <p:cTn id="22" dur="1000"/>
                                        <p:tgtEl>
                                          <p:spTgt spid="215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9" grpId="0" animBg="1"/>
      <p:bldP spid="215047" grpId="0" animBg="1"/>
      <p:bldP spid="2150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0482"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0483"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20484"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0485"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20486" name="Rectangle 7"/>
          <p:cNvSpPr>
            <a:spLocks noChangeArrowheads="1"/>
          </p:cNvSpPr>
          <p:nvPr/>
        </p:nvSpPr>
        <p:spPr bwMode="auto">
          <a:xfrm>
            <a:off x="3084513" y="674688"/>
            <a:ext cx="9429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20487" name="Rectangle 8"/>
          <p:cNvSpPr>
            <a:spLocks noChangeArrowheads="1"/>
          </p:cNvSpPr>
          <p:nvPr/>
        </p:nvSpPr>
        <p:spPr bwMode="auto">
          <a:xfrm>
            <a:off x="3084513" y="1054100"/>
            <a:ext cx="392112"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20488" name="Rectangle 9"/>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662538" name="Rectangle 10"/>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62539" name="Rectangle 11"/>
          <p:cNvSpPr>
            <a:spLocks noChangeArrowheads="1"/>
          </p:cNvSpPr>
          <p:nvPr/>
        </p:nvSpPr>
        <p:spPr bwMode="auto">
          <a:xfrm>
            <a:off x="1219200" y="2146300"/>
            <a:ext cx="6794500" cy="3044423"/>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ctr">
              <a:spcBef>
                <a:spcPct val="50000"/>
              </a:spcBef>
              <a:defRPr/>
            </a:pPr>
            <a:r>
              <a:rPr lang="en-US" sz="4800" dirty="0" err="1">
                <a:solidFill>
                  <a:schemeClr val="folHlink"/>
                </a:solidFill>
                <a:latin typeface="Times New Roman" charset="0"/>
              </a:rPr>
              <a:t>Mosa</a:t>
            </a:r>
            <a:r>
              <a:rPr lang="en-US" sz="4800" dirty="0">
                <a:solidFill>
                  <a:schemeClr val="folHlink"/>
                </a:solidFill>
                <a:latin typeface="Times New Roman" charset="0"/>
              </a:rPr>
              <a:t> </a:t>
            </a:r>
            <a:r>
              <a:rPr lang="en-US" sz="4800" dirty="0" err="1">
                <a:solidFill>
                  <a:schemeClr val="folHlink"/>
                </a:solidFill>
                <a:latin typeface="Times New Roman" charset="0"/>
              </a:rPr>
              <a:t>Ntsata</a:t>
            </a:r>
            <a:r>
              <a:rPr lang="en-US" sz="4800" dirty="0">
                <a:solidFill>
                  <a:schemeClr val="folHlink"/>
                </a:solidFill>
                <a:latin typeface="Times New Roman" charset="0"/>
              </a:rPr>
              <a:t> ji </a:t>
            </a:r>
            <a:r>
              <a:rPr lang="en-US" sz="4800" dirty="0">
                <a:latin typeface="Times New Roman" charset="0"/>
              </a:rPr>
              <a:t>BENKA</a:t>
            </a:r>
          </a:p>
          <a:p>
            <a:pPr algn="ctr">
              <a:spcBef>
                <a:spcPct val="50000"/>
              </a:spcBef>
              <a:defRPr/>
            </a:pPr>
            <a:r>
              <a:rPr lang="en-US" sz="4800" dirty="0" err="1">
                <a:solidFill>
                  <a:schemeClr val="folHlink"/>
                </a:solidFill>
                <a:latin typeface="Times New Roman" charset="0"/>
              </a:rPr>
              <a:t>osi</a:t>
            </a:r>
            <a:endParaRPr lang="en-US" sz="4800" dirty="0">
              <a:solidFill>
                <a:schemeClr val="folHlink"/>
              </a:solidFill>
              <a:latin typeface="Times New Roman" charset="0"/>
            </a:endParaRPr>
          </a:p>
          <a:p>
            <a:pPr algn="ctr">
              <a:spcBef>
                <a:spcPct val="50000"/>
              </a:spcBef>
              <a:defRPr/>
            </a:pPr>
            <a:r>
              <a:rPr lang="en-US" sz="4800" dirty="0">
                <a:latin typeface="Times New Roman" charset="0"/>
              </a:rPr>
              <a:t>OCHUM</a:t>
            </a:r>
            <a:r>
              <a:rPr lang="en-US" sz="4800" dirty="0">
                <a:solidFill>
                  <a:schemeClr val="folHlink"/>
                </a:solidFill>
                <a:latin typeface="Times New Roman" charset="0"/>
              </a:rPr>
              <a:t> </a:t>
            </a:r>
            <a:r>
              <a:rPr lang="en-US" sz="4800" dirty="0" err="1">
                <a:solidFill>
                  <a:schemeClr val="folHlink"/>
                </a:solidFill>
                <a:latin typeface="Times New Roman" charset="0"/>
              </a:rPr>
              <a:t>licho</a:t>
            </a:r>
            <a:r>
              <a:rPr lang="en-US" sz="4000" dirty="0">
                <a:solidFill>
                  <a:schemeClr val="folHlink"/>
                </a:solidFill>
                <a:latin typeface="Times New Roman" charset="0"/>
              </a:rPr>
              <a:t> !</a:t>
            </a:r>
          </a:p>
        </p:txBody>
      </p:sp>
      <p:grpSp>
        <p:nvGrpSpPr>
          <p:cNvPr id="20491" name="Group 12"/>
          <p:cNvGrpSpPr>
            <a:grpSpLocks/>
          </p:cNvGrpSpPr>
          <p:nvPr/>
        </p:nvGrpSpPr>
        <p:grpSpPr bwMode="auto">
          <a:xfrm>
            <a:off x="7127875" y="304800"/>
            <a:ext cx="1470025" cy="1638300"/>
            <a:chOff x="4490" y="192"/>
            <a:chExt cx="926" cy="1032"/>
          </a:xfrm>
        </p:grpSpPr>
        <p:sp>
          <p:nvSpPr>
            <p:cNvPr id="662541" name="Rectangle 13"/>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62542" name="Oval 14"/>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62543" name="Rectangle 15"/>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62544" name="Rectangle 16"/>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62545" name="Oval 17"/>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62546" name="Rectangle 18"/>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0510" name="Rectangle 19"/>
            <p:cNvSpPr>
              <a:spLocks noChangeArrowheads="1"/>
            </p:cNvSpPr>
            <p:nvPr/>
          </p:nvSpPr>
          <p:spPr bwMode="auto">
            <a:xfrm>
              <a:off x="4978" y="356"/>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20511" name="Rectangle 20"/>
            <p:cNvSpPr>
              <a:spLocks noChangeArrowheads="1"/>
            </p:cNvSpPr>
            <p:nvPr/>
          </p:nvSpPr>
          <p:spPr bwMode="auto">
            <a:xfrm>
              <a:off x="4490" y="34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2049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6255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662551"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04</a:t>
            </a:r>
          </a:p>
        </p:txBody>
      </p:sp>
      <p:sp>
        <p:nvSpPr>
          <p:cNvPr id="662552" name="Text Box 24"/>
          <p:cNvSpPr txBox="1">
            <a:spLocks noChangeArrowheads="1"/>
          </p:cNvSpPr>
          <p:nvPr/>
        </p:nvSpPr>
        <p:spPr bwMode="auto">
          <a:xfrm>
            <a:off x="1716088" y="1198563"/>
            <a:ext cx="5386387" cy="7016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defRPr/>
            </a:pPr>
            <a:r>
              <a:rPr lang="en-US" sz="4000" dirty="0" err="1">
                <a:solidFill>
                  <a:schemeClr val="folHlink"/>
                </a:solidFill>
                <a:latin typeface="Times New Roman" charset="0"/>
                <a:ea typeface="+mn-ea"/>
                <a:cs typeface="+mn-cs"/>
              </a:rPr>
              <a:t>Echumpota</a:t>
            </a:r>
            <a:r>
              <a:rPr lang="en-US" sz="4000" dirty="0">
                <a:solidFill>
                  <a:schemeClr val="folHlink"/>
                </a:solidFill>
                <a:latin typeface="Times New Roman" charset="0"/>
                <a:ea typeface="+mn-ea"/>
                <a:cs typeface="+mn-cs"/>
              </a:rPr>
              <a:t> Ji:</a:t>
            </a:r>
          </a:p>
        </p:txBody>
      </p:sp>
      <p:sp>
        <p:nvSpPr>
          <p:cNvPr id="20496" name="Text Box 25"/>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662554" name="Rectangle 26"/>
          <p:cNvSpPr>
            <a:spLocks noChangeArrowheads="1"/>
          </p:cNvSpPr>
          <p:nvPr/>
        </p:nvSpPr>
        <p:spPr bwMode="auto">
          <a:xfrm>
            <a:off x="4141788" y="307975"/>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0498" name="Rectangle 27"/>
          <p:cNvSpPr>
            <a:spLocks noChangeArrowheads="1"/>
          </p:cNvSpPr>
          <p:nvPr/>
        </p:nvSpPr>
        <p:spPr bwMode="auto">
          <a:xfrm>
            <a:off x="3095625" y="944563"/>
            <a:ext cx="9429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99"/>
                </a:solidFill>
                <a:latin typeface="Helvetica" charset="0"/>
              </a:rPr>
              <a:t>         </a:t>
            </a:r>
          </a:p>
        </p:txBody>
      </p:sp>
      <p:sp>
        <p:nvSpPr>
          <p:cNvPr id="662556" name="Rectangle 28"/>
          <p:cNvSpPr>
            <a:spLocks noChangeArrowheads="1"/>
          </p:cNvSpPr>
          <p:nvPr/>
        </p:nvSpPr>
        <p:spPr bwMode="auto">
          <a:xfrm>
            <a:off x="4598988" y="1266825"/>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0500" name="Text Box 29"/>
          <p:cNvSpPr txBox="1">
            <a:spLocks noChangeArrowheads="1"/>
          </p:cNvSpPr>
          <p:nvPr/>
        </p:nvSpPr>
        <p:spPr bwMode="auto">
          <a:xfrm>
            <a:off x="503238" y="0"/>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solidFill>
                <a:srgbClr val="000099"/>
              </a:solidFill>
            </a:endParaRPr>
          </a:p>
        </p:txBody>
      </p:sp>
      <p:sp>
        <p:nvSpPr>
          <p:cNvPr id="20501" name="Text Box 30"/>
          <p:cNvSpPr txBox="1">
            <a:spLocks noChangeArrowheads="1"/>
          </p:cNvSpPr>
          <p:nvPr/>
        </p:nvSpPr>
        <p:spPr bwMode="auto">
          <a:xfrm>
            <a:off x="554038" y="6796088"/>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62559" name="Rectangle 31"/>
          <p:cNvSpPr>
            <a:spLocks noChangeArrowheads="1"/>
          </p:cNvSpPr>
          <p:nvPr/>
        </p:nvSpPr>
        <p:spPr bwMode="auto">
          <a:xfrm>
            <a:off x="8045450" y="6751638"/>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0503" name="Text Box 33"/>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2552"/>
                                        </p:tgtEl>
                                        <p:attrNameLst>
                                          <p:attrName>style.visibility</p:attrName>
                                        </p:attrNameLst>
                                      </p:cBhvr>
                                      <p:to>
                                        <p:strVal val="visible"/>
                                      </p:to>
                                    </p:set>
                                    <p:animEffect transition="in" filter="fade">
                                      <p:cBhvr>
                                        <p:cTn id="7" dur="1000"/>
                                        <p:tgtEl>
                                          <p:spTgt spid="6625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2539"/>
                                        </p:tgtEl>
                                        <p:attrNameLst>
                                          <p:attrName>style.visibility</p:attrName>
                                        </p:attrNameLst>
                                      </p:cBhvr>
                                      <p:to>
                                        <p:strVal val="visible"/>
                                      </p:to>
                                    </p:set>
                                    <p:animEffect transition="in" filter="fade">
                                      <p:cBhvr>
                                        <p:cTn id="12" dur="1000"/>
                                        <p:tgtEl>
                                          <p:spTgt spid="66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9" grpId="0" autoUpdateAnimBg="0"/>
      <p:bldP spid="662552"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mn-ea"/>
                <a:cs typeface="+mn-cs"/>
              </a:rPr>
              <a:t>                            </a:t>
            </a:r>
          </a:p>
        </p:txBody>
      </p:sp>
      <p:sp>
        <p:nvSpPr>
          <p:cNvPr id="217091" name="Rectangle 3"/>
          <p:cNvSpPr>
            <a:spLocks noChangeArrowheads="1"/>
          </p:cNvSpPr>
          <p:nvPr/>
        </p:nvSpPr>
        <p:spPr bwMode="auto">
          <a:xfrm>
            <a:off x="6183086" y="6003925"/>
            <a:ext cx="1917927"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lIns="90487" tIns="44450" rIns="90487" bIns="44450">
            <a:spAutoFit/>
          </a:bodyPr>
          <a:lstStyle/>
          <a:p>
            <a:pPr>
              <a:spcBef>
                <a:spcPct val="50000"/>
              </a:spcBef>
              <a:defRPr/>
            </a:pPr>
            <a:r>
              <a:rPr lang="en-US" sz="2000" dirty="0">
                <a:latin typeface="Times New Roman" charset="0"/>
                <a:ea typeface="+mn-ea"/>
                <a:cs typeface="+mn-cs"/>
              </a:rPr>
              <a:t>(</a:t>
            </a:r>
            <a:r>
              <a:rPr lang="en-US" sz="2000" dirty="0" err="1">
                <a:latin typeface="Times New Roman" charset="0"/>
                <a:ea typeface="+mn-ea"/>
                <a:cs typeface="+mn-cs"/>
              </a:rPr>
              <a:t>Lotha</a:t>
            </a:r>
            <a:r>
              <a:rPr lang="en-US" sz="2000" dirty="0">
                <a:latin typeface="Times New Roman" charset="0"/>
                <a:ea typeface="+mn-ea"/>
                <a:cs typeface="+mn-cs"/>
              </a:rPr>
              <a:t> Bible)</a:t>
            </a:r>
          </a:p>
        </p:txBody>
      </p:sp>
      <p:sp>
        <p:nvSpPr>
          <p:cNvPr id="217094" name="Text Box 6"/>
          <p:cNvSpPr txBox="1">
            <a:spLocks noChangeArrowheads="1"/>
          </p:cNvSpPr>
          <p:nvPr/>
        </p:nvSpPr>
        <p:spPr bwMode="auto">
          <a:xfrm>
            <a:off x="1244600" y="1625374"/>
            <a:ext cx="7251700" cy="440120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4400" baseline="30000" dirty="0">
                <a:latin typeface="Times New Roman" charset="0"/>
                <a:ea typeface="+mn-ea"/>
                <a:cs typeface="+mn-cs"/>
              </a:rPr>
              <a:t>32 </a:t>
            </a:r>
            <a:r>
              <a:rPr lang="en-US" sz="4000" dirty="0" err="1">
                <a:latin typeface="Times New Roman" charset="0"/>
                <a:ea typeface="+mn-ea"/>
                <a:cs typeface="+mn-cs"/>
              </a:rPr>
              <a:t>Hoji</a:t>
            </a:r>
            <a:r>
              <a:rPr lang="en-US" sz="4000" dirty="0">
                <a:latin typeface="Times New Roman" charset="0"/>
                <a:ea typeface="+mn-ea"/>
                <a:cs typeface="+mn-cs"/>
              </a:rPr>
              <a:t> jo ana </a:t>
            </a:r>
            <a:r>
              <a:rPr lang="en-US" sz="4000" dirty="0" err="1">
                <a:latin typeface="Times New Roman" charset="0"/>
                <a:ea typeface="+mn-ea"/>
                <a:cs typeface="+mn-cs"/>
              </a:rPr>
              <a:t>Ejip</a:t>
            </a:r>
            <a:r>
              <a:rPr lang="en-US" sz="4000" dirty="0">
                <a:latin typeface="Times New Roman" charset="0"/>
                <a:ea typeface="+mn-ea"/>
                <a:cs typeface="+mn-cs"/>
              </a:rPr>
              <a:t> </a:t>
            </a:r>
            <a:r>
              <a:rPr lang="en-US" sz="4000" dirty="0" err="1">
                <a:latin typeface="Times New Roman" charset="0"/>
                <a:ea typeface="+mn-ea"/>
                <a:cs typeface="+mn-cs"/>
              </a:rPr>
              <a:t>metae</a:t>
            </a:r>
            <a:r>
              <a:rPr lang="en-US" sz="4000" dirty="0">
                <a:latin typeface="Times New Roman" charset="0"/>
                <a:ea typeface="+mn-ea"/>
                <a:cs typeface="+mn-cs"/>
              </a:rPr>
              <a:t> </a:t>
            </a:r>
            <a:r>
              <a:rPr lang="en-US" sz="4000" dirty="0" err="1">
                <a:latin typeface="Times New Roman" charset="0"/>
                <a:ea typeface="+mn-ea"/>
                <a:cs typeface="+mn-cs"/>
              </a:rPr>
              <a:t>na</a:t>
            </a:r>
            <a:r>
              <a:rPr lang="en-US" sz="4000" dirty="0">
                <a:latin typeface="Times New Roman" charset="0"/>
                <a:ea typeface="+mn-ea"/>
                <a:cs typeface="+mn-cs"/>
              </a:rPr>
              <a:t> </a:t>
            </a:r>
            <a:r>
              <a:rPr lang="en-US" sz="4000" dirty="0" err="1">
                <a:latin typeface="Times New Roman" charset="0"/>
                <a:ea typeface="+mn-ea"/>
                <a:cs typeface="+mn-cs"/>
              </a:rPr>
              <a:t>okhena</a:t>
            </a:r>
            <a:r>
              <a:rPr lang="en-US" sz="4000" dirty="0">
                <a:latin typeface="Times New Roman" charset="0"/>
                <a:ea typeface="+mn-ea"/>
                <a:cs typeface="+mn-cs"/>
              </a:rPr>
              <a:t> </a:t>
            </a:r>
            <a:r>
              <a:rPr lang="en-US" sz="4000" dirty="0" err="1">
                <a:latin typeface="Times New Roman" charset="0"/>
                <a:ea typeface="+mn-ea"/>
                <a:cs typeface="+mn-cs"/>
              </a:rPr>
              <a:t>onte</a:t>
            </a:r>
            <a:r>
              <a:rPr lang="en-US" sz="4000" dirty="0">
                <a:latin typeface="Times New Roman" charset="0"/>
                <a:ea typeface="+mn-ea"/>
                <a:cs typeface="+mn-cs"/>
              </a:rPr>
              <a:t> </a:t>
            </a:r>
            <a:r>
              <a:rPr lang="en-US" sz="4000" dirty="0" err="1">
                <a:latin typeface="Times New Roman" charset="0"/>
                <a:ea typeface="+mn-ea"/>
                <a:cs typeface="+mn-cs"/>
              </a:rPr>
              <a:t>erüsi</a:t>
            </a:r>
            <a:r>
              <a:rPr lang="en-US" sz="4000" dirty="0">
                <a:latin typeface="Times New Roman" charset="0"/>
                <a:ea typeface="+mn-ea"/>
                <a:cs typeface="+mn-cs"/>
              </a:rPr>
              <a:t> </a:t>
            </a:r>
            <a:r>
              <a:rPr lang="en-US" sz="4000" dirty="0" err="1">
                <a:latin typeface="Times New Roman" charset="0"/>
                <a:ea typeface="+mn-ea"/>
                <a:cs typeface="+mn-cs"/>
              </a:rPr>
              <a:t>chiyiathüng</a:t>
            </a:r>
            <a:r>
              <a:rPr lang="en-US" sz="4000" dirty="0">
                <a:latin typeface="Times New Roman" charset="0"/>
                <a:ea typeface="+mn-ea"/>
                <a:cs typeface="+mn-cs"/>
              </a:rPr>
              <a:t> </a:t>
            </a:r>
            <a:r>
              <a:rPr lang="en-US" sz="4000" dirty="0" err="1">
                <a:latin typeface="Times New Roman" charset="0"/>
                <a:ea typeface="+mn-ea"/>
                <a:cs typeface="+mn-cs"/>
              </a:rPr>
              <a:t>onte</a:t>
            </a:r>
            <a:r>
              <a:rPr lang="en-US" sz="4000" dirty="0">
                <a:latin typeface="Times New Roman" charset="0"/>
                <a:ea typeface="+mn-ea"/>
                <a:cs typeface="+mn-cs"/>
              </a:rPr>
              <a:t> </a:t>
            </a:r>
            <a:r>
              <a:rPr lang="en-US" sz="4000" dirty="0" err="1">
                <a:latin typeface="Times New Roman" charset="0"/>
                <a:ea typeface="+mn-ea"/>
                <a:cs typeface="+mn-cs"/>
              </a:rPr>
              <a:t>pyimtsü</a:t>
            </a:r>
            <a:r>
              <a:rPr lang="en-US" sz="4000" dirty="0">
                <a:latin typeface="Times New Roman" charset="0"/>
                <a:ea typeface="+mn-ea"/>
                <a:cs typeface="+mn-cs"/>
              </a:rPr>
              <a:t> </a:t>
            </a:r>
            <a:r>
              <a:rPr lang="en-US" sz="4000" dirty="0" err="1">
                <a:latin typeface="Times New Roman" charset="0"/>
                <a:ea typeface="+mn-ea"/>
                <a:cs typeface="+mn-cs"/>
              </a:rPr>
              <a:t>motsüi</a:t>
            </a:r>
            <a:r>
              <a:rPr lang="en-US" sz="4000" dirty="0">
                <a:latin typeface="Times New Roman" charset="0"/>
                <a:ea typeface="+mn-ea"/>
                <a:cs typeface="+mn-cs"/>
              </a:rPr>
              <a:t> jiang </a:t>
            </a:r>
            <a:r>
              <a:rPr lang="en-US" sz="4000" dirty="0" err="1">
                <a:latin typeface="Times New Roman" charset="0"/>
                <a:ea typeface="+mn-ea"/>
                <a:cs typeface="+mn-cs"/>
              </a:rPr>
              <a:t>thüngi</a:t>
            </a:r>
            <a:r>
              <a:rPr lang="en-US" sz="4000" dirty="0">
                <a:latin typeface="Times New Roman" charset="0"/>
                <a:ea typeface="+mn-ea"/>
                <a:cs typeface="+mn-cs"/>
              </a:rPr>
              <a:t> </a:t>
            </a:r>
            <a:r>
              <a:rPr lang="en-US" sz="4000" dirty="0" err="1">
                <a:latin typeface="Times New Roman" charset="0"/>
                <a:ea typeface="+mn-ea"/>
                <a:cs typeface="+mn-cs"/>
              </a:rPr>
              <a:t>ntsatao</a:t>
            </a:r>
            <a:r>
              <a:rPr lang="en-US" sz="4000" dirty="0">
                <a:latin typeface="Times New Roman" charset="0"/>
                <a:ea typeface="+mn-ea"/>
                <a:cs typeface="+mn-cs"/>
              </a:rPr>
              <a:t> </a:t>
            </a:r>
            <a:r>
              <a:rPr lang="en-US" sz="4000" dirty="0" err="1">
                <a:latin typeface="Times New Roman" charset="0"/>
                <a:ea typeface="+mn-ea"/>
                <a:cs typeface="+mn-cs"/>
              </a:rPr>
              <a:t>ehen</a:t>
            </a:r>
            <a:r>
              <a:rPr lang="en-US" sz="4000" dirty="0">
                <a:latin typeface="Times New Roman" charset="0"/>
                <a:ea typeface="+mn-ea"/>
                <a:cs typeface="+mn-cs"/>
              </a:rPr>
              <a:t> ji </a:t>
            </a:r>
            <a:r>
              <a:rPr lang="en-US" sz="4000" dirty="0" err="1">
                <a:latin typeface="Times New Roman" charset="0"/>
                <a:ea typeface="+mn-ea"/>
                <a:cs typeface="+mn-cs"/>
              </a:rPr>
              <a:t>esüa</a:t>
            </a:r>
            <a:r>
              <a:rPr lang="en-US" sz="4000" dirty="0">
                <a:latin typeface="Times New Roman" charset="0"/>
                <a:ea typeface="+mn-ea"/>
                <a:cs typeface="+mn-cs"/>
              </a:rPr>
              <a:t> </a:t>
            </a:r>
            <a:r>
              <a:rPr lang="en-US" sz="4000" dirty="0" err="1">
                <a:latin typeface="Times New Roman" charset="0"/>
                <a:ea typeface="+mn-ea"/>
                <a:cs typeface="+mn-cs"/>
              </a:rPr>
              <a:t>tüv</a:t>
            </a:r>
            <a:r>
              <a:rPr lang="en-US" sz="4000" dirty="0">
                <a:latin typeface="Times New Roman" charset="0"/>
                <a:ea typeface="+mn-ea"/>
                <a:cs typeface="+mn-cs"/>
              </a:rPr>
              <a:t> </a:t>
            </a:r>
            <a:r>
              <a:rPr lang="en-US" sz="4000" dirty="0" err="1">
                <a:latin typeface="Times New Roman" charset="0"/>
                <a:ea typeface="+mn-ea"/>
                <a:cs typeface="+mn-cs"/>
              </a:rPr>
              <a:t>mek</a:t>
            </a:r>
            <a:r>
              <a:rPr lang="en-US" sz="4000" dirty="0">
                <a:latin typeface="Times New Roman" charset="0"/>
                <a:ea typeface="+mn-ea"/>
                <a:cs typeface="+mn-cs"/>
              </a:rPr>
              <a:t>. A ji </a:t>
            </a:r>
            <a:r>
              <a:rPr lang="en-US" sz="4000" dirty="0" err="1">
                <a:latin typeface="Times New Roman" charset="0"/>
                <a:ea typeface="+mn-ea"/>
                <a:cs typeface="+mn-cs"/>
              </a:rPr>
              <a:t>onte</a:t>
            </a:r>
            <a:r>
              <a:rPr lang="en-US" sz="4000" dirty="0">
                <a:latin typeface="Times New Roman" charset="0"/>
                <a:ea typeface="+mn-ea"/>
                <a:cs typeface="+mn-cs"/>
              </a:rPr>
              <a:t> </a:t>
            </a:r>
            <a:r>
              <a:rPr lang="en-US" sz="4000" dirty="0" err="1">
                <a:latin typeface="Times New Roman" charset="0"/>
                <a:ea typeface="+mn-ea"/>
                <a:cs typeface="+mn-cs"/>
              </a:rPr>
              <a:t>tsoerapvüi</a:t>
            </a:r>
            <a:r>
              <a:rPr lang="en-US" sz="4000" dirty="0">
                <a:latin typeface="Times New Roman" charset="0"/>
                <a:ea typeface="+mn-ea"/>
                <a:cs typeface="+mn-cs"/>
              </a:rPr>
              <a:t> </a:t>
            </a:r>
            <a:r>
              <a:rPr lang="en-US" sz="4000" dirty="0" err="1">
                <a:latin typeface="Times New Roman" charset="0"/>
                <a:ea typeface="+mn-ea"/>
                <a:cs typeface="+mn-cs"/>
              </a:rPr>
              <a:t>esüa</a:t>
            </a:r>
            <a:r>
              <a:rPr lang="en-US" sz="4000" dirty="0">
                <a:latin typeface="Times New Roman" charset="0"/>
                <a:ea typeface="+mn-ea"/>
                <a:cs typeface="+mn-cs"/>
              </a:rPr>
              <a:t> </a:t>
            </a:r>
            <a:r>
              <a:rPr lang="en-US" sz="4000" dirty="0" err="1">
                <a:latin typeface="Times New Roman" charset="0"/>
                <a:ea typeface="+mn-ea"/>
                <a:cs typeface="+mn-cs"/>
              </a:rPr>
              <a:t>tssocho</a:t>
            </a:r>
            <a:r>
              <a:rPr lang="en-US" sz="4000" dirty="0">
                <a:latin typeface="Times New Roman" charset="0"/>
                <a:ea typeface="+mn-ea"/>
                <a:cs typeface="+mn-cs"/>
              </a:rPr>
              <a:t> </a:t>
            </a:r>
            <a:r>
              <a:rPr lang="en-US" sz="4000" dirty="0" err="1">
                <a:latin typeface="Times New Roman" charset="0"/>
                <a:ea typeface="+mn-ea"/>
                <a:cs typeface="+mn-cs"/>
              </a:rPr>
              <a:t>khatola</a:t>
            </a:r>
            <a:r>
              <a:rPr lang="en-US" sz="4000" dirty="0">
                <a:latin typeface="Times New Roman" charset="0"/>
                <a:ea typeface="+mn-ea"/>
                <a:cs typeface="+mn-cs"/>
              </a:rPr>
              <a:t>, </a:t>
            </a:r>
            <a:r>
              <a:rPr lang="en-US" sz="4000" dirty="0" err="1">
                <a:latin typeface="Times New Roman" charset="0"/>
                <a:ea typeface="+mn-ea"/>
                <a:cs typeface="+mn-cs"/>
              </a:rPr>
              <a:t>ontena</a:t>
            </a:r>
            <a:r>
              <a:rPr lang="en-US" sz="4000" dirty="0">
                <a:latin typeface="Times New Roman" charset="0"/>
                <a:ea typeface="+mn-ea"/>
                <a:cs typeface="+mn-cs"/>
              </a:rPr>
              <a:t> </a:t>
            </a:r>
            <a:r>
              <a:rPr lang="en-US" sz="4000" dirty="0" err="1">
                <a:latin typeface="Times New Roman" charset="0"/>
                <a:ea typeface="+mn-ea"/>
                <a:cs typeface="+mn-cs"/>
              </a:rPr>
              <a:t>ntsatao</a:t>
            </a:r>
            <a:r>
              <a:rPr lang="en-US" sz="4000" dirty="0">
                <a:latin typeface="Times New Roman" charset="0"/>
                <a:ea typeface="+mn-ea"/>
                <a:cs typeface="+mn-cs"/>
              </a:rPr>
              <a:t> ji n </a:t>
            </a:r>
            <a:r>
              <a:rPr lang="en-US" sz="4000" dirty="0" err="1">
                <a:latin typeface="Times New Roman" charset="0"/>
                <a:ea typeface="+mn-ea"/>
                <a:cs typeface="+mn-cs"/>
              </a:rPr>
              <a:t>vacho</a:t>
            </a:r>
            <a:r>
              <a:rPr lang="en-US" sz="4000" dirty="0">
                <a:latin typeface="Times New Roman" charset="0"/>
                <a:ea typeface="+mn-ea"/>
                <a:cs typeface="+mn-cs"/>
              </a:rPr>
              <a:t>.</a:t>
            </a:r>
            <a:endParaRPr lang="en-US" sz="4800" dirty="0">
              <a:latin typeface="Times New Roman" charset="0"/>
              <a:ea typeface="+mn-ea"/>
              <a:cs typeface="+mn-cs"/>
            </a:endParaRPr>
          </a:p>
        </p:txBody>
      </p:sp>
      <p:sp>
        <p:nvSpPr>
          <p:cNvPr id="217095" name="Rectangle 7"/>
          <p:cNvSpPr>
            <a:spLocks noChangeArrowheads="1"/>
          </p:cNvSpPr>
          <p:nvPr/>
        </p:nvSpPr>
        <p:spPr bwMode="auto">
          <a:xfrm>
            <a:off x="1300163" y="277813"/>
            <a:ext cx="6580187" cy="107465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dirty="0">
                <a:latin typeface="Times New Roman" charset="0"/>
              </a:rPr>
              <a:t>Jeremiah 31</a:t>
            </a:r>
          </a:p>
          <a:p>
            <a:pPr algn="ctr">
              <a:defRPr/>
            </a:pPr>
            <a:r>
              <a:rPr lang="en-US" sz="3200" dirty="0">
                <a:solidFill>
                  <a:schemeClr val="folHlink"/>
                </a:solidFill>
                <a:latin typeface="Times New Roman" charset="0"/>
              </a:rPr>
              <a:t>NTSATA ETHAN JI</a:t>
            </a:r>
            <a:endParaRPr lang="en-US" sz="3200" dirty="0">
              <a:solidFill>
                <a:schemeClr val="tx2"/>
              </a:solidFill>
              <a:latin typeface="Times New Roman" charset="0"/>
            </a:endParaRPr>
          </a:p>
        </p:txBody>
      </p:sp>
      <p:sp>
        <p:nvSpPr>
          <p:cNvPr id="112645" name="Text Box 10"/>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12646" name="Text Box 12"/>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12647" name="Text Box 1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7102" name="Rectangle 1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17105"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49</a:t>
            </a: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mn-ea"/>
                <a:cs typeface="+mn-cs"/>
              </a:rPr>
              <a:t>                            </a:t>
            </a:r>
          </a:p>
        </p:txBody>
      </p:sp>
      <p:sp>
        <p:nvSpPr>
          <p:cNvPr id="219141" name="Rectangle 5"/>
          <p:cNvSpPr>
            <a:spLocks noChangeArrowheads="1"/>
          </p:cNvSpPr>
          <p:nvPr/>
        </p:nvSpPr>
        <p:spPr bwMode="auto">
          <a:xfrm>
            <a:off x="1300163" y="277813"/>
            <a:ext cx="6580187" cy="107465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dirty="0">
                <a:latin typeface="Times New Roman" charset="0"/>
              </a:rPr>
              <a:t>Jeremiah 31</a:t>
            </a:r>
          </a:p>
          <a:p>
            <a:pPr algn="ctr">
              <a:defRPr/>
            </a:pPr>
            <a:r>
              <a:rPr lang="en-US" sz="3200" dirty="0">
                <a:solidFill>
                  <a:schemeClr val="folHlink"/>
                </a:solidFill>
                <a:latin typeface="Times New Roman" charset="0"/>
              </a:rPr>
              <a:t>NTSATA ETHAN JI</a:t>
            </a:r>
            <a:endParaRPr lang="en-US" sz="3200" dirty="0">
              <a:solidFill>
                <a:schemeClr val="tx2"/>
              </a:solidFill>
              <a:latin typeface="Times New Roman" charset="0"/>
            </a:endParaRPr>
          </a:p>
        </p:txBody>
      </p:sp>
      <p:sp>
        <p:nvSpPr>
          <p:cNvPr id="219143" name="Text Box 7"/>
          <p:cNvSpPr txBox="1">
            <a:spLocks noChangeArrowheads="1"/>
          </p:cNvSpPr>
          <p:nvPr/>
        </p:nvSpPr>
        <p:spPr bwMode="auto">
          <a:xfrm>
            <a:off x="762000" y="1587500"/>
            <a:ext cx="7861300" cy="19208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baseline="30000" dirty="0">
                <a:latin typeface="Times New Roman" charset="0"/>
                <a:ea typeface="+mn-ea"/>
                <a:cs typeface="+mn-cs"/>
              </a:rPr>
              <a:t>33</a:t>
            </a:r>
            <a:r>
              <a:rPr lang="en-US" sz="4000" dirty="0">
                <a:latin typeface="Times New Roman" charset="0"/>
                <a:ea typeface="+mn-ea"/>
                <a:cs typeface="+mn-cs"/>
              </a:rPr>
              <a:t> "Ana Israel </a:t>
            </a:r>
            <a:r>
              <a:rPr lang="en-US" sz="4000" dirty="0" err="1">
                <a:latin typeface="Times New Roman" charset="0"/>
                <a:ea typeface="+mn-ea"/>
                <a:cs typeface="+mn-cs"/>
              </a:rPr>
              <a:t>thüngi</a:t>
            </a:r>
            <a:r>
              <a:rPr lang="en-US" sz="4000" dirty="0">
                <a:latin typeface="Times New Roman" charset="0"/>
                <a:ea typeface="+mn-ea"/>
                <a:cs typeface="+mn-cs"/>
              </a:rPr>
              <a:t> </a:t>
            </a:r>
            <a:r>
              <a:rPr lang="en-US" sz="4000" dirty="0" err="1">
                <a:latin typeface="Times New Roman" charset="0"/>
                <a:ea typeface="+mn-ea"/>
                <a:cs typeface="+mn-cs"/>
              </a:rPr>
              <a:t>ntsata</a:t>
            </a:r>
            <a:r>
              <a:rPr lang="en-US" sz="4000" dirty="0">
                <a:latin typeface="Times New Roman" charset="0"/>
                <a:ea typeface="+mn-ea"/>
                <a:cs typeface="+mn-cs"/>
              </a:rPr>
              <a:t> </a:t>
            </a:r>
            <a:r>
              <a:rPr lang="en-US" sz="4000" dirty="0" err="1">
                <a:latin typeface="Times New Roman" charset="0"/>
                <a:ea typeface="+mn-ea"/>
                <a:cs typeface="+mn-cs"/>
              </a:rPr>
              <a:t>ethan</a:t>
            </a:r>
            <a:r>
              <a:rPr lang="en-US" sz="4000" dirty="0">
                <a:latin typeface="Times New Roman" charset="0"/>
                <a:ea typeface="+mn-ea"/>
                <a:cs typeface="+mn-cs"/>
              </a:rPr>
              <a:t> </a:t>
            </a:r>
            <a:r>
              <a:rPr lang="en-US" sz="4000" dirty="0" err="1">
                <a:latin typeface="Times New Roman" charset="0"/>
                <a:ea typeface="+mn-ea"/>
                <a:cs typeface="+mn-cs"/>
              </a:rPr>
              <a:t>vav</a:t>
            </a:r>
            <a:r>
              <a:rPr lang="en-US" sz="4000" dirty="0">
                <a:latin typeface="Times New Roman" charset="0"/>
                <a:ea typeface="+mn-ea"/>
                <a:cs typeface="+mn-cs"/>
              </a:rPr>
              <a:t> </a:t>
            </a:r>
            <a:r>
              <a:rPr lang="en-US" sz="4000" dirty="0" err="1">
                <a:latin typeface="Times New Roman" charset="0"/>
                <a:ea typeface="+mn-ea"/>
                <a:cs typeface="+mn-cs"/>
              </a:rPr>
              <a:t>sa</a:t>
            </a:r>
            <a:r>
              <a:rPr lang="en-US" sz="4000" dirty="0">
                <a:latin typeface="Times New Roman" charset="0"/>
                <a:ea typeface="+mn-ea"/>
                <a:cs typeface="+mn-cs"/>
              </a:rPr>
              <a:t> </a:t>
            </a:r>
            <a:r>
              <a:rPr lang="en-US" sz="4000" dirty="0" err="1">
                <a:latin typeface="Times New Roman" charset="0"/>
                <a:ea typeface="+mn-ea"/>
                <a:cs typeface="+mn-cs"/>
              </a:rPr>
              <a:t>evamo</a:t>
            </a:r>
            <a:r>
              <a:rPr lang="en-US" sz="4000" dirty="0">
                <a:latin typeface="Times New Roman" charset="0"/>
                <a:ea typeface="+mn-ea"/>
                <a:cs typeface="+mn-cs"/>
              </a:rPr>
              <a:t> </a:t>
            </a:r>
            <a:r>
              <a:rPr lang="en-US" sz="4000" dirty="0" err="1">
                <a:latin typeface="Times New Roman" charset="0"/>
                <a:ea typeface="+mn-ea"/>
                <a:cs typeface="+mn-cs"/>
              </a:rPr>
              <a:t>jijo</a:t>
            </a:r>
            <a:r>
              <a:rPr lang="en-US" sz="4000" dirty="0">
                <a:latin typeface="Times New Roman" charset="0"/>
                <a:ea typeface="+mn-ea"/>
                <a:cs typeface="+mn-cs"/>
              </a:rPr>
              <a:t> </a:t>
            </a:r>
            <a:r>
              <a:rPr lang="en-US" sz="4000" dirty="0" err="1">
                <a:latin typeface="Times New Roman" charset="0"/>
                <a:ea typeface="+mn-ea"/>
                <a:cs typeface="+mn-cs"/>
              </a:rPr>
              <a:t>shi</a:t>
            </a:r>
            <a:r>
              <a:rPr lang="en-US" sz="4000" dirty="0">
                <a:latin typeface="Times New Roman" charset="0"/>
                <a:ea typeface="+mn-ea"/>
                <a:cs typeface="+mn-cs"/>
              </a:rPr>
              <a:t> </a:t>
            </a:r>
            <a:r>
              <a:rPr lang="en-US" sz="4000" dirty="0" err="1">
                <a:latin typeface="Times New Roman" charset="0"/>
                <a:ea typeface="+mn-ea"/>
                <a:cs typeface="+mn-cs"/>
              </a:rPr>
              <a:t>esüa</a:t>
            </a:r>
            <a:r>
              <a:rPr lang="en-US" sz="4000" dirty="0">
                <a:latin typeface="Times New Roman" charset="0"/>
                <a:ea typeface="+mn-ea"/>
                <a:cs typeface="+mn-cs"/>
              </a:rPr>
              <a:t> </a:t>
            </a:r>
            <a:r>
              <a:rPr lang="en-US" sz="4000" dirty="0" err="1">
                <a:latin typeface="Times New Roman" charset="0"/>
                <a:ea typeface="+mn-ea"/>
                <a:cs typeface="+mn-cs"/>
              </a:rPr>
              <a:t>tssov</a:t>
            </a:r>
            <a:r>
              <a:rPr lang="en-US" sz="4000" dirty="0">
                <a:latin typeface="Times New Roman" charset="0"/>
                <a:ea typeface="+mn-ea"/>
                <a:cs typeface="+mn-cs"/>
              </a:rPr>
              <a:t>," </a:t>
            </a:r>
            <a:r>
              <a:rPr lang="en-US" sz="4000" dirty="0" err="1">
                <a:latin typeface="Times New Roman" charset="0"/>
                <a:ea typeface="+mn-ea"/>
                <a:cs typeface="+mn-cs"/>
              </a:rPr>
              <a:t>Opvui</a:t>
            </a:r>
            <a:r>
              <a:rPr lang="en-US" sz="4000" dirty="0">
                <a:latin typeface="Times New Roman" charset="0"/>
                <a:ea typeface="+mn-ea"/>
                <a:cs typeface="+mn-cs"/>
              </a:rPr>
              <a:t> </a:t>
            </a:r>
            <a:r>
              <a:rPr lang="en-US" sz="4000" dirty="0" err="1">
                <a:latin typeface="Times New Roman" charset="0"/>
                <a:ea typeface="+mn-ea"/>
                <a:cs typeface="+mn-cs"/>
              </a:rPr>
              <a:t>na</a:t>
            </a:r>
            <a:r>
              <a:rPr lang="en-US" sz="4000" dirty="0">
                <a:latin typeface="Times New Roman" charset="0"/>
                <a:ea typeface="+mn-ea"/>
                <a:cs typeface="+mn-cs"/>
              </a:rPr>
              <a:t> </a:t>
            </a:r>
            <a:r>
              <a:rPr lang="en-US" sz="4000" dirty="0" err="1">
                <a:latin typeface="Times New Roman" charset="0"/>
                <a:ea typeface="+mn-ea"/>
                <a:cs typeface="+mn-cs"/>
              </a:rPr>
              <a:t>phyola</a:t>
            </a:r>
            <a:r>
              <a:rPr lang="en-US" sz="4000" dirty="0">
                <a:latin typeface="Times New Roman" charset="0"/>
                <a:ea typeface="+mn-ea"/>
                <a:cs typeface="+mn-cs"/>
              </a:rPr>
              <a:t>.</a:t>
            </a:r>
            <a:r>
              <a:rPr lang="en-US" sz="4000" dirty="0">
                <a:solidFill>
                  <a:schemeClr val="folHlink"/>
                </a:solidFill>
                <a:latin typeface="Times New Roman" charset="0"/>
                <a:ea typeface="+mn-ea"/>
                <a:cs typeface="+mn-cs"/>
              </a:rPr>
              <a:t> </a:t>
            </a:r>
          </a:p>
        </p:txBody>
      </p:sp>
      <p:sp>
        <p:nvSpPr>
          <p:cNvPr id="114693" name="Text Box 11"/>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14694" name="Text Box 13"/>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14695" name="Text Box 1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9151" name="Rectangle 1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19154"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50</a:t>
            </a:r>
          </a:p>
        </p:txBody>
      </p:sp>
      <p:sp>
        <p:nvSpPr>
          <p:cNvPr id="219156" name="Text Box 20"/>
          <p:cNvSpPr txBox="1">
            <a:spLocks noChangeArrowheads="1"/>
          </p:cNvSpPr>
          <p:nvPr/>
        </p:nvSpPr>
        <p:spPr bwMode="auto">
          <a:xfrm>
            <a:off x="794430" y="3447596"/>
            <a:ext cx="7861300" cy="2554545"/>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000" dirty="0">
                <a:solidFill>
                  <a:srgbClr val="FFFF00"/>
                </a:solidFill>
                <a:effectLst>
                  <a:outerShdw blurRad="50800" dist="76200" dir="2700000" algn="tl" rotWithShape="0">
                    <a:srgbClr val="000000"/>
                  </a:outerShdw>
                </a:effectLst>
                <a:latin typeface="Times New Roman" charset="0"/>
              </a:rPr>
              <a:t>"</a:t>
            </a:r>
            <a:r>
              <a:rPr lang="en-US" sz="4000" dirty="0">
                <a:solidFill>
                  <a:srgbClr val="FFFF00"/>
                </a:solidFill>
                <a:effectLst>
                  <a:outerShdw blurRad="50800" dist="76200" dir="2700000" algn="tl" rotWithShape="0">
                    <a:srgbClr val="000000"/>
                  </a:outerShdw>
                </a:effectLst>
                <a:latin typeface="Times New Roman" charset="0"/>
              </a:rPr>
              <a:t>Ana a </a:t>
            </a:r>
            <a:r>
              <a:rPr lang="en-US" sz="4000" dirty="0" err="1">
                <a:solidFill>
                  <a:srgbClr val="FFFF00"/>
                </a:solidFill>
                <a:effectLst>
                  <a:outerShdw blurRad="50800" dist="76200" dir="2700000" algn="tl" rotWithShape="0">
                    <a:srgbClr val="000000"/>
                  </a:outerShdw>
                </a:effectLst>
                <a:latin typeface="Times New Roman" charset="0"/>
              </a:rPr>
              <a:t>shikhfü</a:t>
            </a:r>
            <a:r>
              <a:rPr lang="en-US" sz="4000" dirty="0">
                <a:solidFill>
                  <a:srgbClr val="FFFF00"/>
                </a:solidFill>
                <a:effectLst>
                  <a:outerShdw blurRad="50800" dist="76200" dir="2700000" algn="tl" rotWithShape="0">
                    <a:srgbClr val="000000"/>
                  </a:outerShdw>
                </a:effectLst>
                <a:latin typeface="Times New Roman" charset="0"/>
              </a:rPr>
              <a:t> ji </a:t>
            </a:r>
            <a:r>
              <a:rPr lang="en-US" sz="4000" dirty="0" err="1">
                <a:solidFill>
                  <a:srgbClr val="FFFF00"/>
                </a:solidFill>
                <a:effectLst>
                  <a:outerShdw blurRad="50800" dist="76200" dir="2700000" algn="tl" rotWithShape="0">
                    <a:srgbClr val="000000"/>
                  </a:outerShdw>
                </a:effectLst>
                <a:latin typeface="Times New Roman" charset="0"/>
              </a:rPr>
              <a:t>onte</a:t>
            </a:r>
            <a:r>
              <a:rPr lang="en-US" sz="4000" dirty="0">
                <a:solidFill>
                  <a:srgbClr val="FFFF00"/>
                </a:solidFill>
                <a:effectLst>
                  <a:outerShdw blurRad="50800" dist="76200" dir="2700000" algn="tl" rotWithShape="0">
                    <a:srgbClr val="000000"/>
                  </a:outerShdw>
                </a:effectLst>
                <a:latin typeface="Times New Roman" charset="0"/>
              </a:rPr>
              <a:t> </a:t>
            </a:r>
            <a:r>
              <a:rPr lang="en-US" sz="4000" dirty="0" err="1">
                <a:solidFill>
                  <a:srgbClr val="FFFF00"/>
                </a:solidFill>
                <a:effectLst>
                  <a:outerShdw blurRad="50800" dist="76200" dir="2700000" algn="tl" rotWithShape="0">
                    <a:srgbClr val="000000"/>
                  </a:outerShdw>
                </a:effectLst>
                <a:latin typeface="Times New Roman" charset="0"/>
              </a:rPr>
              <a:t>yulo</a:t>
            </a:r>
            <a:r>
              <a:rPr lang="en-US" sz="4000" dirty="0">
                <a:solidFill>
                  <a:srgbClr val="FFFF00"/>
                </a:solidFill>
                <a:effectLst>
                  <a:outerShdw blurRad="50800" dist="76200" dir="2700000" algn="tl" rotWithShape="0">
                    <a:srgbClr val="000000"/>
                  </a:outerShdw>
                </a:effectLst>
                <a:latin typeface="Times New Roman" charset="0"/>
              </a:rPr>
              <a:t> </a:t>
            </a:r>
            <a:r>
              <a:rPr lang="en-US" sz="4000" dirty="0" err="1">
                <a:solidFill>
                  <a:srgbClr val="FFFF00"/>
                </a:solidFill>
                <a:effectLst>
                  <a:outerShdw blurRad="50800" dist="76200" dir="2700000" algn="tl" rotWithShape="0">
                    <a:srgbClr val="000000"/>
                  </a:outerShdw>
                </a:effectLst>
                <a:latin typeface="Times New Roman" charset="0"/>
              </a:rPr>
              <a:t>lithoku</a:t>
            </a:r>
            <a:r>
              <a:rPr lang="en-US" sz="4000" dirty="0">
                <a:solidFill>
                  <a:srgbClr val="FFFF00"/>
                </a:solidFill>
                <a:effectLst>
                  <a:outerShdw blurRad="50800" dist="76200" dir="2700000" algn="tl" rotWithShape="0">
                    <a:srgbClr val="000000"/>
                  </a:outerShdw>
                </a:effectLst>
                <a:latin typeface="Times New Roman" charset="0"/>
              </a:rPr>
              <a:t> </a:t>
            </a:r>
            <a:r>
              <a:rPr lang="en-US" sz="4000" dirty="0" err="1">
                <a:solidFill>
                  <a:srgbClr val="FFFF00"/>
                </a:solidFill>
                <a:effectLst>
                  <a:outerShdw blurRad="50800" dist="76200" dir="2700000" algn="tl" rotWithShape="0">
                    <a:srgbClr val="000000"/>
                  </a:outerShdw>
                </a:effectLst>
                <a:latin typeface="Times New Roman" charset="0"/>
              </a:rPr>
              <a:t>osi</a:t>
            </a:r>
            <a:r>
              <a:rPr lang="en-US" sz="4000" dirty="0">
                <a:solidFill>
                  <a:srgbClr val="FFFF00"/>
                </a:solidFill>
                <a:effectLst>
                  <a:outerShdw blurRad="50800" dist="76200" dir="2700000" algn="tl" rotWithShape="0">
                    <a:srgbClr val="000000"/>
                  </a:outerShdw>
                </a:effectLst>
                <a:latin typeface="Times New Roman" charset="0"/>
              </a:rPr>
              <a:t> </a:t>
            </a:r>
            <a:r>
              <a:rPr lang="en-US" sz="4000" dirty="0" err="1">
                <a:solidFill>
                  <a:srgbClr val="FFFF00"/>
                </a:solidFill>
                <a:effectLst>
                  <a:outerShdw blurRad="50800" dist="76200" dir="2700000" algn="tl" rotWithShape="0">
                    <a:srgbClr val="000000"/>
                  </a:outerShdw>
                </a:effectLst>
                <a:latin typeface="Times New Roman" charset="0"/>
              </a:rPr>
              <a:t>hoji</a:t>
            </a:r>
            <a:r>
              <a:rPr lang="en-US" sz="4000" dirty="0">
                <a:solidFill>
                  <a:srgbClr val="FFFF00"/>
                </a:solidFill>
                <a:effectLst>
                  <a:outerShdw blurRad="50800" dist="76200" dir="2700000" algn="tl" rotWithShape="0">
                    <a:srgbClr val="000000"/>
                  </a:outerShdw>
                </a:effectLst>
                <a:latin typeface="Times New Roman" charset="0"/>
              </a:rPr>
              <a:t> </a:t>
            </a:r>
            <a:r>
              <a:rPr lang="en-US" sz="4000" dirty="0" err="1">
                <a:solidFill>
                  <a:srgbClr val="FFFF00"/>
                </a:solidFill>
                <a:effectLst>
                  <a:outerShdw blurRad="50800" dist="76200" dir="2700000" algn="tl" rotWithShape="0">
                    <a:srgbClr val="000000"/>
                  </a:outerShdw>
                </a:effectLst>
                <a:latin typeface="Times New Roman" charset="0"/>
              </a:rPr>
              <a:t>onte</a:t>
            </a:r>
            <a:r>
              <a:rPr lang="en-US" sz="4000" dirty="0">
                <a:solidFill>
                  <a:srgbClr val="FFFF00"/>
                </a:solidFill>
                <a:effectLst>
                  <a:outerShdw blurRad="50800" dist="76200" dir="2700000" algn="tl" rotWithShape="0">
                    <a:srgbClr val="000000"/>
                  </a:outerShdw>
                </a:effectLst>
                <a:latin typeface="Times New Roman" charset="0"/>
              </a:rPr>
              <a:t> </a:t>
            </a:r>
            <a:r>
              <a:rPr lang="en-US" sz="4000" dirty="0" err="1">
                <a:solidFill>
                  <a:srgbClr val="FFFF00"/>
                </a:solidFill>
                <a:effectLst>
                  <a:outerShdw blurRad="50800" dist="76200" dir="2700000" algn="tl" rotWithShape="0">
                    <a:srgbClr val="000000"/>
                  </a:outerShdw>
                </a:effectLst>
                <a:latin typeface="Times New Roman" charset="0"/>
              </a:rPr>
              <a:t>lümbümi</a:t>
            </a:r>
            <a:r>
              <a:rPr lang="en-US" sz="4000" dirty="0">
                <a:solidFill>
                  <a:srgbClr val="FFFF00"/>
                </a:solidFill>
                <a:effectLst>
                  <a:outerShdw blurRad="50800" dist="76200" dir="2700000" algn="tl" rotWithShape="0">
                    <a:srgbClr val="000000"/>
                  </a:outerShdw>
                </a:effectLst>
                <a:latin typeface="Times New Roman" charset="0"/>
              </a:rPr>
              <a:t> </a:t>
            </a:r>
            <a:r>
              <a:rPr lang="en-US" sz="4000" dirty="0" err="1">
                <a:solidFill>
                  <a:srgbClr val="FFFF00"/>
                </a:solidFill>
                <a:effectLst>
                  <a:outerShdw blurRad="50800" dist="76200" dir="2700000" algn="tl" rotWithShape="0">
                    <a:srgbClr val="000000"/>
                  </a:outerShdw>
                </a:effectLst>
                <a:latin typeface="Times New Roman" charset="0"/>
              </a:rPr>
              <a:t>erankayiv</a:t>
            </a:r>
            <a:r>
              <a:rPr lang="en-US" sz="4000" dirty="0">
                <a:solidFill>
                  <a:srgbClr val="FFFF00"/>
                </a:solidFill>
                <a:effectLst>
                  <a:outerShdw blurRad="50800" dist="76200" dir="2700000" algn="tl" rotWithShape="0">
                    <a:srgbClr val="000000"/>
                  </a:outerShdw>
                </a:effectLst>
                <a:latin typeface="Times New Roman" charset="0"/>
              </a:rPr>
              <a:t>. </a:t>
            </a:r>
            <a:r>
              <a:rPr lang="en-US" sz="4000" dirty="0" err="1">
                <a:solidFill>
                  <a:srgbClr val="FFFF00"/>
                </a:solidFill>
                <a:effectLst>
                  <a:outerShdw blurRad="50800" dist="76200" dir="2700000" algn="tl" rotWithShape="0">
                    <a:srgbClr val="000000"/>
                  </a:outerShdw>
                </a:effectLst>
                <a:latin typeface="Times New Roman" charset="0"/>
              </a:rPr>
              <a:t>Aiyo</a:t>
            </a:r>
            <a:r>
              <a:rPr lang="en-US" sz="4000" dirty="0">
                <a:solidFill>
                  <a:srgbClr val="FFFF00"/>
                </a:solidFill>
                <a:effectLst>
                  <a:outerShdw blurRad="50800" dist="76200" dir="2700000" algn="tl" rotWithShape="0">
                    <a:srgbClr val="000000"/>
                  </a:outerShdw>
                </a:effectLst>
                <a:latin typeface="Times New Roman" charset="0"/>
              </a:rPr>
              <a:t> </a:t>
            </a:r>
            <a:r>
              <a:rPr lang="en-US" sz="4000" dirty="0" err="1">
                <a:solidFill>
                  <a:srgbClr val="FFFF00"/>
                </a:solidFill>
                <a:effectLst>
                  <a:outerShdw blurRad="50800" dist="76200" dir="2700000" algn="tl" rotWithShape="0">
                    <a:srgbClr val="000000"/>
                  </a:outerShdw>
                </a:effectLst>
                <a:latin typeface="Times New Roman" charset="0"/>
              </a:rPr>
              <a:t>onte</a:t>
            </a:r>
            <a:r>
              <a:rPr lang="en-US" sz="4000" dirty="0">
                <a:solidFill>
                  <a:srgbClr val="FFFF00"/>
                </a:solidFill>
                <a:effectLst>
                  <a:outerShdw blurRad="50800" dist="76200" dir="2700000" algn="tl" rotWithShape="0">
                    <a:srgbClr val="000000"/>
                  </a:outerShdw>
                </a:effectLst>
                <a:latin typeface="Times New Roman" charset="0"/>
              </a:rPr>
              <a:t> </a:t>
            </a:r>
            <a:r>
              <a:rPr lang="en-US" sz="4000" dirty="0" err="1">
                <a:solidFill>
                  <a:srgbClr val="FFFF00"/>
                </a:solidFill>
                <a:effectLst>
                  <a:outerShdw blurRad="50800" dist="76200" dir="2700000" algn="tl" rotWithShape="0">
                    <a:srgbClr val="000000"/>
                  </a:outerShdw>
                </a:effectLst>
                <a:latin typeface="Times New Roman" charset="0"/>
              </a:rPr>
              <a:t>Potsow</a:t>
            </a:r>
            <a:r>
              <a:rPr lang="en-US" sz="4000" dirty="0">
                <a:solidFill>
                  <a:srgbClr val="FFFF00"/>
                </a:solidFill>
                <a:effectLst>
                  <a:outerShdw blurRad="50800" dist="76200" dir="2700000" algn="tl" rotWithShape="0">
                    <a:srgbClr val="000000"/>
                  </a:outerShdw>
                </a:effectLst>
                <a:latin typeface="Times New Roman" charset="0"/>
              </a:rPr>
              <a:t> </a:t>
            </a:r>
            <a:r>
              <a:rPr lang="en-US" sz="4000" dirty="0" err="1">
                <a:solidFill>
                  <a:srgbClr val="FFFF00"/>
                </a:solidFill>
                <a:effectLst>
                  <a:outerShdw blurRad="50800" dist="76200" dir="2700000" algn="tl" rotWithShape="0">
                    <a:srgbClr val="000000"/>
                  </a:outerShdw>
                </a:effectLst>
                <a:latin typeface="Times New Roman" charset="0"/>
              </a:rPr>
              <a:t>tssov</a:t>
            </a:r>
            <a:r>
              <a:rPr lang="en-US" sz="4000" dirty="0">
                <a:solidFill>
                  <a:srgbClr val="FFFF00"/>
                </a:solidFill>
                <a:effectLst>
                  <a:outerShdw blurRad="50800" dist="76200" dir="2700000" algn="tl" rotWithShape="0">
                    <a:srgbClr val="000000"/>
                  </a:outerShdw>
                </a:effectLst>
                <a:latin typeface="Times New Roman" charset="0"/>
              </a:rPr>
              <a:t> </a:t>
            </a:r>
            <a:r>
              <a:rPr lang="en-US" sz="4000" dirty="0" err="1">
                <a:solidFill>
                  <a:srgbClr val="FFFF00"/>
                </a:solidFill>
                <a:effectLst>
                  <a:outerShdw blurRad="50800" dist="76200" dir="2700000" algn="tl" rotWithShape="0">
                    <a:srgbClr val="000000"/>
                  </a:outerShdw>
                </a:effectLst>
                <a:latin typeface="Times New Roman" charset="0"/>
              </a:rPr>
              <a:t>osi</a:t>
            </a:r>
            <a:r>
              <a:rPr lang="en-US" sz="4000" dirty="0">
                <a:solidFill>
                  <a:srgbClr val="FFFF00"/>
                </a:solidFill>
                <a:effectLst>
                  <a:outerShdw blurRad="50800" dist="76200" dir="2700000" algn="tl" rotWithShape="0">
                    <a:srgbClr val="000000"/>
                  </a:outerShdw>
                </a:effectLst>
                <a:latin typeface="Times New Roman" charset="0"/>
              </a:rPr>
              <a:t> </a:t>
            </a:r>
            <a:r>
              <a:rPr lang="en-US" sz="4000" dirty="0" err="1">
                <a:solidFill>
                  <a:srgbClr val="FFFF00"/>
                </a:solidFill>
                <a:effectLst>
                  <a:outerShdw blurRad="50800" dist="76200" dir="2700000" algn="tl" rotWithShape="0">
                    <a:srgbClr val="000000"/>
                  </a:outerShdw>
                </a:effectLst>
                <a:latin typeface="Times New Roman" charset="0"/>
              </a:rPr>
              <a:t>ontena</a:t>
            </a:r>
            <a:r>
              <a:rPr lang="en-US" sz="4000" dirty="0">
                <a:solidFill>
                  <a:srgbClr val="FFFF00"/>
                </a:solidFill>
                <a:effectLst>
                  <a:outerShdw blurRad="50800" dist="76200" dir="2700000" algn="tl" rotWithShape="0">
                    <a:srgbClr val="000000"/>
                  </a:outerShdw>
                </a:effectLst>
                <a:latin typeface="Times New Roman" charset="0"/>
              </a:rPr>
              <a:t> a </a:t>
            </a:r>
            <a:r>
              <a:rPr lang="en-US" sz="4000" dirty="0" err="1">
                <a:solidFill>
                  <a:srgbClr val="FFFF00"/>
                </a:solidFill>
                <a:effectLst>
                  <a:outerShdw blurRad="50800" dist="76200" dir="2700000" algn="tl" rotWithShape="0">
                    <a:srgbClr val="000000"/>
                  </a:outerShdw>
                </a:effectLst>
                <a:latin typeface="Times New Roman" charset="0"/>
              </a:rPr>
              <a:t>kyon</a:t>
            </a:r>
            <a:r>
              <a:rPr lang="en-US" sz="4000" dirty="0">
                <a:solidFill>
                  <a:srgbClr val="FFFF00"/>
                </a:solidFill>
                <a:effectLst>
                  <a:outerShdw blurRad="50800" dist="76200" dir="2700000" algn="tl" rotWithShape="0">
                    <a:srgbClr val="000000"/>
                  </a:outerShdw>
                </a:effectLst>
                <a:latin typeface="Times New Roman" charset="0"/>
              </a:rPr>
              <a:t> </a:t>
            </a:r>
            <a:r>
              <a:rPr lang="en-US" sz="4000" dirty="0" err="1">
                <a:solidFill>
                  <a:srgbClr val="FFFF00"/>
                </a:solidFill>
                <a:effectLst>
                  <a:outerShdw blurRad="50800" dist="76200" dir="2700000" algn="tl" rotWithShape="0">
                    <a:srgbClr val="000000"/>
                  </a:outerShdw>
                </a:effectLst>
                <a:latin typeface="Times New Roman" charset="0"/>
              </a:rPr>
              <a:t>tssov</a:t>
            </a:r>
            <a:r>
              <a:rPr lang="en-US" sz="4000" dirty="0">
                <a:solidFill>
                  <a:srgbClr val="FFFF00"/>
                </a:solidFill>
                <a:effectLst>
                  <a:outerShdw blurRad="50800" dist="76200" dir="2700000" algn="tl" rotWithShape="0">
                    <a:srgbClr val="000000"/>
                  </a:outerShdw>
                </a:effectLst>
                <a:latin typeface="Times New Roman" charset="0"/>
              </a:rPr>
              <a:t>.</a:t>
            </a:r>
            <a:r>
              <a:rPr lang="en-US" altLang="ja-JP" sz="4000" dirty="0">
                <a:solidFill>
                  <a:srgbClr val="FFFF00"/>
                </a:solidFill>
                <a:effectLst>
                  <a:outerShdw blurRad="50800" dist="76200" dir="2700000" algn="tl" rotWithShape="0">
                    <a:srgbClr val="000000"/>
                  </a:outerShdw>
                </a:effectLst>
                <a:latin typeface="Times New Roman" charset="0"/>
              </a:rPr>
              <a:t>"</a:t>
            </a:r>
            <a:endParaRPr lang="en-US" sz="4000" dirty="0">
              <a:solidFill>
                <a:srgbClr val="FFFF00"/>
              </a:solidFill>
              <a:effectLst>
                <a:outerShdw blurRad="50800" dist="76200" dir="2700000" algn="tl" rotWithShape="0">
                  <a:srgbClr val="000000"/>
                </a:outerShdw>
              </a:effectLst>
              <a:latin typeface="Times New Roman" charset="0"/>
            </a:endParaRPr>
          </a:p>
        </p:txBody>
      </p:sp>
      <p:sp>
        <p:nvSpPr>
          <p:cNvPr id="114699" name="Text Box 21"/>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3" name="Rectangle 3">
            <a:extLst>
              <a:ext uri="{FF2B5EF4-FFF2-40B4-BE49-F238E27FC236}">
                <a16:creationId xmlns:a16="http://schemas.microsoft.com/office/drawing/2014/main" id="{09B4DEAA-96C2-4B8D-9F2D-972EE8C04D46}"/>
              </a:ext>
            </a:extLst>
          </p:cNvPr>
          <p:cNvSpPr>
            <a:spLocks noChangeArrowheads="1"/>
          </p:cNvSpPr>
          <p:nvPr/>
        </p:nvSpPr>
        <p:spPr bwMode="auto">
          <a:xfrm>
            <a:off x="6183086" y="6003925"/>
            <a:ext cx="1917927"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lIns="90487" tIns="44450" rIns="90487" bIns="44450">
            <a:spAutoFit/>
          </a:bodyPr>
          <a:lstStyle/>
          <a:p>
            <a:pPr>
              <a:spcBef>
                <a:spcPct val="50000"/>
              </a:spcBef>
              <a:defRPr/>
            </a:pPr>
            <a:r>
              <a:rPr lang="en-US" sz="2000" dirty="0">
                <a:latin typeface="Times New Roman" charset="0"/>
                <a:ea typeface="+mn-ea"/>
                <a:cs typeface="+mn-cs"/>
              </a:rPr>
              <a:t>(</a:t>
            </a:r>
            <a:r>
              <a:rPr lang="en-US" sz="2000" dirty="0" err="1">
                <a:latin typeface="Times New Roman" charset="0"/>
                <a:ea typeface="+mn-ea"/>
                <a:cs typeface="+mn-cs"/>
              </a:rPr>
              <a:t>Lotha</a:t>
            </a:r>
            <a:r>
              <a:rPr lang="en-US" sz="2000" dirty="0">
                <a:latin typeface="Times New Roman" charset="0"/>
                <a:ea typeface="+mn-ea"/>
                <a:cs typeface="+mn-cs"/>
              </a:rPr>
              <a:t> Bible)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219156">
                                            <p:txEl>
                                              <p:pRg st="0" end="0"/>
                                            </p:txEl>
                                          </p:spTgt>
                                        </p:tgtEl>
                                        <p:attrNameLst>
                                          <p:attrName>style.visibility</p:attrName>
                                        </p:attrNameLst>
                                      </p:cBhvr>
                                      <p:to>
                                        <p:strVal val="visible"/>
                                      </p:to>
                                    </p:set>
                                    <p:animEffect transition="in" filter="wipe(up)">
                                      <p:cBhvr>
                                        <p:cTn id="7" dur="75"/>
                                        <p:tgtEl>
                                          <p:spTgt spid="2191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56"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0" y="269457"/>
            <a:ext cx="9144000" cy="705321"/>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square" lIns="90487" tIns="44450" rIns="90487" bIns="44450">
            <a:spAutoFit/>
          </a:bodyPr>
          <a:lstStyle/>
          <a:p>
            <a:pPr algn="ctr">
              <a:spcBef>
                <a:spcPct val="50000"/>
              </a:spcBef>
              <a:defRPr/>
            </a:pPr>
            <a:r>
              <a:rPr lang="en-US" sz="4000" dirty="0" err="1">
                <a:solidFill>
                  <a:schemeClr val="folHlink"/>
                </a:solidFill>
                <a:latin typeface="Times New Roman" charset="0"/>
              </a:rPr>
              <a:t>Ntsata</a:t>
            </a:r>
            <a:r>
              <a:rPr lang="en-US" sz="4000" dirty="0">
                <a:solidFill>
                  <a:schemeClr val="folHlink"/>
                </a:solidFill>
                <a:latin typeface="Times New Roman" charset="0"/>
              </a:rPr>
              <a:t> Ethan </a:t>
            </a:r>
            <a:r>
              <a:rPr lang="en-US" sz="4000" dirty="0" err="1">
                <a:solidFill>
                  <a:schemeClr val="folHlink"/>
                </a:solidFill>
                <a:latin typeface="Times New Roman" charset="0"/>
              </a:rPr>
              <a:t>Phyosochio</a:t>
            </a:r>
            <a:r>
              <a:rPr lang="en-US" sz="4000" dirty="0">
                <a:solidFill>
                  <a:schemeClr val="folHlink"/>
                </a:solidFill>
                <a:latin typeface="Times New Roman" charset="0"/>
              </a:rPr>
              <a:t> Ji</a:t>
            </a:r>
          </a:p>
        </p:txBody>
      </p:sp>
      <p:sp>
        <p:nvSpPr>
          <p:cNvPr id="154629" name="Rectangle 5"/>
          <p:cNvSpPr>
            <a:spLocks noChangeArrowheads="1"/>
          </p:cNvSpPr>
          <p:nvPr/>
        </p:nvSpPr>
        <p:spPr bwMode="auto">
          <a:xfrm>
            <a:off x="428651" y="797078"/>
            <a:ext cx="7969705" cy="3136756"/>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square" lIns="90487" tIns="44450" rIns="90487" bIns="44450">
            <a:spAutoFit/>
          </a:bodyPr>
          <a:lstStyle/>
          <a:p>
            <a:pPr algn="ctr">
              <a:spcBef>
                <a:spcPct val="50000"/>
              </a:spcBef>
              <a:defRPr/>
            </a:pPr>
            <a:endParaRPr lang="en-US" sz="2400" dirty="0">
              <a:latin typeface="Times New Roman" charset="0"/>
            </a:endParaRPr>
          </a:p>
          <a:p>
            <a:pPr>
              <a:spcBef>
                <a:spcPct val="50000"/>
              </a:spcBef>
              <a:defRPr/>
            </a:pPr>
            <a:r>
              <a:rPr lang="en-US" sz="4800" baseline="30000" dirty="0">
                <a:latin typeface="Times New Roman" charset="0"/>
              </a:rPr>
              <a:t>19</a:t>
            </a:r>
            <a:r>
              <a:rPr lang="en-US" sz="4400" dirty="0">
                <a:latin typeface="Times New Roman" charset="0"/>
              </a:rPr>
              <a:t> </a:t>
            </a:r>
            <a:r>
              <a:rPr lang="en-US" sz="3600" dirty="0" err="1">
                <a:latin typeface="Times New Roman" charset="0"/>
              </a:rPr>
              <a:t>Jitosi</a:t>
            </a:r>
            <a:r>
              <a:rPr lang="en-US" sz="3600" dirty="0">
                <a:latin typeface="Times New Roman" charset="0"/>
              </a:rPr>
              <a:t> </a:t>
            </a:r>
            <a:r>
              <a:rPr lang="en-US" sz="3600" dirty="0" err="1">
                <a:latin typeface="Times New Roman" charset="0"/>
              </a:rPr>
              <a:t>ombona</a:t>
            </a:r>
            <a:r>
              <a:rPr lang="en-US" sz="3600" dirty="0">
                <a:latin typeface="Times New Roman" charset="0"/>
              </a:rPr>
              <a:t> </a:t>
            </a:r>
            <a:r>
              <a:rPr lang="en-US" sz="3600" dirty="0" err="1">
                <a:latin typeface="Times New Roman" charset="0"/>
              </a:rPr>
              <a:t>hümri</a:t>
            </a:r>
            <a:r>
              <a:rPr lang="en-US" sz="3600" dirty="0">
                <a:latin typeface="Times New Roman" charset="0"/>
              </a:rPr>
              <a:t> </a:t>
            </a:r>
            <a:r>
              <a:rPr lang="en-US" sz="3600" dirty="0" err="1">
                <a:latin typeface="Times New Roman" charset="0"/>
              </a:rPr>
              <a:t>tsakae</a:t>
            </a:r>
            <a:r>
              <a:rPr lang="en-US" sz="3600" dirty="0">
                <a:latin typeface="Times New Roman" charset="0"/>
              </a:rPr>
              <a:t> </a:t>
            </a:r>
            <a:r>
              <a:rPr lang="en-US" sz="3600" dirty="0" err="1">
                <a:latin typeface="Times New Roman" charset="0"/>
              </a:rPr>
              <a:t>montsso</a:t>
            </a:r>
            <a:r>
              <a:rPr lang="en-US" sz="3600" dirty="0">
                <a:latin typeface="Times New Roman" charset="0"/>
              </a:rPr>
              <a:t> </a:t>
            </a:r>
            <a:r>
              <a:rPr lang="en-US" sz="3600" dirty="0" err="1">
                <a:latin typeface="Times New Roman" charset="0"/>
              </a:rPr>
              <a:t>pisi</a:t>
            </a:r>
            <a:r>
              <a:rPr lang="en-US" sz="3600" dirty="0">
                <a:latin typeface="Times New Roman" charset="0"/>
              </a:rPr>
              <a:t> </a:t>
            </a:r>
            <a:r>
              <a:rPr lang="en-US" sz="3600" dirty="0" err="1">
                <a:latin typeface="Times New Roman" charset="0"/>
              </a:rPr>
              <a:t>mpvüroe</a:t>
            </a:r>
            <a:r>
              <a:rPr lang="en-US" sz="3600" dirty="0">
                <a:latin typeface="Times New Roman" charset="0"/>
              </a:rPr>
              <a:t> </a:t>
            </a:r>
            <a:r>
              <a:rPr lang="en-US" sz="3600" dirty="0" err="1">
                <a:latin typeface="Times New Roman" charset="0"/>
              </a:rPr>
              <a:t>onte</a:t>
            </a:r>
            <a:r>
              <a:rPr lang="en-US" sz="3600" dirty="0">
                <a:latin typeface="Times New Roman" charset="0"/>
              </a:rPr>
              <a:t> pia  </a:t>
            </a:r>
            <a:r>
              <a:rPr lang="en-US" sz="3600" dirty="0" err="1">
                <a:latin typeface="Times New Roman" charset="0"/>
              </a:rPr>
              <a:t>ezocho</a:t>
            </a:r>
            <a:r>
              <a:rPr lang="en-US" sz="3600" dirty="0">
                <a:latin typeface="Times New Roman" charset="0"/>
              </a:rPr>
              <a:t>, "</a:t>
            </a:r>
            <a:r>
              <a:rPr lang="en-US" sz="3600" dirty="0" err="1">
                <a:latin typeface="Times New Roman" charset="0"/>
              </a:rPr>
              <a:t>Shijo</a:t>
            </a:r>
            <a:r>
              <a:rPr lang="en-US" sz="3600" dirty="0">
                <a:latin typeface="Times New Roman" charset="0"/>
              </a:rPr>
              <a:t> a </a:t>
            </a:r>
            <a:r>
              <a:rPr lang="en-US" sz="3600" dirty="0" err="1">
                <a:latin typeface="Times New Roman" charset="0"/>
              </a:rPr>
              <a:t>tsük</a:t>
            </a:r>
            <a:r>
              <a:rPr lang="en-US" sz="3600" dirty="0">
                <a:latin typeface="Times New Roman" charset="0"/>
              </a:rPr>
              <a:t> </a:t>
            </a:r>
            <a:r>
              <a:rPr lang="en-US" sz="3600" dirty="0" err="1">
                <a:latin typeface="Times New Roman" charset="0"/>
              </a:rPr>
              <a:t>nte</a:t>
            </a:r>
            <a:r>
              <a:rPr lang="en-US" sz="3600" dirty="0">
                <a:latin typeface="Times New Roman" charset="0"/>
              </a:rPr>
              <a:t> </a:t>
            </a:r>
            <a:r>
              <a:rPr lang="en-US" sz="3600" dirty="0" err="1">
                <a:latin typeface="Times New Roman" charset="0"/>
              </a:rPr>
              <a:t>tsükona</a:t>
            </a:r>
            <a:r>
              <a:rPr lang="en-US" sz="3600" dirty="0">
                <a:latin typeface="Times New Roman" charset="0"/>
              </a:rPr>
              <a:t> </a:t>
            </a:r>
            <a:r>
              <a:rPr lang="en-US" sz="3600" dirty="0" err="1">
                <a:latin typeface="Times New Roman" charset="0"/>
              </a:rPr>
              <a:t>pio</a:t>
            </a:r>
            <a:r>
              <a:rPr lang="en-US" sz="3600" dirty="0">
                <a:latin typeface="Times New Roman" charset="0"/>
              </a:rPr>
              <a:t> ji. </a:t>
            </a:r>
            <a:r>
              <a:rPr lang="en-US" sz="3600" dirty="0" err="1">
                <a:latin typeface="Times New Roman" charset="0"/>
              </a:rPr>
              <a:t>Ntena</a:t>
            </a:r>
            <a:r>
              <a:rPr lang="en-US" sz="3600" dirty="0">
                <a:latin typeface="Times New Roman" charset="0"/>
              </a:rPr>
              <a:t> a </a:t>
            </a:r>
            <a:r>
              <a:rPr lang="en-US" sz="3600" dirty="0" err="1">
                <a:latin typeface="Times New Roman" charset="0"/>
              </a:rPr>
              <a:t>nchümchev</a:t>
            </a:r>
            <a:r>
              <a:rPr lang="en-US" sz="3600" dirty="0">
                <a:latin typeface="Times New Roman" charset="0"/>
              </a:rPr>
              <a:t> </a:t>
            </a:r>
            <a:r>
              <a:rPr lang="en-US" sz="3600" dirty="0" err="1">
                <a:latin typeface="Times New Roman" charset="0"/>
              </a:rPr>
              <a:t>tsükona</a:t>
            </a:r>
            <a:r>
              <a:rPr lang="en-US" sz="3600" dirty="0">
                <a:latin typeface="Times New Roman" charset="0"/>
              </a:rPr>
              <a:t> </a:t>
            </a:r>
            <a:r>
              <a:rPr lang="en-US" sz="3600" dirty="0" err="1">
                <a:latin typeface="Times New Roman" charset="0"/>
              </a:rPr>
              <a:t>shi</a:t>
            </a:r>
            <a:r>
              <a:rPr lang="en-US" sz="3600" dirty="0">
                <a:latin typeface="Times New Roman" charset="0"/>
              </a:rPr>
              <a:t> </a:t>
            </a:r>
            <a:r>
              <a:rPr lang="en-US" sz="3600" dirty="0" err="1">
                <a:latin typeface="Times New Roman" charset="0"/>
              </a:rPr>
              <a:t>tssotava</a:t>
            </a:r>
            <a:r>
              <a:rPr lang="en-US" sz="3600" dirty="0">
                <a:latin typeface="Times New Roman" charset="0"/>
              </a:rPr>
              <a:t>."</a:t>
            </a:r>
            <a:r>
              <a:rPr lang="en-US" sz="3200" dirty="0">
                <a:latin typeface="Times New Roman" charset="0"/>
              </a:rPr>
              <a:t>	</a:t>
            </a:r>
            <a:endParaRPr lang="en-US" sz="2400" dirty="0">
              <a:latin typeface="Times New Roman" charset="0"/>
            </a:endParaRPr>
          </a:p>
        </p:txBody>
      </p:sp>
      <p:sp>
        <p:nvSpPr>
          <p:cNvPr id="116739" name="Text Box 11"/>
          <p:cNvSpPr txBox="1">
            <a:spLocks noChangeArrowheads="1"/>
          </p:cNvSpPr>
          <p:nvPr/>
        </p:nvSpPr>
        <p:spPr bwMode="auto">
          <a:xfrm>
            <a:off x="508000" y="3962400"/>
            <a:ext cx="65024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b="0"/>
          </a:p>
        </p:txBody>
      </p:sp>
      <p:sp>
        <p:nvSpPr>
          <p:cNvPr id="154636" name="Rectangle 12"/>
          <p:cNvSpPr>
            <a:spLocks noChangeArrowheads="1"/>
          </p:cNvSpPr>
          <p:nvPr/>
        </p:nvSpPr>
        <p:spPr bwMode="auto">
          <a:xfrm>
            <a:off x="428651" y="3993325"/>
            <a:ext cx="8490856" cy="2800767"/>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defRPr/>
            </a:pPr>
            <a:r>
              <a:rPr lang="en-US" sz="4800" baseline="30000" dirty="0">
                <a:latin typeface="Times New Roman" charset="0"/>
                <a:cs typeface="+mn-cs"/>
              </a:rPr>
              <a:t>20</a:t>
            </a:r>
            <a:r>
              <a:rPr lang="en-US" sz="4800" dirty="0">
                <a:latin typeface="Times New Roman" charset="0"/>
                <a:cs typeface="+mn-cs"/>
              </a:rPr>
              <a:t> </a:t>
            </a:r>
            <a:r>
              <a:rPr lang="en-US" sz="4800" baseline="30000" dirty="0" err="1">
                <a:latin typeface="Times New Roman" charset="0"/>
                <a:ea typeface="+mn-ea"/>
                <a:cs typeface="+mn-cs"/>
              </a:rPr>
              <a:t>Ontena</a:t>
            </a:r>
            <a:r>
              <a:rPr lang="en-US" sz="4800" baseline="30000" dirty="0">
                <a:latin typeface="Times New Roman" charset="0"/>
                <a:ea typeface="+mn-ea"/>
                <a:cs typeface="+mn-cs"/>
              </a:rPr>
              <a:t> </a:t>
            </a:r>
            <a:r>
              <a:rPr lang="en-US" sz="4800" baseline="30000" dirty="0" err="1">
                <a:latin typeface="Times New Roman" charset="0"/>
                <a:ea typeface="+mn-ea"/>
                <a:cs typeface="+mn-cs"/>
              </a:rPr>
              <a:t>tsoyu</a:t>
            </a:r>
            <a:r>
              <a:rPr lang="en-US" sz="4800" baseline="30000" dirty="0">
                <a:latin typeface="Times New Roman" charset="0"/>
                <a:ea typeface="+mn-ea"/>
                <a:cs typeface="+mn-cs"/>
              </a:rPr>
              <a:t> </a:t>
            </a:r>
            <a:r>
              <a:rPr lang="en-US" sz="4800" baseline="30000" dirty="0" err="1">
                <a:latin typeface="Times New Roman" charset="0"/>
                <a:ea typeface="+mn-ea"/>
                <a:cs typeface="+mn-cs"/>
              </a:rPr>
              <a:t>tasi</a:t>
            </a:r>
            <a:r>
              <a:rPr lang="en-US" sz="4800" baseline="30000" dirty="0">
                <a:latin typeface="Times New Roman" charset="0"/>
                <a:ea typeface="+mn-ea"/>
                <a:cs typeface="+mn-cs"/>
              </a:rPr>
              <a:t> </a:t>
            </a:r>
            <a:r>
              <a:rPr lang="en-US" sz="4800" baseline="30000" dirty="0" err="1">
                <a:latin typeface="Times New Roman" charset="0"/>
                <a:ea typeface="+mn-ea"/>
                <a:cs typeface="+mn-cs"/>
              </a:rPr>
              <a:t>sülo</a:t>
            </a:r>
            <a:r>
              <a:rPr lang="en-US" sz="4800" baseline="30000" dirty="0">
                <a:latin typeface="Times New Roman" charset="0"/>
                <a:ea typeface="+mn-ea"/>
                <a:cs typeface="+mn-cs"/>
              </a:rPr>
              <a:t> </a:t>
            </a:r>
            <a:r>
              <a:rPr lang="en-US" sz="4800" baseline="30000" dirty="0" err="1">
                <a:latin typeface="Times New Roman" charset="0"/>
                <a:ea typeface="+mn-ea"/>
                <a:cs typeface="+mn-cs"/>
              </a:rPr>
              <a:t>elani</a:t>
            </a:r>
            <a:r>
              <a:rPr lang="en-US" sz="4800" baseline="30000" dirty="0">
                <a:latin typeface="Times New Roman" charset="0"/>
                <a:ea typeface="+mn-ea"/>
                <a:cs typeface="+mn-cs"/>
              </a:rPr>
              <a:t> </a:t>
            </a:r>
            <a:r>
              <a:rPr lang="en-US" sz="4800" baseline="30000" dirty="0" err="1">
                <a:latin typeface="Times New Roman" charset="0"/>
                <a:ea typeface="+mn-ea"/>
                <a:cs typeface="+mn-cs"/>
              </a:rPr>
              <a:t>opvü</a:t>
            </a:r>
            <a:r>
              <a:rPr lang="en-US" sz="4800" baseline="30000" dirty="0">
                <a:latin typeface="Times New Roman" charset="0"/>
                <a:ea typeface="+mn-ea"/>
                <a:cs typeface="+mn-cs"/>
              </a:rPr>
              <a:t> </a:t>
            </a:r>
            <a:r>
              <a:rPr lang="en-US" sz="4800" baseline="30000" dirty="0" err="1">
                <a:latin typeface="Times New Roman" charset="0"/>
                <a:ea typeface="+mn-ea"/>
                <a:cs typeface="+mn-cs"/>
              </a:rPr>
              <a:t>motsünga</a:t>
            </a:r>
            <a:r>
              <a:rPr lang="en-US" sz="4800" baseline="30000" dirty="0">
                <a:latin typeface="Times New Roman" charset="0"/>
                <a:ea typeface="+mn-ea"/>
                <a:cs typeface="+mn-cs"/>
              </a:rPr>
              <a:t> </a:t>
            </a:r>
            <a:r>
              <a:rPr lang="en-US" sz="4800" baseline="30000" dirty="0" err="1">
                <a:latin typeface="Times New Roman" charset="0"/>
                <a:ea typeface="+mn-ea"/>
                <a:cs typeface="+mn-cs"/>
              </a:rPr>
              <a:t>tsakane</a:t>
            </a:r>
            <a:r>
              <a:rPr lang="en-US" sz="4800" baseline="30000" dirty="0">
                <a:latin typeface="Times New Roman" charset="0"/>
                <a:ea typeface="+mn-ea"/>
                <a:cs typeface="+mn-cs"/>
              </a:rPr>
              <a:t> </a:t>
            </a:r>
            <a:r>
              <a:rPr lang="en-US" sz="4800" baseline="30000" dirty="0" err="1">
                <a:latin typeface="Times New Roman" charset="0"/>
                <a:ea typeface="+mn-ea"/>
                <a:cs typeface="+mn-cs"/>
              </a:rPr>
              <a:t>bensi</a:t>
            </a:r>
            <a:r>
              <a:rPr lang="en-US" sz="4800" baseline="30000" dirty="0">
                <a:latin typeface="Times New Roman" charset="0"/>
                <a:ea typeface="+mn-ea"/>
                <a:cs typeface="+mn-cs"/>
              </a:rPr>
              <a:t> </a:t>
            </a:r>
            <a:r>
              <a:rPr lang="en-US" sz="4800" baseline="30000" dirty="0" err="1">
                <a:latin typeface="Times New Roman" charset="0"/>
                <a:ea typeface="+mn-ea"/>
                <a:cs typeface="+mn-cs"/>
              </a:rPr>
              <a:t>phyocho</a:t>
            </a:r>
            <a:r>
              <a:rPr lang="en-US" sz="4800" baseline="30000" dirty="0">
                <a:latin typeface="Times New Roman" charset="0"/>
                <a:ea typeface="+mn-ea"/>
                <a:cs typeface="+mn-cs"/>
              </a:rPr>
              <a:t>, </a:t>
            </a:r>
            <a:br>
              <a:rPr lang="en-US" sz="4800" baseline="30000" dirty="0">
                <a:latin typeface="Times New Roman" charset="0"/>
                <a:ea typeface="+mn-ea"/>
                <a:cs typeface="+mn-cs"/>
              </a:rPr>
            </a:br>
            <a:r>
              <a:rPr lang="en-US" sz="4800" baseline="30000" dirty="0">
                <a:latin typeface="Times New Roman" charset="0"/>
                <a:ea typeface="+mn-ea"/>
                <a:cs typeface="+mn-cs"/>
              </a:rPr>
              <a:t>"</a:t>
            </a:r>
            <a:r>
              <a:rPr lang="en-US" sz="4800" baseline="30000" dirty="0" err="1">
                <a:latin typeface="Times New Roman" charset="0"/>
                <a:ea typeface="+mn-ea"/>
                <a:cs typeface="+mn-cs"/>
              </a:rPr>
              <a:t>Opvü</a:t>
            </a:r>
            <a:r>
              <a:rPr lang="en-US" sz="4800" baseline="30000" dirty="0">
                <a:latin typeface="Times New Roman" charset="0"/>
                <a:ea typeface="+mn-ea"/>
                <a:cs typeface="+mn-cs"/>
              </a:rPr>
              <a:t> </a:t>
            </a:r>
            <a:r>
              <a:rPr lang="en-US" sz="4800" baseline="30000" dirty="0" err="1">
                <a:latin typeface="Times New Roman" charset="0"/>
                <a:ea typeface="+mn-ea"/>
                <a:cs typeface="+mn-cs"/>
              </a:rPr>
              <a:t>shi</a:t>
            </a:r>
            <a:r>
              <a:rPr lang="en-US" sz="4800" baseline="30000" dirty="0">
                <a:latin typeface="Times New Roman" charset="0"/>
                <a:ea typeface="+mn-ea"/>
                <a:cs typeface="+mn-cs"/>
              </a:rPr>
              <a:t> jo </a:t>
            </a:r>
            <a:r>
              <a:rPr lang="en-US" sz="4800" baseline="30000" dirty="0" err="1">
                <a:solidFill>
                  <a:srgbClr val="FFFF00"/>
                </a:solidFill>
                <a:latin typeface="Times New Roman" charset="0"/>
                <a:ea typeface="+mn-ea"/>
                <a:cs typeface="+mn-cs"/>
              </a:rPr>
              <a:t>ntsata</a:t>
            </a:r>
            <a:r>
              <a:rPr lang="en-US" sz="4800" baseline="30000" dirty="0">
                <a:solidFill>
                  <a:srgbClr val="FFFF00"/>
                </a:solidFill>
                <a:latin typeface="Times New Roman" charset="0"/>
                <a:ea typeface="+mn-ea"/>
                <a:cs typeface="+mn-cs"/>
              </a:rPr>
              <a:t> </a:t>
            </a:r>
            <a:r>
              <a:rPr lang="en-US" sz="4800" baseline="30000" dirty="0" err="1">
                <a:solidFill>
                  <a:srgbClr val="FFFF00"/>
                </a:solidFill>
                <a:latin typeface="Times New Roman" charset="0"/>
                <a:ea typeface="+mn-ea"/>
                <a:cs typeface="+mn-cs"/>
              </a:rPr>
              <a:t>ethan</a:t>
            </a:r>
            <a:r>
              <a:rPr lang="en-US" sz="4800" baseline="30000" dirty="0">
                <a:latin typeface="Times New Roman" charset="0"/>
                <a:ea typeface="+mn-ea"/>
                <a:cs typeface="+mn-cs"/>
              </a:rPr>
              <a:t> a </a:t>
            </a:r>
            <a:r>
              <a:rPr lang="en-US" sz="4800" baseline="30000" dirty="0" err="1">
                <a:latin typeface="Times New Roman" charset="0"/>
                <a:ea typeface="+mn-ea"/>
                <a:cs typeface="+mn-cs"/>
              </a:rPr>
              <a:t>ejen</a:t>
            </a:r>
            <a:r>
              <a:rPr lang="en-US" sz="4800" baseline="30000" dirty="0">
                <a:latin typeface="Times New Roman" charset="0"/>
                <a:ea typeface="+mn-ea"/>
                <a:cs typeface="+mn-cs"/>
              </a:rPr>
              <a:t> na </a:t>
            </a:r>
            <a:r>
              <a:rPr lang="en-US" sz="4800" baseline="30000" dirty="0" err="1">
                <a:latin typeface="Times New Roman" charset="0"/>
                <a:ea typeface="+mn-ea"/>
                <a:cs typeface="+mn-cs"/>
              </a:rPr>
              <a:t>metha</a:t>
            </a:r>
            <a:r>
              <a:rPr lang="en-US" sz="4800" baseline="30000" dirty="0">
                <a:latin typeface="Times New Roman" charset="0"/>
                <a:ea typeface="+mn-ea"/>
                <a:cs typeface="+mn-cs"/>
              </a:rPr>
              <a:t> ko</a:t>
            </a:r>
            <a:r>
              <a:rPr lang="en-US" sz="4800" dirty="0">
                <a:latin typeface="Times New Roman" charset="0"/>
                <a:ea typeface="+mn-ea"/>
                <a:cs typeface="+mn-cs"/>
              </a:rPr>
              <a:t> </a:t>
            </a:r>
            <a:r>
              <a:rPr lang="en-US" sz="4800" baseline="30000" dirty="0">
                <a:latin typeface="Times New Roman" charset="0"/>
                <a:ea typeface="+mn-ea"/>
                <a:cs typeface="+mn-cs"/>
              </a:rPr>
              <a:t>ji; </a:t>
            </a:r>
            <a:r>
              <a:rPr lang="en-US" sz="4800" baseline="30000" dirty="0" err="1">
                <a:latin typeface="Times New Roman" charset="0"/>
                <a:ea typeface="+mn-ea"/>
                <a:cs typeface="+mn-cs"/>
              </a:rPr>
              <a:t>shijo</a:t>
            </a:r>
            <a:r>
              <a:rPr lang="en-US" sz="4800" baseline="30000" dirty="0">
                <a:latin typeface="Times New Roman" charset="0"/>
                <a:ea typeface="+mn-ea"/>
                <a:cs typeface="+mn-cs"/>
              </a:rPr>
              <a:t> </a:t>
            </a:r>
            <a:r>
              <a:rPr lang="en-US" sz="4800" baseline="30000" dirty="0" err="1">
                <a:latin typeface="Times New Roman" charset="0"/>
                <a:ea typeface="+mn-ea"/>
                <a:cs typeface="+mn-cs"/>
              </a:rPr>
              <a:t>nte</a:t>
            </a:r>
            <a:r>
              <a:rPr lang="en-US" sz="4800" baseline="30000" dirty="0">
                <a:latin typeface="Times New Roman" charset="0"/>
                <a:ea typeface="+mn-ea"/>
                <a:cs typeface="+mn-cs"/>
              </a:rPr>
              <a:t> </a:t>
            </a:r>
            <a:r>
              <a:rPr lang="en-US" sz="4800" baseline="30000" dirty="0" err="1">
                <a:latin typeface="Times New Roman" charset="0"/>
                <a:ea typeface="+mn-ea"/>
                <a:cs typeface="+mn-cs"/>
              </a:rPr>
              <a:t>tsükona</a:t>
            </a:r>
            <a:r>
              <a:rPr lang="en-US" sz="4800" baseline="30000" dirty="0">
                <a:latin typeface="Times New Roman" charset="0"/>
                <a:ea typeface="+mn-ea"/>
                <a:cs typeface="+mn-cs"/>
              </a:rPr>
              <a:t> </a:t>
            </a:r>
            <a:r>
              <a:rPr lang="en-US" sz="4800" baseline="30000" dirty="0" err="1">
                <a:latin typeface="Times New Roman" charset="0"/>
                <a:ea typeface="+mn-ea"/>
                <a:cs typeface="+mn-cs"/>
              </a:rPr>
              <a:t>tsüchuko</a:t>
            </a:r>
            <a:r>
              <a:rPr lang="en-US" sz="4800" baseline="30000" dirty="0">
                <a:latin typeface="Times New Roman" charset="0"/>
                <a:ea typeface="+mn-ea"/>
                <a:cs typeface="+mn-cs"/>
              </a:rPr>
              <a:t> ji.</a:t>
            </a:r>
            <a:endParaRPr lang="en-US" sz="4000" dirty="0">
              <a:latin typeface="Times New Roman" charset="0"/>
              <a:ea typeface="+mn-ea"/>
              <a:cs typeface="+mn-cs"/>
            </a:endParaRPr>
          </a:p>
        </p:txBody>
      </p:sp>
      <p:sp>
        <p:nvSpPr>
          <p:cNvPr id="154630" name="Oval 6"/>
          <p:cNvSpPr>
            <a:spLocks noChangeArrowheads="1"/>
          </p:cNvSpPr>
          <p:nvPr/>
        </p:nvSpPr>
        <p:spPr bwMode="auto">
          <a:xfrm>
            <a:off x="2522310" y="5276384"/>
            <a:ext cx="2805593" cy="540274"/>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16743" name="Text Box 14"/>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16744" name="Text Box 1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54640" name="Rectangle 1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154643" name="Rectangle 1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51</a:t>
            </a:r>
          </a:p>
        </p:txBody>
      </p:sp>
      <p:sp>
        <p:nvSpPr>
          <p:cNvPr id="116747" name="Text Box 21"/>
          <p:cNvSpPr txBox="1">
            <a:spLocks noChangeArrowheads="1"/>
          </p:cNvSpPr>
          <p:nvPr/>
        </p:nvSpPr>
        <p:spPr bwMode="auto">
          <a:xfrm>
            <a:off x="8589963"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
        <p:nvSpPr>
          <p:cNvPr id="154646" name="Text Box 22"/>
          <p:cNvSpPr txBox="1">
            <a:spLocks noChangeArrowheads="1"/>
          </p:cNvSpPr>
          <p:nvPr/>
        </p:nvSpPr>
        <p:spPr bwMode="auto">
          <a:xfrm>
            <a:off x="2200275" y="929450"/>
            <a:ext cx="4457700" cy="519112"/>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2800" dirty="0">
                <a:latin typeface="Times New Roman" charset="0"/>
                <a:ea typeface="+mn-ea"/>
                <a:cs typeface="+mn-cs"/>
              </a:rPr>
              <a:t>Luke 22:19-20</a:t>
            </a:r>
          </a:p>
        </p:txBody>
      </p:sp>
      <p:sp>
        <p:nvSpPr>
          <p:cNvPr id="14" name="Rectangle 3">
            <a:extLst>
              <a:ext uri="{FF2B5EF4-FFF2-40B4-BE49-F238E27FC236}">
                <a16:creationId xmlns:a16="http://schemas.microsoft.com/office/drawing/2014/main" id="{447E68A2-D834-40F4-9877-37BF3AAC9913}"/>
              </a:ext>
            </a:extLst>
          </p:cNvPr>
          <p:cNvSpPr>
            <a:spLocks noChangeArrowheads="1"/>
          </p:cNvSpPr>
          <p:nvPr/>
        </p:nvSpPr>
        <p:spPr bwMode="auto">
          <a:xfrm>
            <a:off x="6183086" y="6074229"/>
            <a:ext cx="2046514"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lIns="90487" tIns="44450" rIns="90487" bIns="44450">
            <a:spAutoFit/>
          </a:bodyPr>
          <a:lstStyle/>
          <a:p>
            <a:pPr>
              <a:spcBef>
                <a:spcPct val="50000"/>
              </a:spcBef>
              <a:defRPr/>
            </a:pPr>
            <a:r>
              <a:rPr lang="en-US" sz="2000" dirty="0">
                <a:latin typeface="Times New Roman" charset="0"/>
                <a:ea typeface="+mn-ea"/>
                <a:cs typeface="+mn-cs"/>
              </a:rPr>
              <a:t>(</a:t>
            </a:r>
            <a:r>
              <a:rPr lang="en-US" sz="2000" dirty="0" err="1">
                <a:latin typeface="Times New Roman" charset="0"/>
                <a:ea typeface="+mn-ea"/>
                <a:cs typeface="+mn-cs"/>
              </a:rPr>
              <a:t>Lotha</a:t>
            </a:r>
            <a:r>
              <a:rPr lang="en-US" sz="2000" dirty="0">
                <a:latin typeface="Times New Roman" charset="0"/>
                <a:ea typeface="+mn-ea"/>
                <a:cs typeface="+mn-cs"/>
              </a:rPr>
              <a:t> Bible)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4646"/>
                                        </p:tgtEl>
                                        <p:attrNameLst>
                                          <p:attrName>style.visibility</p:attrName>
                                        </p:attrNameLst>
                                      </p:cBhvr>
                                      <p:to>
                                        <p:strVal val="visible"/>
                                      </p:to>
                                    </p:set>
                                    <p:animEffect transition="in" filter="fade">
                                      <p:cBhvr>
                                        <p:cTn id="7" dur="1000"/>
                                        <p:tgtEl>
                                          <p:spTgt spid="1546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4629"/>
                                        </p:tgtEl>
                                        <p:attrNameLst>
                                          <p:attrName>style.visibility</p:attrName>
                                        </p:attrNameLst>
                                      </p:cBhvr>
                                      <p:to>
                                        <p:strVal val="visible"/>
                                      </p:to>
                                    </p:set>
                                    <p:animEffect transition="in" filter="fade">
                                      <p:cBhvr>
                                        <p:cTn id="12" dur="1000"/>
                                        <p:tgtEl>
                                          <p:spTgt spid="1546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4636"/>
                                        </p:tgtEl>
                                        <p:attrNameLst>
                                          <p:attrName>style.visibility</p:attrName>
                                        </p:attrNameLst>
                                      </p:cBhvr>
                                      <p:to>
                                        <p:strVal val="visible"/>
                                      </p:to>
                                    </p:set>
                                    <p:animEffect transition="in" filter="fade">
                                      <p:cBhvr>
                                        <p:cTn id="17" dur="1000"/>
                                        <p:tgtEl>
                                          <p:spTgt spid="1546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154630"/>
                                        </p:tgtEl>
                                        <p:attrNameLst>
                                          <p:attrName>style.visibility</p:attrName>
                                        </p:attrNameLst>
                                      </p:cBhvr>
                                      <p:to>
                                        <p:strVal val="visible"/>
                                      </p:to>
                                    </p:set>
                                    <p:anim calcmode="lin" valueType="num">
                                      <p:cBhvr>
                                        <p:cTn id="22" dur="500" fill="hold"/>
                                        <p:tgtEl>
                                          <p:spTgt spid="154630"/>
                                        </p:tgtEl>
                                        <p:attrNameLst>
                                          <p:attrName>ppt_w</p:attrName>
                                        </p:attrNameLst>
                                      </p:cBhvr>
                                      <p:tavLst>
                                        <p:tav tm="0">
                                          <p:val>
                                            <p:fltVal val="0"/>
                                          </p:val>
                                        </p:tav>
                                        <p:tav tm="100000">
                                          <p:val>
                                            <p:strVal val="#ppt_w"/>
                                          </p:val>
                                        </p:tav>
                                      </p:tavLst>
                                    </p:anim>
                                    <p:anim calcmode="lin" valueType="num">
                                      <p:cBhvr>
                                        <p:cTn id="23" dur="500" fill="hold"/>
                                        <p:tgtEl>
                                          <p:spTgt spid="154630"/>
                                        </p:tgtEl>
                                        <p:attrNameLst>
                                          <p:attrName>ppt_h</p:attrName>
                                        </p:attrNameLst>
                                      </p:cBhvr>
                                      <p:tavLst>
                                        <p:tav tm="0">
                                          <p:val>
                                            <p:fltVal val="0"/>
                                          </p:val>
                                        </p:tav>
                                        <p:tav tm="100000">
                                          <p:val>
                                            <p:strVal val="#ppt_h"/>
                                          </p:val>
                                        </p:tav>
                                      </p:tavLst>
                                    </p:anim>
                                    <p:anim calcmode="lin" valueType="num">
                                      <p:cBhvr>
                                        <p:cTn id="24" dur="500" fill="hold"/>
                                        <p:tgtEl>
                                          <p:spTgt spid="154630"/>
                                        </p:tgtEl>
                                        <p:attrNameLst>
                                          <p:attrName>ppt_x</p:attrName>
                                        </p:attrNameLst>
                                      </p:cBhvr>
                                      <p:tavLst>
                                        <p:tav tm="0">
                                          <p:val>
                                            <p:fltVal val="0.5"/>
                                          </p:val>
                                        </p:tav>
                                        <p:tav tm="100000">
                                          <p:val>
                                            <p:strVal val="#ppt_x"/>
                                          </p:val>
                                        </p:tav>
                                      </p:tavLst>
                                    </p:anim>
                                    <p:anim calcmode="lin" valueType="num">
                                      <p:cBhvr>
                                        <p:cTn id="25"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utoUpdateAnimBg="0"/>
      <p:bldP spid="154636" grpId="0" autoUpdateAnimBg="0"/>
      <p:bldP spid="154630" grpId="0" animBg="1"/>
      <p:bldP spid="154646"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Rectangle 3"/>
          <p:cNvSpPr>
            <a:spLocks noChangeArrowheads="1"/>
          </p:cNvSpPr>
          <p:nvPr/>
        </p:nvSpPr>
        <p:spPr bwMode="auto">
          <a:xfrm>
            <a:off x="146304" y="1034796"/>
            <a:ext cx="8997696" cy="5029582"/>
          </a:xfrm>
          <a:prstGeom prst="rect">
            <a:avLst/>
          </a:prstGeom>
          <a:noFill/>
          <a:ln w="12700">
            <a:noFill/>
            <a:miter lim="800000"/>
            <a:headEnd/>
            <a:tailEnd/>
          </a:ln>
          <a:effectLst/>
        </p:spPr>
        <p:txBody>
          <a:bodyPr wrap="square" lIns="90487" tIns="44450" rIns="90487" bIns="44450">
            <a:spAutoFit/>
          </a:bodyPr>
          <a:lstStyle/>
          <a:p>
            <a:pPr algn="ctr">
              <a:spcBef>
                <a:spcPct val="50000"/>
              </a:spcBef>
              <a:defRPr/>
            </a:pPr>
            <a:endParaRPr lang="en-US" sz="700" dirty="0">
              <a:effectLst>
                <a:outerShdw blurRad="50800" dist="63500" dir="2700000" algn="tl" rotWithShape="0">
                  <a:srgbClr val="000000"/>
                </a:outerShdw>
              </a:effectLst>
              <a:latin typeface="Times New Roman" charset="0"/>
            </a:endParaRPr>
          </a:p>
          <a:p>
            <a:pPr>
              <a:spcBef>
                <a:spcPct val="50000"/>
              </a:spcBef>
              <a:defRPr/>
            </a:pPr>
            <a:r>
              <a:rPr lang="en-US" sz="3600" baseline="30000" dirty="0">
                <a:effectLst>
                  <a:outerShdw blurRad="50800" dist="63500" dir="2700000" algn="tl" rotWithShape="0">
                    <a:srgbClr val="000000"/>
                  </a:outerShdw>
                </a:effectLst>
                <a:latin typeface="Times New Roman" charset="0"/>
              </a:rPr>
              <a:t>26 </a:t>
            </a:r>
            <a:r>
              <a:rPr lang="en-US" sz="3200" dirty="0" err="1">
                <a:effectLst>
                  <a:outerShdw blurRad="50800" dist="63500" dir="2700000" algn="tl" rotWithShape="0">
                    <a:srgbClr val="000000"/>
                  </a:outerShdw>
                </a:effectLst>
                <a:latin typeface="Times New Roman" charset="0"/>
              </a:rPr>
              <a:t>Ontena</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tsota</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vanathüng</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Jisu</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na</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hümri</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khikae</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mmhayithoksi</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mpvüroe</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ombo</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sürüi</a:t>
            </a:r>
            <a:r>
              <a:rPr lang="en-US" sz="3200" dirty="0">
                <a:effectLst>
                  <a:outerShdw blurRad="50800" dist="63500" dir="2700000" algn="tl" rotWithShape="0">
                    <a:srgbClr val="000000"/>
                  </a:outerShdw>
                </a:effectLst>
                <a:latin typeface="Times New Roman" charset="0"/>
              </a:rPr>
              <a:t> jiang pia </a:t>
            </a:r>
            <a:r>
              <a:rPr lang="en-US" sz="3200" dirty="0" err="1">
                <a:effectLst>
                  <a:outerShdw blurRad="50800" dist="63500" dir="2700000" algn="tl" rotWithShape="0">
                    <a:srgbClr val="000000"/>
                  </a:outerShdw>
                </a:effectLst>
                <a:latin typeface="Times New Roman" charset="0"/>
              </a:rPr>
              <a:t>ezocho</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Khi</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tsotava</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shijo</a:t>
            </a:r>
            <a:r>
              <a:rPr lang="en-US" sz="3200" dirty="0">
                <a:effectLst>
                  <a:outerShdw blurRad="50800" dist="63500" dir="2700000" algn="tl" rotWithShape="0">
                    <a:srgbClr val="000000"/>
                  </a:outerShdw>
                </a:effectLst>
                <a:latin typeface="Times New Roman" charset="0"/>
              </a:rPr>
              <a:t> a </a:t>
            </a:r>
            <a:r>
              <a:rPr lang="en-US" sz="3200" dirty="0" err="1">
                <a:effectLst>
                  <a:outerShdw blurRad="50800" dist="63500" dir="2700000" algn="tl" rotWithShape="0">
                    <a:srgbClr val="000000"/>
                  </a:outerShdw>
                </a:effectLst>
                <a:latin typeface="Times New Roman" charset="0"/>
              </a:rPr>
              <a:t>tsük</a:t>
            </a:r>
            <a:r>
              <a:rPr lang="en-US" sz="3200" dirty="0">
                <a:effectLst>
                  <a:outerShdw blurRad="50800" dist="63500" dir="2700000" algn="tl" rotWithShape="0">
                    <a:srgbClr val="000000"/>
                  </a:outerShdw>
                </a:effectLst>
                <a:latin typeface="Times New Roman" charset="0"/>
              </a:rPr>
              <a:t> ji." </a:t>
            </a:r>
            <a:endParaRPr lang="en-US" sz="3600" dirty="0">
              <a:effectLst>
                <a:outerShdw blurRad="50800" dist="63500" dir="2700000" algn="tl" rotWithShape="0">
                  <a:srgbClr val="000000"/>
                </a:outerShdw>
              </a:effectLst>
              <a:latin typeface="Times New Roman" charset="0"/>
            </a:endParaRPr>
          </a:p>
          <a:p>
            <a:pPr>
              <a:spcBef>
                <a:spcPct val="50000"/>
              </a:spcBef>
              <a:defRPr/>
            </a:pPr>
            <a:r>
              <a:rPr lang="en-US" sz="3600" baseline="30000" dirty="0">
                <a:effectLst>
                  <a:outerShdw blurRad="50800" dist="63500" dir="2700000" algn="tl" rotWithShape="0">
                    <a:srgbClr val="000000"/>
                  </a:outerShdw>
                </a:effectLst>
                <a:latin typeface="Times New Roman" charset="0"/>
              </a:rPr>
              <a:t>27 </a:t>
            </a:r>
            <a:r>
              <a:rPr lang="en-US" sz="3200" dirty="0" err="1">
                <a:effectLst>
                  <a:outerShdw blurRad="50800" dist="63500" dir="2700000" algn="tl" rotWithShape="0">
                    <a:srgbClr val="000000"/>
                  </a:outerShdw>
                </a:effectLst>
                <a:latin typeface="Times New Roman" charset="0"/>
              </a:rPr>
              <a:t>Elani</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ombona</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opvü</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mo</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tsünga</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tsakae</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Potsow</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monzo</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pisi</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heto</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ezoa</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pilancho</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Nte</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topvüna</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shi</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yutava</a:t>
            </a:r>
            <a:r>
              <a:rPr lang="en-US" sz="3200" dirty="0">
                <a:effectLst>
                  <a:outerShdw blurRad="50800" dist="63500" dir="2700000" algn="tl" rotWithShape="0">
                    <a:srgbClr val="000000"/>
                  </a:outerShdw>
                </a:effectLst>
                <a:latin typeface="Times New Roman" charset="0"/>
              </a:rPr>
              <a:t>, </a:t>
            </a:r>
          </a:p>
          <a:p>
            <a:pPr>
              <a:spcBef>
                <a:spcPct val="50000"/>
              </a:spcBef>
              <a:defRPr/>
            </a:pPr>
            <a:r>
              <a:rPr lang="en-US" sz="3600" baseline="30000" dirty="0">
                <a:effectLst>
                  <a:outerShdw blurRad="50800" dist="63500" dir="2700000" algn="tl" rotWithShape="0">
                    <a:srgbClr val="000000"/>
                  </a:outerShdw>
                </a:effectLst>
                <a:latin typeface="Times New Roman" charset="0"/>
              </a:rPr>
              <a:t>28 </a:t>
            </a:r>
            <a:r>
              <a:rPr lang="en-US" sz="3200" dirty="0" err="1">
                <a:effectLst>
                  <a:outerShdw blurRad="50800" dist="63500" dir="2700000" algn="tl" rotWithShape="0">
                    <a:srgbClr val="000000"/>
                  </a:outerShdw>
                </a:effectLst>
                <a:latin typeface="Times New Roman" charset="0"/>
              </a:rPr>
              <a:t>ntiotssole</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shijo</a:t>
            </a:r>
            <a:r>
              <a:rPr lang="en-US" sz="3200" dirty="0">
                <a:effectLst>
                  <a:outerShdw blurRad="50800" dist="63500" dir="2700000" algn="tl" rotWithShape="0">
                    <a:srgbClr val="000000"/>
                  </a:outerShdw>
                </a:effectLst>
                <a:latin typeface="Times New Roman" charset="0"/>
              </a:rPr>
              <a:t> a </a:t>
            </a:r>
            <a:r>
              <a:rPr lang="en-US" sz="3200" dirty="0" err="1">
                <a:solidFill>
                  <a:srgbClr val="FFFF00"/>
                </a:solidFill>
                <a:effectLst>
                  <a:outerShdw blurRad="50800" dist="63500" dir="2700000" algn="tl" rotWithShape="0">
                    <a:srgbClr val="000000"/>
                  </a:outerShdw>
                </a:effectLst>
                <a:latin typeface="Times New Roman" charset="0"/>
              </a:rPr>
              <a:t>ntsata</a:t>
            </a:r>
            <a:r>
              <a:rPr lang="en-US" sz="3200" dirty="0">
                <a:solidFill>
                  <a:srgbClr val="FFFF00"/>
                </a:solidFill>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ejen</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kyon</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elümoto</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nlan</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siyiv</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tsükona</a:t>
            </a:r>
            <a:r>
              <a:rPr lang="en-US" sz="3200" dirty="0">
                <a:effectLst>
                  <a:outerShdw blurRad="50800" dist="63500" dir="2700000" algn="tl" rotWithShape="0">
                    <a:srgbClr val="000000"/>
                  </a:outerShdw>
                </a:effectLst>
                <a:latin typeface="Times New Roman" charset="0"/>
              </a:rPr>
              <a:t> </a:t>
            </a:r>
            <a:r>
              <a:rPr lang="en-US" sz="3200" dirty="0" err="1">
                <a:effectLst>
                  <a:outerShdw blurRad="50800" dist="63500" dir="2700000" algn="tl" rotWithShape="0">
                    <a:srgbClr val="000000"/>
                  </a:outerShdw>
                </a:effectLst>
                <a:latin typeface="Times New Roman" charset="0"/>
              </a:rPr>
              <a:t>ezamo</a:t>
            </a:r>
            <a:r>
              <a:rPr lang="en-US" sz="3200" dirty="0">
                <a:effectLst>
                  <a:outerShdw blurRad="50800" dist="63500" dir="2700000" algn="tl" rotWithShape="0">
                    <a:srgbClr val="000000"/>
                  </a:outerShdw>
                </a:effectLst>
                <a:latin typeface="Times New Roman" charset="0"/>
              </a:rPr>
              <a:t> ji.</a:t>
            </a:r>
            <a:endParaRPr lang="en-US" sz="3600" dirty="0">
              <a:effectLst>
                <a:outerShdw blurRad="50800" dist="63500" dir="2700000" algn="tl" rotWithShape="0">
                  <a:srgbClr val="000000"/>
                </a:outerShdw>
              </a:effectLst>
              <a:latin typeface="Times New Roman" charset="0"/>
            </a:endParaRPr>
          </a:p>
        </p:txBody>
      </p:sp>
      <p:sp>
        <p:nvSpPr>
          <p:cNvPr id="300036" name="Oval 4"/>
          <p:cNvSpPr>
            <a:spLocks noChangeArrowheads="1"/>
          </p:cNvSpPr>
          <p:nvPr/>
        </p:nvSpPr>
        <p:spPr bwMode="auto">
          <a:xfrm>
            <a:off x="3354908" y="4868164"/>
            <a:ext cx="1399972" cy="59690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18788"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18789" name="Text Box 10"/>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18790"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0044"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0047"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52</a:t>
            </a:r>
          </a:p>
        </p:txBody>
      </p:sp>
      <p:sp>
        <p:nvSpPr>
          <p:cNvPr id="300050" name="Text Box 18"/>
          <p:cNvSpPr txBox="1">
            <a:spLocks noChangeArrowheads="1"/>
          </p:cNvSpPr>
          <p:nvPr/>
        </p:nvSpPr>
        <p:spPr bwMode="auto">
          <a:xfrm>
            <a:off x="2509838" y="882714"/>
            <a:ext cx="4060825" cy="4572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2400" dirty="0">
                <a:latin typeface="Times New Roman" charset="0"/>
                <a:ea typeface="+mn-ea"/>
                <a:cs typeface="+mn-cs"/>
              </a:rPr>
              <a:t>Mathew 26:26-28 </a:t>
            </a:r>
          </a:p>
        </p:txBody>
      </p:sp>
      <p:sp>
        <p:nvSpPr>
          <p:cNvPr id="118794" name="Text Box 19"/>
          <p:cNvSpPr txBox="1">
            <a:spLocks noChangeArrowheads="1"/>
          </p:cNvSpPr>
          <p:nvPr/>
        </p:nvSpPr>
        <p:spPr bwMode="auto">
          <a:xfrm>
            <a:off x="8589963"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
        <p:nvSpPr>
          <p:cNvPr id="12" name="Rectangle 2">
            <a:extLst>
              <a:ext uri="{FF2B5EF4-FFF2-40B4-BE49-F238E27FC236}">
                <a16:creationId xmlns:a16="http://schemas.microsoft.com/office/drawing/2014/main" id="{5E46C6E9-1F24-4634-9BCE-56408EA802A9}"/>
              </a:ext>
            </a:extLst>
          </p:cNvPr>
          <p:cNvSpPr>
            <a:spLocks noChangeArrowheads="1"/>
          </p:cNvSpPr>
          <p:nvPr/>
        </p:nvSpPr>
        <p:spPr bwMode="auto">
          <a:xfrm>
            <a:off x="998765" y="196305"/>
            <a:ext cx="7092724" cy="705321"/>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square" lIns="90487" tIns="44450" rIns="90487" bIns="44450">
            <a:spAutoFit/>
          </a:bodyPr>
          <a:lstStyle/>
          <a:p>
            <a:pPr algn="ctr">
              <a:spcBef>
                <a:spcPct val="50000"/>
              </a:spcBef>
              <a:defRPr/>
            </a:pPr>
            <a:r>
              <a:rPr lang="en-US" sz="4000" dirty="0" err="1">
                <a:solidFill>
                  <a:schemeClr val="folHlink"/>
                </a:solidFill>
                <a:latin typeface="Times New Roman" charset="0"/>
              </a:rPr>
              <a:t>Ntsata</a:t>
            </a:r>
            <a:r>
              <a:rPr lang="en-US" sz="4000" dirty="0">
                <a:solidFill>
                  <a:schemeClr val="folHlink"/>
                </a:solidFill>
                <a:latin typeface="Times New Roman" charset="0"/>
              </a:rPr>
              <a:t> Ethan </a:t>
            </a:r>
            <a:r>
              <a:rPr lang="en-US" sz="4000" dirty="0" err="1">
                <a:solidFill>
                  <a:schemeClr val="folHlink"/>
                </a:solidFill>
                <a:latin typeface="Times New Roman" charset="0"/>
              </a:rPr>
              <a:t>Phyosochio</a:t>
            </a:r>
            <a:r>
              <a:rPr lang="en-US" sz="4000" dirty="0">
                <a:solidFill>
                  <a:schemeClr val="folHlink"/>
                </a:solidFill>
                <a:latin typeface="Times New Roman" charset="0"/>
              </a:rPr>
              <a:t> Ji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00036"/>
                                        </p:tgtEl>
                                        <p:attrNameLst>
                                          <p:attrName>style.visibility</p:attrName>
                                        </p:attrNameLst>
                                      </p:cBhvr>
                                      <p:to>
                                        <p:strVal val="visible"/>
                                      </p:to>
                                    </p:set>
                                    <p:anim calcmode="lin" valueType="num">
                                      <p:cBhvr>
                                        <p:cTn id="7" dur="500" fill="hold"/>
                                        <p:tgtEl>
                                          <p:spTgt spid="300036"/>
                                        </p:tgtEl>
                                        <p:attrNameLst>
                                          <p:attrName>ppt_w</p:attrName>
                                        </p:attrNameLst>
                                      </p:cBhvr>
                                      <p:tavLst>
                                        <p:tav tm="0">
                                          <p:val>
                                            <p:fltVal val="0"/>
                                          </p:val>
                                        </p:tav>
                                        <p:tav tm="100000">
                                          <p:val>
                                            <p:strVal val="#ppt_w"/>
                                          </p:val>
                                        </p:tav>
                                      </p:tavLst>
                                    </p:anim>
                                    <p:anim calcmode="lin" valueType="num">
                                      <p:cBhvr>
                                        <p:cTn id="8" dur="500" fill="hold"/>
                                        <p:tgtEl>
                                          <p:spTgt spid="300036"/>
                                        </p:tgtEl>
                                        <p:attrNameLst>
                                          <p:attrName>ppt_h</p:attrName>
                                        </p:attrNameLst>
                                      </p:cBhvr>
                                      <p:tavLst>
                                        <p:tav tm="0">
                                          <p:val>
                                            <p:fltVal val="0"/>
                                          </p:val>
                                        </p:tav>
                                        <p:tav tm="100000">
                                          <p:val>
                                            <p:strVal val="#ppt_h"/>
                                          </p:val>
                                        </p:tav>
                                      </p:tavLst>
                                    </p:anim>
                                    <p:anim calcmode="lin" valueType="num">
                                      <p:cBhvr>
                                        <p:cTn id="9" dur="500" fill="hold"/>
                                        <p:tgtEl>
                                          <p:spTgt spid="300036"/>
                                        </p:tgtEl>
                                        <p:attrNameLst>
                                          <p:attrName>ppt_x</p:attrName>
                                        </p:attrNameLst>
                                      </p:cBhvr>
                                      <p:tavLst>
                                        <p:tav tm="0">
                                          <p:val>
                                            <p:fltVal val="0.5"/>
                                          </p:val>
                                        </p:tav>
                                        <p:tav tm="100000">
                                          <p:val>
                                            <p:strVal val="#ppt_x"/>
                                          </p:val>
                                        </p:tav>
                                      </p:tavLst>
                                    </p:anim>
                                    <p:anim calcmode="lin" valueType="num">
                                      <p:cBhvr>
                                        <p:cTn id="10" dur="500" fill="hold"/>
                                        <p:tgtEl>
                                          <p:spTgt spid="3000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solidFill>
                  <a:schemeClr val="bg1"/>
                </a:solidFill>
                <a:latin typeface="Times New Roman" charset="0"/>
                <a:ea typeface="ＭＳ Ｐゴシック" charset="0"/>
                <a:cs typeface="ＭＳ Ｐゴシック" charset="0"/>
              </a:rPr>
              <a:t>Sunset from Kursi</a:t>
            </a:r>
            <a:endParaRPr lang="en-US">
              <a:latin typeface="Times New Roman" charset="0"/>
              <a:ea typeface="ＭＳ Ｐゴシック" charset="0"/>
              <a:cs typeface="ＭＳ Ｐゴシック" charset="0"/>
            </a:endParaRPr>
          </a:p>
        </p:txBody>
      </p:sp>
      <p:pic>
        <p:nvPicPr>
          <p:cNvPr id="120834" name="Picture 3" descr="Sunset from Kursi, tb n111800 s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31750" y="-23813"/>
            <a:ext cx="9207500" cy="6905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96997" name="Text Box 5"/>
          <p:cNvSpPr txBox="1">
            <a:spLocks noChangeArrowheads="1"/>
          </p:cNvSpPr>
          <p:nvPr/>
        </p:nvSpPr>
        <p:spPr bwMode="auto">
          <a:xfrm>
            <a:off x="1443038" y="2636838"/>
            <a:ext cx="6945312" cy="33655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effectLst>
                  <a:outerShdw blurRad="38100" dist="38100" dir="2700000" algn="tl">
                    <a:srgbClr val="000000"/>
                  </a:outerShdw>
                </a:effectLst>
              </a:rPr>
              <a:t>WHAT IS HAPPENING HERE?</a:t>
            </a:r>
          </a:p>
        </p:txBody>
      </p:sp>
      <p:pic>
        <p:nvPicPr>
          <p:cNvPr id="120836" name="Picture 6" descr="Sunset from Kursi, tb n111800 sr"/>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52400" y="-152400"/>
            <a:ext cx="9207500" cy="690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97002" name="Rectangle 10"/>
          <p:cNvSpPr>
            <a:spLocks noChangeArrowheads="1"/>
          </p:cNvSpPr>
          <p:nvPr/>
        </p:nvSpPr>
        <p:spPr bwMode="auto">
          <a:xfrm>
            <a:off x="-114300" y="-15240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96999" name="Text Box 7"/>
          <p:cNvSpPr txBox="1">
            <a:spLocks noChangeArrowheads="1"/>
          </p:cNvSpPr>
          <p:nvPr/>
        </p:nvSpPr>
        <p:spPr bwMode="auto">
          <a:xfrm>
            <a:off x="1079500" y="466725"/>
            <a:ext cx="6907213" cy="1569660"/>
          </a:xfrm>
          <a:prstGeom prst="rect">
            <a:avLst/>
          </a:prstGeom>
          <a:noFill/>
          <a:ln w="9525">
            <a:noFill/>
            <a:miter lim="800000"/>
            <a:headEnd/>
            <a:tailEnd/>
          </a:ln>
          <a:effectLst>
            <a:outerShdw blurRad="63500" dist="71842" dir="2700000" algn="ctr" rotWithShape="0">
              <a:schemeClr val="bg1">
                <a:alpha val="74998"/>
              </a:schemeClr>
            </a:outerShdw>
          </a:effectLst>
        </p:spPr>
        <p:txBody>
          <a:bodyPr>
            <a:spAutoFit/>
          </a:bodyPr>
          <a:lstStyle/>
          <a:p>
            <a:pPr algn="ctr">
              <a:spcBef>
                <a:spcPct val="50000"/>
              </a:spcBef>
              <a:defRPr/>
            </a:pPr>
            <a:r>
              <a:rPr lang="en-US" sz="4800" dirty="0">
                <a:solidFill>
                  <a:srgbClr val="99CCFF"/>
                </a:solidFill>
                <a:latin typeface="Arial" charset="0"/>
                <a:ea typeface="+mn-ea"/>
                <a:cs typeface="+mn-cs"/>
              </a:rPr>
              <a:t>SHILO JO NTIO TSSOA YIA VANCHO ATO?</a:t>
            </a:r>
          </a:p>
        </p:txBody>
      </p:sp>
      <p:sp>
        <p:nvSpPr>
          <p:cNvPr id="597000" name="Text Box 8"/>
          <p:cNvSpPr txBox="1">
            <a:spLocks noChangeArrowheads="1"/>
          </p:cNvSpPr>
          <p:nvPr/>
        </p:nvSpPr>
        <p:spPr bwMode="auto">
          <a:xfrm>
            <a:off x="900113" y="2797175"/>
            <a:ext cx="7402512" cy="3170099"/>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000" dirty="0">
                <a:effectLst>
                  <a:outerShdw blurRad="50800" dist="76200" dir="2700000" algn="tl" rotWithShape="0">
                    <a:srgbClr val="000000"/>
                  </a:outerShdw>
                </a:effectLst>
                <a:latin typeface="Arial" charset="0"/>
              </a:rPr>
              <a:t>JANLAN:                                                  LUYINGPVUO TONA LUYINGO ONI CHUNGI SHENTAKOTA DONGPHI TSUPHOV!</a:t>
            </a:r>
          </a:p>
        </p:txBody>
      </p:sp>
      <p:sp>
        <p:nvSpPr>
          <p:cNvPr id="120840" name="Text Box 11"/>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20841" name="Text Box 1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97005" name="Rectangle 13"/>
          <p:cNvSpPr>
            <a:spLocks noChangeArrowheads="1"/>
          </p:cNvSpPr>
          <p:nvPr/>
        </p:nvSpPr>
        <p:spPr bwMode="auto">
          <a:xfrm>
            <a:off x="747077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97006"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6999"/>
                                        </p:tgtEl>
                                        <p:attrNameLst>
                                          <p:attrName>style.visibility</p:attrName>
                                        </p:attrNameLst>
                                      </p:cBhvr>
                                      <p:to>
                                        <p:strVal val="visible"/>
                                      </p:to>
                                    </p:set>
                                    <p:anim calcmode="lin" valueType="num">
                                      <p:cBhvr>
                                        <p:cTn id="7" dur="500" fill="hold"/>
                                        <p:tgtEl>
                                          <p:spTgt spid="596999"/>
                                        </p:tgtEl>
                                        <p:attrNameLst>
                                          <p:attrName>ppt_x</p:attrName>
                                        </p:attrNameLst>
                                      </p:cBhvr>
                                      <p:tavLst>
                                        <p:tav tm="0">
                                          <p:val>
                                            <p:strVal val="#ppt_x-#ppt_w/2"/>
                                          </p:val>
                                        </p:tav>
                                        <p:tav tm="100000">
                                          <p:val>
                                            <p:strVal val="#ppt_x"/>
                                          </p:val>
                                        </p:tav>
                                      </p:tavLst>
                                    </p:anim>
                                    <p:anim calcmode="lin" valueType="num">
                                      <p:cBhvr>
                                        <p:cTn id="8" dur="500" fill="hold"/>
                                        <p:tgtEl>
                                          <p:spTgt spid="596999"/>
                                        </p:tgtEl>
                                        <p:attrNameLst>
                                          <p:attrName>ppt_y</p:attrName>
                                        </p:attrNameLst>
                                      </p:cBhvr>
                                      <p:tavLst>
                                        <p:tav tm="0">
                                          <p:val>
                                            <p:strVal val="#ppt_y"/>
                                          </p:val>
                                        </p:tav>
                                        <p:tav tm="100000">
                                          <p:val>
                                            <p:strVal val="#ppt_y"/>
                                          </p:val>
                                        </p:tav>
                                      </p:tavLst>
                                    </p:anim>
                                    <p:anim calcmode="lin" valueType="num">
                                      <p:cBhvr>
                                        <p:cTn id="9" dur="500" fill="hold"/>
                                        <p:tgtEl>
                                          <p:spTgt spid="596999"/>
                                        </p:tgtEl>
                                        <p:attrNameLst>
                                          <p:attrName>ppt_w</p:attrName>
                                        </p:attrNameLst>
                                      </p:cBhvr>
                                      <p:tavLst>
                                        <p:tav tm="0">
                                          <p:val>
                                            <p:fltVal val="0"/>
                                          </p:val>
                                        </p:tav>
                                        <p:tav tm="100000">
                                          <p:val>
                                            <p:strVal val="#ppt_w"/>
                                          </p:val>
                                        </p:tav>
                                      </p:tavLst>
                                    </p:anim>
                                    <p:anim calcmode="lin" valueType="num">
                                      <p:cBhvr>
                                        <p:cTn id="10" dur="500" fill="hold"/>
                                        <p:tgtEl>
                                          <p:spTgt spid="596999"/>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597000">
                                            <p:txEl>
                                              <p:pRg st="0" end="0"/>
                                            </p:txEl>
                                          </p:spTgt>
                                        </p:tgtEl>
                                        <p:attrNameLst>
                                          <p:attrName>style.visibility</p:attrName>
                                        </p:attrNameLst>
                                      </p:cBhvr>
                                      <p:to>
                                        <p:strVal val="visible"/>
                                      </p:to>
                                    </p:set>
                                    <p:animEffect transition="in" filter="wipe(up)">
                                      <p:cBhvr>
                                        <p:cTn id="15" dur="75"/>
                                        <p:tgtEl>
                                          <p:spTgt spid="597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9" grpId="0" autoUpdateAnimBg="0"/>
      <p:bldP spid="597000"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2"/>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22882" name="Text Box 4"/>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94952" name="Oval 8"/>
          <p:cNvSpPr>
            <a:spLocks noChangeArrowheads="1"/>
          </p:cNvSpPr>
          <p:nvPr/>
        </p:nvSpPr>
        <p:spPr bwMode="auto">
          <a:xfrm>
            <a:off x="2725738" y="1200150"/>
            <a:ext cx="2457450" cy="695325"/>
          </a:xfrm>
          <a:prstGeom prst="ellipse">
            <a:avLst/>
          </a:prstGeom>
          <a:noFill/>
          <a:ln w="76200">
            <a:solidFill>
              <a:srgbClr val="ED18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94953" name="Oval 9"/>
          <p:cNvSpPr>
            <a:spLocks noChangeArrowheads="1"/>
          </p:cNvSpPr>
          <p:nvPr/>
        </p:nvSpPr>
        <p:spPr bwMode="auto">
          <a:xfrm>
            <a:off x="2944813" y="2927350"/>
            <a:ext cx="2457450" cy="695325"/>
          </a:xfrm>
          <a:prstGeom prst="ellipse">
            <a:avLst/>
          </a:prstGeom>
          <a:noFill/>
          <a:ln w="76200">
            <a:solidFill>
              <a:srgbClr val="ED18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pic>
        <p:nvPicPr>
          <p:cNvPr id="122885" name="Picture 11"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94960" name="Rectangle 16"/>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94962" name="Text Box 18"/>
          <p:cNvSpPr txBox="1">
            <a:spLocks noChangeArrowheads="1"/>
          </p:cNvSpPr>
          <p:nvPr/>
        </p:nvSpPr>
        <p:spPr bwMode="auto">
          <a:xfrm>
            <a:off x="283029" y="871538"/>
            <a:ext cx="8554583" cy="1490664"/>
          </a:xfrm>
          <a:prstGeom prst="rect">
            <a:avLst/>
          </a:prstGeom>
          <a:noFill/>
          <a:ln w="9525">
            <a:noFill/>
            <a:miter lim="800000"/>
            <a:headEnd/>
            <a:tailEnd/>
          </a:ln>
          <a:effectLst>
            <a:outerShdw blurRad="63500" dist="53882" dir="2700000" algn="ctr" rotWithShape="0">
              <a:schemeClr val="bg1">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5000"/>
              </a:lnSpc>
              <a:spcBef>
                <a:spcPct val="50000"/>
              </a:spcBef>
              <a:defRPr/>
            </a:pPr>
            <a:r>
              <a:rPr lang="en-US" sz="4000" dirty="0" err="1"/>
              <a:t>Ntsata</a:t>
            </a:r>
            <a:r>
              <a:rPr lang="en-US" sz="4000" dirty="0"/>
              <a:t> </a:t>
            </a:r>
            <a:r>
              <a:rPr lang="en-US" sz="4000" dirty="0" err="1"/>
              <a:t>Eheni</a:t>
            </a:r>
            <a:r>
              <a:rPr lang="en-US" sz="4000" dirty="0"/>
              <a:t> “HOTO-TSSOCHEV” to </a:t>
            </a:r>
            <a:r>
              <a:rPr lang="en-US" sz="4000" dirty="0" err="1"/>
              <a:t>nchumri</a:t>
            </a:r>
            <a:r>
              <a:rPr lang="en-US" sz="4000" dirty="0"/>
              <a:t> ji </a:t>
            </a:r>
            <a:r>
              <a:rPr lang="en-US" sz="4000" dirty="0" err="1"/>
              <a:t>olan</a:t>
            </a:r>
            <a:r>
              <a:rPr lang="en-US" sz="4000" dirty="0"/>
              <a:t> </a:t>
            </a:r>
            <a:r>
              <a:rPr lang="en-US" sz="4000" dirty="0" err="1"/>
              <a:t>thanpo</a:t>
            </a:r>
            <a:r>
              <a:rPr lang="en-US" sz="4000" dirty="0"/>
              <a:t> </a:t>
            </a:r>
            <a:r>
              <a:rPr lang="en-US" sz="4000" dirty="0" err="1"/>
              <a:t>echonchiyithaka</a:t>
            </a:r>
            <a:r>
              <a:rPr lang="en-US" sz="4000" dirty="0"/>
              <a:t>……</a:t>
            </a:r>
          </a:p>
        </p:txBody>
      </p:sp>
      <p:sp>
        <p:nvSpPr>
          <p:cNvPr id="122888" name="Text Box 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94950"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94951" name="Rectangle 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54</a:t>
            </a:r>
          </a:p>
        </p:txBody>
      </p:sp>
      <p:sp>
        <p:nvSpPr>
          <p:cNvPr id="122891" name="Text Box 10"/>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122892" name="Text Box 20"/>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94965" name="Rectangle 21"/>
          <p:cNvSpPr>
            <a:spLocks noChangeArrowheads="1"/>
          </p:cNvSpPr>
          <p:nvPr/>
        </p:nvSpPr>
        <p:spPr bwMode="auto">
          <a:xfrm>
            <a:off x="745966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4962"/>
                                        </p:tgtEl>
                                        <p:attrNameLst>
                                          <p:attrName>style.visibility</p:attrName>
                                        </p:attrNameLst>
                                      </p:cBhvr>
                                      <p:to>
                                        <p:strVal val="visible"/>
                                      </p:to>
                                    </p:set>
                                    <p:anim calcmode="lin" valueType="num">
                                      <p:cBhvr>
                                        <p:cTn id="7" dur="500" fill="hold"/>
                                        <p:tgtEl>
                                          <p:spTgt spid="594962"/>
                                        </p:tgtEl>
                                        <p:attrNameLst>
                                          <p:attrName>ppt_x</p:attrName>
                                        </p:attrNameLst>
                                      </p:cBhvr>
                                      <p:tavLst>
                                        <p:tav tm="0">
                                          <p:val>
                                            <p:strVal val="#ppt_x-#ppt_w/2"/>
                                          </p:val>
                                        </p:tav>
                                        <p:tav tm="100000">
                                          <p:val>
                                            <p:strVal val="#ppt_x"/>
                                          </p:val>
                                        </p:tav>
                                      </p:tavLst>
                                    </p:anim>
                                    <p:anim calcmode="lin" valueType="num">
                                      <p:cBhvr>
                                        <p:cTn id="8" dur="500" fill="hold"/>
                                        <p:tgtEl>
                                          <p:spTgt spid="594962"/>
                                        </p:tgtEl>
                                        <p:attrNameLst>
                                          <p:attrName>ppt_y</p:attrName>
                                        </p:attrNameLst>
                                      </p:cBhvr>
                                      <p:tavLst>
                                        <p:tav tm="0">
                                          <p:val>
                                            <p:strVal val="#ppt_y"/>
                                          </p:val>
                                        </p:tav>
                                        <p:tav tm="100000">
                                          <p:val>
                                            <p:strVal val="#ppt_y"/>
                                          </p:val>
                                        </p:tav>
                                      </p:tavLst>
                                    </p:anim>
                                    <p:anim calcmode="lin" valueType="num">
                                      <p:cBhvr>
                                        <p:cTn id="9" dur="500" fill="hold"/>
                                        <p:tgtEl>
                                          <p:spTgt spid="594962"/>
                                        </p:tgtEl>
                                        <p:attrNameLst>
                                          <p:attrName>ppt_w</p:attrName>
                                        </p:attrNameLst>
                                      </p:cBhvr>
                                      <p:tavLst>
                                        <p:tav tm="0">
                                          <p:val>
                                            <p:fltVal val="0"/>
                                          </p:val>
                                        </p:tav>
                                        <p:tav tm="100000">
                                          <p:val>
                                            <p:strVal val="#ppt_w"/>
                                          </p:val>
                                        </p:tav>
                                      </p:tavLst>
                                    </p:anim>
                                    <p:anim calcmode="lin" valueType="num">
                                      <p:cBhvr>
                                        <p:cTn id="10" dur="500" fill="hold"/>
                                        <p:tgtEl>
                                          <p:spTgt spid="5949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62"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latin typeface="Times New Roman" charset="0"/>
                <a:ea typeface="ＭＳ Ｐゴシック" charset="0"/>
                <a:cs typeface="ＭＳ Ｐゴシック" charset="0"/>
              </a:rPr>
              <a:t>Sunset over Sea of Galilee</a:t>
            </a:r>
          </a:p>
        </p:txBody>
      </p:sp>
      <p:pic>
        <p:nvPicPr>
          <p:cNvPr id="124930" name="Picture 3" descr="Sunset over Sea of Galilee, tb q10260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1100" name="Rectangle 12"/>
          <p:cNvSpPr>
            <a:spLocks noChangeArrowheads="1"/>
          </p:cNvSpPr>
          <p:nvPr/>
        </p:nvSpPr>
        <p:spPr bwMode="auto">
          <a:xfrm>
            <a:off x="-31184" y="-15240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24932" name="Text Box 8"/>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601097" name="Rectangle 9"/>
          <p:cNvSpPr>
            <a:spLocks noChangeArrowheads="1"/>
          </p:cNvSpPr>
          <p:nvPr/>
        </p:nvSpPr>
        <p:spPr bwMode="auto">
          <a:xfrm>
            <a:off x="746601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01094" name="Text Box 6"/>
          <p:cNvSpPr txBox="1">
            <a:spLocks noChangeArrowheads="1"/>
          </p:cNvSpPr>
          <p:nvPr/>
        </p:nvSpPr>
        <p:spPr bwMode="auto">
          <a:xfrm>
            <a:off x="479425" y="2279648"/>
            <a:ext cx="8262937" cy="1490664"/>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lnSpc>
                <a:spcPct val="75000"/>
              </a:lnSpc>
              <a:spcBef>
                <a:spcPct val="50000"/>
              </a:spcBef>
              <a:defRPr/>
            </a:pPr>
            <a:r>
              <a:rPr lang="en-US" sz="4000" dirty="0">
                <a:solidFill>
                  <a:srgbClr val="99CCFF"/>
                </a:solidFill>
                <a:ea typeface="+mn-ea"/>
                <a:cs typeface="+mn-cs"/>
              </a:rPr>
              <a:t>…</a:t>
            </a:r>
            <a:r>
              <a:rPr lang="en-US" sz="4000" dirty="0" err="1">
                <a:solidFill>
                  <a:srgbClr val="99CCFF"/>
                </a:solidFill>
                <a:ea typeface="+mn-ea"/>
                <a:cs typeface="+mn-cs"/>
              </a:rPr>
              <a:t>Ntsata</a:t>
            </a:r>
            <a:r>
              <a:rPr lang="en-US" sz="4000" dirty="0">
                <a:solidFill>
                  <a:srgbClr val="99CCFF"/>
                </a:solidFill>
                <a:ea typeface="+mn-ea"/>
                <a:cs typeface="+mn-cs"/>
              </a:rPr>
              <a:t> Ethan lo jo ”HOTO-ETSSOHUNGA” to </a:t>
            </a:r>
            <a:r>
              <a:rPr lang="en-US" sz="4000" dirty="0" err="1">
                <a:solidFill>
                  <a:srgbClr val="99CCFF"/>
                </a:solidFill>
                <a:ea typeface="+mn-ea"/>
                <a:cs typeface="+mn-cs"/>
              </a:rPr>
              <a:t>nchumri</a:t>
            </a:r>
            <a:r>
              <a:rPr lang="en-US" sz="4000" dirty="0">
                <a:solidFill>
                  <a:srgbClr val="99CCFF"/>
                </a:solidFill>
                <a:ea typeface="+mn-ea"/>
                <a:cs typeface="+mn-cs"/>
              </a:rPr>
              <a:t> </a:t>
            </a:r>
            <a:r>
              <a:rPr lang="en-US" sz="4000" dirty="0" err="1">
                <a:solidFill>
                  <a:srgbClr val="99CCFF"/>
                </a:solidFill>
                <a:ea typeface="+mn-ea"/>
                <a:cs typeface="+mn-cs"/>
              </a:rPr>
              <a:t>kumi</a:t>
            </a:r>
            <a:r>
              <a:rPr lang="en-US" sz="4000" dirty="0">
                <a:solidFill>
                  <a:srgbClr val="99CCFF"/>
                </a:solidFill>
                <a:ea typeface="+mn-ea"/>
                <a:cs typeface="+mn-cs"/>
              </a:rPr>
              <a:t> </a:t>
            </a:r>
            <a:r>
              <a:rPr lang="en-US" sz="4000" dirty="0" err="1">
                <a:solidFill>
                  <a:srgbClr val="99CCFF"/>
                </a:solidFill>
                <a:ea typeface="+mn-ea"/>
                <a:cs typeface="+mn-cs"/>
              </a:rPr>
              <a:t>sicho</a:t>
            </a:r>
            <a:r>
              <a:rPr lang="en-US" sz="4000" dirty="0">
                <a:solidFill>
                  <a:srgbClr val="99CCFF"/>
                </a:solidFill>
                <a:ea typeface="+mn-ea"/>
                <a:cs typeface="+mn-cs"/>
              </a:rPr>
              <a:t>. </a:t>
            </a:r>
          </a:p>
        </p:txBody>
      </p:sp>
      <p:sp>
        <p:nvSpPr>
          <p:cNvPr id="601102" name="Text Box 14"/>
          <p:cNvSpPr txBox="1">
            <a:spLocks noChangeArrowheads="1"/>
          </p:cNvSpPr>
          <p:nvPr/>
        </p:nvSpPr>
        <p:spPr bwMode="auto">
          <a:xfrm>
            <a:off x="320674" y="3978276"/>
            <a:ext cx="8502650" cy="206210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err="1">
                <a:solidFill>
                  <a:srgbClr val="FFFF00"/>
                </a:solidFill>
                <a:ea typeface="+mn-ea"/>
                <a:cs typeface="+mn-cs"/>
              </a:rPr>
              <a:t>Kvutoli</a:t>
            </a:r>
            <a:r>
              <a:rPr lang="en-US" sz="3200" dirty="0">
                <a:solidFill>
                  <a:srgbClr val="FFFF00"/>
                </a:solidFill>
                <a:ea typeface="+mn-ea"/>
                <a:cs typeface="+mn-cs"/>
              </a:rPr>
              <a:t> </a:t>
            </a:r>
            <a:r>
              <a:rPr lang="en-US" sz="3200" dirty="0" err="1">
                <a:solidFill>
                  <a:srgbClr val="FFFF00"/>
                </a:solidFill>
                <a:ea typeface="+mn-ea"/>
                <a:cs typeface="+mn-cs"/>
              </a:rPr>
              <a:t>khi</a:t>
            </a:r>
            <a:r>
              <a:rPr lang="en-US" sz="3200" dirty="0">
                <a:solidFill>
                  <a:srgbClr val="FFFF00"/>
                </a:solidFill>
                <a:ea typeface="+mn-ea"/>
                <a:cs typeface="+mn-cs"/>
              </a:rPr>
              <a:t>? </a:t>
            </a:r>
            <a:r>
              <a:rPr lang="en-US" sz="3200" dirty="0" err="1">
                <a:solidFill>
                  <a:srgbClr val="FFFF00"/>
                </a:solidFill>
                <a:ea typeface="+mn-ea"/>
                <a:cs typeface="+mn-cs"/>
              </a:rPr>
              <a:t>Ntioli</a:t>
            </a:r>
            <a:r>
              <a:rPr lang="en-US" sz="3200" dirty="0">
                <a:solidFill>
                  <a:srgbClr val="FFFF00"/>
                </a:solidFill>
                <a:ea typeface="+mn-ea"/>
                <a:cs typeface="+mn-cs"/>
              </a:rPr>
              <a:t> la </a:t>
            </a:r>
            <a:r>
              <a:rPr lang="en-US" sz="3200" dirty="0" err="1">
                <a:solidFill>
                  <a:srgbClr val="FFFF00"/>
                </a:solidFill>
                <a:ea typeface="+mn-ea"/>
                <a:cs typeface="+mn-cs"/>
              </a:rPr>
              <a:t>tona</a:t>
            </a:r>
            <a:r>
              <a:rPr lang="en-US" sz="3200" dirty="0">
                <a:solidFill>
                  <a:srgbClr val="FFFF00"/>
                </a:solidFill>
                <a:ea typeface="+mn-ea"/>
                <a:cs typeface="+mn-cs"/>
              </a:rPr>
              <a:t>, </a:t>
            </a:r>
            <a:r>
              <a:rPr lang="en-US" sz="3200" dirty="0" err="1">
                <a:solidFill>
                  <a:srgbClr val="FFFF00"/>
                </a:solidFill>
                <a:ea typeface="+mn-ea"/>
                <a:cs typeface="+mn-cs"/>
              </a:rPr>
              <a:t>Lumbum</a:t>
            </a:r>
            <a:r>
              <a:rPr lang="en-US" sz="3200" dirty="0">
                <a:solidFill>
                  <a:srgbClr val="FFFF00"/>
                </a:solidFill>
                <a:ea typeface="+mn-ea"/>
                <a:cs typeface="+mn-cs"/>
              </a:rPr>
              <a:t> </a:t>
            </a:r>
            <a:r>
              <a:rPr lang="en-US" sz="3200" dirty="0" err="1">
                <a:solidFill>
                  <a:srgbClr val="FFFF00"/>
                </a:solidFill>
                <a:ea typeface="+mn-ea"/>
                <a:cs typeface="+mn-cs"/>
              </a:rPr>
              <a:t>chungi</a:t>
            </a:r>
            <a:r>
              <a:rPr lang="en-US" sz="3200" dirty="0">
                <a:solidFill>
                  <a:srgbClr val="FFFF00"/>
                </a:solidFill>
                <a:ea typeface="+mn-ea"/>
                <a:cs typeface="+mn-cs"/>
              </a:rPr>
              <a:t> na </a:t>
            </a:r>
            <a:r>
              <a:rPr lang="en-US" sz="3200" dirty="0" err="1">
                <a:solidFill>
                  <a:srgbClr val="FFFF00"/>
                </a:solidFill>
                <a:ea typeface="+mn-ea"/>
                <a:cs typeface="+mn-cs"/>
              </a:rPr>
              <a:t>jupomo</a:t>
            </a:r>
            <a:r>
              <a:rPr lang="en-US" sz="3200" dirty="0">
                <a:solidFill>
                  <a:srgbClr val="FFFF00"/>
                </a:solidFill>
                <a:ea typeface="+mn-ea"/>
                <a:cs typeface="+mn-cs"/>
              </a:rPr>
              <a:t> </a:t>
            </a:r>
            <a:r>
              <a:rPr lang="en-US" sz="3200" dirty="0" err="1">
                <a:solidFill>
                  <a:srgbClr val="FFFF00"/>
                </a:solidFill>
                <a:ea typeface="+mn-ea"/>
                <a:cs typeface="+mn-cs"/>
              </a:rPr>
              <a:t>Ntho</a:t>
            </a:r>
            <a:r>
              <a:rPr lang="en-US" sz="3200" dirty="0">
                <a:solidFill>
                  <a:srgbClr val="FFFF00"/>
                </a:solidFill>
                <a:ea typeface="+mn-ea"/>
                <a:cs typeface="+mn-cs"/>
              </a:rPr>
              <a:t> Mon ji — </a:t>
            </a:r>
            <a:r>
              <a:rPr lang="en-US" sz="3200" dirty="0" err="1">
                <a:solidFill>
                  <a:srgbClr val="FFFF00"/>
                </a:solidFill>
                <a:ea typeface="+mn-ea"/>
                <a:cs typeface="+mn-cs"/>
              </a:rPr>
              <a:t>Shanchopvui</a:t>
            </a:r>
            <a:r>
              <a:rPr lang="en-US" sz="3200" dirty="0">
                <a:solidFill>
                  <a:srgbClr val="FFFF00"/>
                </a:solidFill>
                <a:ea typeface="+mn-ea"/>
                <a:cs typeface="+mn-cs"/>
              </a:rPr>
              <a:t> ji </a:t>
            </a:r>
            <a:r>
              <a:rPr lang="en-US" sz="3200" dirty="0" err="1">
                <a:solidFill>
                  <a:srgbClr val="FFFF00"/>
                </a:solidFill>
                <a:ea typeface="+mn-ea"/>
                <a:cs typeface="+mn-cs"/>
              </a:rPr>
              <a:t>Yithen</a:t>
            </a:r>
            <a:r>
              <a:rPr lang="en-US" sz="3200" dirty="0">
                <a:solidFill>
                  <a:srgbClr val="FFFF00"/>
                </a:solidFill>
                <a:ea typeface="+mn-ea"/>
                <a:cs typeface="+mn-cs"/>
              </a:rPr>
              <a:t> </a:t>
            </a:r>
            <a:r>
              <a:rPr lang="en-US" sz="3200" dirty="0" err="1">
                <a:solidFill>
                  <a:srgbClr val="FFFF00"/>
                </a:solidFill>
                <a:ea typeface="+mn-ea"/>
                <a:cs typeface="+mn-cs"/>
              </a:rPr>
              <a:t>Mhom</a:t>
            </a:r>
            <a:r>
              <a:rPr lang="en-US" sz="3200" dirty="0">
                <a:solidFill>
                  <a:srgbClr val="FFFF00"/>
                </a:solidFill>
                <a:ea typeface="+mn-ea"/>
                <a:cs typeface="+mn-cs"/>
              </a:rPr>
              <a:t> </a:t>
            </a:r>
            <a:r>
              <a:rPr lang="en-US" sz="3200" dirty="0" err="1">
                <a:solidFill>
                  <a:srgbClr val="FFFF00"/>
                </a:solidFill>
                <a:ea typeface="+mn-ea"/>
                <a:cs typeface="+mn-cs"/>
              </a:rPr>
              <a:t>jilo</a:t>
            </a:r>
            <a:r>
              <a:rPr lang="en-US" sz="3200" dirty="0">
                <a:solidFill>
                  <a:srgbClr val="FFFF00"/>
                </a:solidFill>
                <a:ea typeface="+mn-ea"/>
                <a:cs typeface="+mn-cs"/>
              </a:rPr>
              <a:t> na </a:t>
            </a:r>
            <a:r>
              <a:rPr lang="en-US" sz="3200" dirty="0" err="1">
                <a:solidFill>
                  <a:srgbClr val="FFFF00"/>
                </a:solidFill>
                <a:ea typeface="+mn-ea"/>
                <a:cs typeface="+mn-cs"/>
              </a:rPr>
              <a:t>longtsui</a:t>
            </a:r>
            <a:r>
              <a:rPr lang="en-US" sz="3200" dirty="0">
                <a:solidFill>
                  <a:srgbClr val="FFFF00"/>
                </a:solidFill>
                <a:ea typeface="+mn-ea"/>
                <a:cs typeface="+mn-cs"/>
              </a:rPr>
              <a:t> jiang </a:t>
            </a:r>
            <a:r>
              <a:rPr lang="en-US" sz="3200" dirty="0" err="1">
                <a:solidFill>
                  <a:srgbClr val="FFFF00"/>
                </a:solidFill>
                <a:ea typeface="+mn-ea"/>
                <a:cs typeface="+mn-cs"/>
              </a:rPr>
              <a:t>topvu</a:t>
            </a:r>
            <a:r>
              <a:rPr lang="en-US" sz="3200" dirty="0">
                <a:solidFill>
                  <a:srgbClr val="FFFF00"/>
                </a:solidFill>
                <a:ea typeface="+mn-ea"/>
                <a:cs typeface="+mn-cs"/>
              </a:rPr>
              <a:t> </a:t>
            </a:r>
            <a:r>
              <a:rPr lang="en-US" sz="3200" dirty="0" err="1">
                <a:solidFill>
                  <a:srgbClr val="FFFF00"/>
                </a:solidFill>
                <a:ea typeface="+mn-ea"/>
                <a:cs typeface="+mn-cs"/>
              </a:rPr>
              <a:t>thingi</a:t>
            </a:r>
            <a:r>
              <a:rPr lang="en-US" sz="3200" dirty="0">
                <a:solidFill>
                  <a:srgbClr val="FFFF00"/>
                </a:solidFill>
                <a:ea typeface="+mn-ea"/>
                <a:cs typeface="+mn-cs"/>
              </a:rPr>
              <a:t> </a:t>
            </a:r>
            <a:r>
              <a:rPr lang="en-US" sz="3200" dirty="0" err="1">
                <a:solidFill>
                  <a:srgbClr val="FFFF00"/>
                </a:solidFill>
                <a:ea typeface="+mn-ea"/>
                <a:cs typeface="+mn-cs"/>
              </a:rPr>
              <a:t>picho</a:t>
            </a:r>
            <a:r>
              <a:rPr lang="en-US" sz="3200" dirty="0">
                <a:solidFill>
                  <a:srgbClr val="FFFF00"/>
                </a:solidFill>
                <a:ea typeface="+mn-ea"/>
                <a:cs typeface="+mn-cs"/>
              </a:rPr>
              <a:t>!</a:t>
            </a:r>
          </a:p>
        </p:txBody>
      </p:sp>
      <p:sp>
        <p:nvSpPr>
          <p:cNvPr id="601103" name="AutoShape 15"/>
          <p:cNvSpPr>
            <a:spLocks noChangeArrowheads="1"/>
          </p:cNvSpPr>
          <p:nvPr/>
        </p:nvSpPr>
        <p:spPr bwMode="auto">
          <a:xfrm>
            <a:off x="340291" y="3883025"/>
            <a:ext cx="8509000" cy="2058989"/>
          </a:xfrm>
          <a:prstGeom prst="roundRect">
            <a:avLst>
              <a:gd name="adj" fmla="val 16667"/>
            </a:avLst>
          </a:prstGeom>
          <a:noFill/>
          <a:ln w="57150">
            <a:solidFill>
              <a:srgbClr val="99CCFF"/>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24938" name="Text Box 22"/>
          <p:cNvSpPr txBox="1">
            <a:spLocks noChangeArrowheads="1"/>
          </p:cNvSpPr>
          <p:nvPr/>
        </p:nvSpPr>
        <p:spPr bwMode="auto">
          <a:xfrm>
            <a:off x="8588375"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601111"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55</a:t>
            </a:r>
          </a:p>
        </p:txBody>
      </p:sp>
      <p:sp>
        <p:nvSpPr>
          <p:cNvPr id="13" name="Text Box 18">
            <a:extLst>
              <a:ext uri="{FF2B5EF4-FFF2-40B4-BE49-F238E27FC236}">
                <a16:creationId xmlns:a16="http://schemas.microsoft.com/office/drawing/2014/main" id="{9FD14C5B-9CF0-40E5-9EE5-B79E94658D85}"/>
              </a:ext>
            </a:extLst>
          </p:cNvPr>
          <p:cNvSpPr txBox="1">
            <a:spLocks noChangeArrowheads="1"/>
          </p:cNvSpPr>
          <p:nvPr/>
        </p:nvSpPr>
        <p:spPr bwMode="auto">
          <a:xfrm>
            <a:off x="294708" y="538162"/>
            <a:ext cx="8554583" cy="1490664"/>
          </a:xfrm>
          <a:prstGeom prst="rect">
            <a:avLst/>
          </a:prstGeom>
          <a:noFill/>
          <a:ln w="9525">
            <a:noFill/>
            <a:miter lim="800000"/>
            <a:headEnd/>
            <a:tailEnd/>
          </a:ln>
          <a:effectLst>
            <a:outerShdw blurRad="63500" dist="53882" dir="2700000" algn="ctr" rotWithShape="0">
              <a:schemeClr val="bg1">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5000"/>
              </a:lnSpc>
              <a:spcBef>
                <a:spcPct val="50000"/>
              </a:spcBef>
              <a:defRPr/>
            </a:pPr>
            <a:r>
              <a:rPr lang="en-US" sz="4000" dirty="0" err="1"/>
              <a:t>Ntsata</a:t>
            </a:r>
            <a:r>
              <a:rPr lang="en-US" sz="4000" dirty="0"/>
              <a:t> </a:t>
            </a:r>
            <a:r>
              <a:rPr lang="en-US" sz="4000" dirty="0" err="1"/>
              <a:t>Eheni</a:t>
            </a:r>
            <a:r>
              <a:rPr lang="en-US" sz="4000" dirty="0"/>
              <a:t> “HOTO-TSSOCHEV” to </a:t>
            </a:r>
            <a:r>
              <a:rPr lang="en-US" sz="4000" dirty="0" err="1"/>
              <a:t>nchumri</a:t>
            </a:r>
            <a:r>
              <a:rPr lang="en-US" sz="4000" dirty="0"/>
              <a:t> ji </a:t>
            </a:r>
            <a:r>
              <a:rPr lang="en-US" sz="4000" dirty="0" err="1"/>
              <a:t>olan</a:t>
            </a:r>
            <a:r>
              <a:rPr lang="en-US" sz="4000" dirty="0"/>
              <a:t> </a:t>
            </a:r>
            <a:r>
              <a:rPr lang="en-US" sz="4000" dirty="0" err="1"/>
              <a:t>thanpo</a:t>
            </a:r>
            <a:r>
              <a:rPr lang="en-US" sz="4000" dirty="0"/>
              <a:t> </a:t>
            </a:r>
            <a:r>
              <a:rPr lang="en-US" sz="4000" dirty="0" err="1"/>
              <a:t>echonchiyithaka</a:t>
            </a:r>
            <a:r>
              <a:rPr lang="en-US" sz="4000" dirty="0"/>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01094"/>
                                        </p:tgtEl>
                                        <p:attrNameLst>
                                          <p:attrName>style.visibility</p:attrName>
                                        </p:attrNameLst>
                                      </p:cBhvr>
                                      <p:to>
                                        <p:strVal val="visible"/>
                                      </p:to>
                                    </p:set>
                                    <p:anim calcmode="lin" valueType="num">
                                      <p:cBhvr>
                                        <p:cTn id="7" dur="500" fill="hold"/>
                                        <p:tgtEl>
                                          <p:spTgt spid="601094"/>
                                        </p:tgtEl>
                                        <p:attrNameLst>
                                          <p:attrName>ppt_x</p:attrName>
                                        </p:attrNameLst>
                                      </p:cBhvr>
                                      <p:tavLst>
                                        <p:tav tm="0">
                                          <p:val>
                                            <p:strVal val="#ppt_x-#ppt_w/2"/>
                                          </p:val>
                                        </p:tav>
                                        <p:tav tm="100000">
                                          <p:val>
                                            <p:strVal val="#ppt_x"/>
                                          </p:val>
                                        </p:tav>
                                      </p:tavLst>
                                    </p:anim>
                                    <p:anim calcmode="lin" valueType="num">
                                      <p:cBhvr>
                                        <p:cTn id="8" dur="500" fill="hold"/>
                                        <p:tgtEl>
                                          <p:spTgt spid="601094"/>
                                        </p:tgtEl>
                                        <p:attrNameLst>
                                          <p:attrName>ppt_y</p:attrName>
                                        </p:attrNameLst>
                                      </p:cBhvr>
                                      <p:tavLst>
                                        <p:tav tm="0">
                                          <p:val>
                                            <p:strVal val="#ppt_y"/>
                                          </p:val>
                                        </p:tav>
                                        <p:tav tm="100000">
                                          <p:val>
                                            <p:strVal val="#ppt_y"/>
                                          </p:val>
                                        </p:tav>
                                      </p:tavLst>
                                    </p:anim>
                                    <p:anim calcmode="lin" valueType="num">
                                      <p:cBhvr>
                                        <p:cTn id="9" dur="500" fill="hold"/>
                                        <p:tgtEl>
                                          <p:spTgt spid="601094"/>
                                        </p:tgtEl>
                                        <p:attrNameLst>
                                          <p:attrName>ppt_w</p:attrName>
                                        </p:attrNameLst>
                                      </p:cBhvr>
                                      <p:tavLst>
                                        <p:tav tm="0">
                                          <p:val>
                                            <p:fltVal val="0"/>
                                          </p:val>
                                        </p:tav>
                                        <p:tav tm="100000">
                                          <p:val>
                                            <p:strVal val="#ppt_w"/>
                                          </p:val>
                                        </p:tav>
                                      </p:tavLst>
                                    </p:anim>
                                    <p:anim calcmode="lin" valueType="num">
                                      <p:cBhvr>
                                        <p:cTn id="10" dur="500" fill="hold"/>
                                        <p:tgtEl>
                                          <p:spTgt spid="60109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01102"/>
                                        </p:tgtEl>
                                        <p:attrNameLst>
                                          <p:attrName>style.visibility</p:attrName>
                                        </p:attrNameLst>
                                      </p:cBhvr>
                                      <p:to>
                                        <p:strVal val="visible"/>
                                      </p:to>
                                    </p:set>
                                    <p:animEffect transition="in" filter="fade">
                                      <p:cBhvr>
                                        <p:cTn id="15" dur="1000"/>
                                        <p:tgtEl>
                                          <p:spTgt spid="601102"/>
                                        </p:tgtEl>
                                      </p:cBhvr>
                                    </p:animEffect>
                                  </p:childTnLst>
                                </p:cTn>
                              </p:par>
                            </p:childTnLst>
                          </p:cTn>
                        </p:par>
                        <p:par>
                          <p:cTn id="16" fill="hold" nodeType="withGroup">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601103"/>
                                        </p:tgtEl>
                                        <p:attrNameLst>
                                          <p:attrName>style.visibility</p:attrName>
                                        </p:attrNameLst>
                                      </p:cBhvr>
                                      <p:to>
                                        <p:strVal val="visible"/>
                                      </p:to>
                                    </p:set>
                                    <p:animEffect transition="in" filter="wipe(left)">
                                      <p:cBhvr>
                                        <p:cTn id="19" dur="500"/>
                                        <p:tgtEl>
                                          <p:spTgt spid="60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4" grpId="0" autoUpdateAnimBg="0"/>
      <p:bldP spid="601102" grpId="0" autoUpdateAnimBg="0"/>
      <p:bldP spid="60110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latin typeface="Times New Roman" charset="0"/>
                <a:ea typeface="ＭＳ Ｐゴシック" charset="0"/>
                <a:cs typeface="ＭＳ Ｐゴシック" charset="0"/>
              </a:rPr>
              <a:t>Sunset over Sea of Galilee</a:t>
            </a:r>
          </a:p>
        </p:txBody>
      </p:sp>
      <p:pic>
        <p:nvPicPr>
          <p:cNvPr id="126978" name="Picture 3" descr="Sunset over Sea of Galilee, tb q10260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7476" name="Rectangle 4"/>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26980"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617478" name="Rectangle 6"/>
          <p:cNvSpPr>
            <a:spLocks noChangeArrowheads="1"/>
          </p:cNvSpPr>
          <p:nvPr/>
        </p:nvSpPr>
        <p:spPr bwMode="auto">
          <a:xfrm>
            <a:off x="746283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17484" name="Text Box 12"/>
          <p:cNvSpPr txBox="1">
            <a:spLocks noChangeArrowheads="1"/>
          </p:cNvSpPr>
          <p:nvPr/>
        </p:nvSpPr>
        <p:spPr bwMode="auto">
          <a:xfrm>
            <a:off x="326571" y="1112004"/>
            <a:ext cx="8474528" cy="1908215"/>
          </a:xfrm>
          <a:prstGeom prst="rect">
            <a:avLst/>
          </a:prstGeom>
          <a:noFill/>
          <a:ln w="9525">
            <a:noFill/>
            <a:miter lim="800000"/>
            <a:headEnd/>
            <a:tailEnd/>
          </a:ln>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11800" dirty="0">
                <a:solidFill>
                  <a:srgbClr val="FFFF00"/>
                </a:solidFill>
                <a:effectLst>
                  <a:outerShdw blurRad="38100" dist="38100" dir="2700000" algn="tl">
                    <a:srgbClr val="000000"/>
                  </a:outerShdw>
                </a:effectLst>
                <a:latin typeface="Arial" charset="0"/>
              </a:rPr>
              <a:t>SHIKHU</a:t>
            </a:r>
          </a:p>
        </p:txBody>
      </p:sp>
      <p:sp>
        <p:nvSpPr>
          <p:cNvPr id="617485" name="Text Box 13"/>
          <p:cNvSpPr txBox="1">
            <a:spLocks noChangeArrowheads="1"/>
          </p:cNvSpPr>
          <p:nvPr/>
        </p:nvSpPr>
        <p:spPr bwMode="auto">
          <a:xfrm>
            <a:off x="326572" y="3325813"/>
            <a:ext cx="8474528" cy="646331"/>
          </a:xfrm>
          <a:prstGeom prst="rect">
            <a:avLst/>
          </a:prstGeom>
          <a:noFill/>
          <a:ln w="9525">
            <a:noFill/>
            <a:miter lim="800000"/>
            <a:headEnd/>
            <a:tailEnd/>
          </a:ln>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dirty="0">
                <a:effectLst>
                  <a:outerShdw blurRad="38100" dist="38100" dir="2700000" algn="tl">
                    <a:srgbClr val="000000"/>
                  </a:outerShdw>
                </a:effectLst>
                <a:latin typeface="Arial" charset="0"/>
              </a:rPr>
              <a:t>JILONA OLAN ECHONCHIYICHO</a:t>
            </a:r>
          </a:p>
        </p:txBody>
      </p:sp>
      <p:sp>
        <p:nvSpPr>
          <p:cNvPr id="617486" name="Text Box 14"/>
          <p:cNvSpPr txBox="1">
            <a:spLocks noChangeArrowheads="1"/>
          </p:cNvSpPr>
          <p:nvPr/>
        </p:nvSpPr>
        <p:spPr bwMode="auto">
          <a:xfrm>
            <a:off x="30503" y="3937000"/>
            <a:ext cx="9037297" cy="1908215"/>
          </a:xfrm>
          <a:prstGeom prst="rect">
            <a:avLst/>
          </a:prstGeom>
          <a:noFill/>
          <a:ln w="9525">
            <a:noFill/>
            <a:miter lim="800000"/>
            <a:headEnd/>
            <a:tailEnd/>
          </a:ln>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11800" dirty="0">
                <a:solidFill>
                  <a:srgbClr val="99CCFF"/>
                </a:solidFill>
                <a:effectLst>
                  <a:outerShdw blurRad="38100" dist="38100" dir="2700000" algn="tl">
                    <a:srgbClr val="000000"/>
                  </a:outerShdw>
                </a:effectLst>
                <a:latin typeface="Arial" charset="0"/>
              </a:rPr>
              <a:t>KHONZAN</a:t>
            </a:r>
          </a:p>
        </p:txBody>
      </p:sp>
      <p:sp>
        <p:nvSpPr>
          <p:cNvPr id="126985" name="Text Box 16"/>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617489"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7484"/>
                                        </p:tgtEl>
                                        <p:attrNameLst>
                                          <p:attrName>style.visibility</p:attrName>
                                        </p:attrNameLst>
                                      </p:cBhvr>
                                      <p:to>
                                        <p:strVal val="visible"/>
                                      </p:to>
                                    </p:set>
                                    <p:animEffect transition="in" filter="fade">
                                      <p:cBhvr>
                                        <p:cTn id="7" dur="1000"/>
                                        <p:tgtEl>
                                          <p:spTgt spid="61748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17485"/>
                                        </p:tgtEl>
                                        <p:attrNameLst>
                                          <p:attrName>style.visibility</p:attrName>
                                        </p:attrNameLst>
                                      </p:cBhvr>
                                      <p:to>
                                        <p:strVal val="visible"/>
                                      </p:to>
                                    </p:set>
                                    <p:animEffect transition="in" filter="fade">
                                      <p:cBhvr>
                                        <p:cTn id="11" dur="1000"/>
                                        <p:tgtEl>
                                          <p:spTgt spid="61748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17486"/>
                                        </p:tgtEl>
                                        <p:attrNameLst>
                                          <p:attrName>style.visibility</p:attrName>
                                        </p:attrNameLst>
                                      </p:cBhvr>
                                      <p:to>
                                        <p:strVal val="visible"/>
                                      </p:to>
                                    </p:set>
                                    <p:animEffect transition="in" filter="fade">
                                      <p:cBhvr>
                                        <p:cTn id="15" dur="1000"/>
                                        <p:tgtEl>
                                          <p:spTgt spid="617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84" grpId="0" autoUpdateAnimBg="0"/>
      <p:bldP spid="617485" grpId="0" autoUpdateAnimBg="0"/>
      <p:bldP spid="617486"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2"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150" y="576263"/>
            <a:ext cx="7985125" cy="5743575"/>
          </a:xfrm>
          <a:prstGeom prst="rect">
            <a:avLst/>
          </a:prstGeom>
          <a:noFill/>
          <a:ln w="76200">
            <a:solidFill>
              <a:srgbClr val="990033"/>
            </a:solidFill>
            <a:miter lim="800000"/>
            <a:headEnd/>
            <a:tailEnd/>
          </a:ln>
          <a:effectLst>
            <a:outerShdw blurRad="63500" dist="107763" dir="2700000" algn="ctr" rotWithShape="0">
              <a:schemeClr val="bg2">
                <a:alpha val="74998"/>
              </a:schemeClr>
            </a:outerShdw>
          </a:effectLst>
        </p:spPr>
      </p:pic>
      <p:sp>
        <p:nvSpPr>
          <p:cNvPr id="129026" name="Text Box 6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29027" name="Text Box 72"/>
          <p:cNvSpPr txBox="1">
            <a:spLocks noChangeArrowheads="1"/>
          </p:cNvSpPr>
          <p:nvPr/>
        </p:nvSpPr>
        <p:spPr bwMode="auto">
          <a:xfrm>
            <a:off x="88058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29028" name="Text Box 7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7434" name="Rectangle 7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7437" name="Rectangle 7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57</a:t>
            </a:r>
          </a:p>
        </p:txBody>
      </p:sp>
      <p:sp>
        <p:nvSpPr>
          <p:cNvPr id="129031" name="Text Box 82"/>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grpSp>
        <p:nvGrpSpPr>
          <p:cNvPr id="129032" name="Group 83"/>
          <p:cNvGrpSpPr>
            <a:grpSpLocks/>
          </p:cNvGrpSpPr>
          <p:nvPr/>
        </p:nvGrpSpPr>
        <p:grpSpPr bwMode="auto">
          <a:xfrm>
            <a:off x="2076450" y="1225550"/>
            <a:ext cx="2763838" cy="1343025"/>
            <a:chOff x="2412" y="2052"/>
            <a:chExt cx="1741" cy="846"/>
          </a:xfrm>
        </p:grpSpPr>
        <p:sp>
          <p:nvSpPr>
            <p:cNvPr id="527444" name="Rectangle 8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45" name="AutoShape 8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46" name="Rectangle 8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47" name="Rectangle 87"/>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CREATION</a:t>
              </a:r>
              <a:endParaRPr lang="en-US" sz="2800">
                <a:solidFill>
                  <a:srgbClr val="FFA27C"/>
                </a:solidFill>
                <a:effectLst>
                  <a:outerShdw blurRad="38100" dist="38100" dir="2700000" algn="tl">
                    <a:srgbClr val="000000"/>
                  </a:outerShdw>
                </a:effectLst>
                <a:latin typeface="Helvetica" charset="0"/>
              </a:endParaRPr>
            </a:p>
          </p:txBody>
        </p:sp>
        <p:sp>
          <p:nvSpPr>
            <p:cNvPr id="527448" name="Line 8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33" name="Group 89"/>
          <p:cNvGrpSpPr>
            <a:grpSpLocks/>
          </p:cNvGrpSpPr>
          <p:nvPr/>
        </p:nvGrpSpPr>
        <p:grpSpPr bwMode="auto">
          <a:xfrm>
            <a:off x="2317750" y="1581150"/>
            <a:ext cx="2763838" cy="1343025"/>
            <a:chOff x="2412" y="2052"/>
            <a:chExt cx="1741" cy="846"/>
          </a:xfrm>
        </p:grpSpPr>
        <p:sp>
          <p:nvSpPr>
            <p:cNvPr id="527450" name="Rectangle 9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51" name="AutoShape 9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52" name="Rectangle 9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53" name="Rectangle 93"/>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ABRAHAM</a:t>
              </a:r>
              <a:endParaRPr lang="en-US" sz="2800">
                <a:solidFill>
                  <a:srgbClr val="FFA27C"/>
                </a:solidFill>
                <a:effectLst>
                  <a:outerShdw blurRad="38100" dist="38100" dir="2700000" algn="tl">
                    <a:srgbClr val="000000"/>
                  </a:outerShdw>
                </a:effectLst>
                <a:latin typeface="Helvetica" charset="0"/>
              </a:endParaRPr>
            </a:p>
          </p:txBody>
        </p:sp>
        <p:sp>
          <p:nvSpPr>
            <p:cNvPr id="527454" name="Line 9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34" name="Group 95"/>
          <p:cNvGrpSpPr>
            <a:grpSpLocks/>
          </p:cNvGrpSpPr>
          <p:nvPr/>
        </p:nvGrpSpPr>
        <p:grpSpPr bwMode="auto">
          <a:xfrm>
            <a:off x="2597150" y="1924050"/>
            <a:ext cx="2763838" cy="1343025"/>
            <a:chOff x="2412" y="2052"/>
            <a:chExt cx="1741" cy="846"/>
          </a:xfrm>
        </p:grpSpPr>
        <p:sp>
          <p:nvSpPr>
            <p:cNvPr id="527456" name="Rectangle 9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57" name="AutoShape 9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58" name="Rectangle 9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59" name="Rectangle 99"/>
            <p:cNvSpPr>
              <a:spLocks noChangeArrowheads="1"/>
            </p:cNvSpPr>
            <p:nvPr/>
          </p:nvSpPr>
          <p:spPr bwMode="auto">
            <a:xfrm>
              <a:off x="2514" y="2078"/>
              <a:ext cx="704"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JOSEPH</a:t>
              </a:r>
              <a:endParaRPr lang="en-US" sz="2800">
                <a:solidFill>
                  <a:srgbClr val="FFA27C"/>
                </a:solidFill>
                <a:effectLst>
                  <a:outerShdw blurRad="38100" dist="38100" dir="2700000" algn="tl">
                    <a:srgbClr val="000000"/>
                  </a:outerShdw>
                </a:effectLst>
                <a:latin typeface="Helvetica" charset="0"/>
              </a:endParaRPr>
            </a:p>
          </p:txBody>
        </p:sp>
        <p:sp>
          <p:nvSpPr>
            <p:cNvPr id="527460" name="Line 10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35" name="Group 101"/>
          <p:cNvGrpSpPr>
            <a:grpSpLocks/>
          </p:cNvGrpSpPr>
          <p:nvPr/>
        </p:nvGrpSpPr>
        <p:grpSpPr bwMode="auto">
          <a:xfrm>
            <a:off x="2889250" y="2241550"/>
            <a:ext cx="2763838" cy="1343025"/>
            <a:chOff x="2412" y="2052"/>
            <a:chExt cx="1741" cy="846"/>
          </a:xfrm>
        </p:grpSpPr>
        <p:sp>
          <p:nvSpPr>
            <p:cNvPr id="527462" name="Rectangle 10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63" name="AutoShape 10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64" name="Rectangle 10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65" name="Rectangle 105"/>
            <p:cNvSpPr>
              <a:spLocks noChangeArrowheads="1"/>
            </p:cNvSpPr>
            <p:nvPr/>
          </p:nvSpPr>
          <p:spPr bwMode="auto">
            <a:xfrm>
              <a:off x="2585" y="2078"/>
              <a:ext cx="557"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Helvetica" charset="0"/>
                </a:rPr>
                <a:t>   MOSA</a:t>
              </a:r>
              <a:endParaRPr lang="en-US" sz="2800" dirty="0">
                <a:solidFill>
                  <a:srgbClr val="FFA27C"/>
                </a:solidFill>
                <a:effectLst>
                  <a:outerShdw blurRad="38100" dist="38100" dir="2700000" algn="tl">
                    <a:srgbClr val="000000"/>
                  </a:outerShdw>
                </a:effectLst>
                <a:latin typeface="Helvetica" charset="0"/>
              </a:endParaRPr>
            </a:p>
          </p:txBody>
        </p:sp>
        <p:sp>
          <p:nvSpPr>
            <p:cNvPr id="527466" name="Line 106"/>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36" name="Group 107"/>
          <p:cNvGrpSpPr>
            <a:grpSpLocks/>
          </p:cNvGrpSpPr>
          <p:nvPr/>
        </p:nvGrpSpPr>
        <p:grpSpPr bwMode="auto">
          <a:xfrm>
            <a:off x="3155950" y="2546350"/>
            <a:ext cx="2763838" cy="1343025"/>
            <a:chOff x="2412" y="2052"/>
            <a:chExt cx="1741" cy="846"/>
          </a:xfrm>
        </p:grpSpPr>
        <p:sp>
          <p:nvSpPr>
            <p:cNvPr id="527468" name="Rectangle 10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69" name="AutoShape 10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70" name="Rectangle 11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71" name="Rectangle 111"/>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JOSHUA</a:t>
              </a:r>
              <a:endParaRPr lang="en-US" sz="2800">
                <a:solidFill>
                  <a:srgbClr val="FFA27C"/>
                </a:solidFill>
                <a:effectLst>
                  <a:outerShdw blurRad="38100" dist="38100" dir="2700000" algn="tl">
                    <a:srgbClr val="000000"/>
                  </a:outerShdw>
                </a:effectLst>
                <a:latin typeface="Helvetica" charset="0"/>
              </a:endParaRPr>
            </a:p>
          </p:txBody>
        </p:sp>
        <p:sp>
          <p:nvSpPr>
            <p:cNvPr id="527472" name="Line 112"/>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37" name="Group 113"/>
          <p:cNvGrpSpPr>
            <a:grpSpLocks/>
          </p:cNvGrpSpPr>
          <p:nvPr/>
        </p:nvGrpSpPr>
        <p:grpSpPr bwMode="auto">
          <a:xfrm>
            <a:off x="3435350" y="2851150"/>
            <a:ext cx="2763838" cy="1343025"/>
            <a:chOff x="2412" y="2052"/>
            <a:chExt cx="1741" cy="846"/>
          </a:xfrm>
        </p:grpSpPr>
        <p:sp>
          <p:nvSpPr>
            <p:cNvPr id="527474" name="Rectangle 11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75" name="AutoShape 11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76" name="Rectangle 11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77" name="Rectangle 117"/>
            <p:cNvSpPr>
              <a:spLocks noChangeArrowheads="1"/>
            </p:cNvSpPr>
            <p:nvPr/>
          </p:nvSpPr>
          <p:spPr bwMode="auto">
            <a:xfrm>
              <a:off x="2469" y="2078"/>
              <a:ext cx="800"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Helvetica" charset="0"/>
                </a:rPr>
                <a:t>   NZO-NGA</a:t>
              </a:r>
              <a:endParaRPr lang="en-US" sz="2800" dirty="0">
                <a:solidFill>
                  <a:srgbClr val="FFA27C"/>
                </a:solidFill>
                <a:effectLst>
                  <a:outerShdw blurRad="38100" dist="38100" dir="2700000" algn="tl">
                    <a:srgbClr val="000000"/>
                  </a:outerShdw>
                </a:effectLst>
                <a:latin typeface="Helvetica" charset="0"/>
              </a:endParaRPr>
            </a:p>
          </p:txBody>
        </p:sp>
        <p:sp>
          <p:nvSpPr>
            <p:cNvPr id="527478" name="Line 11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38" name="Group 119"/>
          <p:cNvGrpSpPr>
            <a:grpSpLocks/>
          </p:cNvGrpSpPr>
          <p:nvPr/>
        </p:nvGrpSpPr>
        <p:grpSpPr bwMode="auto">
          <a:xfrm>
            <a:off x="3557588" y="3168650"/>
            <a:ext cx="2933701" cy="1343025"/>
            <a:chOff x="2305" y="2052"/>
            <a:chExt cx="1848" cy="846"/>
          </a:xfrm>
        </p:grpSpPr>
        <p:sp>
          <p:nvSpPr>
            <p:cNvPr id="527480" name="Rectangle 12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81" name="AutoShape 12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82" name="Rectangle 12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83" name="Rectangle 123"/>
            <p:cNvSpPr>
              <a:spLocks noChangeArrowheads="1"/>
            </p:cNvSpPr>
            <p:nvPr/>
          </p:nvSpPr>
          <p:spPr bwMode="auto">
            <a:xfrm>
              <a:off x="2305" y="2078"/>
              <a:ext cx="1123"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Helvetica" charset="0"/>
                </a:rPr>
                <a:t>   LANPVUTSON</a:t>
              </a:r>
              <a:endParaRPr lang="en-US" sz="2800" dirty="0">
                <a:solidFill>
                  <a:srgbClr val="FFA27C"/>
                </a:solidFill>
                <a:effectLst>
                  <a:outerShdw blurRad="38100" dist="38100" dir="2700000" algn="tl">
                    <a:srgbClr val="000000"/>
                  </a:outerShdw>
                </a:effectLst>
                <a:latin typeface="Helvetica" charset="0"/>
              </a:endParaRPr>
            </a:p>
          </p:txBody>
        </p:sp>
        <p:sp>
          <p:nvSpPr>
            <p:cNvPr id="527484" name="Line 12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39" name="Group 125"/>
          <p:cNvGrpSpPr>
            <a:grpSpLocks/>
          </p:cNvGrpSpPr>
          <p:nvPr/>
        </p:nvGrpSpPr>
        <p:grpSpPr bwMode="auto">
          <a:xfrm>
            <a:off x="3951288" y="3524250"/>
            <a:ext cx="2781301" cy="1343025"/>
            <a:chOff x="2401" y="2052"/>
            <a:chExt cx="1752" cy="846"/>
          </a:xfrm>
        </p:grpSpPr>
        <p:sp>
          <p:nvSpPr>
            <p:cNvPr id="527486" name="Rectangle 12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87" name="AutoShape 12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88" name="Rectangle 12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89" name="Rectangle 129"/>
            <p:cNvSpPr>
              <a:spLocks noChangeArrowheads="1"/>
            </p:cNvSpPr>
            <p:nvPr/>
          </p:nvSpPr>
          <p:spPr bwMode="auto">
            <a:xfrm>
              <a:off x="2401" y="2078"/>
              <a:ext cx="918"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Helvetica" charset="0"/>
                </a:rPr>
                <a:t>   SAYAKUPO</a:t>
              </a:r>
              <a:endParaRPr lang="en-US" sz="2800" dirty="0">
                <a:solidFill>
                  <a:srgbClr val="FFA27C"/>
                </a:solidFill>
                <a:effectLst>
                  <a:outerShdw blurRad="38100" dist="38100" dir="2700000" algn="tl">
                    <a:srgbClr val="000000"/>
                  </a:outerShdw>
                </a:effectLst>
                <a:latin typeface="Helvetica" charset="0"/>
              </a:endParaRPr>
            </a:p>
          </p:txBody>
        </p:sp>
        <p:sp>
          <p:nvSpPr>
            <p:cNvPr id="527490" name="Line 13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40" name="Group 131"/>
          <p:cNvGrpSpPr>
            <a:grpSpLocks/>
          </p:cNvGrpSpPr>
          <p:nvPr/>
        </p:nvGrpSpPr>
        <p:grpSpPr bwMode="auto">
          <a:xfrm>
            <a:off x="4273550" y="3859213"/>
            <a:ext cx="2760663" cy="1333500"/>
            <a:chOff x="2652" y="2271"/>
            <a:chExt cx="1739" cy="840"/>
          </a:xfrm>
        </p:grpSpPr>
        <p:sp>
          <p:nvSpPr>
            <p:cNvPr id="527492" name="Rectangle 132"/>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93" name="AutoShape 133"/>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94" name="Rectangle 134"/>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95" name="Rectangle 135"/>
            <p:cNvSpPr>
              <a:spLocks noChangeArrowheads="1"/>
            </p:cNvSpPr>
            <p:nvPr/>
          </p:nvSpPr>
          <p:spPr bwMode="auto">
            <a:xfrm>
              <a:off x="2785" y="2298"/>
              <a:ext cx="695"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Helvetica" charset="0"/>
                </a:rPr>
                <a:t>   NOYING</a:t>
              </a:r>
              <a:endParaRPr lang="en-US" sz="2800" dirty="0">
                <a:solidFill>
                  <a:srgbClr val="FFA27C"/>
                </a:solidFill>
                <a:effectLst>
                  <a:outerShdw blurRad="38100" dist="38100" dir="2700000" algn="tl">
                    <a:srgbClr val="000000"/>
                  </a:outerShdw>
                </a:effectLst>
                <a:latin typeface="Helvetica" charset="0"/>
              </a:endParaRPr>
            </a:p>
          </p:txBody>
        </p:sp>
      </p:grpSp>
      <p:grpSp>
        <p:nvGrpSpPr>
          <p:cNvPr id="129041" name="Group 136"/>
          <p:cNvGrpSpPr>
            <a:grpSpLocks/>
          </p:cNvGrpSpPr>
          <p:nvPr/>
        </p:nvGrpSpPr>
        <p:grpSpPr bwMode="auto">
          <a:xfrm>
            <a:off x="4540250" y="4208463"/>
            <a:ext cx="2762250" cy="1479550"/>
            <a:chOff x="3948" y="107"/>
            <a:chExt cx="1740" cy="932"/>
          </a:xfrm>
        </p:grpSpPr>
        <p:sp>
          <p:nvSpPr>
            <p:cNvPr id="527497" name="Rectangle 137"/>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98" name="AutoShape 138"/>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99" name="Rectangle 139"/>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grpSp>
          <p:nvGrpSpPr>
            <p:cNvPr id="129048" name="Group 140"/>
            <p:cNvGrpSpPr>
              <a:grpSpLocks/>
            </p:cNvGrpSpPr>
            <p:nvPr/>
          </p:nvGrpSpPr>
          <p:grpSpPr bwMode="auto">
            <a:xfrm>
              <a:off x="4057" y="130"/>
              <a:ext cx="634" cy="284"/>
              <a:chOff x="3084" y="3101"/>
              <a:chExt cx="497" cy="235"/>
            </a:xfrm>
          </p:grpSpPr>
          <p:sp>
            <p:nvSpPr>
              <p:cNvPr id="527501" name="Rectangle 141"/>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algn="ctr">
                  <a:defRPr/>
                </a:pPr>
                <a:r>
                  <a:rPr lang="en-US" sz="2800">
                    <a:solidFill>
                      <a:srgbClr val="790015"/>
                    </a:solidFill>
                    <a:latin typeface="Helvetica" charset="0"/>
                  </a:rPr>
                  <a:t>   </a:t>
                </a:r>
                <a:endParaRPr lang="en-US" sz="4000">
                  <a:solidFill>
                    <a:srgbClr val="FFA27C"/>
                  </a:solidFill>
                  <a:effectLst>
                    <a:outerShdw blurRad="38100" dist="38100" dir="2700000" algn="tl">
                      <a:srgbClr val="000000"/>
                    </a:outerShdw>
                  </a:effectLst>
                  <a:latin typeface="Helvetica" charset="0"/>
                </a:endParaRPr>
              </a:p>
            </p:txBody>
          </p:sp>
          <p:sp>
            <p:nvSpPr>
              <p:cNvPr id="527502" name="Rectangle 142"/>
              <p:cNvSpPr>
                <a:spLocks noChangeArrowheads="1"/>
              </p:cNvSpPr>
              <p:nvPr/>
            </p:nvSpPr>
            <p:spPr bwMode="auto">
              <a:xfrm>
                <a:off x="3173" y="3101"/>
                <a:ext cx="408" cy="233"/>
              </a:xfrm>
              <a:prstGeom prst="rect">
                <a:avLst/>
              </a:prstGeom>
              <a:solidFill>
                <a:schemeClr val="tx2"/>
              </a:solidFill>
              <a:ln w="9525">
                <a:noFill/>
                <a:miter lim="800000"/>
                <a:headEnd/>
                <a:tailEnd/>
              </a:ln>
            </p:spPr>
            <p:txBody>
              <a:bodyPr wrap="none" lIns="0" tIns="0" rIns="0" bIns="0">
                <a:spAutoFit/>
              </a:bodyPr>
              <a:lstStyle/>
              <a:p>
                <a:pPr algn="ctr">
                  <a:defRPr/>
                </a:pPr>
                <a:r>
                  <a:rPr lang="en-US" sz="2900" dirty="0">
                    <a:solidFill>
                      <a:srgbClr val="790015"/>
                    </a:solidFill>
                    <a:latin typeface="Helvetica" charset="0"/>
                  </a:rPr>
                  <a:t>JISU</a:t>
                </a:r>
                <a:endParaRPr lang="en-US" sz="4000" dirty="0">
                  <a:solidFill>
                    <a:srgbClr val="FFA27C"/>
                  </a:solidFill>
                  <a:effectLst>
                    <a:outerShdw blurRad="38100" dist="38100" dir="2700000" algn="tl">
                      <a:srgbClr val="000000"/>
                    </a:outerShdw>
                  </a:effectLst>
                  <a:latin typeface="Helvetica" charset="0"/>
                </a:endParaRPr>
              </a:p>
            </p:txBody>
          </p:sp>
        </p:grpSp>
        <p:sp>
          <p:nvSpPr>
            <p:cNvPr id="527503" name="Line 143"/>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27504" name="Line 144"/>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527441" name="Rectangle 81"/>
          <p:cNvSpPr>
            <a:spLocks noChangeArrowheads="1"/>
          </p:cNvSpPr>
          <p:nvPr/>
        </p:nvSpPr>
        <p:spPr bwMode="auto">
          <a:xfrm>
            <a:off x="574675" y="561975"/>
            <a:ext cx="7994650" cy="577215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7505" name="Text Box 145"/>
          <p:cNvSpPr txBox="1">
            <a:spLocks noChangeArrowheads="1"/>
          </p:cNvSpPr>
          <p:nvPr/>
        </p:nvSpPr>
        <p:spPr bwMode="auto">
          <a:xfrm>
            <a:off x="713581" y="752678"/>
            <a:ext cx="7469187" cy="2308324"/>
          </a:xfrm>
          <a:prstGeom prst="rect">
            <a:avLst/>
          </a:prstGeom>
          <a:noFill/>
          <a:ln w="9525">
            <a:noFill/>
            <a:miter lim="800000"/>
            <a:headEnd/>
            <a:tailEnd/>
          </a:ln>
          <a:effectLst>
            <a:outerShdw blurRad="63500" dist="107763" dir="2700000"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dirty="0">
                <a:latin typeface="Arial" charset="0"/>
              </a:rPr>
              <a:t>ENHUNGO ETE NA ENGATHETALA KVUTATA OPVU SANA BIBLE MOTSU LAN JIANG YAKCHIA…</a:t>
            </a:r>
            <a:endParaRPr lang="en-US" sz="3600" i="1" dirty="0">
              <a:solidFill>
                <a:schemeClr val="folHlink"/>
              </a:solidFill>
              <a:latin typeface="Arial" charset="0"/>
            </a:endParaRPr>
          </a:p>
        </p:txBody>
      </p:sp>
      <p:sp>
        <p:nvSpPr>
          <p:cNvPr id="527506" name="Text Box 146"/>
          <p:cNvSpPr txBox="1">
            <a:spLocks noChangeArrowheads="1"/>
          </p:cNvSpPr>
          <p:nvPr/>
        </p:nvSpPr>
        <p:spPr bwMode="auto">
          <a:xfrm>
            <a:off x="731043" y="3540681"/>
            <a:ext cx="7681913" cy="258532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5400" i="1" dirty="0">
                <a:solidFill>
                  <a:schemeClr val="folHlink"/>
                </a:solidFill>
                <a:latin typeface="Arial" charset="0"/>
                <a:ea typeface="+mn-ea"/>
                <a:cs typeface="+mn-cs"/>
              </a:rPr>
              <a:t>RHANCHO ELHI JI CHUNGCHUNGA RHUMAV TSUKONA!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7505"/>
                                        </p:tgtEl>
                                        <p:attrNameLst>
                                          <p:attrName>style.visibility</p:attrName>
                                        </p:attrNameLst>
                                      </p:cBhvr>
                                      <p:to>
                                        <p:strVal val="visible"/>
                                      </p:to>
                                    </p:set>
                                    <p:animEffect transition="in" filter="fade">
                                      <p:cBhvr>
                                        <p:cTn id="7" dur="1000"/>
                                        <p:tgtEl>
                                          <p:spTgt spid="527505"/>
                                        </p:tgtEl>
                                      </p:cBhvr>
                                    </p:animEffect>
                                  </p:childTnLst>
                                </p:cTn>
                              </p:par>
                            </p:childTnLst>
                          </p:cTn>
                        </p:par>
                        <p:par>
                          <p:cTn id="8" fill="hold" nodeType="afterGroup">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527506"/>
                                        </p:tgtEl>
                                        <p:attrNameLst>
                                          <p:attrName>style.visibility</p:attrName>
                                        </p:attrNameLst>
                                      </p:cBhvr>
                                      <p:to>
                                        <p:strVal val="visible"/>
                                      </p:to>
                                    </p:set>
                                    <p:animEffect transition="in" filter="fade">
                                      <p:cBhvr>
                                        <p:cTn id="11" dur="1000"/>
                                        <p:tgtEl>
                                          <p:spTgt spid="527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505" grpId="0" autoUpdateAnimBg="0"/>
      <p:bldP spid="527506"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1" name="Picture 9"/>
          <p:cNvPicPr>
            <a:picLocks noChangeAspect="1" noChangeArrowheads="1"/>
          </p:cNvPicPr>
          <p:nvPr/>
        </p:nvPicPr>
        <p:blipFill>
          <a:blip r:embed="rId3"/>
          <a:srcRect/>
          <a:stretch>
            <a:fillRect/>
          </a:stretch>
        </p:blipFill>
        <p:spPr bwMode="auto">
          <a:xfrm>
            <a:off x="730250" y="590550"/>
            <a:ext cx="4754563" cy="3124200"/>
          </a:xfrm>
          <a:prstGeom prst="rect">
            <a:avLst/>
          </a:prstGeom>
          <a:noFill/>
          <a:effectLst>
            <a:outerShdw blurRad="63500" dist="107763" dir="2700000" algn="ctr" rotWithShape="0">
              <a:srgbClr val="000109">
                <a:alpha val="74998"/>
              </a:srgbClr>
            </a:outerShdw>
          </a:effectLst>
        </p:spPr>
      </p:pic>
      <p:pic>
        <p:nvPicPr>
          <p:cNvPr id="433162"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88088" y="554038"/>
            <a:ext cx="2351087" cy="2247900"/>
          </a:xfrm>
          <a:prstGeom prst="rect">
            <a:avLst/>
          </a:prstGeom>
          <a:noFill/>
          <a:effectLst>
            <a:outerShdw blurRad="63500" dist="107763" dir="2700000" algn="ctr" rotWithShape="0">
              <a:srgbClr val="000109">
                <a:alpha val="74998"/>
              </a:srgbClr>
            </a:outerShdw>
          </a:effectLst>
        </p:spPr>
      </p:pic>
      <p:pic>
        <p:nvPicPr>
          <p:cNvPr id="433163"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8350" y="2205038"/>
            <a:ext cx="4329113" cy="2897187"/>
          </a:xfrm>
          <a:prstGeom prst="rect">
            <a:avLst/>
          </a:prstGeom>
          <a:noFill/>
          <a:effectLst>
            <a:outerShdw blurRad="63500" dist="107763" dir="2700000" algn="ctr" rotWithShape="0">
              <a:srgbClr val="000109">
                <a:alpha val="74998"/>
              </a:srgbClr>
            </a:outerShdw>
          </a:effectLst>
        </p:spPr>
      </p:pic>
      <p:pic>
        <p:nvPicPr>
          <p:cNvPr id="433165"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438" y="3081338"/>
            <a:ext cx="2092325" cy="3125787"/>
          </a:xfrm>
          <a:prstGeom prst="rect">
            <a:avLst/>
          </a:prstGeom>
          <a:noFill/>
          <a:effectLst>
            <a:outerShdw blurRad="63500" dist="107763" dir="2700000" algn="ctr" rotWithShape="0">
              <a:srgbClr val="000109">
                <a:alpha val="74998"/>
              </a:srgbClr>
            </a:outerShdw>
          </a:effectLst>
        </p:spPr>
      </p:pic>
      <p:pic>
        <p:nvPicPr>
          <p:cNvPr id="433166" name="Picture 1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30600" y="3208338"/>
            <a:ext cx="2016125" cy="3011487"/>
          </a:xfrm>
          <a:prstGeom prst="rect">
            <a:avLst/>
          </a:prstGeom>
          <a:noFill/>
          <a:effectLst>
            <a:outerShdw blurRad="63500" dist="107763" dir="2700000" algn="ctr" rotWithShape="0">
              <a:srgbClr val="000109">
                <a:alpha val="74998"/>
              </a:srgbClr>
            </a:outerShdw>
          </a:effectLst>
        </p:spPr>
      </p:pic>
      <p:sp>
        <p:nvSpPr>
          <p:cNvPr id="131078" name="Text Box 18"/>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31079" name="Text Box 20"/>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31080"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33174"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grpSp>
        <p:nvGrpSpPr>
          <p:cNvPr id="2" name="Group 25"/>
          <p:cNvGrpSpPr>
            <a:grpSpLocks/>
          </p:cNvGrpSpPr>
          <p:nvPr/>
        </p:nvGrpSpPr>
        <p:grpSpPr bwMode="auto">
          <a:xfrm>
            <a:off x="1238249" y="1172369"/>
            <a:ext cx="6740525" cy="4513262"/>
            <a:chOff x="760" y="749"/>
            <a:chExt cx="4246" cy="2843"/>
          </a:xfrm>
        </p:grpSpPr>
        <p:pic>
          <p:nvPicPr>
            <p:cNvPr id="433178" name="Picture 2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0" y="749"/>
              <a:ext cx="4246" cy="2843"/>
            </a:xfrm>
            <a:prstGeom prst="rect">
              <a:avLst/>
            </a:prstGeom>
            <a:noFill/>
            <a:ln w="76200">
              <a:solidFill>
                <a:srgbClr val="990033"/>
              </a:solidFill>
              <a:miter lim="800000"/>
              <a:headEnd/>
              <a:tailEnd/>
            </a:ln>
            <a:effectLst>
              <a:outerShdw blurRad="63500" dist="71842" dir="2700000" algn="ctr" rotWithShape="0">
                <a:srgbClr val="000109">
                  <a:alpha val="74998"/>
                </a:srgbClr>
              </a:outerShdw>
            </a:effectLst>
          </p:spPr>
        </p:pic>
        <p:sp>
          <p:nvSpPr>
            <p:cNvPr id="433179" name="Text Box 27"/>
            <p:cNvSpPr txBox="1">
              <a:spLocks noChangeArrowheads="1"/>
            </p:cNvSpPr>
            <p:nvPr/>
          </p:nvSpPr>
          <p:spPr bwMode="auto">
            <a:xfrm>
              <a:off x="863" y="1072"/>
              <a:ext cx="1495" cy="1531"/>
            </a:xfrm>
            <a:prstGeom prst="rect">
              <a:avLst/>
            </a:prstGeom>
            <a:noFill/>
            <a:ln w="9525">
              <a:noFill/>
              <a:miter lim="800000"/>
              <a:headEnd/>
              <a:tailEnd/>
            </a:ln>
            <a:effectLst>
              <a:outerShdw blurRad="63500" dist="71842" dir="2700000" algn="ctr" rotWithShape="0">
                <a:srgbClr val="000109">
                  <a:alpha val="74998"/>
                </a:srgbClr>
              </a:outerShdw>
            </a:effectLst>
          </p:spPr>
          <p:txBody>
            <a:bodyPr wrap="square">
              <a:spAutoFit/>
            </a:bodyPr>
            <a:lstStyle/>
            <a:p>
              <a:pPr algn="r">
                <a:spcBef>
                  <a:spcPct val="50000"/>
                </a:spcBef>
                <a:defRPr/>
              </a:pPr>
              <a:r>
                <a:rPr lang="en-US" sz="2000" dirty="0">
                  <a:solidFill>
                    <a:schemeClr val="folHlink"/>
                  </a:solidFill>
                  <a:ea typeface="+mn-ea"/>
                  <a:cs typeface="+mn-cs"/>
                </a:rPr>
                <a:t>ENGAO:</a:t>
              </a:r>
            </a:p>
            <a:p>
              <a:pPr algn="r">
                <a:spcBef>
                  <a:spcPct val="50000"/>
                </a:spcBef>
                <a:defRPr/>
              </a:pPr>
              <a:r>
                <a:rPr lang="en-US" sz="2000" dirty="0">
                  <a:solidFill>
                    <a:schemeClr val="folHlink"/>
                  </a:solidFill>
                  <a:ea typeface="+mn-ea"/>
                  <a:cs typeface="+mn-cs"/>
                </a:rPr>
                <a:t>NCHUNG TSSOTHIMORANG ECHUNGREN SHILO, JISU EJEN-THAN JIJI KVUTO?</a:t>
              </a:r>
            </a:p>
          </p:txBody>
        </p:sp>
      </p:grpSp>
      <p:sp>
        <p:nvSpPr>
          <p:cNvPr id="43318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33161"/>
                                        </p:tgtEl>
                                        <p:attrNameLst>
                                          <p:attrName>style.visibility</p:attrName>
                                        </p:attrNameLst>
                                      </p:cBhvr>
                                      <p:to>
                                        <p:strVal val="visible"/>
                                      </p:to>
                                    </p:set>
                                    <p:animEffect transition="in" filter="fade">
                                      <p:cBhvr>
                                        <p:cTn id="7" dur="1000"/>
                                        <p:tgtEl>
                                          <p:spTgt spid="433161"/>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33163"/>
                                        </p:tgtEl>
                                        <p:attrNameLst>
                                          <p:attrName>style.visibility</p:attrName>
                                        </p:attrNameLst>
                                      </p:cBhvr>
                                      <p:to>
                                        <p:strVal val="visible"/>
                                      </p:to>
                                    </p:set>
                                    <p:animEffect transition="in" filter="fade">
                                      <p:cBhvr>
                                        <p:cTn id="11" dur="1000"/>
                                        <p:tgtEl>
                                          <p:spTgt spid="433163"/>
                                        </p:tgtEl>
                                      </p:cBhvr>
                                    </p:animEffect>
                                  </p:childTnLst>
                                </p:cTn>
                              </p:par>
                            </p:childTnLst>
                          </p:cTn>
                        </p:par>
                        <p:par>
                          <p:cTn id="12" fill="hold" nodeType="afterGroup">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433166"/>
                                        </p:tgtEl>
                                        <p:attrNameLst>
                                          <p:attrName>style.visibility</p:attrName>
                                        </p:attrNameLst>
                                      </p:cBhvr>
                                      <p:to>
                                        <p:strVal val="visible"/>
                                      </p:to>
                                    </p:set>
                                    <p:animEffect transition="in" filter="fade">
                                      <p:cBhvr>
                                        <p:cTn id="15" dur="1000"/>
                                        <p:tgtEl>
                                          <p:spTgt spid="433166"/>
                                        </p:tgtEl>
                                      </p:cBhvr>
                                    </p:animEffect>
                                  </p:childTnLst>
                                </p:cTn>
                              </p:par>
                            </p:childTnLst>
                          </p:cTn>
                        </p:par>
                        <p:par>
                          <p:cTn id="16" fill="hold" nodeType="afterGroup">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433165"/>
                                        </p:tgtEl>
                                        <p:attrNameLst>
                                          <p:attrName>style.visibility</p:attrName>
                                        </p:attrNameLst>
                                      </p:cBhvr>
                                      <p:to>
                                        <p:strVal val="visible"/>
                                      </p:to>
                                    </p:set>
                                    <p:animEffect transition="in" filter="fade">
                                      <p:cBhvr>
                                        <p:cTn id="19" dur="1000"/>
                                        <p:tgtEl>
                                          <p:spTgt spid="433165"/>
                                        </p:tgtEl>
                                      </p:cBhvr>
                                    </p:animEffect>
                                  </p:childTnLst>
                                </p:cTn>
                              </p:par>
                            </p:childTnLst>
                          </p:cTn>
                        </p:par>
                        <p:par>
                          <p:cTn id="20" fill="hold" nodeType="afterGroup">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433162"/>
                                        </p:tgtEl>
                                        <p:attrNameLst>
                                          <p:attrName>style.visibility</p:attrName>
                                        </p:attrNameLst>
                                      </p:cBhvr>
                                      <p:to>
                                        <p:strVal val="visible"/>
                                      </p:to>
                                    </p:set>
                                    <p:animEffect transition="in" filter="fade">
                                      <p:cBhvr>
                                        <p:cTn id="23" dur="1000"/>
                                        <p:tgtEl>
                                          <p:spTgt spid="433162"/>
                                        </p:tgtEl>
                                      </p:cBhvr>
                                    </p:animEffect>
                                  </p:childTnLst>
                                </p:cTn>
                              </p:par>
                            </p:childTnLst>
                          </p:cTn>
                        </p:par>
                        <p:par>
                          <p:cTn id="24" fill="hold" nodeType="afterGroup">
                            <p:stCondLst>
                              <p:cond delay="7500"/>
                            </p:stCondLst>
                            <p:childTnLst>
                              <p:par>
                                <p:cTn id="25" presetID="10" presetClass="entr" presetSubtype="0" fill="hold" nodeType="after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8" name="Rectangle 8"/>
          <p:cNvSpPr>
            <a:spLocks noChangeArrowheads="1"/>
          </p:cNvSpPr>
          <p:nvPr/>
        </p:nvSpPr>
        <p:spPr bwMode="auto">
          <a:xfrm>
            <a:off x="2674948" y="2566988"/>
            <a:ext cx="3760773"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dirty="0">
                <a:solidFill>
                  <a:srgbClr val="99FF66"/>
                </a:solidFill>
                <a:latin typeface="Helvetica" charset="0"/>
                <a:ea typeface="+mn-ea"/>
                <a:cs typeface="+mn-cs"/>
              </a:rPr>
              <a:t> </a:t>
            </a:r>
            <a:r>
              <a:rPr lang="en-US" sz="2000" i="1" dirty="0" err="1">
                <a:solidFill>
                  <a:srgbClr val="99FF66"/>
                </a:solidFill>
                <a:latin typeface="Helvetica" charset="0"/>
                <a:ea typeface="+mn-ea"/>
                <a:cs typeface="+mn-cs"/>
              </a:rPr>
              <a:t>Eren</a:t>
            </a:r>
            <a:r>
              <a:rPr lang="en-US" sz="2000" i="1" dirty="0">
                <a:solidFill>
                  <a:srgbClr val="99FF66"/>
                </a:solidFill>
                <a:latin typeface="Helvetica" charset="0"/>
                <a:ea typeface="+mn-ea"/>
                <a:cs typeface="+mn-cs"/>
              </a:rPr>
              <a:t> </a:t>
            </a:r>
            <a:r>
              <a:rPr lang="en-US" sz="2000" i="1" dirty="0" err="1">
                <a:solidFill>
                  <a:srgbClr val="99FF66"/>
                </a:solidFill>
                <a:latin typeface="Helvetica" charset="0"/>
                <a:ea typeface="+mn-ea"/>
                <a:cs typeface="+mn-cs"/>
              </a:rPr>
              <a:t>Ovungo</a:t>
            </a:r>
            <a:r>
              <a:rPr lang="en-US" sz="2000" i="1" dirty="0">
                <a:solidFill>
                  <a:srgbClr val="99FF66"/>
                </a:solidFill>
                <a:latin typeface="Helvetica" charset="0"/>
                <a:ea typeface="+mn-ea"/>
                <a:cs typeface="+mn-cs"/>
              </a:rPr>
              <a:t> Ji–</a:t>
            </a:r>
            <a:r>
              <a:rPr lang="en-US" sz="2000" i="1" dirty="0">
                <a:solidFill>
                  <a:srgbClr val="00FF00"/>
                </a:solidFill>
                <a:latin typeface="Helvetica" charset="0"/>
                <a:ea typeface="+mn-ea"/>
                <a:cs typeface="+mn-cs"/>
              </a:rPr>
              <a:t> </a:t>
            </a:r>
          </a:p>
          <a:p>
            <a:pPr algn="ctr">
              <a:defRPr/>
            </a:pPr>
            <a:r>
              <a:rPr lang="en-US" sz="2000" i="1" dirty="0" err="1">
                <a:latin typeface="Helvetica" charset="0"/>
                <a:ea typeface="+mn-ea"/>
                <a:cs typeface="+mn-cs"/>
              </a:rPr>
              <a:t>Opvui</a:t>
            </a:r>
            <a:r>
              <a:rPr lang="en-US" sz="2000" i="1" dirty="0">
                <a:latin typeface="Helvetica" charset="0"/>
                <a:ea typeface="+mn-ea"/>
                <a:cs typeface="+mn-cs"/>
              </a:rPr>
              <a:t> </a:t>
            </a:r>
            <a:r>
              <a:rPr lang="en-US" sz="2000" i="1" dirty="0" err="1">
                <a:latin typeface="Helvetica" charset="0"/>
                <a:ea typeface="+mn-ea"/>
                <a:cs typeface="+mn-cs"/>
              </a:rPr>
              <a:t>Thungi</a:t>
            </a:r>
            <a:r>
              <a:rPr lang="en-US" sz="2000" i="1" dirty="0">
                <a:latin typeface="Helvetica" charset="0"/>
                <a:ea typeface="+mn-ea"/>
                <a:cs typeface="+mn-cs"/>
              </a:rPr>
              <a:t> Elhi(</a:t>
            </a:r>
            <a:r>
              <a:rPr lang="en-US" sz="2000" i="1" dirty="0" err="1">
                <a:latin typeface="Helvetica" charset="0"/>
                <a:ea typeface="+mn-ea"/>
                <a:cs typeface="+mn-cs"/>
              </a:rPr>
              <a:t>Yiren</a:t>
            </a:r>
            <a:r>
              <a:rPr lang="en-US" sz="2000" i="1" dirty="0">
                <a:latin typeface="Helvetica" charset="0"/>
                <a:ea typeface="+mn-ea"/>
                <a:cs typeface="+mn-cs"/>
              </a:rPr>
              <a:t> 1-12)</a:t>
            </a:r>
          </a:p>
        </p:txBody>
      </p:sp>
      <p:sp>
        <p:nvSpPr>
          <p:cNvPr id="286776" name="Text Box 56"/>
          <p:cNvSpPr txBox="1">
            <a:spLocks noChangeArrowheads="1"/>
          </p:cNvSpPr>
          <p:nvPr/>
        </p:nvSpPr>
        <p:spPr bwMode="auto">
          <a:xfrm>
            <a:off x="2108200" y="3314700"/>
            <a:ext cx="6184900" cy="3172407"/>
          </a:xfrm>
          <a:prstGeom prst="rect">
            <a:avLst/>
          </a:prstGeom>
          <a:noFill/>
          <a:ln w="9525">
            <a:noFill/>
            <a:miter lim="800000"/>
            <a:headEnd/>
            <a:tailEnd/>
          </a:ln>
          <a:effectLst/>
        </p:spPr>
        <p:txBody>
          <a:bodyPr>
            <a:spAutoFit/>
          </a:bodyPr>
          <a:lstStyle/>
          <a:p>
            <a:pPr>
              <a:lnSpc>
                <a:spcPct val="60000"/>
              </a:lnSpc>
              <a:spcBef>
                <a:spcPct val="50000"/>
              </a:spcBef>
              <a:defRPr/>
            </a:pPr>
            <a:r>
              <a:rPr lang="en-US" sz="2400" dirty="0" err="1">
                <a:solidFill>
                  <a:schemeClr val="folHlink"/>
                </a:solidFill>
                <a:effectLst>
                  <a:outerShdw blurRad="41275" dist="76200" dir="2700000" algn="tl" rotWithShape="0">
                    <a:srgbClr val="000000"/>
                  </a:outerShdw>
                </a:effectLst>
                <a:latin typeface="Helvetica" charset="0"/>
                <a:ea typeface="+mn-ea"/>
                <a:cs typeface="+mn-cs"/>
              </a:rPr>
              <a:t>Opvui</a:t>
            </a:r>
            <a:r>
              <a:rPr lang="en-US" sz="2400" dirty="0">
                <a:solidFill>
                  <a:schemeClr val="folHlink"/>
                </a:solidFill>
                <a:effectLst>
                  <a:outerShdw blurRad="41275" dist="76200" dir="2700000" algn="tl" rotWithShape="0">
                    <a:srgbClr val="000000"/>
                  </a:outerShdw>
                </a:effectLst>
                <a:latin typeface="Helvetica" charset="0"/>
                <a:ea typeface="+mn-ea"/>
                <a:cs typeface="+mn-cs"/>
              </a:rPr>
              <a:t> Ni </a:t>
            </a:r>
            <a:r>
              <a:rPr lang="en-US" sz="2400" dirty="0" err="1">
                <a:solidFill>
                  <a:schemeClr val="folHlink"/>
                </a:solidFill>
                <a:effectLst>
                  <a:outerShdw blurRad="41275" dist="76200" dir="2700000" algn="tl" rotWithShape="0">
                    <a:srgbClr val="000000"/>
                  </a:outerShdw>
                </a:effectLst>
                <a:latin typeface="Helvetica" charset="0"/>
                <a:ea typeface="+mn-ea"/>
                <a:cs typeface="+mn-cs"/>
              </a:rPr>
              <a:t>Potsow</a:t>
            </a:r>
            <a:endParaRPr lang="en-US" sz="2400" dirty="0">
              <a:solidFill>
                <a:schemeClr val="folHlink"/>
              </a:solidFill>
              <a:effectLst>
                <a:outerShdw blurRad="41275" dist="76200" dir="2700000" algn="tl" rotWithShape="0">
                  <a:srgbClr val="000000"/>
                </a:outerShdw>
              </a:effectLst>
              <a:latin typeface="Helvetica" charset="0"/>
              <a:ea typeface="+mn-ea"/>
              <a:cs typeface="+mn-cs"/>
            </a:endParaRP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Helvetica" charset="0"/>
                <a:ea typeface="+mn-ea"/>
                <a:cs typeface="+mn-cs"/>
              </a:rPr>
              <a:t>   </a:t>
            </a:r>
            <a:r>
              <a:rPr lang="en-US" sz="2400" dirty="0" err="1">
                <a:solidFill>
                  <a:srgbClr val="FFFFFF"/>
                </a:solidFill>
                <a:effectLst>
                  <a:outerShdw blurRad="41275" dist="76200" dir="2700000" algn="tl" rotWithShape="0">
                    <a:srgbClr val="000000"/>
                  </a:outerShdw>
                </a:effectLst>
                <a:latin typeface="Helvetica" charset="0"/>
                <a:ea typeface="+mn-ea"/>
                <a:cs typeface="+mn-cs"/>
              </a:rPr>
              <a:t>Ombo</a:t>
            </a:r>
            <a:r>
              <a:rPr lang="en-US" sz="2400" dirty="0">
                <a:solidFill>
                  <a:srgbClr val="FFFFFF"/>
                </a:solidFill>
                <a:effectLst>
                  <a:outerShdw blurRad="41275" dist="76200" dir="2700000" algn="tl" rotWithShape="0">
                    <a:srgbClr val="000000"/>
                  </a:outerShdw>
                </a:effectLst>
                <a:latin typeface="Helvetica" charset="0"/>
                <a:ea typeface="+mn-ea"/>
                <a:cs typeface="+mn-cs"/>
              </a:rPr>
              <a:t> </a:t>
            </a:r>
            <a:r>
              <a:rPr lang="en-US" sz="2400" dirty="0" err="1">
                <a:solidFill>
                  <a:srgbClr val="FFFFFF"/>
                </a:solidFill>
                <a:effectLst>
                  <a:outerShdw blurRad="41275" dist="76200" dir="2700000" algn="tl" rotWithShape="0">
                    <a:srgbClr val="000000"/>
                  </a:outerShdw>
                </a:effectLst>
                <a:latin typeface="Helvetica" charset="0"/>
                <a:ea typeface="+mn-ea"/>
                <a:cs typeface="+mn-cs"/>
              </a:rPr>
              <a:t>yaka</a:t>
            </a:r>
            <a:r>
              <a:rPr lang="en-US" sz="2400" dirty="0">
                <a:solidFill>
                  <a:srgbClr val="FFFFFF"/>
                </a:solidFill>
                <a:effectLst>
                  <a:outerShdw blurRad="41275" dist="76200" dir="2700000" algn="tl" rotWithShape="0">
                    <a:srgbClr val="000000"/>
                  </a:outerShdw>
                </a:effectLst>
                <a:latin typeface="Helvetica" charset="0"/>
                <a:ea typeface="+mn-ea"/>
                <a:cs typeface="+mn-cs"/>
              </a:rPr>
              <a:t> </a:t>
            </a:r>
            <a:r>
              <a:rPr lang="en-US" sz="2400" dirty="0" err="1">
                <a:solidFill>
                  <a:srgbClr val="FFFFFF"/>
                </a:solidFill>
                <a:effectLst>
                  <a:outerShdw blurRad="41275" dist="76200" dir="2700000" algn="tl" rotWithShape="0">
                    <a:srgbClr val="000000"/>
                  </a:outerShdw>
                </a:effectLst>
                <a:latin typeface="Helvetica" charset="0"/>
                <a:ea typeface="+mn-ea"/>
                <a:cs typeface="+mn-cs"/>
              </a:rPr>
              <a:t>potsow</a:t>
            </a:r>
            <a:r>
              <a:rPr lang="en-US" sz="2400" dirty="0">
                <a:solidFill>
                  <a:srgbClr val="FFFFFF"/>
                </a:solidFill>
                <a:effectLst>
                  <a:outerShdw blurRad="41275" dist="76200" dir="2700000" algn="tl" rotWithShape="0">
                    <a:srgbClr val="000000"/>
                  </a:outerShdw>
                </a:effectLst>
                <a:latin typeface="Helvetica" charset="0"/>
                <a:ea typeface="+mn-ea"/>
                <a:cs typeface="+mn-cs"/>
              </a:rPr>
              <a:t> </a:t>
            </a:r>
            <a:r>
              <a:rPr lang="en-US" sz="2400" dirty="0" err="1">
                <a:solidFill>
                  <a:srgbClr val="FFFFFF"/>
                </a:solidFill>
                <a:effectLst>
                  <a:outerShdw blurRad="41275" dist="76200" dir="2700000" algn="tl" rotWithShape="0">
                    <a:srgbClr val="000000"/>
                  </a:outerShdw>
                </a:effectLst>
                <a:latin typeface="Helvetica" charset="0"/>
                <a:ea typeface="+mn-ea"/>
                <a:cs typeface="+mn-cs"/>
              </a:rPr>
              <a:t>echumbo</a:t>
            </a:r>
            <a:r>
              <a:rPr lang="en-US" sz="2400" dirty="0">
                <a:solidFill>
                  <a:srgbClr val="FFFFFF"/>
                </a:solidFill>
                <a:effectLst>
                  <a:outerShdw blurRad="41275" dist="76200" dir="2700000" algn="tl" rotWithShape="0">
                    <a:srgbClr val="000000"/>
                  </a:outerShdw>
                </a:effectLst>
                <a:latin typeface="Helvetica" charset="0"/>
                <a:ea typeface="+mn-ea"/>
                <a:cs typeface="+mn-cs"/>
              </a:rPr>
              <a:t> </a:t>
            </a:r>
            <a:r>
              <a:rPr lang="en-US" sz="2400" dirty="0" err="1">
                <a:solidFill>
                  <a:srgbClr val="FFFFFF"/>
                </a:solidFill>
                <a:effectLst>
                  <a:outerShdw blurRad="41275" dist="76200" dir="2700000" algn="tl" rotWithShape="0">
                    <a:srgbClr val="000000"/>
                  </a:outerShdw>
                </a:effectLst>
                <a:latin typeface="Helvetica" charset="0"/>
                <a:ea typeface="+mn-ea"/>
                <a:cs typeface="+mn-cs"/>
              </a:rPr>
              <a:t>nvan</a:t>
            </a:r>
            <a:endParaRPr lang="en-US" sz="2400" dirty="0">
              <a:solidFill>
                <a:srgbClr val="FFFFFF"/>
              </a:solidFill>
              <a:effectLst>
                <a:outerShdw blurRad="41275" dist="76200" dir="2700000" algn="tl" rotWithShape="0">
                  <a:srgbClr val="000000"/>
                </a:outerShdw>
              </a:effectLst>
              <a:latin typeface="Helvetica" charset="0"/>
              <a:ea typeface="+mn-ea"/>
              <a:cs typeface="+mn-cs"/>
            </a:endParaRP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Helvetica" charset="0"/>
                <a:ea typeface="+mn-ea"/>
                <a:cs typeface="+mn-cs"/>
              </a:rPr>
              <a:t>      </a:t>
            </a:r>
            <a:r>
              <a:rPr lang="en-US" sz="2400" dirty="0" err="1">
                <a:solidFill>
                  <a:schemeClr val="folHlink"/>
                </a:solidFill>
                <a:effectLst>
                  <a:outerShdw blurRad="41275" dist="76200" dir="2700000" algn="tl" rotWithShape="0">
                    <a:srgbClr val="000000"/>
                  </a:outerShdw>
                </a:effectLst>
                <a:latin typeface="Helvetica" charset="0"/>
                <a:ea typeface="+mn-ea"/>
                <a:cs typeface="+mn-cs"/>
              </a:rPr>
              <a:t>Kisu</a:t>
            </a:r>
            <a:r>
              <a:rPr lang="en-US" sz="2400" dirty="0">
                <a:solidFill>
                  <a:schemeClr val="folHlink"/>
                </a:solidFill>
                <a:effectLst>
                  <a:outerShdw blurRad="41275" dist="76200" dir="2700000" algn="tl" rotWithShape="0">
                    <a:srgbClr val="000000"/>
                  </a:outerShdw>
                </a:effectLst>
                <a:latin typeface="Helvetica" charset="0"/>
                <a:ea typeface="+mn-ea"/>
                <a:cs typeface="+mn-cs"/>
              </a:rPr>
              <a:t> </a:t>
            </a:r>
            <a:r>
              <a:rPr lang="en-US" sz="2400" dirty="0" err="1">
                <a:solidFill>
                  <a:schemeClr val="folHlink"/>
                </a:solidFill>
                <a:effectLst>
                  <a:outerShdw blurRad="41275" dist="76200" dir="2700000" algn="tl" rotWithShape="0">
                    <a:srgbClr val="000000"/>
                  </a:outerShdw>
                </a:effectLst>
                <a:latin typeface="Helvetica" charset="0"/>
                <a:ea typeface="+mn-ea"/>
                <a:cs typeface="+mn-cs"/>
              </a:rPr>
              <a:t>mekana</a:t>
            </a:r>
            <a:r>
              <a:rPr lang="en-US" sz="2400" dirty="0">
                <a:solidFill>
                  <a:schemeClr val="folHlink"/>
                </a:solidFill>
                <a:effectLst>
                  <a:outerShdw blurRad="41275" dist="76200" dir="2700000" algn="tl" rotWithShape="0">
                    <a:srgbClr val="000000"/>
                  </a:outerShdw>
                </a:effectLst>
                <a:latin typeface="Helvetica" charset="0"/>
                <a:ea typeface="+mn-ea"/>
                <a:cs typeface="+mn-cs"/>
              </a:rPr>
              <a:t> </a:t>
            </a:r>
            <a:r>
              <a:rPr lang="en-US" sz="2400" dirty="0" err="1">
                <a:solidFill>
                  <a:schemeClr val="folHlink"/>
                </a:solidFill>
                <a:effectLst>
                  <a:outerShdw blurRad="41275" dist="76200" dir="2700000" algn="tl" rotWithShape="0">
                    <a:srgbClr val="000000"/>
                  </a:outerShdw>
                </a:effectLst>
                <a:latin typeface="Helvetica" charset="0"/>
                <a:ea typeface="+mn-ea"/>
                <a:cs typeface="+mn-cs"/>
              </a:rPr>
              <a:t>Ombo</a:t>
            </a:r>
            <a:r>
              <a:rPr lang="en-US" sz="2400" dirty="0">
                <a:solidFill>
                  <a:schemeClr val="folHlink"/>
                </a:solidFill>
                <a:effectLst>
                  <a:outerShdw blurRad="41275" dist="76200" dir="2700000" algn="tl" rotWithShape="0">
                    <a:srgbClr val="000000"/>
                  </a:outerShdw>
                </a:effectLst>
                <a:latin typeface="Helvetica" charset="0"/>
                <a:ea typeface="+mn-ea"/>
                <a:cs typeface="+mn-cs"/>
              </a:rPr>
              <a:t> </a:t>
            </a:r>
            <a:r>
              <a:rPr lang="en-US" sz="2400" dirty="0" err="1">
                <a:solidFill>
                  <a:schemeClr val="folHlink"/>
                </a:solidFill>
                <a:effectLst>
                  <a:outerShdw blurRad="41275" dist="76200" dir="2700000" algn="tl" rotWithShape="0">
                    <a:srgbClr val="000000"/>
                  </a:outerShdw>
                </a:effectLst>
                <a:latin typeface="Helvetica" charset="0"/>
                <a:ea typeface="+mn-ea"/>
                <a:cs typeface="+mn-cs"/>
              </a:rPr>
              <a:t>esua</a:t>
            </a:r>
            <a:r>
              <a:rPr lang="en-US" sz="2400" dirty="0">
                <a:solidFill>
                  <a:schemeClr val="folHlink"/>
                </a:solidFill>
                <a:effectLst>
                  <a:outerShdw blurRad="41275" dist="76200" dir="2700000" algn="tl" rotWithShape="0">
                    <a:srgbClr val="000000"/>
                  </a:outerShdw>
                </a:effectLst>
                <a:latin typeface="Helvetica" charset="0"/>
                <a:ea typeface="+mn-ea"/>
                <a:cs typeface="+mn-cs"/>
              </a:rPr>
              <a:t> </a:t>
            </a:r>
            <a:r>
              <a:rPr lang="en-US" sz="2400" dirty="0" err="1">
                <a:solidFill>
                  <a:schemeClr val="folHlink"/>
                </a:solidFill>
                <a:effectLst>
                  <a:outerShdw blurRad="41275" dist="76200" dir="2700000" algn="tl" rotWithShape="0">
                    <a:srgbClr val="000000"/>
                  </a:outerShdw>
                </a:effectLst>
                <a:latin typeface="Helvetica" charset="0"/>
                <a:ea typeface="+mn-ea"/>
                <a:cs typeface="+mn-cs"/>
              </a:rPr>
              <a:t>nvan</a:t>
            </a:r>
            <a:endParaRPr lang="en-US" sz="2400" dirty="0">
              <a:solidFill>
                <a:schemeClr val="folHlink"/>
              </a:solidFill>
              <a:effectLst>
                <a:outerShdw blurRad="41275" dist="76200" dir="2700000" algn="tl" rotWithShape="0">
                  <a:srgbClr val="000000"/>
                </a:outerShdw>
              </a:effectLst>
              <a:latin typeface="Helvetica" charset="0"/>
              <a:ea typeface="+mn-ea"/>
              <a:cs typeface="+mn-cs"/>
            </a:endParaRP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Helvetica" charset="0"/>
                <a:ea typeface="+mn-ea"/>
                <a:cs typeface="+mn-cs"/>
              </a:rPr>
              <a:t>         </a:t>
            </a:r>
            <a:r>
              <a:rPr lang="en-US" sz="2400" dirty="0" err="1">
                <a:solidFill>
                  <a:schemeClr val="folHlink"/>
                </a:solidFill>
                <a:effectLst>
                  <a:outerShdw blurRad="41275" dist="76200" dir="2700000" algn="tl" rotWithShape="0">
                    <a:srgbClr val="000000"/>
                  </a:outerShdw>
                </a:effectLst>
                <a:latin typeface="Helvetica" charset="0"/>
                <a:ea typeface="+mn-ea"/>
                <a:cs typeface="+mn-cs"/>
              </a:rPr>
              <a:t>Potsow</a:t>
            </a:r>
            <a:r>
              <a:rPr lang="en-US" sz="2400" dirty="0">
                <a:solidFill>
                  <a:schemeClr val="folHlink"/>
                </a:solidFill>
                <a:effectLst>
                  <a:outerShdw blurRad="41275" dist="76200" dir="2700000" algn="tl" rotWithShape="0">
                    <a:srgbClr val="000000"/>
                  </a:outerShdw>
                </a:effectLst>
                <a:latin typeface="Helvetica" charset="0"/>
                <a:ea typeface="+mn-ea"/>
                <a:cs typeface="+mn-cs"/>
              </a:rPr>
              <a:t> </a:t>
            </a:r>
            <a:r>
              <a:rPr lang="en-US" sz="2400" dirty="0" err="1">
                <a:solidFill>
                  <a:schemeClr val="folHlink"/>
                </a:solidFill>
                <a:effectLst>
                  <a:outerShdw blurRad="41275" dist="76200" dir="2700000" algn="tl" rotWithShape="0">
                    <a:srgbClr val="000000"/>
                  </a:outerShdw>
                </a:effectLst>
                <a:latin typeface="Helvetica" charset="0"/>
                <a:ea typeface="+mn-ea"/>
                <a:cs typeface="+mn-cs"/>
              </a:rPr>
              <a:t>echumbo</a:t>
            </a:r>
            <a:r>
              <a:rPr lang="en-US" sz="2400" dirty="0">
                <a:solidFill>
                  <a:schemeClr val="folHlink"/>
                </a:solidFill>
                <a:effectLst>
                  <a:outerShdw blurRad="41275" dist="76200" dir="2700000" algn="tl" rotWithShape="0">
                    <a:srgbClr val="000000"/>
                  </a:outerShdw>
                </a:effectLst>
                <a:latin typeface="Helvetica" charset="0"/>
                <a:ea typeface="+mn-ea"/>
                <a:cs typeface="+mn-cs"/>
              </a:rPr>
              <a:t> </a:t>
            </a:r>
            <a:r>
              <a:rPr lang="en-US" sz="2400" dirty="0" err="1">
                <a:solidFill>
                  <a:schemeClr val="folHlink"/>
                </a:solidFill>
                <a:effectLst>
                  <a:outerShdw blurRad="41275" dist="76200" dir="2700000" algn="tl" rotWithShape="0">
                    <a:srgbClr val="000000"/>
                  </a:outerShdw>
                </a:effectLst>
                <a:latin typeface="Helvetica" charset="0"/>
                <a:ea typeface="+mn-ea"/>
                <a:cs typeface="+mn-cs"/>
              </a:rPr>
              <a:t>khumvu</a:t>
            </a:r>
            <a:r>
              <a:rPr lang="en-US" sz="2400" dirty="0">
                <a:solidFill>
                  <a:schemeClr val="folHlink"/>
                </a:solidFill>
                <a:effectLst>
                  <a:outerShdw blurRad="41275" dist="76200" dir="2700000" algn="tl" rotWithShape="0">
                    <a:srgbClr val="000000"/>
                  </a:outerShdw>
                </a:effectLst>
                <a:latin typeface="Helvetica" charset="0"/>
                <a:ea typeface="+mn-ea"/>
                <a:cs typeface="+mn-cs"/>
              </a:rPr>
              <a:t> </a:t>
            </a:r>
            <a:r>
              <a:rPr lang="en-US" sz="2400" dirty="0" err="1">
                <a:solidFill>
                  <a:schemeClr val="folHlink"/>
                </a:solidFill>
                <a:effectLst>
                  <a:outerShdw blurRad="41275" dist="76200" dir="2700000" algn="tl" rotWithShape="0">
                    <a:srgbClr val="000000"/>
                  </a:outerShdw>
                </a:effectLst>
                <a:latin typeface="Helvetica" charset="0"/>
                <a:ea typeface="+mn-ea"/>
                <a:cs typeface="+mn-cs"/>
              </a:rPr>
              <a:t>mek</a:t>
            </a:r>
            <a:endParaRPr lang="en-US" sz="2400" dirty="0">
              <a:solidFill>
                <a:schemeClr val="folHlink"/>
              </a:solidFill>
              <a:effectLst>
                <a:outerShdw blurRad="41275" dist="76200" dir="2700000" algn="tl" rotWithShape="0">
                  <a:srgbClr val="000000"/>
                </a:outerShdw>
              </a:effectLst>
              <a:latin typeface="Helvetica" charset="0"/>
              <a:ea typeface="+mn-ea"/>
              <a:cs typeface="+mn-cs"/>
            </a:endParaRP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Helvetica" charset="0"/>
                <a:ea typeface="+mn-ea"/>
                <a:cs typeface="+mn-cs"/>
              </a:rPr>
              <a:t>            </a:t>
            </a:r>
            <a:r>
              <a:rPr lang="en-US" sz="2400" dirty="0" err="1">
                <a:solidFill>
                  <a:srgbClr val="FFFFFF"/>
                </a:solidFill>
                <a:effectLst>
                  <a:outerShdw blurRad="41275" dist="76200" dir="2700000" algn="tl" rotWithShape="0">
                    <a:srgbClr val="000000"/>
                  </a:outerShdw>
                </a:effectLst>
                <a:latin typeface="Helvetica" charset="0"/>
                <a:ea typeface="+mn-ea"/>
                <a:cs typeface="+mn-cs"/>
              </a:rPr>
              <a:t>Opvui</a:t>
            </a:r>
            <a:r>
              <a:rPr lang="en-US" sz="2400" dirty="0">
                <a:solidFill>
                  <a:srgbClr val="FFFFFF"/>
                </a:solidFill>
                <a:effectLst>
                  <a:outerShdw blurRad="41275" dist="76200" dir="2700000" algn="tl" rotWithShape="0">
                    <a:srgbClr val="000000"/>
                  </a:outerShdw>
                </a:effectLst>
                <a:latin typeface="Helvetica" charset="0"/>
                <a:ea typeface="+mn-ea"/>
                <a:cs typeface="+mn-cs"/>
              </a:rPr>
              <a:t> </a:t>
            </a:r>
            <a:r>
              <a:rPr lang="en-US" sz="2400" dirty="0" err="1">
                <a:solidFill>
                  <a:srgbClr val="FFFFFF"/>
                </a:solidFill>
                <a:effectLst>
                  <a:outerShdw blurRad="41275" dist="76200" dir="2700000" algn="tl" rotWithShape="0">
                    <a:srgbClr val="000000"/>
                  </a:outerShdw>
                </a:effectLst>
                <a:latin typeface="Helvetica" charset="0"/>
                <a:ea typeface="+mn-ea"/>
                <a:cs typeface="+mn-cs"/>
              </a:rPr>
              <a:t>mying</a:t>
            </a:r>
            <a:r>
              <a:rPr lang="en-US" sz="2400" dirty="0">
                <a:solidFill>
                  <a:srgbClr val="FFFFFF"/>
                </a:solidFill>
                <a:effectLst>
                  <a:outerShdw blurRad="41275" dist="76200" dir="2700000" algn="tl" rotWithShape="0">
                    <a:srgbClr val="000000"/>
                  </a:outerShdw>
                </a:effectLst>
                <a:latin typeface="Helvetica" charset="0"/>
                <a:ea typeface="+mn-ea"/>
                <a:cs typeface="+mn-cs"/>
              </a:rPr>
              <a:t> ji </a:t>
            </a:r>
            <a:r>
              <a:rPr lang="en-US" sz="2400" dirty="0" err="1">
                <a:solidFill>
                  <a:srgbClr val="FFFFFF"/>
                </a:solidFill>
                <a:effectLst>
                  <a:outerShdw blurRad="41275" dist="76200" dir="2700000" algn="tl" rotWithShape="0">
                    <a:srgbClr val="000000"/>
                  </a:outerShdw>
                </a:effectLst>
                <a:latin typeface="Helvetica" charset="0"/>
                <a:ea typeface="+mn-ea"/>
                <a:cs typeface="+mn-cs"/>
              </a:rPr>
              <a:t>nthoa</a:t>
            </a:r>
            <a:r>
              <a:rPr lang="en-US" sz="2400" dirty="0">
                <a:solidFill>
                  <a:srgbClr val="FFFFFF"/>
                </a:solidFill>
                <a:effectLst>
                  <a:outerShdw blurRad="41275" dist="76200" dir="2700000" algn="tl" rotWithShape="0">
                    <a:srgbClr val="000000"/>
                  </a:outerShdw>
                </a:effectLst>
                <a:latin typeface="Helvetica" charset="0"/>
                <a:ea typeface="+mn-ea"/>
                <a:cs typeface="+mn-cs"/>
              </a:rPr>
              <a:t> </a:t>
            </a:r>
            <a:r>
              <a:rPr lang="en-US" sz="2400" dirty="0" err="1">
                <a:solidFill>
                  <a:srgbClr val="FFFFFF"/>
                </a:solidFill>
                <a:effectLst>
                  <a:outerShdw blurRad="41275" dist="76200" dir="2700000" algn="tl" rotWithShape="0">
                    <a:srgbClr val="000000"/>
                  </a:outerShdw>
                </a:effectLst>
                <a:latin typeface="Helvetica" charset="0"/>
                <a:ea typeface="+mn-ea"/>
                <a:cs typeface="+mn-cs"/>
              </a:rPr>
              <a:t>vantuka</a:t>
            </a:r>
            <a:endParaRPr lang="en-US" sz="2400" dirty="0">
              <a:solidFill>
                <a:srgbClr val="FFFFFF"/>
              </a:solidFill>
              <a:effectLst>
                <a:outerShdw blurRad="41275" dist="76200" dir="2700000" algn="tl" rotWithShape="0">
                  <a:srgbClr val="000000"/>
                </a:outerShdw>
              </a:effectLst>
              <a:latin typeface="Helvetica" charset="0"/>
              <a:ea typeface="+mn-ea"/>
              <a:cs typeface="+mn-cs"/>
            </a:endParaRP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Helvetica" charset="0"/>
                <a:ea typeface="+mn-ea"/>
                <a:cs typeface="+mn-cs"/>
              </a:rPr>
              <a:t>               </a:t>
            </a:r>
            <a:r>
              <a:rPr lang="en-US" sz="2400" dirty="0" err="1">
                <a:solidFill>
                  <a:schemeClr val="folHlink"/>
                </a:solidFill>
                <a:effectLst>
                  <a:outerShdw blurRad="41275" dist="76200" dir="2700000" algn="tl" rotWithShape="0">
                    <a:srgbClr val="000000"/>
                  </a:outerShdw>
                </a:effectLst>
                <a:latin typeface="Helvetica" charset="0"/>
                <a:ea typeface="+mn-ea"/>
                <a:cs typeface="+mn-cs"/>
              </a:rPr>
              <a:t>Emong</a:t>
            </a:r>
            <a:r>
              <a:rPr lang="en-US" sz="2400" dirty="0">
                <a:solidFill>
                  <a:schemeClr val="folHlink"/>
                </a:solidFill>
                <a:effectLst>
                  <a:outerShdw blurRad="41275" dist="76200" dir="2700000" algn="tl" rotWithShape="0">
                    <a:srgbClr val="000000"/>
                  </a:outerShdw>
                </a:effectLst>
                <a:latin typeface="Helvetica" charset="0"/>
                <a:ea typeface="+mn-ea"/>
                <a:cs typeface="+mn-cs"/>
              </a:rPr>
              <a:t> ji </a:t>
            </a:r>
            <a:r>
              <a:rPr lang="en-US" sz="2400" dirty="0" err="1">
                <a:solidFill>
                  <a:schemeClr val="folHlink"/>
                </a:solidFill>
                <a:effectLst>
                  <a:outerShdw blurRad="41275" dist="76200" dir="2700000" algn="tl" rotWithShape="0">
                    <a:srgbClr val="000000"/>
                  </a:outerShdw>
                </a:effectLst>
                <a:latin typeface="Helvetica" charset="0"/>
                <a:ea typeface="+mn-ea"/>
                <a:cs typeface="+mn-cs"/>
              </a:rPr>
              <a:t>nthoa</a:t>
            </a:r>
            <a:r>
              <a:rPr lang="en-US" sz="2400" dirty="0">
                <a:solidFill>
                  <a:schemeClr val="folHlink"/>
                </a:solidFill>
                <a:effectLst>
                  <a:outerShdw blurRad="41275" dist="76200" dir="2700000" algn="tl" rotWithShape="0">
                    <a:srgbClr val="000000"/>
                  </a:outerShdw>
                </a:effectLst>
                <a:latin typeface="Helvetica" charset="0"/>
                <a:ea typeface="+mn-ea"/>
                <a:cs typeface="+mn-cs"/>
              </a:rPr>
              <a:t> </a:t>
            </a:r>
            <a:r>
              <a:rPr lang="en-US" sz="2400" dirty="0" err="1">
                <a:solidFill>
                  <a:schemeClr val="folHlink"/>
                </a:solidFill>
                <a:effectLst>
                  <a:outerShdw blurRad="41275" dist="76200" dir="2700000" algn="tl" rotWithShape="0">
                    <a:srgbClr val="000000"/>
                  </a:outerShdw>
                </a:effectLst>
                <a:latin typeface="Helvetica" charset="0"/>
                <a:ea typeface="+mn-ea"/>
                <a:cs typeface="+mn-cs"/>
              </a:rPr>
              <a:t>vantuka</a:t>
            </a:r>
            <a:endParaRPr lang="en-US" sz="2400" dirty="0">
              <a:solidFill>
                <a:schemeClr val="folHlink"/>
              </a:solidFill>
              <a:effectLst>
                <a:outerShdw blurRad="41275" dist="76200" dir="2700000" algn="tl" rotWithShape="0">
                  <a:srgbClr val="000000"/>
                </a:outerShdw>
              </a:effectLst>
              <a:latin typeface="Helvetica" charset="0"/>
              <a:ea typeface="+mn-ea"/>
              <a:cs typeface="+mn-cs"/>
            </a:endParaRP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Helvetica" charset="0"/>
                <a:ea typeface="+mn-ea"/>
                <a:cs typeface="+mn-cs"/>
              </a:rPr>
              <a:t>                  </a:t>
            </a:r>
            <a:r>
              <a:rPr lang="en-US" sz="2400" dirty="0" err="1">
                <a:solidFill>
                  <a:schemeClr val="folHlink"/>
                </a:solidFill>
                <a:effectLst>
                  <a:outerShdw blurRad="41275" dist="76200" dir="2700000" algn="tl" rotWithShape="0">
                    <a:srgbClr val="000000"/>
                  </a:outerShdw>
                </a:effectLst>
                <a:latin typeface="Helvetica" charset="0"/>
                <a:ea typeface="+mn-ea"/>
                <a:cs typeface="+mn-cs"/>
              </a:rPr>
              <a:t>Tsungon</a:t>
            </a:r>
            <a:r>
              <a:rPr lang="en-US" sz="2400" dirty="0">
                <a:solidFill>
                  <a:schemeClr val="folHlink"/>
                </a:solidFill>
                <a:effectLst>
                  <a:outerShdw blurRad="41275" dist="76200" dir="2700000" algn="tl" rotWithShape="0">
                    <a:srgbClr val="000000"/>
                  </a:outerShdw>
                </a:effectLst>
                <a:latin typeface="Helvetica" charset="0"/>
                <a:ea typeface="+mn-ea"/>
                <a:cs typeface="+mn-cs"/>
              </a:rPr>
              <a:t> </a:t>
            </a:r>
            <a:r>
              <a:rPr lang="en-US" sz="2400" dirty="0" err="1">
                <a:solidFill>
                  <a:schemeClr val="folHlink"/>
                </a:solidFill>
                <a:effectLst>
                  <a:outerShdw blurRad="41275" dist="76200" dir="2700000" algn="tl" rotWithShape="0">
                    <a:srgbClr val="000000"/>
                  </a:outerShdw>
                </a:effectLst>
                <a:latin typeface="Helvetica" charset="0"/>
                <a:ea typeface="+mn-ea"/>
                <a:cs typeface="+mn-cs"/>
              </a:rPr>
              <a:t>tirok</a:t>
            </a:r>
            <a:r>
              <a:rPr lang="en-US" sz="2400" dirty="0">
                <a:solidFill>
                  <a:schemeClr val="folHlink"/>
                </a:solidFill>
                <a:effectLst>
                  <a:outerShdw blurRad="41275" dist="76200" dir="2700000" algn="tl" rotWithShape="0">
                    <a:srgbClr val="000000"/>
                  </a:outerShdw>
                </a:effectLst>
                <a:latin typeface="Helvetica" charset="0"/>
                <a:ea typeface="+mn-ea"/>
                <a:cs typeface="+mn-cs"/>
              </a:rPr>
              <a:t> </a:t>
            </a:r>
            <a:r>
              <a:rPr lang="en-US" sz="2400" dirty="0" err="1">
                <a:solidFill>
                  <a:schemeClr val="folHlink"/>
                </a:solidFill>
                <a:effectLst>
                  <a:outerShdw blurRad="41275" dist="76200" dir="2700000" algn="tl" rotWithShape="0">
                    <a:srgbClr val="000000"/>
                  </a:outerShdw>
                </a:effectLst>
                <a:latin typeface="Helvetica" charset="0"/>
                <a:ea typeface="+mn-ea"/>
                <a:cs typeface="+mn-cs"/>
              </a:rPr>
              <a:t>elji</a:t>
            </a:r>
            <a:r>
              <a:rPr lang="en-US" sz="2400" dirty="0">
                <a:solidFill>
                  <a:schemeClr val="folHlink"/>
                </a:solidFill>
                <a:effectLst>
                  <a:outerShdw blurRad="41275" dist="76200" dir="2700000" algn="tl" rotWithShape="0">
                    <a:srgbClr val="000000"/>
                  </a:outerShdw>
                </a:effectLst>
                <a:latin typeface="Helvetica" charset="0"/>
                <a:ea typeface="+mn-ea"/>
                <a:cs typeface="+mn-cs"/>
              </a:rPr>
              <a:t> </a:t>
            </a:r>
            <a:r>
              <a:rPr lang="en-US" sz="2400" dirty="0" err="1">
                <a:solidFill>
                  <a:schemeClr val="folHlink"/>
                </a:solidFill>
                <a:effectLst>
                  <a:outerShdw blurRad="41275" dist="76200" dir="2700000" algn="tl" rotWithShape="0">
                    <a:srgbClr val="000000"/>
                  </a:outerShdw>
                </a:effectLst>
                <a:latin typeface="Helvetica" charset="0"/>
                <a:ea typeface="+mn-ea"/>
                <a:cs typeface="+mn-cs"/>
              </a:rPr>
              <a:t>tssoa</a:t>
            </a:r>
            <a:endParaRPr lang="en-US" sz="2400" dirty="0">
              <a:solidFill>
                <a:schemeClr val="folHlink"/>
              </a:solidFill>
              <a:effectLst>
                <a:outerShdw blurRad="41275" dist="76200" dir="2700000" algn="tl" rotWithShape="0">
                  <a:srgbClr val="000000"/>
                </a:outerShdw>
              </a:effectLst>
              <a:latin typeface="Helvetica" charset="0"/>
              <a:ea typeface="+mn-ea"/>
              <a:cs typeface="+mn-cs"/>
            </a:endParaRP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Helvetica" charset="0"/>
                <a:ea typeface="+mn-ea"/>
                <a:cs typeface="+mn-cs"/>
              </a:rPr>
              <a:t>                    </a:t>
            </a:r>
            <a:r>
              <a:rPr lang="en-US" sz="2400" dirty="0" err="1">
                <a:solidFill>
                  <a:schemeClr val="folHlink"/>
                </a:solidFill>
                <a:effectLst>
                  <a:outerShdw blurRad="41275" dist="76200" dir="2700000" algn="tl" rotWithShape="0">
                    <a:srgbClr val="000000"/>
                  </a:outerShdw>
                </a:effectLst>
                <a:latin typeface="Helvetica" charset="0"/>
                <a:ea typeface="+mn-ea"/>
                <a:cs typeface="+mn-cs"/>
              </a:rPr>
              <a:t>Emong</a:t>
            </a:r>
            <a:r>
              <a:rPr lang="en-US" sz="2400" dirty="0">
                <a:solidFill>
                  <a:schemeClr val="folHlink"/>
                </a:solidFill>
                <a:effectLst>
                  <a:outerShdw blurRad="41275" dist="76200" dir="2700000" algn="tl" rotWithShape="0">
                    <a:srgbClr val="000000"/>
                  </a:outerShdw>
                </a:effectLst>
                <a:latin typeface="Helvetica" charset="0"/>
                <a:ea typeface="+mn-ea"/>
                <a:cs typeface="+mn-cs"/>
              </a:rPr>
              <a:t> </a:t>
            </a:r>
            <a:r>
              <a:rPr lang="en-US" sz="2400" dirty="0" err="1">
                <a:solidFill>
                  <a:schemeClr val="folHlink"/>
                </a:solidFill>
                <a:effectLst>
                  <a:outerShdw blurRad="41275" dist="76200" dir="2700000" algn="tl" rotWithShape="0">
                    <a:srgbClr val="000000"/>
                  </a:outerShdw>
                </a:effectLst>
                <a:latin typeface="Helvetica" charset="0"/>
                <a:ea typeface="+mn-ea"/>
                <a:cs typeface="+mn-cs"/>
              </a:rPr>
              <a:t>Tsungon</a:t>
            </a:r>
            <a:r>
              <a:rPr lang="en-US" sz="2400" dirty="0">
                <a:solidFill>
                  <a:schemeClr val="folHlink"/>
                </a:solidFill>
                <a:effectLst>
                  <a:outerShdw blurRad="41275" dist="76200" dir="2700000" algn="tl" rotWithShape="0">
                    <a:srgbClr val="000000"/>
                  </a:outerShdw>
                </a:effectLst>
                <a:latin typeface="Helvetica" charset="0"/>
                <a:ea typeface="+mn-ea"/>
                <a:cs typeface="+mn-cs"/>
              </a:rPr>
              <a:t> lo jo </a:t>
            </a:r>
            <a:r>
              <a:rPr lang="en-US" sz="2400" dirty="0" err="1">
                <a:solidFill>
                  <a:schemeClr val="folHlink"/>
                </a:solidFill>
                <a:effectLst>
                  <a:outerShdw blurRad="41275" dist="76200" dir="2700000" algn="tl" rotWithShape="0">
                    <a:srgbClr val="000000"/>
                  </a:outerShdw>
                </a:effectLst>
                <a:latin typeface="Helvetica" charset="0"/>
                <a:ea typeface="+mn-ea"/>
                <a:cs typeface="+mn-cs"/>
              </a:rPr>
              <a:t>esana</a:t>
            </a:r>
            <a:r>
              <a:rPr lang="en-US" sz="2400" dirty="0">
                <a:solidFill>
                  <a:schemeClr val="folHlink"/>
                </a:solidFill>
                <a:effectLst>
                  <a:outerShdw blurRad="41275" dist="76200" dir="2700000" algn="tl" rotWithShape="0">
                    <a:srgbClr val="000000"/>
                  </a:outerShdw>
                </a:effectLst>
                <a:latin typeface="Helvetica" charset="0"/>
                <a:ea typeface="+mn-ea"/>
                <a:cs typeface="+mn-cs"/>
              </a:rPr>
              <a:t>...</a:t>
            </a:r>
          </a:p>
        </p:txBody>
      </p:sp>
      <p:grpSp>
        <p:nvGrpSpPr>
          <p:cNvPr id="2" name="Group 59"/>
          <p:cNvGrpSpPr>
            <a:grpSpLocks/>
          </p:cNvGrpSpPr>
          <p:nvPr/>
        </p:nvGrpSpPr>
        <p:grpSpPr bwMode="auto">
          <a:xfrm>
            <a:off x="711200" y="1970088"/>
            <a:ext cx="2946400" cy="4570412"/>
            <a:chOff x="448" y="1241"/>
            <a:chExt cx="1856" cy="2879"/>
          </a:xfrm>
        </p:grpSpPr>
        <p:sp>
          <p:nvSpPr>
            <p:cNvPr id="286777" name="Line 57"/>
            <p:cNvSpPr>
              <a:spLocks noChangeShapeType="1"/>
            </p:cNvSpPr>
            <p:nvPr/>
          </p:nvSpPr>
          <p:spPr bwMode="auto">
            <a:xfrm>
              <a:off x="448" y="1241"/>
              <a:ext cx="1856" cy="2879"/>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286778" name="Line 58"/>
            <p:cNvSpPr>
              <a:spLocks noChangeShapeType="1"/>
            </p:cNvSpPr>
            <p:nvPr/>
          </p:nvSpPr>
          <p:spPr bwMode="auto">
            <a:xfrm>
              <a:off x="456" y="1248"/>
              <a:ext cx="616"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286780" name="Text Box 60"/>
          <p:cNvSpPr txBox="1">
            <a:spLocks noChangeArrowheads="1"/>
          </p:cNvSpPr>
          <p:nvPr/>
        </p:nvSpPr>
        <p:spPr bwMode="auto">
          <a:xfrm>
            <a:off x="482600" y="1016000"/>
            <a:ext cx="18415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6600" b="0" dirty="0">
                <a:solidFill>
                  <a:schemeClr val="folHlink"/>
                </a:solidFill>
                <a:latin typeface="Times New Roman" charset="0"/>
              </a:rPr>
              <a:t>“N"</a:t>
            </a:r>
            <a:endParaRPr lang="en-US" sz="6600" b="0" dirty="0">
              <a:solidFill>
                <a:schemeClr val="folHlink"/>
              </a:solidFill>
              <a:latin typeface="Times New Roman" charset="0"/>
            </a:endParaRPr>
          </a:p>
        </p:txBody>
      </p:sp>
      <p:sp>
        <p:nvSpPr>
          <p:cNvPr id="286781" name="Text Box 61"/>
          <p:cNvSpPr txBox="1">
            <a:spLocks noChangeArrowheads="1"/>
          </p:cNvSpPr>
          <p:nvPr/>
        </p:nvSpPr>
        <p:spPr bwMode="auto">
          <a:xfrm>
            <a:off x="897737" y="1992313"/>
            <a:ext cx="2175600" cy="461665"/>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400" dirty="0">
                <a:solidFill>
                  <a:schemeClr val="folHlink"/>
                </a:solidFill>
                <a:latin typeface="Helvetica" charset="0"/>
                <a:ea typeface="+mn-ea"/>
                <a:cs typeface="+mn-cs"/>
              </a:rPr>
              <a:t>NTSANRUK</a:t>
            </a:r>
          </a:p>
        </p:txBody>
      </p:sp>
      <p:sp>
        <p:nvSpPr>
          <p:cNvPr id="286782" name="Rectangle 62"/>
          <p:cNvSpPr>
            <a:spLocks noChangeArrowheads="1"/>
          </p:cNvSpPr>
          <p:nvPr/>
        </p:nvSpPr>
        <p:spPr bwMode="auto">
          <a:xfrm>
            <a:off x="1660525" y="393700"/>
            <a:ext cx="5795963" cy="582613"/>
          </a:xfrm>
          <a:prstGeom prst="rect">
            <a:avLst/>
          </a:prstGeom>
          <a:noFill/>
          <a:ln w="12700">
            <a:noFill/>
            <a:miter lim="800000"/>
            <a:headEnd/>
            <a:tailEnd/>
          </a:ln>
          <a:effectLst/>
        </p:spPr>
        <p:txBody>
          <a:bodyPr lIns="90487" tIns="44450" rIns="90487" bIns="44450">
            <a:spAutoFit/>
          </a:bodyPr>
          <a:lstStyle/>
          <a:p>
            <a:pPr algn="ctr">
              <a:defRPr/>
            </a:pPr>
            <a:r>
              <a:rPr lang="en-US" altLang="ja-JP" sz="3200" dirty="0">
                <a:solidFill>
                  <a:schemeClr val="folHlink"/>
                </a:solidFill>
                <a:effectLst>
                  <a:outerShdw blurRad="50800" dist="88900" dir="2700000" algn="tl" rotWithShape="0">
                    <a:srgbClr val="000000"/>
                  </a:outerShdw>
                </a:effectLst>
                <a:latin typeface="Helvetica" charset="0"/>
              </a:rPr>
              <a:t>"</a:t>
            </a:r>
            <a:r>
              <a:rPr lang="en-US" sz="3200" dirty="0">
                <a:solidFill>
                  <a:schemeClr val="folHlink"/>
                </a:solidFill>
                <a:effectLst>
                  <a:outerShdw blurRad="50800" dist="88900" dir="2700000" algn="tl" rotWithShape="0">
                    <a:srgbClr val="000000"/>
                  </a:outerShdw>
                </a:effectLst>
                <a:latin typeface="Helvetica" charset="0"/>
              </a:rPr>
              <a:t>MOSA NTSATA</a:t>
            </a:r>
            <a:r>
              <a:rPr lang="en-US" altLang="ja-JP" sz="3200" dirty="0">
                <a:solidFill>
                  <a:schemeClr val="folHlink"/>
                </a:solidFill>
                <a:effectLst>
                  <a:outerShdw blurRad="50800" dist="88900" dir="2700000" algn="tl" rotWithShape="0">
                    <a:srgbClr val="000000"/>
                  </a:outerShdw>
                </a:effectLst>
                <a:latin typeface="Helvetica" charset="0"/>
              </a:rPr>
              <a:t>"</a:t>
            </a:r>
            <a:endParaRPr lang="en-US" sz="3200" dirty="0">
              <a:solidFill>
                <a:schemeClr val="folHlink"/>
              </a:solidFill>
              <a:effectLst>
                <a:outerShdw blurRad="50800" dist="88900" dir="2700000" algn="tl" rotWithShape="0">
                  <a:srgbClr val="000000"/>
                </a:outerShdw>
              </a:effectLst>
              <a:latin typeface="Helvetica" charset="0"/>
            </a:endParaRPr>
          </a:p>
        </p:txBody>
      </p:sp>
      <p:sp>
        <p:nvSpPr>
          <p:cNvPr id="286783" name="Rectangle 63"/>
          <p:cNvSpPr>
            <a:spLocks noChangeArrowheads="1"/>
          </p:cNvSpPr>
          <p:nvPr/>
        </p:nvSpPr>
        <p:spPr bwMode="auto">
          <a:xfrm>
            <a:off x="2858225" y="1008063"/>
            <a:ext cx="3435491"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dirty="0">
                <a:solidFill>
                  <a:schemeClr val="folHlink"/>
                </a:solidFill>
                <a:latin typeface="Helvetica" charset="0"/>
              </a:rPr>
              <a:t>KHOCHUK YIREN 20: </a:t>
            </a:r>
          </a:p>
          <a:p>
            <a:pPr algn="ctr">
              <a:defRPr/>
            </a:pPr>
            <a:r>
              <a:rPr lang="en-US" sz="2500" dirty="0">
                <a:latin typeface="Helvetica" charset="0"/>
              </a:rPr>
              <a:t>YIZUNG TARO JIANG</a:t>
            </a:r>
            <a:endParaRPr lang="en-US" sz="1900" dirty="0">
              <a:solidFill>
                <a:schemeClr val="folHlink"/>
              </a:solidFill>
              <a:latin typeface="Helvetica" charset="0"/>
            </a:endParaRPr>
          </a:p>
        </p:txBody>
      </p:sp>
      <p:sp>
        <p:nvSpPr>
          <p:cNvPr id="286784" name="Text Box 64"/>
          <p:cNvSpPr txBox="1">
            <a:spLocks noChangeArrowheads="1"/>
          </p:cNvSpPr>
          <p:nvPr/>
        </p:nvSpPr>
        <p:spPr bwMode="auto">
          <a:xfrm>
            <a:off x="3005138" y="1768171"/>
            <a:ext cx="3736976"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2800" dirty="0">
                <a:latin typeface="Times New Roman" charset="0"/>
              </a:rPr>
              <a:t>“</a:t>
            </a:r>
            <a:r>
              <a:rPr lang="en-US" altLang="ja-JP" sz="2800" dirty="0" err="1">
                <a:latin typeface="Times New Roman" charset="0"/>
              </a:rPr>
              <a:t>Yizung</a:t>
            </a:r>
            <a:r>
              <a:rPr lang="en-US" altLang="ja-JP" sz="2800" dirty="0">
                <a:latin typeface="Times New Roman" charset="0"/>
              </a:rPr>
              <a:t> Taro Jiang"</a:t>
            </a:r>
            <a:endParaRPr lang="en-US" sz="2800" dirty="0">
              <a:latin typeface="Times New Roman" charset="0"/>
            </a:endParaRPr>
          </a:p>
        </p:txBody>
      </p:sp>
      <p:grpSp>
        <p:nvGrpSpPr>
          <p:cNvPr id="22537" name="Group 66"/>
          <p:cNvGrpSpPr>
            <a:grpSpLocks/>
          </p:cNvGrpSpPr>
          <p:nvPr/>
        </p:nvGrpSpPr>
        <p:grpSpPr bwMode="auto">
          <a:xfrm>
            <a:off x="7127875" y="304800"/>
            <a:ext cx="1470025" cy="1638300"/>
            <a:chOff x="4490" y="192"/>
            <a:chExt cx="926" cy="1032"/>
          </a:xfrm>
        </p:grpSpPr>
        <p:sp>
          <p:nvSpPr>
            <p:cNvPr id="286787"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6788"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6789"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6790"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6791"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6792"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2549" name="Rectangle 73"/>
            <p:cNvSpPr>
              <a:spLocks noChangeArrowheads="1"/>
            </p:cNvSpPr>
            <p:nvPr/>
          </p:nvSpPr>
          <p:spPr bwMode="auto">
            <a:xfrm>
              <a:off x="4978" y="356"/>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22550" name="Rectangle 74"/>
            <p:cNvSpPr>
              <a:spLocks noChangeArrowheads="1"/>
            </p:cNvSpPr>
            <p:nvPr/>
          </p:nvSpPr>
          <p:spPr bwMode="auto">
            <a:xfrm>
              <a:off x="4490" y="34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22538" name="Text Box 8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86805" name="Rectangle 8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2540" name="Text Box 87"/>
          <p:cNvSpPr txBox="1">
            <a:spLocks noChangeArrowheads="1"/>
          </p:cNvSpPr>
          <p:nvPr/>
        </p:nvSpPr>
        <p:spPr bwMode="auto">
          <a:xfrm>
            <a:off x="8528050" y="6462713"/>
            <a:ext cx="431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12</a:t>
            </a:r>
          </a:p>
        </p:txBody>
      </p:sp>
      <p:sp>
        <p:nvSpPr>
          <p:cNvPr id="286808" name="Rectangle 8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05</a:t>
            </a:r>
          </a:p>
        </p:txBody>
      </p:sp>
      <p:sp>
        <p:nvSpPr>
          <p:cNvPr id="286810" name="Text Box 90"/>
          <p:cNvSpPr txBox="1">
            <a:spLocks noChangeArrowheads="1"/>
          </p:cNvSpPr>
          <p:nvPr/>
        </p:nvSpPr>
        <p:spPr bwMode="auto">
          <a:xfrm>
            <a:off x="3005138" y="393700"/>
            <a:ext cx="161261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3200" dirty="0">
                <a:solidFill>
                  <a:srgbClr val="99CCFF"/>
                </a:solidFill>
                <a:latin typeface="Helvetica" charset="0"/>
              </a:rPr>
              <a:t>MOSA</a:t>
            </a:r>
          </a:p>
        </p:txBody>
      </p:sp>
      <p:sp>
        <p:nvSpPr>
          <p:cNvPr id="26" name="Rectangle 62">
            <a:extLst>
              <a:ext uri="{FF2B5EF4-FFF2-40B4-BE49-F238E27FC236}">
                <a16:creationId xmlns:a16="http://schemas.microsoft.com/office/drawing/2014/main" id="{B56381CA-9902-4EEF-86B2-46EDC3FD54DE}"/>
              </a:ext>
            </a:extLst>
          </p:cNvPr>
          <p:cNvSpPr>
            <a:spLocks noChangeArrowheads="1"/>
          </p:cNvSpPr>
          <p:nvPr/>
        </p:nvSpPr>
        <p:spPr bwMode="auto">
          <a:xfrm>
            <a:off x="1647825" y="383055"/>
            <a:ext cx="5795963" cy="582613"/>
          </a:xfrm>
          <a:prstGeom prst="rect">
            <a:avLst/>
          </a:prstGeom>
          <a:noFill/>
          <a:ln w="12700">
            <a:noFill/>
            <a:miter lim="800000"/>
            <a:headEnd/>
            <a:tailEnd/>
          </a:ln>
          <a:effectLst/>
        </p:spPr>
        <p:txBody>
          <a:bodyPr lIns="90487" tIns="44450" rIns="90487" bIns="44450">
            <a:spAutoFit/>
          </a:bodyPr>
          <a:lstStyle/>
          <a:p>
            <a:pPr algn="ctr">
              <a:defRPr/>
            </a:pPr>
            <a:r>
              <a:rPr lang="en-US" altLang="ja-JP" sz="3200" dirty="0">
                <a:solidFill>
                  <a:schemeClr val="folHlink"/>
                </a:solidFill>
                <a:effectLst>
                  <a:outerShdw blurRad="50800" dist="88900" dir="2700000" algn="tl" rotWithShape="0">
                    <a:srgbClr val="000000"/>
                  </a:outerShdw>
                </a:effectLst>
                <a:latin typeface="Helvetica" charset="0"/>
              </a:rPr>
              <a:t>"</a:t>
            </a:r>
            <a:r>
              <a:rPr lang="en-US" sz="3200" dirty="0">
                <a:solidFill>
                  <a:schemeClr val="folHlink"/>
                </a:solidFill>
                <a:effectLst>
                  <a:outerShdw blurRad="50800" dist="88900" dir="2700000" algn="tl" rotWithShape="0">
                    <a:srgbClr val="000000"/>
                  </a:outerShdw>
                </a:effectLst>
                <a:latin typeface="Helvetica" charset="0"/>
              </a:rPr>
              <a:t>MOSA NTSATA</a:t>
            </a:r>
            <a:r>
              <a:rPr lang="en-US" altLang="ja-JP" sz="3200" dirty="0">
                <a:solidFill>
                  <a:schemeClr val="folHlink"/>
                </a:solidFill>
                <a:effectLst>
                  <a:outerShdw blurRad="50800" dist="88900" dir="2700000" algn="tl" rotWithShape="0">
                    <a:srgbClr val="000000"/>
                  </a:outerShdw>
                </a:effectLst>
                <a:latin typeface="Helvetica" charset="0"/>
              </a:rPr>
              <a:t>"</a:t>
            </a:r>
            <a:endParaRPr lang="en-US" sz="3200" dirty="0">
              <a:solidFill>
                <a:schemeClr val="folHlink"/>
              </a:solidFill>
              <a:effectLst>
                <a:outerShdw blurRad="50800" dist="88900" dir="2700000" algn="tl" rotWithShape="0">
                  <a:srgbClr val="000000"/>
                </a:outerShdw>
              </a:effectLst>
              <a:latin typeface="Helvetica" charset="0"/>
            </a:endParaRPr>
          </a:p>
        </p:txBody>
      </p:sp>
      <p:sp>
        <p:nvSpPr>
          <p:cNvPr id="27" name="Text Box 64">
            <a:extLst>
              <a:ext uri="{FF2B5EF4-FFF2-40B4-BE49-F238E27FC236}">
                <a16:creationId xmlns:a16="http://schemas.microsoft.com/office/drawing/2014/main" id="{C683B086-EBBD-4EA3-A46E-FF771390FE9E}"/>
              </a:ext>
            </a:extLst>
          </p:cNvPr>
          <p:cNvSpPr txBox="1">
            <a:spLocks noChangeArrowheads="1"/>
          </p:cNvSpPr>
          <p:nvPr/>
        </p:nvSpPr>
        <p:spPr bwMode="auto">
          <a:xfrm>
            <a:off x="2996914" y="1767981"/>
            <a:ext cx="3736976"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2800" dirty="0">
                <a:latin typeface="Times New Roman" charset="0"/>
              </a:rPr>
              <a:t>“</a:t>
            </a:r>
            <a:r>
              <a:rPr lang="en-US" altLang="ja-JP" sz="2800" dirty="0" err="1">
                <a:latin typeface="Times New Roman" charset="0"/>
              </a:rPr>
              <a:t>Yizung</a:t>
            </a:r>
            <a:r>
              <a:rPr lang="en-US" altLang="ja-JP" sz="2800" dirty="0">
                <a:latin typeface="Times New Roman" charset="0"/>
              </a:rPr>
              <a:t> Taro Jiang"</a:t>
            </a:r>
            <a:endParaRPr lang="en-US" sz="2800" dirty="0">
              <a:latin typeface="Times New Roman"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86782"/>
                                        </p:tgtEl>
                                        <p:attrNameLst>
                                          <p:attrName>style.visibility</p:attrName>
                                        </p:attrNameLst>
                                      </p:cBhvr>
                                      <p:to>
                                        <p:strVal val="visible"/>
                                      </p:to>
                                    </p:set>
                                    <p:anim calcmode="lin" valueType="num">
                                      <p:cBhvr additive="base">
                                        <p:cTn id="7" dur="500" fill="hold"/>
                                        <p:tgtEl>
                                          <p:spTgt spid="286782"/>
                                        </p:tgtEl>
                                        <p:attrNameLst>
                                          <p:attrName>ppt_x</p:attrName>
                                        </p:attrNameLst>
                                      </p:cBhvr>
                                      <p:tavLst>
                                        <p:tav tm="0">
                                          <p:val>
                                            <p:strVal val="#ppt_x"/>
                                          </p:val>
                                        </p:tav>
                                        <p:tav tm="100000">
                                          <p:val>
                                            <p:strVal val="#ppt_x"/>
                                          </p:val>
                                        </p:tav>
                                      </p:tavLst>
                                    </p:anim>
                                    <p:anim calcmode="lin" valueType="num">
                                      <p:cBhvr additive="base">
                                        <p:cTn id="8" dur="500" fill="hold"/>
                                        <p:tgtEl>
                                          <p:spTgt spid="28678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3" presetClass="entr" presetSubtype="528" fill="hold" grpId="0" nodeType="afterEffect">
                                  <p:stCondLst>
                                    <p:cond delay="0"/>
                                  </p:stCondLst>
                                  <p:childTnLst>
                                    <p:set>
                                      <p:cBhvr>
                                        <p:cTn id="11" dur="1" fill="hold">
                                          <p:stCondLst>
                                            <p:cond delay="0"/>
                                          </p:stCondLst>
                                        </p:cTn>
                                        <p:tgtEl>
                                          <p:spTgt spid="286810"/>
                                        </p:tgtEl>
                                        <p:attrNameLst>
                                          <p:attrName>style.visibility</p:attrName>
                                        </p:attrNameLst>
                                      </p:cBhvr>
                                      <p:to>
                                        <p:strVal val="visible"/>
                                      </p:to>
                                    </p:set>
                                    <p:anim calcmode="lin" valueType="num">
                                      <p:cBhvr>
                                        <p:cTn id="12" dur="500" fill="hold"/>
                                        <p:tgtEl>
                                          <p:spTgt spid="286810"/>
                                        </p:tgtEl>
                                        <p:attrNameLst>
                                          <p:attrName>ppt_w</p:attrName>
                                        </p:attrNameLst>
                                      </p:cBhvr>
                                      <p:tavLst>
                                        <p:tav tm="0">
                                          <p:val>
                                            <p:fltVal val="0"/>
                                          </p:val>
                                        </p:tav>
                                        <p:tav tm="100000">
                                          <p:val>
                                            <p:strVal val="#ppt_w"/>
                                          </p:val>
                                        </p:tav>
                                      </p:tavLst>
                                    </p:anim>
                                    <p:anim calcmode="lin" valueType="num">
                                      <p:cBhvr>
                                        <p:cTn id="13" dur="500" fill="hold"/>
                                        <p:tgtEl>
                                          <p:spTgt spid="286810"/>
                                        </p:tgtEl>
                                        <p:attrNameLst>
                                          <p:attrName>ppt_h</p:attrName>
                                        </p:attrNameLst>
                                      </p:cBhvr>
                                      <p:tavLst>
                                        <p:tav tm="0">
                                          <p:val>
                                            <p:fltVal val="0"/>
                                          </p:val>
                                        </p:tav>
                                        <p:tav tm="100000">
                                          <p:val>
                                            <p:strVal val="#ppt_h"/>
                                          </p:val>
                                        </p:tav>
                                      </p:tavLst>
                                    </p:anim>
                                    <p:anim calcmode="lin" valueType="num">
                                      <p:cBhvr>
                                        <p:cTn id="14" dur="500" fill="hold"/>
                                        <p:tgtEl>
                                          <p:spTgt spid="286810"/>
                                        </p:tgtEl>
                                        <p:attrNameLst>
                                          <p:attrName>ppt_x</p:attrName>
                                        </p:attrNameLst>
                                      </p:cBhvr>
                                      <p:tavLst>
                                        <p:tav tm="0">
                                          <p:val>
                                            <p:fltVal val="0.5"/>
                                          </p:val>
                                        </p:tav>
                                        <p:tav tm="100000">
                                          <p:val>
                                            <p:strVal val="#ppt_x"/>
                                          </p:val>
                                        </p:tav>
                                      </p:tavLst>
                                    </p:anim>
                                    <p:anim calcmode="lin" valueType="num">
                                      <p:cBhvr>
                                        <p:cTn id="15" dur="500" fill="hold"/>
                                        <p:tgtEl>
                                          <p:spTgt spid="286810"/>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286783"/>
                                        </p:tgtEl>
                                        <p:attrNameLst>
                                          <p:attrName>style.visibility</p:attrName>
                                        </p:attrNameLst>
                                      </p:cBhvr>
                                      <p:to>
                                        <p:strVal val="visible"/>
                                      </p:to>
                                    </p:set>
                                    <p:anim calcmode="lin" valueType="num">
                                      <p:cBhvr>
                                        <p:cTn id="20" dur="500" fill="hold"/>
                                        <p:tgtEl>
                                          <p:spTgt spid="286783"/>
                                        </p:tgtEl>
                                        <p:attrNameLst>
                                          <p:attrName>ppt_w</p:attrName>
                                        </p:attrNameLst>
                                      </p:cBhvr>
                                      <p:tavLst>
                                        <p:tav tm="0">
                                          <p:val>
                                            <p:fltVal val="0"/>
                                          </p:val>
                                        </p:tav>
                                        <p:tav tm="100000">
                                          <p:val>
                                            <p:strVal val="#ppt_w"/>
                                          </p:val>
                                        </p:tav>
                                      </p:tavLst>
                                    </p:anim>
                                    <p:anim calcmode="lin" valueType="num">
                                      <p:cBhvr>
                                        <p:cTn id="21" dur="500" fill="hold"/>
                                        <p:tgtEl>
                                          <p:spTgt spid="286783"/>
                                        </p:tgtEl>
                                        <p:attrNameLst>
                                          <p:attrName>ppt_h</p:attrName>
                                        </p:attrNameLst>
                                      </p:cBhvr>
                                      <p:tavLst>
                                        <p:tav tm="0">
                                          <p:val>
                                            <p:fltVal val="0"/>
                                          </p:val>
                                        </p:tav>
                                        <p:tav tm="100000">
                                          <p:val>
                                            <p:strVal val="#ppt_h"/>
                                          </p:val>
                                        </p:tav>
                                      </p:tavLst>
                                    </p:anim>
                                    <p:anim calcmode="lin" valueType="num">
                                      <p:cBhvr>
                                        <p:cTn id="22" dur="500" fill="hold"/>
                                        <p:tgtEl>
                                          <p:spTgt spid="286783"/>
                                        </p:tgtEl>
                                        <p:attrNameLst>
                                          <p:attrName>ppt_x</p:attrName>
                                        </p:attrNameLst>
                                      </p:cBhvr>
                                      <p:tavLst>
                                        <p:tav tm="0">
                                          <p:val>
                                            <p:fltVal val="0.5"/>
                                          </p:val>
                                        </p:tav>
                                        <p:tav tm="100000">
                                          <p:val>
                                            <p:strVal val="#ppt_x"/>
                                          </p:val>
                                        </p:tav>
                                      </p:tavLst>
                                    </p:anim>
                                    <p:anim calcmode="lin" valueType="num">
                                      <p:cBhvr>
                                        <p:cTn id="23" dur="500" fill="hold"/>
                                        <p:tgtEl>
                                          <p:spTgt spid="286783"/>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86784"/>
                                        </p:tgtEl>
                                        <p:attrNameLst>
                                          <p:attrName>style.visibility</p:attrName>
                                        </p:attrNameLst>
                                      </p:cBhvr>
                                      <p:to>
                                        <p:strVal val="visible"/>
                                      </p:to>
                                    </p:set>
                                    <p:anim calcmode="lin" valueType="num">
                                      <p:cBhvr>
                                        <p:cTn id="28" dur="500" fill="hold"/>
                                        <p:tgtEl>
                                          <p:spTgt spid="286784"/>
                                        </p:tgtEl>
                                        <p:attrNameLst>
                                          <p:attrName>ppt_w</p:attrName>
                                        </p:attrNameLst>
                                      </p:cBhvr>
                                      <p:tavLst>
                                        <p:tav tm="0">
                                          <p:val>
                                            <p:fltVal val="0"/>
                                          </p:val>
                                        </p:tav>
                                        <p:tav tm="100000">
                                          <p:val>
                                            <p:strVal val="#ppt_w"/>
                                          </p:val>
                                        </p:tav>
                                      </p:tavLst>
                                    </p:anim>
                                    <p:anim calcmode="lin" valueType="num">
                                      <p:cBhvr>
                                        <p:cTn id="29" dur="500" fill="hold"/>
                                        <p:tgtEl>
                                          <p:spTgt spid="286784"/>
                                        </p:tgtEl>
                                        <p:attrNameLst>
                                          <p:attrName>ppt_h</p:attrName>
                                        </p:attrNameLst>
                                      </p:cBhvr>
                                      <p:tavLst>
                                        <p:tav tm="0">
                                          <p:val>
                                            <p:fltVal val="0"/>
                                          </p:val>
                                        </p:tav>
                                        <p:tav tm="100000">
                                          <p:val>
                                            <p:strVal val="#ppt_h"/>
                                          </p:val>
                                        </p:tav>
                                      </p:tavLst>
                                    </p:anim>
                                    <p:anim calcmode="lin" valueType="num">
                                      <p:cBhvr>
                                        <p:cTn id="30" dur="500" fill="hold"/>
                                        <p:tgtEl>
                                          <p:spTgt spid="286784"/>
                                        </p:tgtEl>
                                        <p:attrNameLst>
                                          <p:attrName>ppt_x</p:attrName>
                                        </p:attrNameLst>
                                      </p:cBhvr>
                                      <p:tavLst>
                                        <p:tav tm="0">
                                          <p:val>
                                            <p:fltVal val="0.5"/>
                                          </p:val>
                                        </p:tav>
                                        <p:tav tm="100000">
                                          <p:val>
                                            <p:strVal val="#ppt_x"/>
                                          </p:val>
                                        </p:tav>
                                      </p:tavLst>
                                    </p:anim>
                                    <p:anim calcmode="lin" valueType="num">
                                      <p:cBhvr>
                                        <p:cTn id="31" dur="500" fill="hold"/>
                                        <p:tgtEl>
                                          <p:spTgt spid="286784"/>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286780"/>
                                        </p:tgtEl>
                                        <p:attrNameLst>
                                          <p:attrName>style.visibility</p:attrName>
                                        </p:attrNameLst>
                                      </p:cBhvr>
                                      <p:to>
                                        <p:strVal val="visible"/>
                                      </p:to>
                                    </p:set>
                                    <p:anim calcmode="lin" valueType="num">
                                      <p:cBhvr>
                                        <p:cTn id="36" dur="500" fill="hold"/>
                                        <p:tgtEl>
                                          <p:spTgt spid="286780"/>
                                        </p:tgtEl>
                                        <p:attrNameLst>
                                          <p:attrName>ppt_w</p:attrName>
                                        </p:attrNameLst>
                                      </p:cBhvr>
                                      <p:tavLst>
                                        <p:tav tm="0">
                                          <p:val>
                                            <p:fltVal val="0"/>
                                          </p:val>
                                        </p:tav>
                                        <p:tav tm="100000">
                                          <p:val>
                                            <p:strVal val="#ppt_w"/>
                                          </p:val>
                                        </p:tav>
                                      </p:tavLst>
                                    </p:anim>
                                    <p:anim calcmode="lin" valueType="num">
                                      <p:cBhvr>
                                        <p:cTn id="37" dur="500" fill="hold"/>
                                        <p:tgtEl>
                                          <p:spTgt spid="286780"/>
                                        </p:tgtEl>
                                        <p:attrNameLst>
                                          <p:attrName>ppt_h</p:attrName>
                                        </p:attrNameLst>
                                      </p:cBhvr>
                                      <p:tavLst>
                                        <p:tav tm="0">
                                          <p:val>
                                            <p:fltVal val="0"/>
                                          </p:val>
                                        </p:tav>
                                        <p:tav tm="100000">
                                          <p:val>
                                            <p:strVal val="#ppt_h"/>
                                          </p:val>
                                        </p:tav>
                                      </p:tavLst>
                                    </p:anim>
                                    <p:anim calcmode="lin" valueType="num">
                                      <p:cBhvr>
                                        <p:cTn id="38" dur="500" fill="hold"/>
                                        <p:tgtEl>
                                          <p:spTgt spid="286780"/>
                                        </p:tgtEl>
                                        <p:attrNameLst>
                                          <p:attrName>ppt_x</p:attrName>
                                        </p:attrNameLst>
                                      </p:cBhvr>
                                      <p:tavLst>
                                        <p:tav tm="0">
                                          <p:val>
                                            <p:fltVal val="0.5"/>
                                          </p:val>
                                        </p:tav>
                                        <p:tav tm="100000">
                                          <p:val>
                                            <p:strVal val="#ppt_x"/>
                                          </p:val>
                                        </p:tav>
                                      </p:tavLst>
                                    </p:anim>
                                    <p:anim calcmode="lin" valueType="num">
                                      <p:cBhvr>
                                        <p:cTn id="39" dur="500" fill="hold"/>
                                        <p:tgtEl>
                                          <p:spTgt spid="286780"/>
                                        </p:tgtEl>
                                        <p:attrNameLst>
                                          <p:attrName>ppt_y</p:attrName>
                                        </p:attrNameLst>
                                      </p:cBhvr>
                                      <p:tavLst>
                                        <p:tav tm="0">
                                          <p:val>
                                            <p:fltVal val="0.5"/>
                                          </p:val>
                                        </p:tav>
                                        <p:tav tm="100000">
                                          <p:val>
                                            <p:strVal val="#ppt_y"/>
                                          </p:val>
                                        </p:tav>
                                      </p:tavLst>
                                    </p:anim>
                                  </p:childTnLst>
                                </p:cTn>
                              </p:par>
                            </p:childTnLst>
                          </p:cTn>
                        </p:par>
                        <p:par>
                          <p:cTn id="40" fill="hold" nodeType="afterGroup">
                            <p:stCondLst>
                              <p:cond delay="500"/>
                            </p:stCondLst>
                            <p:childTnLst>
                              <p:par>
                                <p:cTn id="41" presetID="22" presetClass="entr" presetSubtype="1"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up)">
                                      <p:cBhvr>
                                        <p:cTn id="43" dur="500"/>
                                        <p:tgtEl>
                                          <p:spTgt spid="2"/>
                                        </p:tgtEl>
                                      </p:cBhvr>
                                    </p:animEffect>
                                  </p:childTnLst>
                                </p:cTn>
                              </p:par>
                            </p:childTnLst>
                          </p:cTn>
                        </p:par>
                        <p:par>
                          <p:cTn id="44" fill="hold" nodeType="afterGroup">
                            <p:stCondLst>
                              <p:cond delay="1000"/>
                            </p:stCondLst>
                            <p:childTnLst>
                              <p:par>
                                <p:cTn id="45" presetID="23" presetClass="entr" presetSubtype="36" fill="hold" grpId="0" nodeType="afterEffect">
                                  <p:stCondLst>
                                    <p:cond delay="100"/>
                                  </p:stCondLst>
                                  <p:childTnLst>
                                    <p:set>
                                      <p:cBhvr>
                                        <p:cTn id="46" dur="1" fill="hold">
                                          <p:stCondLst>
                                            <p:cond delay="0"/>
                                          </p:stCondLst>
                                        </p:cTn>
                                        <p:tgtEl>
                                          <p:spTgt spid="286781"/>
                                        </p:tgtEl>
                                        <p:attrNameLst>
                                          <p:attrName>style.visibility</p:attrName>
                                        </p:attrNameLst>
                                      </p:cBhvr>
                                      <p:to>
                                        <p:strVal val="visible"/>
                                      </p:to>
                                    </p:set>
                                    <p:anim calcmode="lin" valueType="num">
                                      <p:cBhvr>
                                        <p:cTn id="47" dur="500" fill="hold"/>
                                        <p:tgtEl>
                                          <p:spTgt spid="286781"/>
                                        </p:tgtEl>
                                        <p:attrNameLst>
                                          <p:attrName>ppt_w</p:attrName>
                                        </p:attrNameLst>
                                      </p:cBhvr>
                                      <p:tavLst>
                                        <p:tav tm="0">
                                          <p:val>
                                            <p:strVal val="(6*min(max(#ppt_w*#ppt_h,.3),1)-7.4)/-.7*#ppt_w"/>
                                          </p:val>
                                        </p:tav>
                                        <p:tav tm="100000">
                                          <p:val>
                                            <p:strVal val="#ppt_w"/>
                                          </p:val>
                                        </p:tav>
                                      </p:tavLst>
                                    </p:anim>
                                    <p:anim calcmode="lin" valueType="num">
                                      <p:cBhvr>
                                        <p:cTn id="48" dur="500" fill="hold"/>
                                        <p:tgtEl>
                                          <p:spTgt spid="286781"/>
                                        </p:tgtEl>
                                        <p:attrNameLst>
                                          <p:attrName>ppt_h</p:attrName>
                                        </p:attrNameLst>
                                      </p:cBhvr>
                                      <p:tavLst>
                                        <p:tav tm="0">
                                          <p:val>
                                            <p:strVal val="(6*min(max(#ppt_w*#ppt_h,.3),1)-7.4)/-.7*#ppt_h"/>
                                          </p:val>
                                        </p:tav>
                                        <p:tav tm="100000">
                                          <p:val>
                                            <p:strVal val="#ppt_h"/>
                                          </p:val>
                                        </p:tav>
                                      </p:tavLst>
                                    </p:anim>
                                    <p:anim calcmode="lin" valueType="num">
                                      <p:cBhvr>
                                        <p:cTn id="49" dur="500" fill="hold"/>
                                        <p:tgtEl>
                                          <p:spTgt spid="286781"/>
                                        </p:tgtEl>
                                        <p:attrNameLst>
                                          <p:attrName>ppt_x</p:attrName>
                                        </p:attrNameLst>
                                      </p:cBhvr>
                                      <p:tavLst>
                                        <p:tav tm="0">
                                          <p:val>
                                            <p:fltVal val="0.5"/>
                                          </p:val>
                                        </p:tav>
                                        <p:tav tm="100000">
                                          <p:val>
                                            <p:strVal val="#ppt_x"/>
                                          </p:val>
                                        </p:tav>
                                      </p:tavLst>
                                    </p:anim>
                                    <p:anim calcmode="lin" valueType="num">
                                      <p:cBhvr>
                                        <p:cTn id="50" dur="500" fill="hold"/>
                                        <p:tgtEl>
                                          <p:spTgt spid="286781"/>
                                        </p:tgtEl>
                                        <p:attrNameLst>
                                          <p:attrName>ppt_y</p:attrName>
                                        </p:attrNameLst>
                                      </p:cBhvr>
                                      <p:tavLst>
                                        <p:tav tm="0">
                                          <p:val>
                                            <p:strVal val="1+(6*min(ma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528" fill="hold" grpId="0" nodeType="clickEffect">
                                  <p:stCondLst>
                                    <p:cond delay="0"/>
                                  </p:stCondLst>
                                  <p:childTnLst>
                                    <p:set>
                                      <p:cBhvr>
                                        <p:cTn id="54" dur="1" fill="hold">
                                          <p:stCondLst>
                                            <p:cond delay="0"/>
                                          </p:stCondLst>
                                        </p:cTn>
                                        <p:tgtEl>
                                          <p:spTgt spid="286728"/>
                                        </p:tgtEl>
                                        <p:attrNameLst>
                                          <p:attrName>style.visibility</p:attrName>
                                        </p:attrNameLst>
                                      </p:cBhvr>
                                      <p:to>
                                        <p:strVal val="visible"/>
                                      </p:to>
                                    </p:set>
                                    <p:anim calcmode="lin" valueType="num">
                                      <p:cBhvr>
                                        <p:cTn id="55" dur="500" fill="hold"/>
                                        <p:tgtEl>
                                          <p:spTgt spid="286728"/>
                                        </p:tgtEl>
                                        <p:attrNameLst>
                                          <p:attrName>ppt_w</p:attrName>
                                        </p:attrNameLst>
                                      </p:cBhvr>
                                      <p:tavLst>
                                        <p:tav tm="0">
                                          <p:val>
                                            <p:fltVal val="0"/>
                                          </p:val>
                                        </p:tav>
                                        <p:tav tm="100000">
                                          <p:val>
                                            <p:strVal val="#ppt_w"/>
                                          </p:val>
                                        </p:tav>
                                      </p:tavLst>
                                    </p:anim>
                                    <p:anim calcmode="lin" valueType="num">
                                      <p:cBhvr>
                                        <p:cTn id="56" dur="500" fill="hold"/>
                                        <p:tgtEl>
                                          <p:spTgt spid="286728"/>
                                        </p:tgtEl>
                                        <p:attrNameLst>
                                          <p:attrName>ppt_h</p:attrName>
                                        </p:attrNameLst>
                                      </p:cBhvr>
                                      <p:tavLst>
                                        <p:tav tm="0">
                                          <p:val>
                                            <p:fltVal val="0"/>
                                          </p:val>
                                        </p:tav>
                                        <p:tav tm="100000">
                                          <p:val>
                                            <p:strVal val="#ppt_h"/>
                                          </p:val>
                                        </p:tav>
                                      </p:tavLst>
                                    </p:anim>
                                    <p:anim calcmode="lin" valueType="num">
                                      <p:cBhvr>
                                        <p:cTn id="57" dur="500" fill="hold"/>
                                        <p:tgtEl>
                                          <p:spTgt spid="286728"/>
                                        </p:tgtEl>
                                        <p:attrNameLst>
                                          <p:attrName>ppt_x</p:attrName>
                                        </p:attrNameLst>
                                      </p:cBhvr>
                                      <p:tavLst>
                                        <p:tav tm="0">
                                          <p:val>
                                            <p:fltVal val="0.5"/>
                                          </p:val>
                                        </p:tav>
                                        <p:tav tm="100000">
                                          <p:val>
                                            <p:strVal val="#ppt_x"/>
                                          </p:val>
                                        </p:tav>
                                      </p:tavLst>
                                    </p:anim>
                                    <p:anim calcmode="lin" valueType="num">
                                      <p:cBhvr>
                                        <p:cTn id="58" dur="500" fill="hold"/>
                                        <p:tgtEl>
                                          <p:spTgt spid="286728"/>
                                        </p:tgtEl>
                                        <p:attrNameLst>
                                          <p:attrName>ppt_y</p:attrName>
                                        </p:attrNameLst>
                                      </p:cBhvr>
                                      <p:tavLst>
                                        <p:tav tm="0">
                                          <p:val>
                                            <p:fltVal val="0.5"/>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286776">
                                            <p:txEl>
                                              <p:pRg st="0" end="0"/>
                                            </p:txEl>
                                          </p:spTgt>
                                        </p:tgtEl>
                                        <p:attrNameLst>
                                          <p:attrName>style.visibility</p:attrName>
                                        </p:attrNameLst>
                                      </p:cBhvr>
                                      <p:to>
                                        <p:strVal val="visible"/>
                                      </p:to>
                                    </p:set>
                                    <p:animEffect transition="in" filter="box(out)">
                                      <p:cBhvr>
                                        <p:cTn id="63" dur="500"/>
                                        <p:tgtEl>
                                          <p:spTgt spid="286776">
                                            <p:txEl>
                                              <p:pRg st="0" end="0"/>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286776">
                                            <p:txEl>
                                              <p:pRg st="1" end="1"/>
                                            </p:txEl>
                                          </p:spTgt>
                                        </p:tgtEl>
                                        <p:attrNameLst>
                                          <p:attrName>style.visibility</p:attrName>
                                        </p:attrNameLst>
                                      </p:cBhvr>
                                      <p:to>
                                        <p:strVal val="visible"/>
                                      </p:to>
                                    </p:set>
                                    <p:animEffect transition="in" filter="box(out)">
                                      <p:cBhvr>
                                        <p:cTn id="68" dur="500"/>
                                        <p:tgtEl>
                                          <p:spTgt spid="286776">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286776">
                                            <p:txEl>
                                              <p:pRg st="2" end="2"/>
                                            </p:txEl>
                                          </p:spTgt>
                                        </p:tgtEl>
                                        <p:attrNameLst>
                                          <p:attrName>style.visibility</p:attrName>
                                        </p:attrNameLst>
                                      </p:cBhvr>
                                      <p:to>
                                        <p:strVal val="visible"/>
                                      </p:to>
                                    </p:set>
                                    <p:animEffect transition="in" filter="box(out)">
                                      <p:cBhvr>
                                        <p:cTn id="73" dur="500"/>
                                        <p:tgtEl>
                                          <p:spTgt spid="286776">
                                            <p:txEl>
                                              <p:pRg st="2" end="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286776">
                                            <p:txEl>
                                              <p:pRg st="3" end="3"/>
                                            </p:txEl>
                                          </p:spTgt>
                                        </p:tgtEl>
                                        <p:attrNameLst>
                                          <p:attrName>style.visibility</p:attrName>
                                        </p:attrNameLst>
                                      </p:cBhvr>
                                      <p:to>
                                        <p:strVal val="visible"/>
                                      </p:to>
                                    </p:set>
                                    <p:animEffect transition="in" filter="box(out)">
                                      <p:cBhvr>
                                        <p:cTn id="78" dur="500"/>
                                        <p:tgtEl>
                                          <p:spTgt spid="286776">
                                            <p:txEl>
                                              <p:pRg st="3" end="3"/>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286776">
                                            <p:txEl>
                                              <p:pRg st="4" end="4"/>
                                            </p:txEl>
                                          </p:spTgt>
                                        </p:tgtEl>
                                        <p:attrNameLst>
                                          <p:attrName>style.visibility</p:attrName>
                                        </p:attrNameLst>
                                      </p:cBhvr>
                                      <p:to>
                                        <p:strVal val="visible"/>
                                      </p:to>
                                    </p:set>
                                    <p:animEffect transition="in" filter="box(out)">
                                      <p:cBhvr>
                                        <p:cTn id="83" dur="500"/>
                                        <p:tgtEl>
                                          <p:spTgt spid="286776">
                                            <p:txEl>
                                              <p:pRg st="4" end="4"/>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286776">
                                            <p:txEl>
                                              <p:pRg st="5" end="5"/>
                                            </p:txEl>
                                          </p:spTgt>
                                        </p:tgtEl>
                                        <p:attrNameLst>
                                          <p:attrName>style.visibility</p:attrName>
                                        </p:attrNameLst>
                                      </p:cBhvr>
                                      <p:to>
                                        <p:strVal val="visible"/>
                                      </p:to>
                                    </p:set>
                                    <p:animEffect transition="in" filter="box(out)">
                                      <p:cBhvr>
                                        <p:cTn id="88" dur="500"/>
                                        <p:tgtEl>
                                          <p:spTgt spid="286776">
                                            <p:txEl>
                                              <p:pRg st="5" end="5"/>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286776">
                                            <p:txEl>
                                              <p:pRg st="6" end="6"/>
                                            </p:txEl>
                                          </p:spTgt>
                                        </p:tgtEl>
                                        <p:attrNameLst>
                                          <p:attrName>style.visibility</p:attrName>
                                        </p:attrNameLst>
                                      </p:cBhvr>
                                      <p:to>
                                        <p:strVal val="visible"/>
                                      </p:to>
                                    </p:set>
                                    <p:animEffect transition="in" filter="box(out)">
                                      <p:cBhvr>
                                        <p:cTn id="93" dur="500"/>
                                        <p:tgtEl>
                                          <p:spTgt spid="286776">
                                            <p:txEl>
                                              <p:pRg st="6" end="6"/>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286776">
                                            <p:txEl>
                                              <p:pRg st="7" end="7"/>
                                            </p:txEl>
                                          </p:spTgt>
                                        </p:tgtEl>
                                        <p:attrNameLst>
                                          <p:attrName>style.visibility</p:attrName>
                                        </p:attrNameLst>
                                      </p:cBhvr>
                                      <p:to>
                                        <p:strVal val="visible"/>
                                      </p:to>
                                    </p:set>
                                    <p:animEffect transition="in" filter="box(out)">
                                      <p:cBhvr>
                                        <p:cTn id="98" dur="500"/>
                                        <p:tgtEl>
                                          <p:spTgt spid="286776">
                                            <p:txEl>
                                              <p:pRg st="7" end="7"/>
                                            </p:txEl>
                                          </p:spTgt>
                                        </p:tgtEl>
                                      </p:cBhvr>
                                    </p:animEffect>
                                  </p:childTnLst>
                                </p:cTn>
                              </p:par>
                            </p:childTnLst>
                          </p:cTn>
                        </p:par>
                        <p:par>
                          <p:cTn id="99" fill="hold">
                            <p:stCondLst>
                              <p:cond delay="500"/>
                            </p:stCondLst>
                            <p:childTnLst>
                              <p:par>
                                <p:cTn id="100" presetID="2" presetClass="entr" presetSubtype="4" fill="hold" grpId="0" nodeType="after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3" presetClass="entr" presetSubtype="528"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 calcmode="lin" valueType="num">
                                      <p:cBhvr>
                                        <p:cTn id="108" dur="500" fill="hold"/>
                                        <p:tgtEl>
                                          <p:spTgt spid="27"/>
                                        </p:tgtEl>
                                        <p:attrNameLst>
                                          <p:attrName>ppt_w</p:attrName>
                                        </p:attrNameLst>
                                      </p:cBhvr>
                                      <p:tavLst>
                                        <p:tav tm="0">
                                          <p:val>
                                            <p:fltVal val="0"/>
                                          </p:val>
                                        </p:tav>
                                        <p:tav tm="100000">
                                          <p:val>
                                            <p:strVal val="#ppt_w"/>
                                          </p:val>
                                        </p:tav>
                                      </p:tavLst>
                                    </p:anim>
                                    <p:anim calcmode="lin" valueType="num">
                                      <p:cBhvr>
                                        <p:cTn id="109" dur="500" fill="hold"/>
                                        <p:tgtEl>
                                          <p:spTgt spid="27"/>
                                        </p:tgtEl>
                                        <p:attrNameLst>
                                          <p:attrName>ppt_h</p:attrName>
                                        </p:attrNameLst>
                                      </p:cBhvr>
                                      <p:tavLst>
                                        <p:tav tm="0">
                                          <p:val>
                                            <p:fltVal val="0"/>
                                          </p:val>
                                        </p:tav>
                                        <p:tav tm="100000">
                                          <p:val>
                                            <p:strVal val="#ppt_h"/>
                                          </p:val>
                                        </p:tav>
                                      </p:tavLst>
                                    </p:anim>
                                    <p:anim calcmode="lin" valueType="num">
                                      <p:cBhvr>
                                        <p:cTn id="110" dur="500" fill="hold"/>
                                        <p:tgtEl>
                                          <p:spTgt spid="27"/>
                                        </p:tgtEl>
                                        <p:attrNameLst>
                                          <p:attrName>ppt_x</p:attrName>
                                        </p:attrNameLst>
                                      </p:cBhvr>
                                      <p:tavLst>
                                        <p:tav tm="0">
                                          <p:val>
                                            <p:fltVal val="0.5"/>
                                          </p:val>
                                        </p:tav>
                                        <p:tav tm="100000">
                                          <p:val>
                                            <p:strVal val="#ppt_x"/>
                                          </p:val>
                                        </p:tav>
                                      </p:tavLst>
                                    </p:anim>
                                    <p:anim calcmode="lin" valueType="num">
                                      <p:cBhvr>
                                        <p:cTn id="111" dur="500" fill="hold"/>
                                        <p:tgtEl>
                                          <p:spTgt spid="2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8" grpId="0" autoUpdateAnimBg="0"/>
      <p:bldP spid="286776" grpId="0" build="p" autoUpdateAnimBg="0"/>
      <p:bldP spid="286780" grpId="0" autoUpdateAnimBg="0"/>
      <p:bldP spid="286781" grpId="0" autoUpdateAnimBg="0"/>
      <p:bldP spid="286782" grpId="0"/>
      <p:bldP spid="286783" grpId="0" autoUpdateAnimBg="0"/>
      <p:bldP spid="286784" grpId="0" autoUpdateAnimBg="0"/>
      <p:bldP spid="286810" grpId="0" autoUpdateAnimBg="0"/>
      <p:bldP spid="26" grpId="0"/>
      <p:bldP spid="27"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952500" y="1133475"/>
            <a:ext cx="7429500" cy="5691302"/>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lIns="90487" tIns="44450" rIns="90487" bIns="44450">
            <a:spAutoFit/>
          </a:bodyPr>
          <a:lstStyle/>
          <a:p>
            <a:pPr>
              <a:defRPr/>
            </a:pPr>
            <a:r>
              <a:rPr lang="en-US" sz="4400" baseline="30000" dirty="0">
                <a:latin typeface="Times New Roman" charset="0"/>
              </a:rPr>
              <a:t>15</a:t>
            </a:r>
            <a:r>
              <a:rPr lang="en-US" sz="3600" dirty="0">
                <a:latin typeface="Times New Roman" charset="0"/>
              </a:rPr>
              <a:t>Jitsükona </a:t>
            </a:r>
            <a:r>
              <a:rPr lang="en-US" sz="3600" dirty="0" err="1">
                <a:latin typeface="Times New Roman" charset="0"/>
              </a:rPr>
              <a:t>Potsow</a:t>
            </a:r>
            <a:r>
              <a:rPr lang="en-US" sz="3600" dirty="0">
                <a:latin typeface="Times New Roman" charset="0"/>
              </a:rPr>
              <a:t> </a:t>
            </a:r>
            <a:r>
              <a:rPr lang="en-US" sz="3600" dirty="0" err="1">
                <a:latin typeface="Times New Roman" charset="0"/>
              </a:rPr>
              <a:t>na</a:t>
            </a:r>
            <a:r>
              <a:rPr lang="en-US" sz="3600" dirty="0">
                <a:latin typeface="Times New Roman" charset="0"/>
              </a:rPr>
              <a:t> </a:t>
            </a:r>
            <a:r>
              <a:rPr lang="en-US" sz="3600" dirty="0" err="1">
                <a:latin typeface="Times New Roman" charset="0"/>
              </a:rPr>
              <a:t>etsao</a:t>
            </a:r>
            <a:r>
              <a:rPr lang="en-US" sz="3600" dirty="0">
                <a:latin typeface="Times New Roman" charset="0"/>
              </a:rPr>
              <a:t> </a:t>
            </a:r>
            <a:r>
              <a:rPr lang="en-US" sz="3600" dirty="0" err="1">
                <a:latin typeface="Times New Roman" charset="0"/>
              </a:rPr>
              <a:t>kyon</a:t>
            </a:r>
            <a:r>
              <a:rPr lang="en-US" sz="3600" dirty="0">
                <a:latin typeface="Times New Roman" charset="0"/>
              </a:rPr>
              <a:t> </a:t>
            </a:r>
            <a:r>
              <a:rPr lang="en-US" sz="3600" dirty="0" err="1">
                <a:latin typeface="Times New Roman" charset="0"/>
              </a:rPr>
              <a:t>jiangna</a:t>
            </a:r>
            <a:r>
              <a:rPr lang="en-US" sz="3600" dirty="0">
                <a:latin typeface="Times New Roman" charset="0"/>
              </a:rPr>
              <a:t> </a:t>
            </a:r>
            <a:r>
              <a:rPr lang="en-US" sz="3600" dirty="0" err="1">
                <a:latin typeface="Times New Roman" charset="0"/>
              </a:rPr>
              <a:t>kümali</a:t>
            </a:r>
            <a:r>
              <a:rPr lang="en-US" sz="3600" dirty="0">
                <a:latin typeface="Times New Roman" charset="0"/>
              </a:rPr>
              <a:t> </a:t>
            </a:r>
            <a:r>
              <a:rPr lang="en-US" sz="3600" dirty="0" err="1">
                <a:latin typeface="Times New Roman" charset="0"/>
              </a:rPr>
              <a:t>mmha</a:t>
            </a:r>
            <a:r>
              <a:rPr lang="en-US" sz="3600" dirty="0">
                <a:latin typeface="Times New Roman" charset="0"/>
              </a:rPr>
              <a:t> </a:t>
            </a:r>
          </a:p>
          <a:p>
            <a:pPr>
              <a:defRPr/>
            </a:pPr>
            <a:r>
              <a:rPr lang="en-US" sz="3600" dirty="0" err="1">
                <a:solidFill>
                  <a:srgbClr val="FFFF00"/>
                </a:solidFill>
                <a:latin typeface="Times New Roman" charset="0"/>
              </a:rPr>
              <a:t>Potsow</a:t>
            </a:r>
            <a:r>
              <a:rPr lang="en-US" sz="3600" dirty="0">
                <a:solidFill>
                  <a:srgbClr val="FFFF00"/>
                </a:solidFill>
                <a:latin typeface="Times New Roman" charset="0"/>
              </a:rPr>
              <a:t> </a:t>
            </a:r>
            <a:r>
              <a:rPr lang="en-US" sz="3600" dirty="0" err="1">
                <a:solidFill>
                  <a:srgbClr val="FFFF00"/>
                </a:solidFill>
                <a:latin typeface="Times New Roman" charset="0"/>
              </a:rPr>
              <a:t>phyochak</a:t>
            </a:r>
            <a:r>
              <a:rPr lang="en-US" sz="3600" dirty="0">
                <a:solidFill>
                  <a:srgbClr val="FFFF00"/>
                </a:solidFill>
                <a:latin typeface="Times New Roman" charset="0"/>
              </a:rPr>
              <a:t> </a:t>
            </a:r>
            <a:r>
              <a:rPr lang="en-US" sz="3600" dirty="0" err="1">
                <a:solidFill>
                  <a:srgbClr val="FFFF00"/>
                </a:solidFill>
                <a:latin typeface="Times New Roman" charset="0"/>
              </a:rPr>
              <a:t>yantso</a:t>
            </a:r>
            <a:r>
              <a:rPr lang="en-US" sz="3600" dirty="0">
                <a:solidFill>
                  <a:srgbClr val="FFFF00"/>
                </a:solidFill>
                <a:latin typeface="Times New Roman" charset="0"/>
              </a:rPr>
              <a:t> </a:t>
            </a:r>
          </a:p>
          <a:p>
            <a:pPr>
              <a:defRPr/>
            </a:pPr>
            <a:r>
              <a:rPr lang="en-US" sz="3600" dirty="0">
                <a:latin typeface="Times New Roman" charset="0"/>
              </a:rPr>
              <a:t>ji </a:t>
            </a:r>
            <a:r>
              <a:rPr lang="en-US" sz="3600" dirty="0" err="1">
                <a:latin typeface="Times New Roman" charset="0"/>
              </a:rPr>
              <a:t>hungthokvü</a:t>
            </a:r>
            <a:r>
              <a:rPr lang="en-US" sz="3600" dirty="0">
                <a:latin typeface="Times New Roman" charset="0"/>
              </a:rPr>
              <a:t> </a:t>
            </a:r>
            <a:r>
              <a:rPr lang="en-US" sz="3600" dirty="0" err="1">
                <a:latin typeface="Times New Roman" charset="0"/>
              </a:rPr>
              <a:t>tsükona</a:t>
            </a:r>
            <a:r>
              <a:rPr lang="en-US" sz="3600" dirty="0">
                <a:latin typeface="Times New Roman" charset="0"/>
              </a:rPr>
              <a:t> </a:t>
            </a:r>
            <a:r>
              <a:rPr lang="en-US" sz="3600" dirty="0" err="1">
                <a:latin typeface="Times New Roman" charset="0"/>
              </a:rPr>
              <a:t>Khrista</a:t>
            </a:r>
            <a:r>
              <a:rPr lang="en-US" sz="3600" dirty="0">
                <a:latin typeface="Times New Roman" charset="0"/>
              </a:rPr>
              <a:t> </a:t>
            </a:r>
            <a:r>
              <a:rPr lang="en-US" sz="3600" dirty="0" err="1">
                <a:solidFill>
                  <a:srgbClr val="FFFF00"/>
                </a:solidFill>
                <a:latin typeface="Times New Roman" charset="0"/>
              </a:rPr>
              <a:t>ntsata</a:t>
            </a:r>
            <a:r>
              <a:rPr lang="en-US" sz="3600" dirty="0">
                <a:solidFill>
                  <a:srgbClr val="FFFF00"/>
                </a:solidFill>
                <a:latin typeface="Times New Roman" charset="0"/>
              </a:rPr>
              <a:t> </a:t>
            </a:r>
            <a:r>
              <a:rPr lang="en-US" sz="3600" dirty="0" err="1">
                <a:solidFill>
                  <a:srgbClr val="FFFF00"/>
                </a:solidFill>
                <a:latin typeface="Times New Roman" charset="0"/>
              </a:rPr>
              <a:t>ethan</a:t>
            </a:r>
            <a:r>
              <a:rPr lang="en-US" sz="3600" dirty="0">
                <a:solidFill>
                  <a:srgbClr val="FFFF00"/>
                </a:solidFill>
                <a:latin typeface="Times New Roman" charset="0"/>
              </a:rPr>
              <a:t> </a:t>
            </a:r>
            <a:r>
              <a:rPr lang="en-US" sz="3600" dirty="0" err="1">
                <a:latin typeface="Times New Roman" charset="0"/>
              </a:rPr>
              <a:t>methakthaka</a:t>
            </a:r>
            <a:r>
              <a:rPr lang="en-US" sz="3600" dirty="0">
                <a:latin typeface="Times New Roman" charset="0"/>
              </a:rPr>
              <a:t>.</a:t>
            </a:r>
          </a:p>
          <a:p>
            <a:pPr>
              <a:defRPr/>
            </a:pPr>
            <a:r>
              <a:rPr lang="en-US" sz="3600" dirty="0">
                <a:latin typeface="Times New Roman" charset="0"/>
              </a:rPr>
              <a:t>— </a:t>
            </a:r>
            <a:r>
              <a:rPr lang="en-US" sz="3600" dirty="0" err="1">
                <a:latin typeface="Times New Roman" charset="0"/>
              </a:rPr>
              <a:t>Shijo</a:t>
            </a:r>
            <a:r>
              <a:rPr lang="en-US" sz="3600" dirty="0">
                <a:latin typeface="Times New Roman" charset="0"/>
              </a:rPr>
              <a:t> </a:t>
            </a:r>
            <a:r>
              <a:rPr lang="en-US" sz="3600" dirty="0" err="1">
                <a:latin typeface="Times New Roman" charset="0"/>
              </a:rPr>
              <a:t>kyon</a:t>
            </a:r>
            <a:r>
              <a:rPr lang="en-US" sz="3600" dirty="0">
                <a:latin typeface="Times New Roman" charset="0"/>
              </a:rPr>
              <a:t> </a:t>
            </a:r>
            <a:r>
              <a:rPr lang="en-US" sz="3600" dirty="0" err="1">
                <a:latin typeface="Times New Roman" charset="0"/>
              </a:rPr>
              <a:t>jiangna</a:t>
            </a:r>
            <a:r>
              <a:rPr lang="en-US" sz="3600" dirty="0">
                <a:latin typeface="Times New Roman" charset="0"/>
              </a:rPr>
              <a:t> </a:t>
            </a:r>
            <a:r>
              <a:rPr lang="en-US" sz="3600" dirty="0" err="1">
                <a:latin typeface="Times New Roman" charset="0"/>
              </a:rPr>
              <a:t>ntsata</a:t>
            </a:r>
            <a:r>
              <a:rPr lang="en-US" sz="3600" dirty="0">
                <a:latin typeface="Times New Roman" charset="0"/>
              </a:rPr>
              <a:t> </a:t>
            </a:r>
            <a:r>
              <a:rPr lang="en-US" sz="3600" dirty="0" err="1">
                <a:latin typeface="Times New Roman" charset="0"/>
              </a:rPr>
              <a:t>ovüngo</a:t>
            </a:r>
            <a:r>
              <a:rPr lang="en-US" sz="3600" dirty="0">
                <a:latin typeface="Times New Roman" charset="0"/>
              </a:rPr>
              <a:t> </a:t>
            </a:r>
            <a:r>
              <a:rPr lang="en-US" sz="3600" dirty="0" err="1">
                <a:latin typeface="Times New Roman" charset="0"/>
              </a:rPr>
              <a:t>jilo</a:t>
            </a:r>
            <a:r>
              <a:rPr lang="en-US" sz="3600" dirty="0">
                <a:latin typeface="Times New Roman" charset="0"/>
              </a:rPr>
              <a:t> </a:t>
            </a:r>
            <a:r>
              <a:rPr lang="en-US" sz="3600" dirty="0" err="1">
                <a:latin typeface="Times New Roman" charset="0"/>
              </a:rPr>
              <a:t>vanathüng</a:t>
            </a:r>
            <a:r>
              <a:rPr lang="en-US" sz="3600" dirty="0">
                <a:latin typeface="Times New Roman" charset="0"/>
              </a:rPr>
              <a:t> </a:t>
            </a:r>
            <a:r>
              <a:rPr lang="en-US" sz="3600" dirty="0" err="1">
                <a:latin typeface="Times New Roman" charset="0"/>
              </a:rPr>
              <a:t>onte</a:t>
            </a:r>
            <a:r>
              <a:rPr lang="en-US" sz="3600" dirty="0">
                <a:latin typeface="Times New Roman" charset="0"/>
              </a:rPr>
              <a:t> </a:t>
            </a:r>
            <a:r>
              <a:rPr lang="en-US" sz="3600" dirty="0" err="1">
                <a:latin typeface="Times New Roman" charset="0"/>
              </a:rPr>
              <a:t>wori</a:t>
            </a:r>
            <a:r>
              <a:rPr lang="en-US" sz="3600" dirty="0">
                <a:latin typeface="Times New Roman" charset="0"/>
              </a:rPr>
              <a:t> </a:t>
            </a:r>
            <a:r>
              <a:rPr lang="en-US" sz="3600" dirty="0" err="1">
                <a:latin typeface="Times New Roman" charset="0"/>
              </a:rPr>
              <a:t>yakchia</a:t>
            </a:r>
            <a:r>
              <a:rPr lang="en-US" sz="3600" dirty="0">
                <a:latin typeface="Times New Roman" charset="0"/>
              </a:rPr>
              <a:t> </a:t>
            </a:r>
            <a:r>
              <a:rPr lang="en-US" sz="3600" dirty="0" err="1">
                <a:latin typeface="Times New Roman" charset="0"/>
              </a:rPr>
              <a:t>echü</a:t>
            </a:r>
            <a:r>
              <a:rPr lang="en-US" sz="3600" dirty="0">
                <a:latin typeface="Times New Roman" charset="0"/>
              </a:rPr>
              <a:t> </a:t>
            </a:r>
            <a:r>
              <a:rPr lang="en-US" sz="3600" dirty="0" err="1">
                <a:latin typeface="Times New Roman" charset="0"/>
              </a:rPr>
              <a:t>rhükao</a:t>
            </a:r>
            <a:r>
              <a:rPr lang="en-US" sz="3600" dirty="0">
                <a:latin typeface="Times New Roman" charset="0"/>
              </a:rPr>
              <a:t> jiang </a:t>
            </a:r>
            <a:r>
              <a:rPr lang="en-US" sz="3600" dirty="0" err="1">
                <a:latin typeface="Times New Roman" charset="0"/>
              </a:rPr>
              <a:t>shanchov</a:t>
            </a:r>
            <a:r>
              <a:rPr lang="en-US" sz="3600" dirty="0">
                <a:latin typeface="Times New Roman" charset="0"/>
              </a:rPr>
              <a:t> </a:t>
            </a:r>
            <a:r>
              <a:rPr lang="en-US" sz="3600" dirty="0" err="1">
                <a:latin typeface="Times New Roman" charset="0"/>
              </a:rPr>
              <a:t>tsükona</a:t>
            </a:r>
            <a:r>
              <a:rPr lang="en-US" sz="3600" dirty="0">
                <a:latin typeface="Times New Roman" charset="0"/>
              </a:rPr>
              <a:t> </a:t>
            </a:r>
            <a:r>
              <a:rPr lang="en-US" sz="3600" dirty="0" err="1">
                <a:latin typeface="Times New Roman" charset="0"/>
              </a:rPr>
              <a:t>Khrista</a:t>
            </a:r>
            <a:r>
              <a:rPr lang="en-US" sz="3600" dirty="0">
                <a:latin typeface="Times New Roman" charset="0"/>
              </a:rPr>
              <a:t> </a:t>
            </a:r>
            <a:r>
              <a:rPr lang="en-US" sz="3600" dirty="0" err="1">
                <a:latin typeface="Times New Roman" charset="0"/>
              </a:rPr>
              <a:t>na</a:t>
            </a:r>
            <a:r>
              <a:rPr lang="en-US" sz="3600" dirty="0">
                <a:latin typeface="Times New Roman" charset="0"/>
              </a:rPr>
              <a:t> </a:t>
            </a:r>
            <a:r>
              <a:rPr lang="en-US" sz="3600" dirty="0" err="1">
                <a:latin typeface="Times New Roman" charset="0"/>
              </a:rPr>
              <a:t>chüthako</a:t>
            </a:r>
            <a:r>
              <a:rPr lang="en-US" sz="3600" dirty="0">
                <a:latin typeface="Times New Roman" charset="0"/>
              </a:rPr>
              <a:t> ji </a:t>
            </a:r>
            <a:r>
              <a:rPr lang="en-US" sz="3600" dirty="0" err="1">
                <a:latin typeface="Times New Roman" charset="0"/>
              </a:rPr>
              <a:t>tsükona</a:t>
            </a:r>
            <a:r>
              <a:rPr lang="en-US" sz="3600" dirty="0">
                <a:latin typeface="Times New Roman" charset="0"/>
              </a:rPr>
              <a:t>.</a:t>
            </a:r>
          </a:p>
          <a:p>
            <a:pPr>
              <a:defRPr/>
            </a:pPr>
            <a:endParaRPr lang="en-US" sz="4000" dirty="0">
              <a:solidFill>
                <a:schemeClr val="tx2"/>
              </a:solidFill>
              <a:latin typeface="Times New Roman" charset="0"/>
            </a:endParaRPr>
          </a:p>
        </p:txBody>
      </p:sp>
      <p:sp>
        <p:nvSpPr>
          <p:cNvPr id="235523" name="Rectangle 3"/>
          <p:cNvSpPr>
            <a:spLocks noChangeArrowheads="1"/>
          </p:cNvSpPr>
          <p:nvPr/>
        </p:nvSpPr>
        <p:spPr bwMode="auto">
          <a:xfrm>
            <a:off x="1646238" y="317500"/>
            <a:ext cx="6238875" cy="80669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2800" i="1" dirty="0">
                <a:solidFill>
                  <a:schemeClr val="tx2"/>
                </a:solidFill>
                <a:latin typeface="Times New Roman" charset="0"/>
              </a:rPr>
              <a:t>“</a:t>
            </a:r>
            <a:r>
              <a:rPr lang="en-US" sz="2800" i="1" dirty="0">
                <a:solidFill>
                  <a:schemeClr val="tx2"/>
                </a:solidFill>
                <a:latin typeface="Times New Roman" charset="0"/>
              </a:rPr>
              <a:t>EJEN”</a:t>
            </a:r>
            <a:r>
              <a:rPr lang="en-US" altLang="ja-JP" sz="2800" i="1" dirty="0">
                <a:solidFill>
                  <a:schemeClr val="tx2"/>
                </a:solidFill>
                <a:latin typeface="Times New Roman" charset="0"/>
              </a:rPr>
              <a:t>  </a:t>
            </a:r>
            <a:r>
              <a:rPr lang="en-US" sz="2800" i="1" dirty="0">
                <a:latin typeface="Times New Roman" charset="0"/>
              </a:rPr>
              <a:t>ji </a:t>
            </a:r>
            <a:r>
              <a:rPr lang="en-US" sz="2800" i="1" dirty="0" err="1">
                <a:latin typeface="Times New Roman" charset="0"/>
              </a:rPr>
              <a:t>Yichak</a:t>
            </a:r>
            <a:r>
              <a:rPr lang="en-US" sz="2800" i="1" dirty="0">
                <a:latin typeface="Times New Roman" charset="0"/>
              </a:rPr>
              <a:t> ji...</a:t>
            </a:r>
            <a:endParaRPr lang="en-US" sz="2400" i="1" dirty="0">
              <a:latin typeface="Times New Roman" charset="0"/>
            </a:endParaRPr>
          </a:p>
          <a:p>
            <a:pPr algn="ctr">
              <a:lnSpc>
                <a:spcPct val="65000"/>
              </a:lnSpc>
              <a:spcBef>
                <a:spcPct val="50000"/>
              </a:spcBef>
              <a:defRPr/>
            </a:pPr>
            <a:r>
              <a:rPr lang="en-US" sz="2400" i="1" dirty="0">
                <a:latin typeface="Times New Roman" charset="0"/>
              </a:rPr>
              <a:t>Hebrews 9:15-22</a:t>
            </a:r>
          </a:p>
        </p:txBody>
      </p:sp>
      <p:sp>
        <p:nvSpPr>
          <p:cNvPr id="235525" name="Oval 5"/>
          <p:cNvSpPr>
            <a:spLocks noChangeArrowheads="1"/>
          </p:cNvSpPr>
          <p:nvPr/>
        </p:nvSpPr>
        <p:spPr bwMode="auto">
          <a:xfrm>
            <a:off x="762000" y="2181227"/>
            <a:ext cx="5556091" cy="734693"/>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35527" name="Oval 7"/>
          <p:cNvSpPr>
            <a:spLocks noChangeArrowheads="1"/>
          </p:cNvSpPr>
          <p:nvPr/>
        </p:nvSpPr>
        <p:spPr bwMode="auto">
          <a:xfrm>
            <a:off x="783590" y="3306762"/>
            <a:ext cx="2773680" cy="815975"/>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33125" name="Text Box 9"/>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33126" name="Text Box 11"/>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33127"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355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35536"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59</a:t>
            </a:r>
          </a:p>
        </p:txBody>
      </p:sp>
      <p:sp>
        <p:nvSpPr>
          <p:cNvPr id="133130" name="Text Box 18"/>
          <p:cNvSpPr txBox="1">
            <a:spLocks noChangeArrowheads="1"/>
          </p:cNvSpPr>
          <p:nvPr/>
        </p:nvSpPr>
        <p:spPr bwMode="auto">
          <a:xfrm>
            <a:off x="8586788"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35525"/>
                                        </p:tgtEl>
                                        <p:attrNameLst>
                                          <p:attrName>style.visibility</p:attrName>
                                        </p:attrNameLst>
                                      </p:cBhvr>
                                      <p:to>
                                        <p:strVal val="visible"/>
                                      </p:to>
                                    </p:set>
                                    <p:anim calcmode="lin" valueType="num">
                                      <p:cBhvr>
                                        <p:cTn id="7" dur="500" fill="hold"/>
                                        <p:tgtEl>
                                          <p:spTgt spid="235525"/>
                                        </p:tgtEl>
                                        <p:attrNameLst>
                                          <p:attrName>ppt_w</p:attrName>
                                        </p:attrNameLst>
                                      </p:cBhvr>
                                      <p:tavLst>
                                        <p:tav tm="0">
                                          <p:val>
                                            <p:fltVal val="0"/>
                                          </p:val>
                                        </p:tav>
                                        <p:tav tm="100000">
                                          <p:val>
                                            <p:strVal val="#ppt_w"/>
                                          </p:val>
                                        </p:tav>
                                      </p:tavLst>
                                    </p:anim>
                                    <p:anim calcmode="lin" valueType="num">
                                      <p:cBhvr>
                                        <p:cTn id="8" dur="500" fill="hold"/>
                                        <p:tgtEl>
                                          <p:spTgt spid="235525"/>
                                        </p:tgtEl>
                                        <p:attrNameLst>
                                          <p:attrName>ppt_h</p:attrName>
                                        </p:attrNameLst>
                                      </p:cBhvr>
                                      <p:tavLst>
                                        <p:tav tm="0">
                                          <p:val>
                                            <p:fltVal val="0"/>
                                          </p:val>
                                        </p:tav>
                                        <p:tav tm="100000">
                                          <p:val>
                                            <p:strVal val="#ppt_h"/>
                                          </p:val>
                                        </p:tav>
                                      </p:tavLst>
                                    </p:anim>
                                    <p:anim calcmode="lin" valueType="num">
                                      <p:cBhvr>
                                        <p:cTn id="9" dur="500" fill="hold"/>
                                        <p:tgtEl>
                                          <p:spTgt spid="235525"/>
                                        </p:tgtEl>
                                        <p:attrNameLst>
                                          <p:attrName>ppt_x</p:attrName>
                                        </p:attrNameLst>
                                      </p:cBhvr>
                                      <p:tavLst>
                                        <p:tav tm="0">
                                          <p:val>
                                            <p:fltVal val="0.5"/>
                                          </p:val>
                                        </p:tav>
                                        <p:tav tm="100000">
                                          <p:val>
                                            <p:strVal val="#ppt_x"/>
                                          </p:val>
                                        </p:tav>
                                      </p:tavLst>
                                    </p:anim>
                                    <p:anim calcmode="lin" valueType="num">
                                      <p:cBhvr>
                                        <p:cTn id="10" dur="500" fill="hold"/>
                                        <p:tgtEl>
                                          <p:spTgt spid="235525"/>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35527"/>
                                        </p:tgtEl>
                                        <p:attrNameLst>
                                          <p:attrName>style.visibility</p:attrName>
                                        </p:attrNameLst>
                                      </p:cBhvr>
                                      <p:to>
                                        <p:strVal val="visible"/>
                                      </p:to>
                                    </p:set>
                                    <p:anim calcmode="lin" valueType="num">
                                      <p:cBhvr>
                                        <p:cTn id="15" dur="500" fill="hold"/>
                                        <p:tgtEl>
                                          <p:spTgt spid="235527"/>
                                        </p:tgtEl>
                                        <p:attrNameLst>
                                          <p:attrName>ppt_w</p:attrName>
                                        </p:attrNameLst>
                                      </p:cBhvr>
                                      <p:tavLst>
                                        <p:tav tm="0">
                                          <p:val>
                                            <p:fltVal val="0"/>
                                          </p:val>
                                        </p:tav>
                                        <p:tav tm="100000">
                                          <p:val>
                                            <p:strVal val="#ppt_w"/>
                                          </p:val>
                                        </p:tav>
                                      </p:tavLst>
                                    </p:anim>
                                    <p:anim calcmode="lin" valueType="num">
                                      <p:cBhvr>
                                        <p:cTn id="16" dur="500" fill="hold"/>
                                        <p:tgtEl>
                                          <p:spTgt spid="235527"/>
                                        </p:tgtEl>
                                        <p:attrNameLst>
                                          <p:attrName>ppt_h</p:attrName>
                                        </p:attrNameLst>
                                      </p:cBhvr>
                                      <p:tavLst>
                                        <p:tav tm="0">
                                          <p:val>
                                            <p:fltVal val="0"/>
                                          </p:val>
                                        </p:tav>
                                        <p:tav tm="100000">
                                          <p:val>
                                            <p:strVal val="#ppt_h"/>
                                          </p:val>
                                        </p:tav>
                                      </p:tavLst>
                                    </p:anim>
                                    <p:anim calcmode="lin" valueType="num">
                                      <p:cBhvr>
                                        <p:cTn id="17" dur="500" fill="hold"/>
                                        <p:tgtEl>
                                          <p:spTgt spid="235527"/>
                                        </p:tgtEl>
                                        <p:attrNameLst>
                                          <p:attrName>ppt_x</p:attrName>
                                        </p:attrNameLst>
                                      </p:cBhvr>
                                      <p:tavLst>
                                        <p:tav tm="0">
                                          <p:val>
                                            <p:fltVal val="0.5"/>
                                          </p:val>
                                        </p:tav>
                                        <p:tav tm="100000">
                                          <p:val>
                                            <p:strVal val="#ppt_x"/>
                                          </p:val>
                                        </p:tav>
                                      </p:tavLst>
                                    </p:anim>
                                    <p:anim calcmode="lin" valueType="num">
                                      <p:cBhvr>
                                        <p:cTn id="18" dur="500" fill="hold"/>
                                        <p:tgtEl>
                                          <p:spTgt spid="23552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5" grpId="0" animBg="1"/>
      <p:bldP spid="2355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ChangeArrowheads="1"/>
          </p:cNvSpPr>
          <p:nvPr/>
        </p:nvSpPr>
        <p:spPr bwMode="auto">
          <a:xfrm>
            <a:off x="696085" y="0"/>
            <a:ext cx="8277227" cy="3167534"/>
          </a:xfrm>
          <a:prstGeom prst="rect">
            <a:avLst/>
          </a:prstGeom>
          <a:noFill/>
          <a:ln w="12700">
            <a:noFill/>
            <a:miter lim="800000"/>
            <a:headEnd/>
            <a:tailEnd/>
          </a:ln>
          <a:effectLst/>
        </p:spPr>
        <p:txBody>
          <a:bodyPr wrap="square" lIns="90487" tIns="44450" rIns="90487" bIns="44450">
            <a:spAutoFit/>
          </a:bodyPr>
          <a:lstStyle/>
          <a:p>
            <a:pPr>
              <a:defRPr/>
            </a:pPr>
            <a:endParaRPr lang="en-US" sz="4000" dirty="0">
              <a:effectLst>
                <a:outerShdw blurRad="50800" dist="76200" dir="2700000" algn="tl" rotWithShape="0">
                  <a:srgbClr val="000000"/>
                </a:outerShdw>
              </a:effectLst>
              <a:latin typeface="Times New Roman" charset="0"/>
            </a:endParaRPr>
          </a:p>
          <a:p>
            <a:pPr>
              <a:defRPr/>
            </a:pPr>
            <a:endParaRPr lang="en-US" sz="4000" dirty="0">
              <a:effectLst>
                <a:outerShdw blurRad="50800" dist="76200" dir="2700000" algn="tl" rotWithShape="0">
                  <a:srgbClr val="000000"/>
                </a:outerShdw>
              </a:effectLst>
              <a:latin typeface="Times New Roman" charset="0"/>
            </a:endParaRPr>
          </a:p>
          <a:p>
            <a:pPr>
              <a:defRPr/>
            </a:pPr>
            <a:r>
              <a:rPr lang="en-US" sz="4800" baseline="30000" dirty="0">
                <a:effectLst>
                  <a:outerShdw blurRad="50800" dist="76200" dir="2700000" algn="tl" rotWithShape="0">
                    <a:srgbClr val="000000"/>
                  </a:outerShdw>
                </a:effectLst>
                <a:latin typeface="Times New Roman" charset="0"/>
              </a:rPr>
              <a:t>16</a:t>
            </a:r>
            <a:r>
              <a:rPr lang="en-US" sz="4000" dirty="0">
                <a:effectLst>
                  <a:outerShdw blurRad="50800" dist="76200" dir="2700000" algn="tl" rotWithShape="0">
                    <a:srgbClr val="000000"/>
                  </a:outerShdw>
                </a:effectLst>
                <a:latin typeface="Times New Roman" charset="0"/>
              </a:rPr>
              <a:t>Kvüthüng </a:t>
            </a:r>
            <a:r>
              <a:rPr lang="en-US" sz="4000" dirty="0" err="1">
                <a:solidFill>
                  <a:srgbClr val="FFFF00"/>
                </a:solidFill>
                <a:effectLst>
                  <a:outerShdw blurRad="50800" dist="76200" dir="2700000" algn="tl" rotWithShape="0">
                    <a:srgbClr val="000000"/>
                  </a:outerShdw>
                </a:effectLst>
                <a:latin typeface="Times New Roman" charset="0"/>
              </a:rPr>
              <a:t>lüm</a:t>
            </a:r>
            <a:r>
              <a:rPr lang="en-US" sz="4000" dirty="0">
                <a:solidFill>
                  <a:srgbClr val="FFFF00"/>
                </a:solidFill>
                <a:effectLst>
                  <a:outerShdw blurRad="50800" dist="76200" dir="2700000" algn="tl" rotWithShape="0">
                    <a:srgbClr val="000000"/>
                  </a:outerShdw>
                </a:effectLst>
                <a:latin typeface="Times New Roman" charset="0"/>
              </a:rPr>
              <a:t> </a:t>
            </a:r>
            <a:r>
              <a:rPr lang="en-US" sz="4000" dirty="0" err="1">
                <a:solidFill>
                  <a:srgbClr val="FFFF00"/>
                </a:solidFill>
                <a:effectLst>
                  <a:outerShdw blurRad="50800" dist="76200" dir="2700000" algn="tl" rotWithShape="0">
                    <a:srgbClr val="000000"/>
                  </a:outerShdw>
                </a:effectLst>
                <a:latin typeface="Times New Roman" charset="0"/>
              </a:rPr>
              <a:t>erüngna</a:t>
            </a:r>
            <a:r>
              <a:rPr lang="en-US" sz="4000" dirty="0">
                <a:solidFill>
                  <a:srgbClr val="FFFF00"/>
                </a:solidFill>
                <a:effectLst>
                  <a:outerShdw blurRad="50800" dist="76200" dir="2700000" algn="tl" rotWithShape="0">
                    <a:srgbClr val="000000"/>
                  </a:outerShdw>
                </a:effectLst>
                <a:latin typeface="Times New Roman" charset="0"/>
              </a:rPr>
              <a:t> </a:t>
            </a:r>
            <a:r>
              <a:rPr lang="en-US" sz="4000" dirty="0" err="1">
                <a:effectLst>
                  <a:outerShdw blurRad="50800" dist="76200" dir="2700000" algn="tl" rotWithShape="0">
                    <a:srgbClr val="000000"/>
                  </a:outerShdw>
                </a:effectLst>
                <a:latin typeface="Times New Roman" charset="0"/>
              </a:rPr>
              <a:t>thungthan</a:t>
            </a:r>
            <a:r>
              <a:rPr lang="en-US" sz="4000" dirty="0">
                <a:effectLst>
                  <a:outerShdw blurRad="50800" dist="76200" dir="2700000" algn="tl" rotWithShape="0">
                    <a:srgbClr val="000000"/>
                  </a:outerShdw>
                </a:effectLst>
                <a:latin typeface="Times New Roman" charset="0"/>
              </a:rPr>
              <a:t> </a:t>
            </a:r>
            <a:r>
              <a:rPr lang="en-US" sz="4000" dirty="0" err="1">
                <a:effectLst>
                  <a:outerShdw blurRad="50800" dist="76200" dir="2700000" algn="tl" rotWithShape="0">
                    <a:srgbClr val="000000"/>
                  </a:outerShdw>
                </a:effectLst>
                <a:latin typeface="Times New Roman" charset="0"/>
              </a:rPr>
              <a:t>etssov</a:t>
            </a:r>
            <a:r>
              <a:rPr lang="en-US" sz="4000" dirty="0">
                <a:effectLst>
                  <a:outerShdw blurRad="50800" dist="76200" dir="2700000" algn="tl" rotWithShape="0">
                    <a:srgbClr val="000000"/>
                  </a:outerShdw>
                </a:effectLst>
                <a:latin typeface="Times New Roman" charset="0"/>
              </a:rPr>
              <a:t> </a:t>
            </a:r>
            <a:r>
              <a:rPr lang="en-US" sz="4000" dirty="0" err="1">
                <a:effectLst>
                  <a:outerShdw blurRad="50800" dist="76200" dir="2700000" algn="tl" rotWithShape="0">
                    <a:srgbClr val="000000"/>
                  </a:outerShdw>
                </a:effectLst>
                <a:latin typeface="Times New Roman" charset="0"/>
              </a:rPr>
              <a:t>tüv</a:t>
            </a:r>
            <a:r>
              <a:rPr lang="en-US" sz="4000" dirty="0">
                <a:effectLst>
                  <a:outerShdw blurRad="50800" dist="76200" dir="2700000" algn="tl" rotWithShape="0">
                    <a:srgbClr val="000000"/>
                  </a:outerShdw>
                </a:effectLst>
                <a:latin typeface="Times New Roman" charset="0"/>
              </a:rPr>
              <a:t> </a:t>
            </a:r>
            <a:r>
              <a:rPr lang="en-US" sz="4000" dirty="0" err="1">
                <a:effectLst>
                  <a:outerShdw blurRad="50800" dist="76200" dir="2700000" algn="tl" rotWithShape="0">
                    <a:srgbClr val="000000"/>
                  </a:outerShdw>
                </a:effectLst>
                <a:latin typeface="Times New Roman" charset="0"/>
              </a:rPr>
              <a:t>yi</a:t>
            </a:r>
            <a:r>
              <a:rPr lang="en-US" sz="4000" dirty="0">
                <a:effectLst>
                  <a:outerShdw blurRad="50800" dist="76200" dir="2700000" algn="tl" rotWithShape="0">
                    <a:srgbClr val="000000"/>
                  </a:outerShdw>
                </a:effectLst>
                <a:latin typeface="Times New Roman" charset="0"/>
              </a:rPr>
              <a:t> </a:t>
            </a:r>
            <a:r>
              <a:rPr lang="en-US" sz="4000" dirty="0" err="1">
                <a:effectLst>
                  <a:outerShdw blurRad="50800" dist="76200" dir="2700000" algn="tl" rotWithShape="0">
                    <a:srgbClr val="000000"/>
                  </a:outerShdw>
                </a:effectLst>
                <a:latin typeface="Times New Roman" charset="0"/>
              </a:rPr>
              <a:t>chiyiana</a:t>
            </a:r>
            <a:r>
              <a:rPr lang="en-US" sz="4000" dirty="0">
                <a:effectLst>
                  <a:outerShdw blurRad="50800" dist="76200" dir="2700000" algn="tl" rotWithShape="0">
                    <a:srgbClr val="000000"/>
                  </a:outerShdw>
                </a:effectLst>
                <a:latin typeface="Times New Roman" charset="0"/>
              </a:rPr>
              <a:t> </a:t>
            </a:r>
            <a:r>
              <a:rPr lang="en-US" sz="4000" dirty="0" err="1">
                <a:effectLst>
                  <a:outerShdw blurRad="50800" dist="76200" dir="2700000" algn="tl" rotWithShape="0">
                    <a:srgbClr val="000000"/>
                  </a:outerShdw>
                </a:effectLst>
                <a:latin typeface="Times New Roman" charset="0"/>
              </a:rPr>
              <a:t>otsotso</a:t>
            </a:r>
            <a:r>
              <a:rPr lang="en-US" sz="4000" dirty="0">
                <a:effectLst>
                  <a:outerShdw blurRad="50800" dist="76200" dir="2700000" algn="tl" rotWithShape="0">
                    <a:srgbClr val="000000"/>
                  </a:outerShdw>
                </a:effectLst>
                <a:latin typeface="Times New Roman" charset="0"/>
              </a:rPr>
              <a:t> </a:t>
            </a:r>
            <a:r>
              <a:rPr lang="en-US" sz="4000" dirty="0" err="1">
                <a:effectLst>
                  <a:outerShdw blurRad="50800" dist="76200" dir="2700000" algn="tl" rotWithShape="0">
                    <a:srgbClr val="000000"/>
                  </a:outerShdw>
                </a:effectLst>
                <a:latin typeface="Times New Roman" charset="0"/>
              </a:rPr>
              <a:t>kyon</a:t>
            </a:r>
            <a:r>
              <a:rPr lang="en-US" sz="4000" dirty="0">
                <a:effectLst>
                  <a:outerShdw blurRad="50800" dist="76200" dir="2700000" algn="tl" rotWithShape="0">
                    <a:srgbClr val="000000"/>
                  </a:outerShdw>
                </a:effectLst>
                <a:latin typeface="Times New Roman" charset="0"/>
              </a:rPr>
              <a:t> </a:t>
            </a:r>
            <a:r>
              <a:rPr lang="en-US" sz="4000" dirty="0" err="1">
                <a:effectLst>
                  <a:outerShdw blurRad="50800" dist="76200" dir="2700000" algn="tl" rotWithShape="0">
                    <a:srgbClr val="000000"/>
                  </a:outerShdw>
                </a:effectLst>
                <a:latin typeface="Times New Roman" charset="0"/>
              </a:rPr>
              <a:t>jina</a:t>
            </a:r>
            <a:r>
              <a:rPr lang="en-US" sz="4000" dirty="0">
                <a:effectLst>
                  <a:outerShdw blurRad="50800" dist="76200" dir="2700000" algn="tl" rotWithShape="0">
                    <a:srgbClr val="000000"/>
                  </a:outerShdw>
                </a:effectLst>
                <a:latin typeface="Times New Roman" charset="0"/>
              </a:rPr>
              <a:t> </a:t>
            </a:r>
            <a:r>
              <a:rPr lang="en-US" sz="4000" dirty="0" err="1">
                <a:effectLst>
                  <a:outerShdw blurRad="50800" dist="76200" dir="2700000" algn="tl" rotWithShape="0">
                    <a:srgbClr val="000000"/>
                  </a:outerShdw>
                </a:effectLst>
                <a:latin typeface="Times New Roman" charset="0"/>
              </a:rPr>
              <a:t>chücho</a:t>
            </a:r>
            <a:r>
              <a:rPr lang="en-US" sz="4000" dirty="0">
                <a:effectLst>
                  <a:outerShdw blurRad="50800" dist="76200" dir="2700000" algn="tl" rotWithShape="0">
                    <a:srgbClr val="000000"/>
                  </a:outerShdw>
                </a:effectLst>
                <a:latin typeface="Times New Roman" charset="0"/>
              </a:rPr>
              <a:t> to </a:t>
            </a:r>
            <a:r>
              <a:rPr lang="en-US" sz="4000" dirty="0" err="1">
                <a:effectLst>
                  <a:outerShdw blurRad="50800" dist="76200" dir="2700000" algn="tl" rotWithShape="0">
                    <a:srgbClr val="000000"/>
                  </a:outerShdw>
                </a:effectLst>
                <a:latin typeface="Times New Roman" charset="0"/>
              </a:rPr>
              <a:t>zetav</a:t>
            </a:r>
            <a:r>
              <a:rPr lang="en-US" sz="4000" dirty="0">
                <a:effectLst>
                  <a:outerShdw blurRad="50800" dist="76200" dir="2700000" algn="tl" rotWithShape="0">
                    <a:srgbClr val="000000"/>
                  </a:outerShdw>
                </a:effectLst>
                <a:latin typeface="Times New Roman" charset="0"/>
              </a:rPr>
              <a:t> </a:t>
            </a:r>
            <a:r>
              <a:rPr lang="en-US" sz="4000" dirty="0" err="1">
                <a:effectLst>
                  <a:outerShdw blurRad="50800" dist="76200" dir="2700000" algn="tl" rotWithShape="0">
                    <a:srgbClr val="000000"/>
                  </a:outerShdw>
                </a:effectLst>
                <a:latin typeface="Times New Roman" charset="0"/>
              </a:rPr>
              <a:t>lia</a:t>
            </a:r>
            <a:r>
              <a:rPr lang="en-US" sz="4000" dirty="0">
                <a:effectLst>
                  <a:outerShdw blurRad="50800" dist="76200" dir="2700000" algn="tl" rotWithShape="0">
                    <a:srgbClr val="000000"/>
                  </a:outerShdw>
                </a:effectLst>
                <a:latin typeface="Times New Roman" charset="0"/>
              </a:rPr>
              <a:t>.</a:t>
            </a:r>
            <a:endParaRPr lang="en-US" sz="4000" dirty="0">
              <a:solidFill>
                <a:schemeClr val="tx2"/>
              </a:solidFill>
              <a:effectLst>
                <a:outerShdw blurRad="50800" dist="76200" dir="2700000" algn="tl" rotWithShape="0">
                  <a:srgbClr val="000000"/>
                </a:outerShdw>
              </a:effectLst>
              <a:latin typeface="Times New Roman" charset="0"/>
            </a:endParaRPr>
          </a:p>
        </p:txBody>
      </p:sp>
      <p:sp>
        <p:nvSpPr>
          <p:cNvPr id="135171" name="Text Box 6"/>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35172"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1065"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1068" name="Rectangle 1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60</a:t>
            </a:r>
          </a:p>
        </p:txBody>
      </p:sp>
      <p:sp>
        <p:nvSpPr>
          <p:cNvPr id="301070" name="Text Box 14"/>
          <p:cNvSpPr txBox="1">
            <a:spLocks noChangeArrowheads="1"/>
          </p:cNvSpPr>
          <p:nvPr/>
        </p:nvSpPr>
        <p:spPr bwMode="auto">
          <a:xfrm>
            <a:off x="641159" y="3454908"/>
            <a:ext cx="8418661" cy="2530475"/>
          </a:xfrm>
          <a:prstGeom prst="rect">
            <a:avLst/>
          </a:prstGeom>
          <a:noFill/>
          <a:ln w="9525">
            <a:noFill/>
            <a:miter lim="800000"/>
            <a:headEnd/>
            <a:tailEnd/>
          </a:ln>
          <a:effectLst/>
        </p:spPr>
        <p:txBody>
          <a:bodyPr wrap="square">
            <a:spAutoFit/>
          </a:bodyPr>
          <a:lstStyle/>
          <a:p>
            <a:pPr>
              <a:spcBef>
                <a:spcPct val="50000"/>
              </a:spcBef>
              <a:defRPr/>
            </a:pPr>
            <a:r>
              <a:rPr lang="en-US" sz="4800" baseline="30000" dirty="0">
                <a:effectLst>
                  <a:outerShdw blurRad="50800" dist="76200" dir="2700000" algn="tl" rotWithShape="0">
                    <a:srgbClr val="000000"/>
                  </a:outerShdw>
                </a:effectLst>
                <a:latin typeface="Times New Roman" charset="0"/>
                <a:ea typeface="+mn-ea"/>
                <a:cs typeface="+mn-cs"/>
              </a:rPr>
              <a:t>17</a:t>
            </a:r>
            <a:r>
              <a:rPr lang="en-US" sz="4000" dirty="0">
                <a:effectLst>
                  <a:outerShdw blurRad="50800" dist="76200" dir="2700000" algn="tl" rotWithShape="0">
                    <a:srgbClr val="000000"/>
                  </a:outerShdw>
                </a:effectLst>
                <a:latin typeface="Times New Roman" charset="0"/>
                <a:ea typeface="+mn-ea"/>
                <a:cs typeface="+mn-cs"/>
              </a:rPr>
              <a:t>Ntiotssole </a:t>
            </a:r>
            <a:r>
              <a:rPr lang="en-US" sz="4000" dirty="0" err="1">
                <a:effectLst>
                  <a:outerShdw blurRad="50800" dist="76200" dir="2700000" algn="tl" rotWithShape="0">
                    <a:srgbClr val="000000"/>
                  </a:outerShdw>
                </a:effectLst>
                <a:latin typeface="Times New Roman" charset="0"/>
                <a:ea typeface="+mn-ea"/>
                <a:cs typeface="+mn-cs"/>
              </a:rPr>
              <a:t>lümerüng</a:t>
            </a:r>
            <a:r>
              <a:rPr lang="en-US" sz="4000" dirty="0">
                <a:effectLst>
                  <a:outerShdw blurRad="50800" dist="76200" dir="2700000" algn="tl" rotWithShape="0">
                    <a:srgbClr val="000000"/>
                  </a:outerShdw>
                </a:effectLst>
                <a:latin typeface="Times New Roman" charset="0"/>
                <a:ea typeface="+mn-ea"/>
                <a:cs typeface="+mn-cs"/>
              </a:rPr>
              <a:t> </a:t>
            </a:r>
            <a:r>
              <a:rPr lang="en-US" sz="4000" dirty="0" err="1">
                <a:effectLst>
                  <a:outerShdw blurRad="50800" dist="76200" dir="2700000" algn="tl" rotWithShape="0">
                    <a:srgbClr val="000000"/>
                  </a:outerShdw>
                </a:effectLst>
                <a:latin typeface="Times New Roman" charset="0"/>
                <a:ea typeface="+mn-ea"/>
                <a:cs typeface="+mn-cs"/>
              </a:rPr>
              <a:t>thungthan</a:t>
            </a:r>
            <a:r>
              <a:rPr lang="en-US" sz="4000" dirty="0">
                <a:effectLst>
                  <a:outerShdw blurRad="50800" dist="76200" dir="2700000" algn="tl" rotWithShape="0">
                    <a:srgbClr val="000000"/>
                  </a:outerShdw>
                </a:effectLst>
                <a:latin typeface="Times New Roman" charset="0"/>
                <a:ea typeface="+mn-ea"/>
                <a:cs typeface="+mn-cs"/>
              </a:rPr>
              <a:t> ji </a:t>
            </a:r>
            <a:r>
              <a:rPr lang="en-US" sz="4000" dirty="0" err="1">
                <a:effectLst>
                  <a:outerShdw blurRad="50800" dist="76200" dir="2700000" algn="tl" rotWithShape="0">
                    <a:srgbClr val="000000"/>
                  </a:outerShdw>
                </a:effectLst>
                <a:latin typeface="Times New Roman" charset="0"/>
                <a:ea typeface="+mn-ea"/>
                <a:cs typeface="+mn-cs"/>
              </a:rPr>
              <a:t>eküm</a:t>
            </a:r>
            <a:r>
              <a:rPr lang="en-US" sz="4000" dirty="0">
                <a:effectLst>
                  <a:outerShdw blurRad="50800" dist="76200" dir="2700000" algn="tl" rotWithShape="0">
                    <a:srgbClr val="000000"/>
                  </a:outerShdw>
                </a:effectLst>
                <a:latin typeface="Times New Roman" charset="0"/>
                <a:ea typeface="+mn-ea"/>
                <a:cs typeface="+mn-cs"/>
              </a:rPr>
              <a:t> </a:t>
            </a:r>
            <a:r>
              <a:rPr lang="en-US" sz="4000" dirty="0" err="1">
                <a:effectLst>
                  <a:outerShdw blurRad="50800" dist="76200" dir="2700000" algn="tl" rotWithShape="0">
                    <a:srgbClr val="000000"/>
                  </a:outerShdw>
                </a:effectLst>
                <a:latin typeface="Times New Roman" charset="0"/>
                <a:ea typeface="+mn-ea"/>
                <a:cs typeface="+mn-cs"/>
              </a:rPr>
              <a:t>evanthüng</a:t>
            </a:r>
            <a:r>
              <a:rPr lang="en-US" sz="4000" dirty="0">
                <a:effectLst>
                  <a:outerShdw blurRad="50800" dist="76200" dir="2700000" algn="tl" rotWithShape="0">
                    <a:srgbClr val="000000"/>
                  </a:outerShdw>
                </a:effectLst>
                <a:latin typeface="Times New Roman" charset="0"/>
                <a:ea typeface="+mn-ea"/>
                <a:cs typeface="+mn-cs"/>
              </a:rPr>
              <a:t> jo </a:t>
            </a:r>
            <a:r>
              <a:rPr lang="en-US" sz="4000" dirty="0" err="1">
                <a:effectLst>
                  <a:outerShdw blurRad="50800" dist="76200" dir="2700000" algn="tl" rotWithShape="0">
                    <a:srgbClr val="000000"/>
                  </a:outerShdw>
                </a:effectLst>
                <a:latin typeface="Times New Roman" charset="0"/>
                <a:ea typeface="+mn-ea"/>
                <a:cs typeface="+mn-cs"/>
              </a:rPr>
              <a:t>nlochehan</a:t>
            </a:r>
            <a:r>
              <a:rPr lang="en-US" sz="4000" dirty="0">
                <a:effectLst>
                  <a:outerShdw blurRad="50800" dist="76200" dir="2700000" algn="tl" rotWithShape="0">
                    <a:srgbClr val="000000"/>
                  </a:outerShdw>
                </a:effectLst>
                <a:latin typeface="Times New Roman" charset="0"/>
                <a:ea typeface="+mn-ea"/>
                <a:cs typeface="+mn-cs"/>
              </a:rPr>
              <a:t>, </a:t>
            </a:r>
            <a:r>
              <a:rPr lang="en-US" sz="4000" dirty="0" err="1">
                <a:effectLst>
                  <a:outerShdw blurRad="50800" dist="76200" dir="2700000" algn="tl" rotWithShape="0">
                    <a:srgbClr val="000000"/>
                  </a:outerShdw>
                </a:effectLst>
                <a:latin typeface="Times New Roman" charset="0"/>
                <a:ea typeface="+mn-ea"/>
                <a:cs typeface="+mn-cs"/>
              </a:rPr>
              <a:t>khatola</a:t>
            </a:r>
            <a:r>
              <a:rPr lang="en-US" sz="4000" dirty="0">
                <a:effectLst>
                  <a:outerShdw blurRad="50800" dist="76200" dir="2700000" algn="tl" rotWithShape="0">
                    <a:srgbClr val="000000"/>
                  </a:outerShdw>
                </a:effectLst>
                <a:latin typeface="Times New Roman" charset="0"/>
                <a:ea typeface="+mn-ea"/>
                <a:cs typeface="+mn-cs"/>
              </a:rPr>
              <a:t> </a:t>
            </a:r>
            <a:r>
              <a:rPr lang="en-US" sz="4000" dirty="0" err="1">
                <a:effectLst>
                  <a:outerShdw blurRad="50800" dist="76200" dir="2700000" algn="tl" rotWithShape="0">
                    <a:srgbClr val="000000"/>
                  </a:outerShdw>
                </a:effectLst>
                <a:latin typeface="Times New Roman" charset="0"/>
                <a:ea typeface="+mn-ea"/>
                <a:cs typeface="+mn-cs"/>
              </a:rPr>
              <a:t>ombo</a:t>
            </a:r>
            <a:r>
              <a:rPr lang="en-US" sz="4000" dirty="0">
                <a:effectLst>
                  <a:outerShdw blurRad="50800" dist="76200" dir="2700000" algn="tl" rotWithShape="0">
                    <a:srgbClr val="000000"/>
                  </a:outerShdw>
                </a:effectLst>
                <a:latin typeface="Times New Roman" charset="0"/>
                <a:ea typeface="+mn-ea"/>
                <a:cs typeface="+mn-cs"/>
              </a:rPr>
              <a:t> </a:t>
            </a:r>
            <a:r>
              <a:rPr lang="en-US" sz="4000" dirty="0" err="1">
                <a:effectLst>
                  <a:outerShdw blurRad="50800" dist="76200" dir="2700000" algn="tl" rotWithShape="0">
                    <a:srgbClr val="000000"/>
                  </a:outerShdw>
                </a:effectLst>
                <a:latin typeface="Times New Roman" charset="0"/>
                <a:ea typeface="+mn-ea"/>
                <a:cs typeface="+mn-cs"/>
              </a:rPr>
              <a:t>chüsanati</a:t>
            </a:r>
            <a:r>
              <a:rPr lang="en-US" sz="4000" dirty="0">
                <a:effectLst>
                  <a:outerShdw blurRad="50800" dist="76200" dir="2700000" algn="tl" rotWithShape="0">
                    <a:srgbClr val="000000"/>
                  </a:outerShdw>
                </a:effectLst>
                <a:latin typeface="Times New Roman" charset="0"/>
                <a:ea typeface="+mn-ea"/>
                <a:cs typeface="+mn-cs"/>
              </a:rPr>
              <a:t> </a:t>
            </a:r>
            <a:r>
              <a:rPr lang="en-US" sz="4000" dirty="0" err="1">
                <a:effectLst>
                  <a:outerShdw blurRad="50800" dist="76200" dir="2700000" algn="tl" rotWithShape="0">
                    <a:srgbClr val="000000"/>
                  </a:outerShdw>
                </a:effectLst>
                <a:latin typeface="Times New Roman" charset="0"/>
                <a:ea typeface="+mn-ea"/>
                <a:cs typeface="+mn-cs"/>
              </a:rPr>
              <a:t>ochi</a:t>
            </a:r>
            <a:r>
              <a:rPr lang="en-US" sz="4000" dirty="0">
                <a:effectLst>
                  <a:outerShdw blurRad="50800" dist="76200" dir="2700000" algn="tl" rotWithShape="0">
                    <a:srgbClr val="000000"/>
                  </a:outerShdw>
                </a:effectLst>
                <a:latin typeface="Times New Roman" charset="0"/>
                <a:ea typeface="+mn-ea"/>
                <a:cs typeface="+mn-cs"/>
              </a:rPr>
              <a:t> ji </a:t>
            </a:r>
            <a:r>
              <a:rPr lang="en-US" sz="4000" dirty="0" err="1">
                <a:effectLst>
                  <a:outerShdw blurRad="50800" dist="76200" dir="2700000" algn="tl" rotWithShape="0">
                    <a:srgbClr val="000000"/>
                  </a:outerShdw>
                </a:effectLst>
                <a:latin typeface="Times New Roman" charset="0"/>
                <a:ea typeface="+mn-ea"/>
                <a:cs typeface="+mn-cs"/>
              </a:rPr>
              <a:t>lochetala</a:t>
            </a:r>
            <a:r>
              <a:rPr lang="en-US" sz="4000" dirty="0">
                <a:effectLst>
                  <a:outerShdw blurRad="50800" dist="76200" dir="2700000" algn="tl" rotWithShape="0">
                    <a:srgbClr val="000000"/>
                  </a:outerShdw>
                </a:effectLst>
                <a:latin typeface="Times New Roman" charset="0"/>
                <a:ea typeface="+mn-ea"/>
                <a:cs typeface="+mn-cs"/>
              </a:rPr>
              <a:t>.</a:t>
            </a:r>
          </a:p>
        </p:txBody>
      </p:sp>
      <p:sp>
        <p:nvSpPr>
          <p:cNvPr id="135176" name="Text Box 15"/>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0" name="Rectangle 3">
            <a:extLst>
              <a:ext uri="{FF2B5EF4-FFF2-40B4-BE49-F238E27FC236}">
                <a16:creationId xmlns:a16="http://schemas.microsoft.com/office/drawing/2014/main" id="{F1DB3014-F650-40BB-B4A3-5B831A150B95}"/>
              </a:ext>
            </a:extLst>
          </p:cNvPr>
          <p:cNvSpPr>
            <a:spLocks noChangeArrowheads="1"/>
          </p:cNvSpPr>
          <p:nvPr/>
        </p:nvSpPr>
        <p:spPr bwMode="auto">
          <a:xfrm>
            <a:off x="1649412" y="307340"/>
            <a:ext cx="6238875" cy="80669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2800" i="1" dirty="0">
                <a:solidFill>
                  <a:schemeClr val="tx2"/>
                </a:solidFill>
                <a:latin typeface="Times New Roman" charset="0"/>
              </a:rPr>
              <a:t>“</a:t>
            </a:r>
            <a:r>
              <a:rPr lang="en-US" sz="2800" i="1" dirty="0">
                <a:solidFill>
                  <a:schemeClr val="tx2"/>
                </a:solidFill>
                <a:latin typeface="Times New Roman" charset="0"/>
              </a:rPr>
              <a:t>EJEN”</a:t>
            </a:r>
            <a:r>
              <a:rPr lang="en-US" altLang="ja-JP" sz="2800" i="1" dirty="0">
                <a:solidFill>
                  <a:schemeClr val="tx2"/>
                </a:solidFill>
                <a:latin typeface="Times New Roman" charset="0"/>
              </a:rPr>
              <a:t>  </a:t>
            </a:r>
            <a:r>
              <a:rPr lang="en-US" sz="2800" i="1" dirty="0">
                <a:latin typeface="Times New Roman" charset="0"/>
              </a:rPr>
              <a:t>ji </a:t>
            </a:r>
            <a:r>
              <a:rPr lang="en-US" sz="2800" i="1" dirty="0" err="1">
                <a:latin typeface="Times New Roman" charset="0"/>
              </a:rPr>
              <a:t>Yichak</a:t>
            </a:r>
            <a:r>
              <a:rPr lang="en-US" sz="2800" i="1" dirty="0">
                <a:latin typeface="Times New Roman" charset="0"/>
              </a:rPr>
              <a:t> ji...</a:t>
            </a:r>
            <a:endParaRPr lang="en-US" sz="2400" i="1" dirty="0">
              <a:latin typeface="Times New Roman" charset="0"/>
            </a:endParaRPr>
          </a:p>
          <a:p>
            <a:pPr algn="ctr">
              <a:lnSpc>
                <a:spcPct val="65000"/>
              </a:lnSpc>
              <a:spcBef>
                <a:spcPct val="50000"/>
              </a:spcBef>
              <a:defRPr/>
            </a:pPr>
            <a:r>
              <a:rPr lang="en-US" sz="2400" i="1" dirty="0">
                <a:latin typeface="Times New Roman" charset="0"/>
              </a:rPr>
              <a:t>Hebrews 9:15-22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01058">
                                            <p:txEl>
                                              <p:pRg st="2" end="2"/>
                                            </p:txEl>
                                          </p:spTgt>
                                        </p:tgtEl>
                                        <p:attrNameLst>
                                          <p:attrName>style.visibility</p:attrName>
                                        </p:attrNameLst>
                                      </p:cBhvr>
                                      <p:to>
                                        <p:strVal val="visible"/>
                                      </p:to>
                                    </p:set>
                                    <p:animEffect transition="in" filter="box(out)">
                                      <p:cBhvr>
                                        <p:cTn id="7" dur="500"/>
                                        <p:tgtEl>
                                          <p:spTgt spid="301058">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1070">
                                            <p:txEl>
                                              <p:pRg st="0" end="0"/>
                                            </p:txEl>
                                          </p:spTgt>
                                        </p:tgtEl>
                                        <p:attrNameLst>
                                          <p:attrName>style.visibility</p:attrName>
                                        </p:attrNameLst>
                                      </p:cBhvr>
                                      <p:to>
                                        <p:strVal val="visible"/>
                                      </p:to>
                                    </p:set>
                                    <p:animEffect transition="in" filter="box(out)">
                                      <p:cBhvr>
                                        <p:cTn id="12" dur="500"/>
                                        <p:tgtEl>
                                          <p:spTgt spid="3010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build="p" autoUpdateAnimBg="0" advAuto="0"/>
      <p:bldP spid="301070"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8" name="Text Box 4"/>
          <p:cNvSpPr txBox="1">
            <a:spLocks noChangeArrowheads="1"/>
          </p:cNvSpPr>
          <p:nvPr/>
        </p:nvSpPr>
        <p:spPr bwMode="auto">
          <a:xfrm>
            <a:off x="876300" y="1816100"/>
            <a:ext cx="7378700" cy="193899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defRPr/>
            </a:pPr>
            <a:endParaRPr lang="en-US" sz="4000" dirty="0">
              <a:latin typeface="Times New Roman" charset="0"/>
              <a:ea typeface="+mn-ea"/>
              <a:cs typeface="+mn-cs"/>
            </a:endParaRPr>
          </a:p>
          <a:p>
            <a:pPr>
              <a:defRPr/>
            </a:pPr>
            <a:r>
              <a:rPr lang="en-US" sz="4800" baseline="30000" dirty="0">
                <a:latin typeface="Times New Roman" charset="0"/>
                <a:ea typeface="+mn-ea"/>
                <a:cs typeface="+mn-cs"/>
              </a:rPr>
              <a:t>18</a:t>
            </a:r>
            <a:r>
              <a:rPr lang="en-US" sz="4000" dirty="0">
                <a:latin typeface="Times New Roman" charset="0"/>
                <a:ea typeface="+mn-ea"/>
                <a:cs typeface="+mn-cs"/>
              </a:rPr>
              <a:t>Hoji </a:t>
            </a:r>
            <a:r>
              <a:rPr lang="en-US" sz="4000" dirty="0" err="1">
                <a:latin typeface="Times New Roman" charset="0"/>
                <a:ea typeface="+mn-ea"/>
                <a:cs typeface="+mn-cs"/>
              </a:rPr>
              <a:t>tsükona</a:t>
            </a:r>
            <a:r>
              <a:rPr lang="en-US" sz="4000" dirty="0">
                <a:latin typeface="Times New Roman" charset="0"/>
                <a:ea typeface="+mn-ea"/>
                <a:cs typeface="+mn-cs"/>
              </a:rPr>
              <a:t> </a:t>
            </a:r>
            <a:r>
              <a:rPr lang="en-US" sz="4000" dirty="0" err="1">
                <a:latin typeface="Times New Roman" charset="0"/>
                <a:ea typeface="+mn-ea"/>
                <a:cs typeface="+mn-cs"/>
              </a:rPr>
              <a:t>ntsata</a:t>
            </a:r>
            <a:r>
              <a:rPr lang="en-US" sz="4000" dirty="0">
                <a:latin typeface="Times New Roman" charset="0"/>
                <a:ea typeface="+mn-ea"/>
                <a:cs typeface="+mn-cs"/>
              </a:rPr>
              <a:t> </a:t>
            </a:r>
            <a:r>
              <a:rPr lang="en-US" sz="4000" dirty="0" err="1">
                <a:latin typeface="Times New Roman" charset="0"/>
                <a:ea typeface="+mn-ea"/>
                <a:cs typeface="+mn-cs"/>
              </a:rPr>
              <a:t>ovüngo</a:t>
            </a:r>
            <a:r>
              <a:rPr lang="en-US" sz="4000" dirty="0">
                <a:latin typeface="Times New Roman" charset="0"/>
                <a:ea typeface="+mn-ea"/>
                <a:cs typeface="+mn-cs"/>
              </a:rPr>
              <a:t> ji </a:t>
            </a:r>
            <a:r>
              <a:rPr lang="en-US" sz="4000" dirty="0" err="1">
                <a:latin typeface="Times New Roman" charset="0"/>
                <a:ea typeface="+mn-ea"/>
                <a:cs typeface="+mn-cs"/>
              </a:rPr>
              <a:t>mpa</a:t>
            </a:r>
            <a:r>
              <a:rPr lang="en-US" sz="4000" dirty="0">
                <a:latin typeface="Times New Roman" charset="0"/>
                <a:ea typeface="+mn-ea"/>
                <a:cs typeface="+mn-cs"/>
              </a:rPr>
              <a:t> </a:t>
            </a:r>
            <a:r>
              <a:rPr lang="en-US" sz="4000" dirty="0" err="1">
                <a:solidFill>
                  <a:srgbClr val="FFFF00"/>
                </a:solidFill>
                <a:latin typeface="Times New Roman" charset="0"/>
                <a:ea typeface="+mn-ea"/>
                <a:cs typeface="+mn-cs"/>
              </a:rPr>
              <a:t>ejen</a:t>
            </a:r>
            <a:r>
              <a:rPr lang="en-US" sz="4000" dirty="0">
                <a:solidFill>
                  <a:srgbClr val="FFFF00"/>
                </a:solidFill>
                <a:latin typeface="Times New Roman" charset="0"/>
                <a:ea typeface="+mn-ea"/>
                <a:cs typeface="+mn-cs"/>
              </a:rPr>
              <a:t> </a:t>
            </a:r>
            <a:r>
              <a:rPr lang="en-US" sz="4000" dirty="0" err="1">
                <a:solidFill>
                  <a:srgbClr val="FFFF00"/>
                </a:solidFill>
                <a:latin typeface="Times New Roman" charset="0"/>
                <a:ea typeface="+mn-ea"/>
                <a:cs typeface="+mn-cs"/>
              </a:rPr>
              <a:t>etheo</a:t>
            </a:r>
            <a:r>
              <a:rPr lang="en-US" sz="4000" dirty="0">
                <a:solidFill>
                  <a:srgbClr val="FFFF00"/>
                </a:solidFill>
                <a:latin typeface="Times New Roman" charset="0"/>
                <a:ea typeface="+mn-ea"/>
                <a:cs typeface="+mn-cs"/>
              </a:rPr>
              <a:t> </a:t>
            </a:r>
            <a:r>
              <a:rPr lang="en-US" sz="4000" dirty="0">
                <a:latin typeface="Times New Roman" charset="0"/>
                <a:ea typeface="+mn-ea"/>
                <a:cs typeface="+mn-cs"/>
              </a:rPr>
              <a:t>chon </a:t>
            </a:r>
            <a:r>
              <a:rPr lang="en-US" sz="4000" dirty="0" err="1">
                <a:latin typeface="Times New Roman" charset="0"/>
                <a:ea typeface="+mn-ea"/>
                <a:cs typeface="+mn-cs"/>
              </a:rPr>
              <a:t>chicho</a:t>
            </a:r>
            <a:r>
              <a:rPr lang="en-US" sz="4000" dirty="0">
                <a:latin typeface="Times New Roman" charset="0"/>
                <a:ea typeface="+mn-ea"/>
                <a:cs typeface="+mn-cs"/>
              </a:rPr>
              <a:t>.</a:t>
            </a:r>
            <a:endParaRPr lang="en-US" sz="4000" dirty="0">
              <a:solidFill>
                <a:srgbClr val="FFFF00"/>
              </a:solidFill>
              <a:latin typeface="Times New Roman" charset="0"/>
              <a:ea typeface="+mn-ea"/>
              <a:cs typeface="+mn-cs"/>
            </a:endParaRPr>
          </a:p>
        </p:txBody>
      </p:sp>
      <p:sp>
        <p:nvSpPr>
          <p:cNvPr id="137219"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37220"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3114"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3117"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61</a:t>
            </a:r>
          </a:p>
        </p:txBody>
      </p:sp>
      <p:sp>
        <p:nvSpPr>
          <p:cNvPr id="8" name="Rectangle 3">
            <a:extLst>
              <a:ext uri="{FF2B5EF4-FFF2-40B4-BE49-F238E27FC236}">
                <a16:creationId xmlns:a16="http://schemas.microsoft.com/office/drawing/2014/main" id="{15C245B0-1674-4578-A252-7968F5850E03}"/>
              </a:ext>
            </a:extLst>
          </p:cNvPr>
          <p:cNvSpPr>
            <a:spLocks noChangeArrowheads="1"/>
          </p:cNvSpPr>
          <p:nvPr/>
        </p:nvSpPr>
        <p:spPr bwMode="auto">
          <a:xfrm>
            <a:off x="1649412" y="307340"/>
            <a:ext cx="6238875" cy="80669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2800" i="1" dirty="0">
                <a:solidFill>
                  <a:schemeClr val="tx2"/>
                </a:solidFill>
                <a:latin typeface="Times New Roman" charset="0"/>
              </a:rPr>
              <a:t>“</a:t>
            </a:r>
            <a:r>
              <a:rPr lang="en-US" sz="2800" i="1" dirty="0">
                <a:solidFill>
                  <a:schemeClr val="tx2"/>
                </a:solidFill>
                <a:latin typeface="Times New Roman" charset="0"/>
              </a:rPr>
              <a:t>EJEN”</a:t>
            </a:r>
            <a:r>
              <a:rPr lang="en-US" altLang="ja-JP" sz="2800" i="1" dirty="0">
                <a:solidFill>
                  <a:schemeClr val="tx2"/>
                </a:solidFill>
                <a:latin typeface="Times New Roman" charset="0"/>
              </a:rPr>
              <a:t>  </a:t>
            </a:r>
            <a:r>
              <a:rPr lang="en-US" sz="2800" i="1" dirty="0">
                <a:latin typeface="Times New Roman" charset="0"/>
              </a:rPr>
              <a:t>ji </a:t>
            </a:r>
            <a:r>
              <a:rPr lang="en-US" sz="2800" i="1" dirty="0" err="1">
                <a:latin typeface="Times New Roman" charset="0"/>
              </a:rPr>
              <a:t>Yichak</a:t>
            </a:r>
            <a:r>
              <a:rPr lang="en-US" sz="2800" i="1" dirty="0">
                <a:latin typeface="Times New Roman" charset="0"/>
              </a:rPr>
              <a:t> ji...</a:t>
            </a:r>
            <a:endParaRPr lang="en-US" sz="2400" i="1" dirty="0">
              <a:latin typeface="Times New Roman" charset="0"/>
            </a:endParaRPr>
          </a:p>
          <a:p>
            <a:pPr algn="ctr">
              <a:lnSpc>
                <a:spcPct val="65000"/>
              </a:lnSpc>
              <a:spcBef>
                <a:spcPct val="50000"/>
              </a:spcBef>
              <a:defRPr/>
            </a:pPr>
            <a:r>
              <a:rPr lang="en-US" sz="2400" i="1" dirty="0">
                <a:latin typeface="Times New Roman" charset="0"/>
              </a:rPr>
              <a:t>Hebrews 9:15-22</a:t>
            </a:r>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713242" y="290513"/>
            <a:ext cx="7916636" cy="5629746"/>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lIns="90487" tIns="44450" rIns="90487" bIns="44450">
            <a:spAutoFit/>
          </a:bodyPr>
          <a:lstStyle/>
          <a:p>
            <a:pPr>
              <a:defRPr/>
            </a:pPr>
            <a:endParaRPr lang="en-US" sz="4000" dirty="0">
              <a:latin typeface="Times New Roman" charset="0"/>
            </a:endParaRPr>
          </a:p>
          <a:p>
            <a:pPr>
              <a:defRPr/>
            </a:pPr>
            <a:endParaRPr lang="en-US" sz="4000" dirty="0">
              <a:latin typeface="Times New Roman" charset="0"/>
            </a:endParaRPr>
          </a:p>
          <a:p>
            <a:pPr>
              <a:defRPr/>
            </a:pPr>
            <a:r>
              <a:rPr lang="en-US" sz="4800" baseline="30000" dirty="0">
                <a:latin typeface="Times New Roman" charset="0"/>
              </a:rPr>
              <a:t>19</a:t>
            </a:r>
            <a:r>
              <a:rPr lang="en-US" sz="4000" dirty="0">
                <a:latin typeface="Times New Roman" charset="0"/>
              </a:rPr>
              <a:t>Moses </a:t>
            </a:r>
            <a:r>
              <a:rPr lang="en-US" sz="4000" dirty="0" err="1">
                <a:latin typeface="Times New Roman" charset="0"/>
              </a:rPr>
              <a:t>na</a:t>
            </a:r>
            <a:r>
              <a:rPr lang="en-US" sz="4000" dirty="0">
                <a:latin typeface="Times New Roman" charset="0"/>
              </a:rPr>
              <a:t> </a:t>
            </a:r>
            <a:r>
              <a:rPr lang="en-US" sz="4000" dirty="0" err="1">
                <a:latin typeface="Times New Roman" charset="0"/>
              </a:rPr>
              <a:t>shikhfü</a:t>
            </a:r>
            <a:r>
              <a:rPr lang="en-US" sz="4000" dirty="0">
                <a:latin typeface="Times New Roman" charset="0"/>
              </a:rPr>
              <a:t> </a:t>
            </a:r>
            <a:r>
              <a:rPr lang="en-US" sz="4000" dirty="0" err="1">
                <a:latin typeface="Times New Roman" charset="0"/>
              </a:rPr>
              <a:t>jilo</a:t>
            </a:r>
            <a:r>
              <a:rPr lang="en-US" sz="4000" dirty="0">
                <a:latin typeface="Times New Roman" charset="0"/>
              </a:rPr>
              <a:t> </a:t>
            </a:r>
            <a:r>
              <a:rPr lang="en-US" sz="4000" dirty="0" err="1">
                <a:latin typeface="Times New Roman" charset="0"/>
              </a:rPr>
              <a:t>yizüng</a:t>
            </a:r>
            <a:r>
              <a:rPr lang="en-US" sz="4000" dirty="0">
                <a:latin typeface="Times New Roman" charset="0"/>
              </a:rPr>
              <a:t> </a:t>
            </a:r>
            <a:r>
              <a:rPr lang="en-US" sz="4000" dirty="0" err="1">
                <a:latin typeface="Times New Roman" charset="0"/>
              </a:rPr>
              <a:t>kvüta</a:t>
            </a:r>
            <a:r>
              <a:rPr lang="en-US" sz="4000" dirty="0">
                <a:latin typeface="Times New Roman" charset="0"/>
              </a:rPr>
              <a:t> </a:t>
            </a:r>
            <a:r>
              <a:rPr lang="en-US" sz="4000" dirty="0" err="1">
                <a:latin typeface="Times New Roman" charset="0"/>
              </a:rPr>
              <a:t>licho</a:t>
            </a:r>
            <a:r>
              <a:rPr lang="en-US" sz="4000" dirty="0">
                <a:latin typeface="Times New Roman" charset="0"/>
              </a:rPr>
              <a:t> </a:t>
            </a:r>
            <a:r>
              <a:rPr lang="en-US" sz="4000" dirty="0" err="1">
                <a:latin typeface="Times New Roman" charset="0"/>
              </a:rPr>
              <a:t>sana</a:t>
            </a:r>
            <a:r>
              <a:rPr lang="en-US" sz="4000" dirty="0">
                <a:latin typeface="Times New Roman" charset="0"/>
              </a:rPr>
              <a:t> </a:t>
            </a:r>
            <a:r>
              <a:rPr lang="en-US" sz="4000" dirty="0" err="1">
                <a:latin typeface="Times New Roman" charset="0"/>
              </a:rPr>
              <a:t>kyon</a:t>
            </a:r>
            <a:r>
              <a:rPr lang="en-US" sz="4000" dirty="0">
                <a:latin typeface="Times New Roman" charset="0"/>
              </a:rPr>
              <a:t> jiang </a:t>
            </a:r>
            <a:r>
              <a:rPr lang="en-US" sz="4000" dirty="0" err="1">
                <a:latin typeface="Times New Roman" charset="0"/>
              </a:rPr>
              <a:t>ovung</a:t>
            </a:r>
            <a:r>
              <a:rPr lang="en-US" sz="4000" dirty="0">
                <a:latin typeface="Times New Roman" charset="0"/>
              </a:rPr>
              <a:t> </a:t>
            </a:r>
            <a:r>
              <a:rPr lang="en-US" sz="4000" dirty="0" err="1">
                <a:latin typeface="Times New Roman" charset="0"/>
              </a:rPr>
              <a:t>tssoa</a:t>
            </a:r>
            <a:r>
              <a:rPr lang="en-US" sz="4000" dirty="0">
                <a:latin typeface="Times New Roman" charset="0"/>
              </a:rPr>
              <a:t> </a:t>
            </a:r>
            <a:r>
              <a:rPr lang="en-US" sz="4000" dirty="0" err="1">
                <a:latin typeface="Times New Roman" charset="0"/>
              </a:rPr>
              <a:t>ezothakale</a:t>
            </a:r>
            <a:r>
              <a:rPr lang="en-US" sz="4000" dirty="0">
                <a:latin typeface="Times New Roman" charset="0"/>
              </a:rPr>
              <a:t> </a:t>
            </a:r>
            <a:r>
              <a:rPr lang="en-US" sz="4000" dirty="0" err="1">
                <a:latin typeface="Times New Roman" charset="0"/>
              </a:rPr>
              <a:t>ombona</a:t>
            </a:r>
            <a:r>
              <a:rPr lang="en-US" sz="4000" dirty="0">
                <a:latin typeface="Times New Roman" charset="0"/>
              </a:rPr>
              <a:t> </a:t>
            </a:r>
            <a:r>
              <a:rPr lang="en-US" sz="4000" dirty="0" err="1">
                <a:latin typeface="Times New Roman" charset="0"/>
              </a:rPr>
              <a:t>mangsüro</a:t>
            </a:r>
            <a:r>
              <a:rPr lang="en-US" sz="4000" dirty="0">
                <a:latin typeface="Times New Roman" charset="0"/>
              </a:rPr>
              <a:t> </a:t>
            </a:r>
            <a:r>
              <a:rPr lang="en-US" sz="4000" dirty="0" err="1">
                <a:latin typeface="Times New Roman" charset="0"/>
              </a:rPr>
              <a:t>tona</a:t>
            </a:r>
            <a:r>
              <a:rPr lang="en-US" sz="4000" dirty="0">
                <a:latin typeface="Times New Roman" charset="0"/>
              </a:rPr>
              <a:t> </a:t>
            </a:r>
            <a:r>
              <a:rPr lang="en-US" sz="4000" dirty="0" err="1">
                <a:latin typeface="Times New Roman" charset="0"/>
              </a:rPr>
              <a:t>Nyanyan</a:t>
            </a:r>
            <a:r>
              <a:rPr lang="en-US" sz="4000" dirty="0">
                <a:latin typeface="Times New Roman" charset="0"/>
              </a:rPr>
              <a:t> to </a:t>
            </a:r>
            <a:r>
              <a:rPr lang="en-US" sz="4000" dirty="0" err="1">
                <a:solidFill>
                  <a:srgbClr val="FFFF00"/>
                </a:solidFill>
                <a:latin typeface="Times New Roman" charset="0"/>
              </a:rPr>
              <a:t>ejen</a:t>
            </a:r>
            <a:r>
              <a:rPr lang="en-US" sz="4000" dirty="0">
                <a:latin typeface="Times New Roman" charset="0"/>
              </a:rPr>
              <a:t> </a:t>
            </a:r>
            <a:r>
              <a:rPr lang="en-US" sz="4000" dirty="0" err="1">
                <a:latin typeface="Times New Roman" charset="0"/>
              </a:rPr>
              <a:t>khi</a:t>
            </a:r>
            <a:r>
              <a:rPr lang="en-US" sz="4000" dirty="0">
                <a:latin typeface="Times New Roman" charset="0"/>
              </a:rPr>
              <a:t>, </a:t>
            </a:r>
            <a:r>
              <a:rPr lang="en-US" sz="4000" dirty="0" err="1">
                <a:latin typeface="Times New Roman" charset="0"/>
              </a:rPr>
              <a:t>oju</a:t>
            </a:r>
            <a:r>
              <a:rPr lang="en-US" sz="4000" dirty="0">
                <a:latin typeface="Times New Roman" charset="0"/>
              </a:rPr>
              <a:t> </a:t>
            </a:r>
            <a:r>
              <a:rPr lang="en-US" sz="4000" dirty="0" err="1">
                <a:latin typeface="Times New Roman" charset="0"/>
              </a:rPr>
              <a:t>tona</a:t>
            </a:r>
            <a:r>
              <a:rPr lang="en-US" sz="4000" dirty="0">
                <a:latin typeface="Times New Roman" charset="0"/>
              </a:rPr>
              <a:t> </a:t>
            </a:r>
            <a:r>
              <a:rPr lang="en-US" sz="4000" dirty="0" err="1">
                <a:latin typeface="Times New Roman" charset="0"/>
              </a:rPr>
              <a:t>süporo</a:t>
            </a:r>
            <a:r>
              <a:rPr lang="en-US" sz="4000" dirty="0">
                <a:latin typeface="Times New Roman" charset="0"/>
              </a:rPr>
              <a:t> </a:t>
            </a:r>
            <a:r>
              <a:rPr lang="en-US" sz="4000" dirty="0" err="1">
                <a:latin typeface="Times New Roman" charset="0"/>
              </a:rPr>
              <a:t>emyom</a:t>
            </a:r>
            <a:r>
              <a:rPr lang="en-US" sz="4000" dirty="0">
                <a:latin typeface="Times New Roman" charset="0"/>
              </a:rPr>
              <a:t> </a:t>
            </a:r>
            <a:r>
              <a:rPr lang="en-US" sz="4000" dirty="0" err="1">
                <a:latin typeface="Times New Roman" charset="0"/>
              </a:rPr>
              <a:t>esephen</a:t>
            </a:r>
            <a:r>
              <a:rPr lang="en-US" sz="4000" dirty="0">
                <a:latin typeface="Times New Roman" charset="0"/>
              </a:rPr>
              <a:t> to </a:t>
            </a:r>
            <a:r>
              <a:rPr lang="en-US" sz="4000" dirty="0" err="1">
                <a:latin typeface="Times New Roman" charset="0"/>
              </a:rPr>
              <a:t>khi</a:t>
            </a:r>
            <a:r>
              <a:rPr lang="en-US" sz="4000" dirty="0">
                <a:latin typeface="Times New Roman" charset="0"/>
              </a:rPr>
              <a:t> </a:t>
            </a:r>
            <a:r>
              <a:rPr lang="en-US" sz="4000" dirty="0" err="1">
                <a:latin typeface="Times New Roman" charset="0"/>
              </a:rPr>
              <a:t>shikhfü</a:t>
            </a:r>
            <a:r>
              <a:rPr lang="en-US" sz="4000" dirty="0">
                <a:latin typeface="Times New Roman" charset="0"/>
              </a:rPr>
              <a:t> </a:t>
            </a:r>
            <a:r>
              <a:rPr lang="en-US" sz="4000" dirty="0" err="1">
                <a:latin typeface="Times New Roman" charset="0"/>
              </a:rPr>
              <a:t>kako</a:t>
            </a:r>
            <a:r>
              <a:rPr lang="en-US" sz="4000" dirty="0">
                <a:latin typeface="Times New Roman" charset="0"/>
              </a:rPr>
              <a:t> ji </a:t>
            </a:r>
            <a:r>
              <a:rPr lang="en-US" sz="4000" dirty="0" err="1">
                <a:latin typeface="Times New Roman" charset="0"/>
              </a:rPr>
              <a:t>tona</a:t>
            </a:r>
            <a:r>
              <a:rPr lang="en-US" sz="4000" dirty="0">
                <a:latin typeface="Times New Roman" charset="0"/>
              </a:rPr>
              <a:t> </a:t>
            </a:r>
            <a:r>
              <a:rPr lang="en-US" sz="4000" dirty="0" err="1">
                <a:latin typeface="Times New Roman" charset="0"/>
              </a:rPr>
              <a:t>kyon</a:t>
            </a:r>
            <a:r>
              <a:rPr lang="en-US" sz="4000" dirty="0">
                <a:latin typeface="Times New Roman" charset="0"/>
              </a:rPr>
              <a:t> </a:t>
            </a:r>
            <a:r>
              <a:rPr lang="en-US" sz="4000" dirty="0" err="1">
                <a:latin typeface="Times New Roman" charset="0"/>
              </a:rPr>
              <a:t>jianglo</a:t>
            </a:r>
            <a:r>
              <a:rPr lang="en-US" sz="4000" dirty="0">
                <a:latin typeface="Times New Roman" charset="0"/>
              </a:rPr>
              <a:t> to </a:t>
            </a:r>
            <a:r>
              <a:rPr lang="en-US" sz="4000" dirty="0" err="1">
                <a:latin typeface="Times New Roman" charset="0"/>
              </a:rPr>
              <a:t>erhikacho</a:t>
            </a:r>
            <a:r>
              <a:rPr lang="en-US" sz="4000" dirty="0">
                <a:latin typeface="Times New Roman" charset="0"/>
              </a:rPr>
              <a:t> </a:t>
            </a:r>
            <a:r>
              <a:rPr lang="en-US" sz="4000" dirty="0" err="1">
                <a:latin typeface="Times New Roman" charset="0"/>
              </a:rPr>
              <a:t>osi</a:t>
            </a:r>
            <a:r>
              <a:rPr lang="en-US" sz="4000" dirty="0">
                <a:latin typeface="Times New Roman" charset="0"/>
              </a:rPr>
              <a:t> </a:t>
            </a:r>
            <a:r>
              <a:rPr lang="en-US" sz="4000" dirty="0" err="1">
                <a:solidFill>
                  <a:srgbClr val="FFFF00"/>
                </a:solidFill>
                <a:latin typeface="Times New Roman" charset="0"/>
              </a:rPr>
              <a:t>phycho</a:t>
            </a:r>
            <a:r>
              <a:rPr lang="en-US" sz="4000" dirty="0">
                <a:latin typeface="Times New Roman" charset="0"/>
              </a:rPr>
              <a:t>.</a:t>
            </a:r>
            <a:endParaRPr lang="en-US" sz="4000" dirty="0">
              <a:solidFill>
                <a:schemeClr val="tx2"/>
              </a:solidFill>
              <a:latin typeface="Times New Roman" charset="0"/>
            </a:endParaRPr>
          </a:p>
        </p:txBody>
      </p:sp>
      <p:sp>
        <p:nvSpPr>
          <p:cNvPr id="139267" name="Text Box 6"/>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39268"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4137"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4140" name="Rectangle 1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62</a:t>
            </a:r>
          </a:p>
        </p:txBody>
      </p:sp>
      <p:sp>
        <p:nvSpPr>
          <p:cNvPr id="8" name="Rectangle 3">
            <a:extLst>
              <a:ext uri="{FF2B5EF4-FFF2-40B4-BE49-F238E27FC236}">
                <a16:creationId xmlns:a16="http://schemas.microsoft.com/office/drawing/2014/main" id="{0B44B014-4037-4771-9DAA-99374C50D456}"/>
              </a:ext>
            </a:extLst>
          </p:cNvPr>
          <p:cNvSpPr>
            <a:spLocks noChangeArrowheads="1"/>
          </p:cNvSpPr>
          <p:nvPr/>
        </p:nvSpPr>
        <p:spPr bwMode="auto">
          <a:xfrm>
            <a:off x="1649412" y="307340"/>
            <a:ext cx="6238875" cy="80669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2800" i="1" dirty="0">
                <a:solidFill>
                  <a:schemeClr val="tx2"/>
                </a:solidFill>
                <a:latin typeface="Times New Roman" charset="0"/>
              </a:rPr>
              <a:t>“</a:t>
            </a:r>
            <a:r>
              <a:rPr lang="en-US" sz="2800" i="1" dirty="0">
                <a:solidFill>
                  <a:schemeClr val="tx2"/>
                </a:solidFill>
                <a:latin typeface="Times New Roman" charset="0"/>
              </a:rPr>
              <a:t>EJEN”</a:t>
            </a:r>
            <a:r>
              <a:rPr lang="en-US" altLang="ja-JP" sz="2800" i="1" dirty="0">
                <a:solidFill>
                  <a:schemeClr val="tx2"/>
                </a:solidFill>
                <a:latin typeface="Times New Roman" charset="0"/>
              </a:rPr>
              <a:t>  </a:t>
            </a:r>
            <a:r>
              <a:rPr lang="en-US" sz="2800" i="1" dirty="0">
                <a:latin typeface="Times New Roman" charset="0"/>
              </a:rPr>
              <a:t>ji </a:t>
            </a:r>
            <a:r>
              <a:rPr lang="en-US" sz="2800" i="1" dirty="0" err="1">
                <a:latin typeface="Times New Roman" charset="0"/>
              </a:rPr>
              <a:t>Yichak</a:t>
            </a:r>
            <a:r>
              <a:rPr lang="en-US" sz="2800" i="1" dirty="0">
                <a:latin typeface="Times New Roman" charset="0"/>
              </a:rPr>
              <a:t> ji...</a:t>
            </a:r>
            <a:endParaRPr lang="en-US" sz="2400" i="1" dirty="0">
              <a:latin typeface="Times New Roman" charset="0"/>
            </a:endParaRPr>
          </a:p>
          <a:p>
            <a:pPr algn="ctr">
              <a:lnSpc>
                <a:spcPct val="65000"/>
              </a:lnSpc>
              <a:spcBef>
                <a:spcPct val="50000"/>
              </a:spcBef>
              <a:defRPr/>
            </a:pPr>
            <a:r>
              <a:rPr lang="en-US" sz="2400" i="1" dirty="0">
                <a:latin typeface="Times New Roman" charset="0"/>
              </a:rPr>
              <a:t>Hebrews 9:15-22</a:t>
            </a: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892175" y="261938"/>
            <a:ext cx="7308850" cy="19177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endParaRPr lang="en-US" sz="4000">
              <a:solidFill>
                <a:schemeClr val="folHlink"/>
              </a:solidFill>
              <a:latin typeface="Times New Roman" charset="0"/>
            </a:endParaRPr>
          </a:p>
          <a:p>
            <a:pPr>
              <a:defRPr/>
            </a:pPr>
            <a:endParaRPr lang="en-US" sz="4000">
              <a:solidFill>
                <a:schemeClr val="folHlink"/>
              </a:solidFill>
              <a:latin typeface="Times New Roman" charset="0"/>
            </a:endParaRPr>
          </a:p>
          <a:p>
            <a:pPr>
              <a:defRPr/>
            </a:pPr>
            <a:endParaRPr lang="en-US" sz="4000">
              <a:solidFill>
                <a:schemeClr val="folHlink"/>
              </a:solidFill>
              <a:latin typeface="Times New Roman" charset="0"/>
            </a:endParaRPr>
          </a:p>
        </p:txBody>
      </p:sp>
      <p:sp>
        <p:nvSpPr>
          <p:cNvPr id="141315"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41316" name="Text Box 9"/>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41317"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516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5166" name="Rectangle 14"/>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63</a:t>
            </a:r>
          </a:p>
        </p:txBody>
      </p:sp>
      <p:sp>
        <p:nvSpPr>
          <p:cNvPr id="305168" name="Text Box 16"/>
          <p:cNvSpPr txBox="1">
            <a:spLocks noChangeArrowheads="1"/>
          </p:cNvSpPr>
          <p:nvPr/>
        </p:nvSpPr>
        <p:spPr bwMode="auto">
          <a:xfrm>
            <a:off x="350838" y="2669105"/>
            <a:ext cx="8636000" cy="1323439"/>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baseline="30000" dirty="0">
                <a:solidFill>
                  <a:schemeClr val="folHlink"/>
                </a:solidFill>
                <a:latin typeface="Times New Roman" charset="0"/>
              </a:rPr>
              <a:t>20</a:t>
            </a:r>
            <a:r>
              <a:rPr lang="en-US" sz="4000" dirty="0">
                <a:solidFill>
                  <a:schemeClr val="folHlink"/>
                </a:solidFill>
                <a:latin typeface="Times New Roman" charset="0"/>
              </a:rPr>
              <a:t> </a:t>
            </a:r>
            <a:r>
              <a:rPr lang="en-US" altLang="ja-JP" sz="4000" dirty="0">
                <a:solidFill>
                  <a:schemeClr val="folHlink"/>
                </a:solidFill>
                <a:latin typeface="Times New Roman" charset="0"/>
              </a:rPr>
              <a:t>"</a:t>
            </a:r>
            <a:r>
              <a:rPr lang="en-US" altLang="ja-JP" sz="4000" dirty="0" err="1">
                <a:solidFill>
                  <a:schemeClr val="folHlink"/>
                </a:solidFill>
                <a:latin typeface="Times New Roman" charset="0"/>
              </a:rPr>
              <a:t>Shijo</a:t>
            </a:r>
            <a:r>
              <a:rPr lang="en-US" altLang="ja-JP" sz="4000" dirty="0">
                <a:solidFill>
                  <a:schemeClr val="folHlink"/>
                </a:solidFill>
                <a:latin typeface="Times New Roman" charset="0"/>
              </a:rPr>
              <a:t> </a:t>
            </a:r>
            <a:r>
              <a:rPr lang="en-US" altLang="ja-JP" sz="4000" dirty="0" err="1">
                <a:solidFill>
                  <a:schemeClr val="folHlink"/>
                </a:solidFill>
                <a:latin typeface="Times New Roman" charset="0"/>
              </a:rPr>
              <a:t>Potsow</a:t>
            </a:r>
            <a:r>
              <a:rPr lang="en-US" altLang="ja-JP" sz="4000" dirty="0">
                <a:solidFill>
                  <a:schemeClr val="folHlink"/>
                </a:solidFill>
                <a:latin typeface="Times New Roman" charset="0"/>
              </a:rPr>
              <a:t> </a:t>
            </a:r>
            <a:r>
              <a:rPr lang="en-US" altLang="ja-JP" sz="4000" dirty="0" err="1">
                <a:solidFill>
                  <a:schemeClr val="folHlink"/>
                </a:solidFill>
                <a:latin typeface="Times New Roman" charset="0"/>
              </a:rPr>
              <a:t>na</a:t>
            </a:r>
            <a:r>
              <a:rPr lang="en-US" altLang="ja-JP" sz="4000" dirty="0">
                <a:solidFill>
                  <a:schemeClr val="folHlink"/>
                </a:solidFill>
                <a:latin typeface="Times New Roman" charset="0"/>
              </a:rPr>
              <a:t> </a:t>
            </a:r>
            <a:r>
              <a:rPr lang="en-US" altLang="ja-JP" sz="4000" dirty="0" err="1">
                <a:solidFill>
                  <a:schemeClr val="folHlink"/>
                </a:solidFill>
                <a:latin typeface="Times New Roman" charset="0"/>
              </a:rPr>
              <a:t>nte</a:t>
            </a:r>
            <a:r>
              <a:rPr lang="en-US" altLang="ja-JP" sz="4000" dirty="0">
                <a:solidFill>
                  <a:schemeClr val="folHlink"/>
                </a:solidFill>
                <a:latin typeface="Times New Roman" charset="0"/>
              </a:rPr>
              <a:t> </a:t>
            </a:r>
            <a:r>
              <a:rPr lang="en-US" altLang="ja-JP" sz="4000" dirty="0" err="1">
                <a:solidFill>
                  <a:schemeClr val="folHlink"/>
                </a:solidFill>
                <a:latin typeface="Times New Roman" charset="0"/>
              </a:rPr>
              <a:t>epio</a:t>
            </a:r>
            <a:r>
              <a:rPr lang="en-US" altLang="ja-JP" sz="4000" dirty="0">
                <a:solidFill>
                  <a:schemeClr val="folHlink"/>
                </a:solidFill>
                <a:latin typeface="Times New Roman" charset="0"/>
              </a:rPr>
              <a:t> </a:t>
            </a:r>
            <a:r>
              <a:rPr lang="en-US" altLang="ja-JP" sz="4000" dirty="0" err="1">
                <a:solidFill>
                  <a:schemeClr val="folHlink"/>
                </a:solidFill>
                <a:latin typeface="Times New Roman" charset="0"/>
              </a:rPr>
              <a:t>Ntsata</a:t>
            </a:r>
            <a:r>
              <a:rPr lang="en-US" altLang="ja-JP" sz="4000" dirty="0">
                <a:solidFill>
                  <a:schemeClr val="folHlink"/>
                </a:solidFill>
                <a:latin typeface="Times New Roman" charset="0"/>
              </a:rPr>
              <a:t> </a:t>
            </a:r>
            <a:r>
              <a:rPr lang="en-US" altLang="ja-JP" sz="4000" dirty="0" err="1">
                <a:solidFill>
                  <a:schemeClr val="folHlink"/>
                </a:solidFill>
                <a:latin typeface="Times New Roman" charset="0"/>
              </a:rPr>
              <a:t>ejen</a:t>
            </a:r>
            <a:r>
              <a:rPr lang="en-US" altLang="ja-JP" sz="4000" dirty="0">
                <a:solidFill>
                  <a:schemeClr val="folHlink"/>
                </a:solidFill>
                <a:latin typeface="Times New Roman" charset="0"/>
              </a:rPr>
              <a:t> </a:t>
            </a:r>
            <a:r>
              <a:rPr lang="en-US" altLang="ja-JP" sz="4000" dirty="0" err="1">
                <a:solidFill>
                  <a:schemeClr val="folHlink"/>
                </a:solidFill>
                <a:latin typeface="Times New Roman" charset="0"/>
              </a:rPr>
              <a:t>jika</a:t>
            </a:r>
            <a:r>
              <a:rPr lang="en-US" altLang="ja-JP" sz="4000" dirty="0">
                <a:solidFill>
                  <a:schemeClr val="folHlink"/>
                </a:solidFill>
                <a:latin typeface="Times New Roman" charset="0"/>
              </a:rPr>
              <a:t>." </a:t>
            </a:r>
            <a:endParaRPr lang="en-US" sz="4000" dirty="0">
              <a:solidFill>
                <a:schemeClr val="folHlink"/>
              </a:solidFill>
              <a:latin typeface="Times New Roman" charset="0"/>
            </a:endParaRPr>
          </a:p>
        </p:txBody>
      </p:sp>
      <p:sp>
        <p:nvSpPr>
          <p:cNvPr id="141321" name="Text Box 18"/>
          <p:cNvSpPr txBox="1">
            <a:spLocks noChangeArrowheads="1"/>
          </p:cNvSpPr>
          <p:nvPr/>
        </p:nvSpPr>
        <p:spPr bwMode="auto">
          <a:xfrm>
            <a:off x="8589963"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305172" name="Text Box 20"/>
          <p:cNvSpPr txBox="1">
            <a:spLocks noChangeArrowheads="1"/>
          </p:cNvSpPr>
          <p:nvPr/>
        </p:nvSpPr>
        <p:spPr bwMode="auto">
          <a:xfrm>
            <a:off x="350838" y="2669104"/>
            <a:ext cx="8636000" cy="1323439"/>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baseline="30000" dirty="0">
                <a:solidFill>
                  <a:schemeClr val="folHlink"/>
                </a:solidFill>
                <a:latin typeface="Times New Roman" charset="0"/>
              </a:rPr>
              <a:t>20</a:t>
            </a:r>
            <a:r>
              <a:rPr lang="en-US" sz="4000" dirty="0">
                <a:solidFill>
                  <a:schemeClr val="folHlink"/>
                </a:solidFill>
                <a:latin typeface="Times New Roman" charset="0"/>
              </a:rPr>
              <a:t> "</a:t>
            </a:r>
            <a:r>
              <a:rPr lang="en-US" sz="4000" dirty="0" err="1">
                <a:solidFill>
                  <a:schemeClr val="folHlink"/>
                </a:solidFill>
                <a:latin typeface="Times New Roman" charset="0"/>
              </a:rPr>
              <a:t>Shijo</a:t>
            </a:r>
            <a:r>
              <a:rPr lang="en-US" sz="4000" dirty="0">
                <a:solidFill>
                  <a:schemeClr val="folHlink"/>
                </a:solidFill>
                <a:latin typeface="Times New Roman" charset="0"/>
              </a:rPr>
              <a:t> </a:t>
            </a:r>
            <a:r>
              <a:rPr lang="en-US" sz="4000" dirty="0" err="1">
                <a:solidFill>
                  <a:schemeClr val="folHlink"/>
                </a:solidFill>
                <a:latin typeface="Times New Roman" charset="0"/>
              </a:rPr>
              <a:t>Potsow</a:t>
            </a:r>
            <a:r>
              <a:rPr lang="en-US" sz="4000" dirty="0">
                <a:solidFill>
                  <a:schemeClr val="folHlink"/>
                </a:solidFill>
                <a:latin typeface="Times New Roman" charset="0"/>
              </a:rPr>
              <a:t> </a:t>
            </a:r>
            <a:r>
              <a:rPr lang="en-US" sz="4000" dirty="0" err="1">
                <a:solidFill>
                  <a:schemeClr val="folHlink"/>
                </a:solidFill>
                <a:latin typeface="Times New Roman" charset="0"/>
              </a:rPr>
              <a:t>na</a:t>
            </a:r>
            <a:r>
              <a:rPr lang="en-US" sz="4000" dirty="0">
                <a:solidFill>
                  <a:schemeClr val="folHlink"/>
                </a:solidFill>
                <a:latin typeface="Times New Roman" charset="0"/>
              </a:rPr>
              <a:t> </a:t>
            </a:r>
            <a:r>
              <a:rPr lang="en-US" sz="4000" dirty="0" err="1">
                <a:solidFill>
                  <a:schemeClr val="folHlink"/>
                </a:solidFill>
                <a:latin typeface="Times New Roman" charset="0"/>
              </a:rPr>
              <a:t>nte</a:t>
            </a:r>
            <a:r>
              <a:rPr lang="en-US" sz="4000" dirty="0">
                <a:solidFill>
                  <a:schemeClr val="folHlink"/>
                </a:solidFill>
                <a:latin typeface="Times New Roman" charset="0"/>
              </a:rPr>
              <a:t> </a:t>
            </a:r>
            <a:r>
              <a:rPr lang="en-US" sz="4000" dirty="0" err="1">
                <a:solidFill>
                  <a:schemeClr val="folHlink"/>
                </a:solidFill>
                <a:latin typeface="Times New Roman" charset="0"/>
              </a:rPr>
              <a:t>epio</a:t>
            </a:r>
            <a:r>
              <a:rPr lang="en-US" sz="4000" dirty="0">
                <a:solidFill>
                  <a:schemeClr val="folHlink"/>
                </a:solidFill>
                <a:latin typeface="Times New Roman" charset="0"/>
              </a:rPr>
              <a:t> </a:t>
            </a:r>
            <a:r>
              <a:rPr lang="en-US" sz="4000" dirty="0" err="1">
                <a:latin typeface="Times New Roman" charset="0"/>
              </a:rPr>
              <a:t>Ntsata</a:t>
            </a:r>
            <a:r>
              <a:rPr lang="en-US" sz="4000" dirty="0">
                <a:latin typeface="Times New Roman" charset="0"/>
              </a:rPr>
              <a:t> </a:t>
            </a:r>
            <a:r>
              <a:rPr lang="en-US" sz="4000" dirty="0" err="1">
                <a:latin typeface="Times New Roman" charset="0"/>
              </a:rPr>
              <a:t>ejen</a:t>
            </a:r>
            <a:r>
              <a:rPr lang="en-US" sz="4000" dirty="0">
                <a:solidFill>
                  <a:schemeClr val="folHlink"/>
                </a:solidFill>
                <a:latin typeface="Times New Roman" charset="0"/>
              </a:rPr>
              <a:t> </a:t>
            </a:r>
            <a:r>
              <a:rPr lang="en-US" sz="4000" dirty="0" err="1">
                <a:solidFill>
                  <a:schemeClr val="folHlink"/>
                </a:solidFill>
                <a:latin typeface="Times New Roman" charset="0"/>
              </a:rPr>
              <a:t>jika</a:t>
            </a:r>
            <a:r>
              <a:rPr lang="en-US" sz="4000" dirty="0">
                <a:solidFill>
                  <a:schemeClr val="folHlink"/>
                </a:solidFill>
                <a:latin typeface="Times New Roman" charset="0"/>
              </a:rPr>
              <a:t>." </a:t>
            </a:r>
          </a:p>
        </p:txBody>
      </p:sp>
      <p:sp>
        <p:nvSpPr>
          <p:cNvPr id="12" name="Rectangle 3">
            <a:extLst>
              <a:ext uri="{FF2B5EF4-FFF2-40B4-BE49-F238E27FC236}">
                <a16:creationId xmlns:a16="http://schemas.microsoft.com/office/drawing/2014/main" id="{2D7124BE-6F9C-43AE-98D9-768896144BDD}"/>
              </a:ext>
            </a:extLst>
          </p:cNvPr>
          <p:cNvSpPr>
            <a:spLocks noChangeArrowheads="1"/>
          </p:cNvSpPr>
          <p:nvPr/>
        </p:nvSpPr>
        <p:spPr bwMode="auto">
          <a:xfrm>
            <a:off x="1649412" y="307340"/>
            <a:ext cx="6238875" cy="80669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2800" i="1" dirty="0">
                <a:solidFill>
                  <a:schemeClr val="tx2"/>
                </a:solidFill>
                <a:latin typeface="Times New Roman" charset="0"/>
              </a:rPr>
              <a:t>“</a:t>
            </a:r>
            <a:r>
              <a:rPr lang="en-US" sz="2800" i="1" dirty="0">
                <a:solidFill>
                  <a:schemeClr val="tx2"/>
                </a:solidFill>
                <a:latin typeface="Times New Roman" charset="0"/>
              </a:rPr>
              <a:t>EJEN”</a:t>
            </a:r>
            <a:r>
              <a:rPr lang="en-US" altLang="ja-JP" sz="2800" i="1" dirty="0">
                <a:solidFill>
                  <a:schemeClr val="tx2"/>
                </a:solidFill>
                <a:latin typeface="Times New Roman" charset="0"/>
              </a:rPr>
              <a:t>  </a:t>
            </a:r>
            <a:r>
              <a:rPr lang="en-US" sz="2800" i="1" dirty="0">
                <a:latin typeface="Times New Roman" charset="0"/>
              </a:rPr>
              <a:t>ji </a:t>
            </a:r>
            <a:r>
              <a:rPr lang="en-US" sz="2800" i="1" dirty="0" err="1">
                <a:latin typeface="Times New Roman" charset="0"/>
              </a:rPr>
              <a:t>Yichak</a:t>
            </a:r>
            <a:r>
              <a:rPr lang="en-US" sz="2800" i="1" dirty="0">
                <a:latin typeface="Times New Roman" charset="0"/>
              </a:rPr>
              <a:t> ji...</a:t>
            </a:r>
            <a:endParaRPr lang="en-US" sz="2400" i="1" dirty="0">
              <a:latin typeface="Times New Roman" charset="0"/>
            </a:endParaRPr>
          </a:p>
          <a:p>
            <a:pPr algn="ctr">
              <a:lnSpc>
                <a:spcPct val="65000"/>
              </a:lnSpc>
              <a:spcBef>
                <a:spcPct val="50000"/>
              </a:spcBef>
              <a:defRPr/>
            </a:pPr>
            <a:r>
              <a:rPr lang="en-US" sz="2400" i="1" dirty="0">
                <a:latin typeface="Times New Roman" charset="0"/>
              </a:rPr>
              <a:t>Hebrews 9:15-22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516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05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8" grpId="0"/>
      <p:bldP spid="30517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ChangeArrowheads="1"/>
          </p:cNvSpPr>
          <p:nvPr/>
        </p:nvSpPr>
        <p:spPr bwMode="auto">
          <a:xfrm>
            <a:off x="1069975" y="1627188"/>
            <a:ext cx="7308850" cy="9398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endParaRPr lang="en-US" sz="1400">
              <a:latin typeface="Times New Roman" charset="0"/>
            </a:endParaRPr>
          </a:p>
          <a:p>
            <a:pPr>
              <a:defRPr/>
            </a:pPr>
            <a:endParaRPr lang="en-US" sz="1400">
              <a:latin typeface="Times New Roman" charset="0"/>
            </a:endParaRPr>
          </a:p>
          <a:p>
            <a:pPr>
              <a:defRPr/>
            </a:pPr>
            <a:endParaRPr lang="en-US" sz="1400">
              <a:latin typeface="Times New Roman" charset="0"/>
            </a:endParaRPr>
          </a:p>
          <a:p>
            <a:pPr>
              <a:defRPr/>
            </a:pPr>
            <a:endParaRPr lang="en-US" sz="1400">
              <a:solidFill>
                <a:schemeClr val="tx2"/>
              </a:solidFill>
              <a:latin typeface="Times New Roman" charset="0"/>
            </a:endParaRPr>
          </a:p>
        </p:txBody>
      </p:sp>
      <p:sp>
        <p:nvSpPr>
          <p:cNvPr id="306180" name="Text Box 4"/>
          <p:cNvSpPr txBox="1">
            <a:spLocks noChangeArrowheads="1"/>
          </p:cNvSpPr>
          <p:nvPr/>
        </p:nvSpPr>
        <p:spPr bwMode="auto">
          <a:xfrm>
            <a:off x="609600" y="2190750"/>
            <a:ext cx="7848600" cy="34778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aseline="30000" dirty="0">
                <a:latin typeface="Times New Roman" charset="0"/>
                <a:ea typeface="+mn-ea"/>
                <a:cs typeface="+mn-cs"/>
              </a:rPr>
              <a:t>21</a:t>
            </a:r>
            <a:r>
              <a:rPr lang="en-US" sz="4000" dirty="0">
                <a:latin typeface="Times New Roman" charset="0"/>
                <a:ea typeface="+mn-ea"/>
                <a:cs typeface="+mn-cs"/>
              </a:rPr>
              <a:t>Hoji </a:t>
            </a:r>
            <a:r>
              <a:rPr lang="en-US" sz="4000" dirty="0" err="1">
                <a:latin typeface="Times New Roman" charset="0"/>
                <a:ea typeface="+mn-ea"/>
                <a:cs typeface="+mn-cs"/>
              </a:rPr>
              <a:t>esüa</a:t>
            </a:r>
            <a:r>
              <a:rPr lang="en-US" sz="4000" dirty="0">
                <a:latin typeface="Times New Roman" charset="0"/>
                <a:ea typeface="+mn-ea"/>
                <a:cs typeface="+mn-cs"/>
              </a:rPr>
              <a:t> </a:t>
            </a:r>
            <a:r>
              <a:rPr lang="en-US" sz="4000" dirty="0" err="1">
                <a:latin typeface="Times New Roman" charset="0"/>
                <a:ea typeface="+mn-ea"/>
                <a:cs typeface="+mn-cs"/>
              </a:rPr>
              <a:t>ombona</a:t>
            </a:r>
            <a:r>
              <a:rPr lang="en-US" sz="4000" dirty="0">
                <a:latin typeface="Times New Roman" charset="0"/>
                <a:ea typeface="+mn-ea"/>
                <a:cs typeface="+mn-cs"/>
              </a:rPr>
              <a:t> </a:t>
            </a:r>
            <a:r>
              <a:rPr lang="en-US" sz="4000" dirty="0" err="1">
                <a:solidFill>
                  <a:srgbClr val="FFFF00"/>
                </a:solidFill>
                <a:latin typeface="Times New Roman" charset="0"/>
                <a:ea typeface="+mn-ea"/>
                <a:cs typeface="+mn-cs"/>
              </a:rPr>
              <a:t>ejen</a:t>
            </a:r>
            <a:r>
              <a:rPr lang="en-US" sz="4000" dirty="0">
                <a:latin typeface="Times New Roman" charset="0"/>
                <a:ea typeface="+mn-ea"/>
                <a:cs typeface="+mn-cs"/>
              </a:rPr>
              <a:t> ji </a:t>
            </a:r>
            <a:r>
              <a:rPr lang="en-US" sz="4000" dirty="0" err="1">
                <a:latin typeface="Times New Roman" charset="0"/>
                <a:ea typeface="+mn-ea"/>
                <a:cs typeface="+mn-cs"/>
              </a:rPr>
              <a:t>khi</a:t>
            </a:r>
            <a:r>
              <a:rPr lang="en-US" sz="4000" dirty="0">
                <a:latin typeface="Times New Roman" charset="0"/>
                <a:ea typeface="+mn-ea"/>
                <a:cs typeface="+mn-cs"/>
              </a:rPr>
              <a:t> </a:t>
            </a:r>
            <a:r>
              <a:rPr lang="en-US" sz="4000" dirty="0" err="1">
                <a:latin typeface="Times New Roman" charset="0"/>
                <a:ea typeface="+mn-ea"/>
                <a:cs typeface="+mn-cs"/>
              </a:rPr>
              <a:t>süranki</a:t>
            </a:r>
            <a:r>
              <a:rPr lang="en-US" sz="4000" dirty="0">
                <a:latin typeface="Times New Roman" charset="0"/>
                <a:ea typeface="+mn-ea"/>
                <a:cs typeface="+mn-cs"/>
              </a:rPr>
              <a:t> ji </a:t>
            </a:r>
            <a:r>
              <a:rPr lang="en-US" sz="4000" dirty="0" err="1">
                <a:latin typeface="Times New Roman" charset="0"/>
                <a:ea typeface="+mn-ea"/>
                <a:cs typeface="+mn-cs"/>
              </a:rPr>
              <a:t>tona</a:t>
            </a:r>
            <a:r>
              <a:rPr lang="en-US" sz="4000" dirty="0">
                <a:latin typeface="Times New Roman" charset="0"/>
                <a:ea typeface="+mn-ea"/>
                <a:cs typeface="+mn-cs"/>
              </a:rPr>
              <a:t> </a:t>
            </a:r>
            <a:r>
              <a:rPr lang="en-US" sz="4000" dirty="0" err="1">
                <a:latin typeface="Times New Roman" charset="0"/>
                <a:ea typeface="+mn-ea"/>
                <a:cs typeface="+mn-cs"/>
              </a:rPr>
              <a:t>khümathüng</a:t>
            </a:r>
            <a:r>
              <a:rPr lang="en-US" sz="4000" dirty="0">
                <a:latin typeface="Times New Roman" charset="0"/>
                <a:ea typeface="+mn-ea"/>
                <a:cs typeface="+mn-cs"/>
              </a:rPr>
              <a:t> </a:t>
            </a:r>
            <a:r>
              <a:rPr lang="en-US" sz="4000" dirty="0" err="1">
                <a:latin typeface="Times New Roman" charset="0"/>
                <a:ea typeface="+mn-ea"/>
                <a:cs typeface="+mn-cs"/>
              </a:rPr>
              <a:t>tsütsaelan</a:t>
            </a:r>
            <a:r>
              <a:rPr lang="en-US" sz="4000" dirty="0">
                <a:latin typeface="Times New Roman" charset="0"/>
                <a:ea typeface="+mn-ea"/>
                <a:cs typeface="+mn-cs"/>
              </a:rPr>
              <a:t> jiang </a:t>
            </a:r>
            <a:r>
              <a:rPr lang="en-US" sz="4000" dirty="0" err="1">
                <a:latin typeface="Times New Roman" charset="0"/>
                <a:ea typeface="+mn-ea"/>
                <a:cs typeface="+mn-cs"/>
              </a:rPr>
              <a:t>topvü</a:t>
            </a:r>
            <a:r>
              <a:rPr lang="en-US" sz="4000" dirty="0">
                <a:latin typeface="Times New Roman" charset="0"/>
                <a:ea typeface="+mn-ea"/>
                <a:cs typeface="+mn-cs"/>
              </a:rPr>
              <a:t> </a:t>
            </a:r>
            <a:r>
              <a:rPr lang="en-US" sz="4000" dirty="0" err="1">
                <a:latin typeface="Times New Roman" charset="0"/>
                <a:ea typeface="+mn-ea"/>
                <a:cs typeface="+mn-cs"/>
              </a:rPr>
              <a:t>tolo</a:t>
            </a:r>
            <a:r>
              <a:rPr lang="en-US" sz="4000" dirty="0">
                <a:latin typeface="Times New Roman" charset="0"/>
                <a:ea typeface="+mn-ea"/>
                <a:cs typeface="+mn-cs"/>
              </a:rPr>
              <a:t> </a:t>
            </a:r>
            <a:r>
              <a:rPr lang="en-US" sz="4000" dirty="0" err="1">
                <a:latin typeface="Times New Roman" charset="0"/>
                <a:ea typeface="+mn-ea"/>
                <a:cs typeface="+mn-cs"/>
              </a:rPr>
              <a:t>erika</a:t>
            </a:r>
            <a:r>
              <a:rPr lang="en-US" sz="4000" dirty="0">
                <a:latin typeface="Times New Roman" charset="0"/>
                <a:ea typeface="+mn-ea"/>
                <a:cs typeface="+mn-cs"/>
              </a:rPr>
              <a:t> </a:t>
            </a:r>
            <a:r>
              <a:rPr lang="en-US" sz="4000" dirty="0" err="1">
                <a:latin typeface="Times New Roman" charset="0"/>
                <a:ea typeface="+mn-ea"/>
                <a:cs typeface="+mn-cs"/>
              </a:rPr>
              <a:t>cho</a:t>
            </a:r>
            <a:r>
              <a:rPr lang="en-US" sz="4000" dirty="0">
                <a:latin typeface="Times New Roman" charset="0"/>
                <a:ea typeface="+mn-ea"/>
                <a:cs typeface="+mn-cs"/>
              </a:rPr>
              <a:t>. </a:t>
            </a:r>
          </a:p>
          <a:p>
            <a:pPr>
              <a:spcBef>
                <a:spcPct val="50000"/>
              </a:spcBef>
              <a:defRPr/>
            </a:pPr>
            <a:endParaRPr lang="en-US" sz="4000" dirty="0">
              <a:latin typeface="Times New Roman" charset="0"/>
              <a:ea typeface="+mn-ea"/>
              <a:cs typeface="+mn-cs"/>
            </a:endParaRPr>
          </a:p>
        </p:txBody>
      </p:sp>
      <p:sp>
        <p:nvSpPr>
          <p:cNvPr id="143364"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43365"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6186"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6189"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64</a:t>
            </a:r>
          </a:p>
        </p:txBody>
      </p:sp>
      <p:sp>
        <p:nvSpPr>
          <p:cNvPr id="9" name="Rectangle 3">
            <a:extLst>
              <a:ext uri="{FF2B5EF4-FFF2-40B4-BE49-F238E27FC236}">
                <a16:creationId xmlns:a16="http://schemas.microsoft.com/office/drawing/2014/main" id="{2D6A22A0-6F16-440C-ACFC-A652343EB5EE}"/>
              </a:ext>
            </a:extLst>
          </p:cNvPr>
          <p:cNvSpPr>
            <a:spLocks noChangeArrowheads="1"/>
          </p:cNvSpPr>
          <p:nvPr/>
        </p:nvSpPr>
        <p:spPr bwMode="auto">
          <a:xfrm>
            <a:off x="1649412" y="307340"/>
            <a:ext cx="6238875" cy="80669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2800" i="1" dirty="0">
                <a:solidFill>
                  <a:schemeClr val="tx2"/>
                </a:solidFill>
                <a:latin typeface="Times New Roman" charset="0"/>
              </a:rPr>
              <a:t>“</a:t>
            </a:r>
            <a:r>
              <a:rPr lang="en-US" sz="2800" i="1" dirty="0">
                <a:solidFill>
                  <a:schemeClr val="tx2"/>
                </a:solidFill>
                <a:latin typeface="Times New Roman" charset="0"/>
              </a:rPr>
              <a:t>EJEN”</a:t>
            </a:r>
            <a:r>
              <a:rPr lang="en-US" altLang="ja-JP" sz="2800" i="1" dirty="0">
                <a:solidFill>
                  <a:schemeClr val="tx2"/>
                </a:solidFill>
                <a:latin typeface="Times New Roman" charset="0"/>
              </a:rPr>
              <a:t>  </a:t>
            </a:r>
            <a:r>
              <a:rPr lang="en-US" sz="2800" i="1" dirty="0">
                <a:latin typeface="Times New Roman" charset="0"/>
              </a:rPr>
              <a:t>ji </a:t>
            </a:r>
            <a:r>
              <a:rPr lang="en-US" sz="2800" i="1" dirty="0" err="1">
                <a:latin typeface="Times New Roman" charset="0"/>
              </a:rPr>
              <a:t>Yichak</a:t>
            </a:r>
            <a:r>
              <a:rPr lang="en-US" sz="2800" i="1" dirty="0">
                <a:latin typeface="Times New Roman" charset="0"/>
              </a:rPr>
              <a:t> ji...</a:t>
            </a:r>
            <a:endParaRPr lang="en-US" sz="2400" i="1" dirty="0">
              <a:latin typeface="Times New Roman" charset="0"/>
            </a:endParaRPr>
          </a:p>
          <a:p>
            <a:pPr algn="ctr">
              <a:lnSpc>
                <a:spcPct val="65000"/>
              </a:lnSpc>
              <a:spcBef>
                <a:spcPct val="50000"/>
              </a:spcBef>
              <a:defRPr/>
            </a:pPr>
            <a:r>
              <a:rPr lang="en-US" sz="2400" i="1" dirty="0">
                <a:latin typeface="Times New Roman" charset="0"/>
              </a:rPr>
              <a:t>Hebrews 9:15-22</a:t>
            </a:r>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4" name="Text Box 4"/>
          <p:cNvSpPr txBox="1">
            <a:spLocks noChangeArrowheads="1"/>
          </p:cNvSpPr>
          <p:nvPr/>
        </p:nvSpPr>
        <p:spPr bwMode="auto">
          <a:xfrm>
            <a:off x="774700" y="1879600"/>
            <a:ext cx="7480300" cy="255454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aseline="30000" dirty="0">
                <a:solidFill>
                  <a:schemeClr val="folHlink"/>
                </a:solidFill>
                <a:latin typeface="Times New Roman" charset="0"/>
                <a:ea typeface="+mn-ea"/>
                <a:cs typeface="+mn-cs"/>
              </a:rPr>
              <a:t>22</a:t>
            </a:r>
            <a:r>
              <a:rPr lang="en-US" sz="4000" dirty="0">
                <a:solidFill>
                  <a:schemeClr val="folHlink"/>
                </a:solidFill>
                <a:latin typeface="Times New Roman" charset="0"/>
                <a:ea typeface="+mn-ea"/>
                <a:cs typeface="+mn-cs"/>
              </a:rPr>
              <a:t>Shikhfü ji </a:t>
            </a:r>
            <a:r>
              <a:rPr lang="en-US" sz="4000" dirty="0" err="1">
                <a:solidFill>
                  <a:schemeClr val="folHlink"/>
                </a:solidFill>
                <a:latin typeface="Times New Roman" charset="0"/>
                <a:ea typeface="+mn-ea"/>
                <a:cs typeface="+mn-cs"/>
              </a:rPr>
              <a:t>ephan</a:t>
            </a:r>
            <a:r>
              <a:rPr lang="en-US" sz="4000" dirty="0">
                <a:solidFill>
                  <a:schemeClr val="folHlink"/>
                </a:solidFill>
                <a:latin typeface="Times New Roman" charset="0"/>
                <a:ea typeface="+mn-ea"/>
                <a:cs typeface="+mn-cs"/>
              </a:rPr>
              <a:t> ji </a:t>
            </a:r>
            <a:r>
              <a:rPr lang="en-US" sz="4000" dirty="0" err="1">
                <a:solidFill>
                  <a:schemeClr val="folHlink"/>
                </a:solidFill>
                <a:latin typeface="Times New Roman" charset="0"/>
                <a:ea typeface="+mn-ea"/>
                <a:cs typeface="+mn-cs"/>
              </a:rPr>
              <a:t>olan</a:t>
            </a:r>
            <a:r>
              <a:rPr lang="en-US" sz="4000" dirty="0">
                <a:solidFill>
                  <a:schemeClr val="folHlink"/>
                </a:solidFill>
                <a:latin typeface="Times New Roman" charset="0"/>
                <a:ea typeface="+mn-ea"/>
                <a:cs typeface="+mn-cs"/>
              </a:rPr>
              <a:t> </a:t>
            </a:r>
            <a:r>
              <a:rPr lang="en-US" sz="4000" dirty="0" err="1">
                <a:solidFill>
                  <a:schemeClr val="folHlink"/>
                </a:solidFill>
                <a:latin typeface="Times New Roman" charset="0"/>
                <a:ea typeface="+mn-ea"/>
                <a:cs typeface="+mn-cs"/>
              </a:rPr>
              <a:t>topvü</a:t>
            </a:r>
            <a:r>
              <a:rPr lang="en-US" sz="4000" dirty="0">
                <a:solidFill>
                  <a:schemeClr val="folHlink"/>
                </a:solidFill>
                <a:latin typeface="Times New Roman" charset="0"/>
                <a:ea typeface="+mn-ea"/>
                <a:cs typeface="+mn-cs"/>
              </a:rPr>
              <a:t> </a:t>
            </a:r>
            <a:r>
              <a:rPr lang="en-US" sz="4000" dirty="0" err="1">
                <a:solidFill>
                  <a:schemeClr val="folHlink"/>
                </a:solidFill>
                <a:latin typeface="Times New Roman" charset="0"/>
                <a:ea typeface="+mn-ea"/>
                <a:cs typeface="+mn-cs"/>
              </a:rPr>
              <a:t>ejen</a:t>
            </a:r>
            <a:r>
              <a:rPr lang="en-US" sz="4000" dirty="0">
                <a:solidFill>
                  <a:schemeClr val="folHlink"/>
                </a:solidFill>
                <a:latin typeface="Times New Roman" charset="0"/>
                <a:ea typeface="+mn-ea"/>
                <a:cs typeface="+mn-cs"/>
              </a:rPr>
              <a:t> </a:t>
            </a:r>
            <a:r>
              <a:rPr lang="en-US" sz="4000" dirty="0" err="1">
                <a:solidFill>
                  <a:schemeClr val="folHlink"/>
                </a:solidFill>
                <a:latin typeface="Times New Roman" charset="0"/>
                <a:ea typeface="+mn-ea"/>
                <a:cs typeface="+mn-cs"/>
              </a:rPr>
              <a:t>taena</a:t>
            </a:r>
            <a:r>
              <a:rPr lang="en-US" sz="4000" dirty="0">
                <a:solidFill>
                  <a:schemeClr val="folHlink"/>
                </a:solidFill>
                <a:latin typeface="Times New Roman" charset="0"/>
                <a:ea typeface="+mn-ea"/>
                <a:cs typeface="+mn-cs"/>
              </a:rPr>
              <a:t> </a:t>
            </a:r>
            <a:r>
              <a:rPr lang="en-US" sz="4000" dirty="0" err="1">
                <a:solidFill>
                  <a:schemeClr val="folHlink"/>
                </a:solidFill>
                <a:latin typeface="Times New Roman" charset="0"/>
                <a:ea typeface="+mn-ea"/>
                <a:cs typeface="+mn-cs"/>
              </a:rPr>
              <a:t>ntssüngchecho</a:t>
            </a:r>
            <a:r>
              <a:rPr lang="en-US" sz="4000" dirty="0">
                <a:solidFill>
                  <a:schemeClr val="folHlink"/>
                </a:solidFill>
                <a:latin typeface="Times New Roman" charset="0"/>
                <a:ea typeface="+mn-ea"/>
                <a:cs typeface="+mn-cs"/>
              </a:rPr>
              <a:t> </a:t>
            </a:r>
            <a:r>
              <a:rPr lang="en-US" sz="4000" i="1" u="sng" dirty="0" err="1">
                <a:solidFill>
                  <a:schemeClr val="folHlink"/>
                </a:solidFill>
                <a:latin typeface="Times New Roman" charset="0"/>
                <a:ea typeface="+mn-ea"/>
                <a:cs typeface="+mn-cs"/>
              </a:rPr>
              <a:t>osi</a:t>
            </a:r>
            <a:r>
              <a:rPr lang="en-US" sz="4000" i="1" u="sng" dirty="0">
                <a:solidFill>
                  <a:schemeClr val="folHlink"/>
                </a:solidFill>
                <a:latin typeface="Times New Roman" charset="0"/>
                <a:ea typeface="+mn-ea"/>
                <a:cs typeface="+mn-cs"/>
              </a:rPr>
              <a:t> </a:t>
            </a:r>
            <a:r>
              <a:rPr lang="en-US" sz="4000" i="1" u="sng" dirty="0" err="1">
                <a:solidFill>
                  <a:schemeClr val="folHlink"/>
                </a:solidFill>
                <a:latin typeface="Times New Roman" charset="0"/>
                <a:ea typeface="+mn-ea"/>
                <a:cs typeface="+mn-cs"/>
              </a:rPr>
              <a:t>ejen</a:t>
            </a:r>
            <a:r>
              <a:rPr lang="en-US" sz="4000" i="1" u="sng" dirty="0">
                <a:solidFill>
                  <a:schemeClr val="folHlink"/>
                </a:solidFill>
                <a:latin typeface="Times New Roman" charset="0"/>
                <a:ea typeface="+mn-ea"/>
                <a:cs typeface="+mn-cs"/>
              </a:rPr>
              <a:t> </a:t>
            </a:r>
            <a:r>
              <a:rPr lang="en-US" sz="4000" i="1" u="sng" dirty="0" err="1">
                <a:solidFill>
                  <a:schemeClr val="folHlink"/>
                </a:solidFill>
                <a:latin typeface="Times New Roman" charset="0"/>
                <a:ea typeface="+mn-ea"/>
                <a:cs typeface="+mn-cs"/>
              </a:rPr>
              <a:t>nthev</a:t>
            </a:r>
            <a:r>
              <a:rPr lang="en-US" sz="4000" i="1" u="sng" dirty="0">
                <a:solidFill>
                  <a:schemeClr val="folHlink"/>
                </a:solidFill>
                <a:latin typeface="Times New Roman" charset="0"/>
                <a:ea typeface="+mn-ea"/>
                <a:cs typeface="+mn-cs"/>
              </a:rPr>
              <a:t> jo </a:t>
            </a:r>
            <a:r>
              <a:rPr lang="en-US" sz="4000" i="1" u="sng" dirty="0" err="1">
                <a:solidFill>
                  <a:schemeClr val="folHlink"/>
                </a:solidFill>
                <a:latin typeface="Times New Roman" charset="0"/>
                <a:ea typeface="+mn-ea"/>
                <a:cs typeface="+mn-cs"/>
              </a:rPr>
              <a:t>mmen</a:t>
            </a:r>
            <a:r>
              <a:rPr lang="en-US" sz="4000" i="1" u="sng" dirty="0">
                <a:solidFill>
                  <a:schemeClr val="folHlink"/>
                </a:solidFill>
                <a:latin typeface="Times New Roman" charset="0"/>
                <a:ea typeface="+mn-ea"/>
                <a:cs typeface="+mn-cs"/>
              </a:rPr>
              <a:t> </a:t>
            </a:r>
            <a:r>
              <a:rPr lang="en-US" sz="4000" i="1" u="sng" dirty="0" err="1">
                <a:solidFill>
                  <a:schemeClr val="folHlink"/>
                </a:solidFill>
                <a:latin typeface="Times New Roman" charset="0"/>
                <a:ea typeface="+mn-ea"/>
                <a:cs typeface="+mn-cs"/>
              </a:rPr>
              <a:t>khi</a:t>
            </a:r>
            <a:r>
              <a:rPr lang="en-US" sz="4000" i="1" u="sng" dirty="0">
                <a:solidFill>
                  <a:schemeClr val="folHlink"/>
                </a:solidFill>
                <a:latin typeface="Times New Roman" charset="0"/>
                <a:ea typeface="+mn-ea"/>
                <a:cs typeface="+mn-cs"/>
              </a:rPr>
              <a:t> n </a:t>
            </a:r>
            <a:r>
              <a:rPr lang="en-US" sz="4000" i="1" u="sng" dirty="0" err="1">
                <a:solidFill>
                  <a:schemeClr val="folHlink"/>
                </a:solidFill>
                <a:latin typeface="Times New Roman" charset="0"/>
                <a:ea typeface="+mn-ea"/>
                <a:cs typeface="+mn-cs"/>
              </a:rPr>
              <a:t>sicho</a:t>
            </a:r>
            <a:r>
              <a:rPr lang="en-US" sz="4000" i="1" u="sng" dirty="0">
                <a:solidFill>
                  <a:schemeClr val="folHlink"/>
                </a:solidFill>
                <a:latin typeface="Times New Roman" charset="0"/>
                <a:ea typeface="+mn-ea"/>
                <a:cs typeface="+mn-cs"/>
              </a:rPr>
              <a:t> to </a:t>
            </a:r>
            <a:r>
              <a:rPr lang="en-US" sz="4000" i="1" u="sng" dirty="0" err="1">
                <a:solidFill>
                  <a:schemeClr val="folHlink"/>
                </a:solidFill>
                <a:latin typeface="Times New Roman" charset="0"/>
                <a:ea typeface="+mn-ea"/>
                <a:cs typeface="+mn-cs"/>
              </a:rPr>
              <a:t>phyokhoka</a:t>
            </a:r>
            <a:r>
              <a:rPr lang="en-US" sz="4000" i="1" u="sng" dirty="0">
                <a:solidFill>
                  <a:schemeClr val="folHlink"/>
                </a:solidFill>
                <a:latin typeface="Times New Roman" charset="0"/>
                <a:ea typeface="+mn-ea"/>
                <a:cs typeface="+mn-cs"/>
              </a:rPr>
              <a:t>.</a:t>
            </a:r>
          </a:p>
        </p:txBody>
      </p:sp>
      <p:sp>
        <p:nvSpPr>
          <p:cNvPr id="145411"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45412"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7210"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7213"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65</a:t>
            </a:r>
          </a:p>
        </p:txBody>
      </p:sp>
      <p:sp>
        <p:nvSpPr>
          <p:cNvPr id="8" name="Rectangle 3">
            <a:extLst>
              <a:ext uri="{FF2B5EF4-FFF2-40B4-BE49-F238E27FC236}">
                <a16:creationId xmlns:a16="http://schemas.microsoft.com/office/drawing/2014/main" id="{7730C01F-C501-432D-B681-963C0B2E2D47}"/>
              </a:ext>
            </a:extLst>
          </p:cNvPr>
          <p:cNvSpPr>
            <a:spLocks noChangeArrowheads="1"/>
          </p:cNvSpPr>
          <p:nvPr/>
        </p:nvSpPr>
        <p:spPr bwMode="auto">
          <a:xfrm>
            <a:off x="1649412" y="307340"/>
            <a:ext cx="6238875" cy="80669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2800" i="1" dirty="0">
                <a:solidFill>
                  <a:schemeClr val="tx2"/>
                </a:solidFill>
                <a:latin typeface="Times New Roman" charset="0"/>
              </a:rPr>
              <a:t>“</a:t>
            </a:r>
            <a:r>
              <a:rPr lang="en-US" sz="2800" i="1" dirty="0">
                <a:solidFill>
                  <a:schemeClr val="tx2"/>
                </a:solidFill>
                <a:latin typeface="Times New Roman" charset="0"/>
              </a:rPr>
              <a:t>EJEN”</a:t>
            </a:r>
            <a:r>
              <a:rPr lang="en-US" altLang="ja-JP" sz="2800" i="1" dirty="0">
                <a:solidFill>
                  <a:schemeClr val="tx2"/>
                </a:solidFill>
                <a:latin typeface="Times New Roman" charset="0"/>
              </a:rPr>
              <a:t>  </a:t>
            </a:r>
            <a:r>
              <a:rPr lang="en-US" sz="2800" i="1" dirty="0">
                <a:latin typeface="Times New Roman" charset="0"/>
              </a:rPr>
              <a:t>ji </a:t>
            </a:r>
            <a:r>
              <a:rPr lang="en-US" sz="2800" i="1" dirty="0" err="1">
                <a:latin typeface="Times New Roman" charset="0"/>
              </a:rPr>
              <a:t>Yichak</a:t>
            </a:r>
            <a:r>
              <a:rPr lang="en-US" sz="2800" i="1" dirty="0">
                <a:latin typeface="Times New Roman" charset="0"/>
              </a:rPr>
              <a:t> ji...</a:t>
            </a:r>
            <a:endParaRPr lang="en-US" sz="2400" i="1" dirty="0">
              <a:latin typeface="Times New Roman" charset="0"/>
            </a:endParaRPr>
          </a:p>
          <a:p>
            <a:pPr algn="ctr">
              <a:lnSpc>
                <a:spcPct val="65000"/>
              </a:lnSpc>
              <a:spcBef>
                <a:spcPct val="50000"/>
              </a:spcBef>
              <a:defRPr/>
            </a:pPr>
            <a:r>
              <a:rPr lang="en-US" sz="2400" i="1" dirty="0">
                <a:latin typeface="Times New Roman" charset="0"/>
              </a:rPr>
              <a:t>Hebrews 9:15-22</a:t>
            </a:r>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5" name="Text Box 3"/>
          <p:cNvSpPr txBox="1">
            <a:spLocks noChangeArrowheads="1"/>
          </p:cNvSpPr>
          <p:nvPr/>
        </p:nvSpPr>
        <p:spPr bwMode="auto">
          <a:xfrm>
            <a:off x="542925" y="1571585"/>
            <a:ext cx="7480300" cy="286232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aseline="30000" dirty="0">
                <a:solidFill>
                  <a:schemeClr val="bg1">
                    <a:lumMod val="60000"/>
                    <a:lumOff val="40000"/>
                  </a:schemeClr>
                </a:solidFill>
                <a:latin typeface="Times New Roman" charset="0"/>
              </a:rPr>
              <a:t>22</a:t>
            </a:r>
            <a:r>
              <a:rPr lang="en-US" sz="4000" dirty="0">
                <a:solidFill>
                  <a:schemeClr val="bg1">
                    <a:lumMod val="60000"/>
                    <a:lumOff val="40000"/>
                  </a:schemeClr>
                </a:solidFill>
                <a:latin typeface="Times New Roman" charset="0"/>
              </a:rPr>
              <a:t>Shikhfü ji </a:t>
            </a:r>
            <a:r>
              <a:rPr lang="en-US" sz="4000" dirty="0" err="1">
                <a:solidFill>
                  <a:schemeClr val="bg1">
                    <a:lumMod val="60000"/>
                    <a:lumOff val="40000"/>
                  </a:schemeClr>
                </a:solidFill>
                <a:latin typeface="Times New Roman" charset="0"/>
              </a:rPr>
              <a:t>ephan</a:t>
            </a:r>
            <a:r>
              <a:rPr lang="en-US" sz="4000" dirty="0">
                <a:solidFill>
                  <a:schemeClr val="bg1">
                    <a:lumMod val="60000"/>
                    <a:lumOff val="40000"/>
                  </a:schemeClr>
                </a:solidFill>
                <a:latin typeface="Times New Roman" charset="0"/>
              </a:rPr>
              <a:t> ji </a:t>
            </a:r>
            <a:r>
              <a:rPr lang="en-US" sz="4000" dirty="0" err="1">
                <a:solidFill>
                  <a:schemeClr val="bg1">
                    <a:lumMod val="60000"/>
                    <a:lumOff val="40000"/>
                  </a:schemeClr>
                </a:solidFill>
                <a:latin typeface="Times New Roman" charset="0"/>
              </a:rPr>
              <a:t>olan</a:t>
            </a:r>
            <a:r>
              <a:rPr lang="en-US" sz="4000" dirty="0">
                <a:solidFill>
                  <a:schemeClr val="bg1">
                    <a:lumMod val="60000"/>
                    <a:lumOff val="40000"/>
                  </a:schemeClr>
                </a:solidFill>
                <a:latin typeface="Times New Roman" charset="0"/>
              </a:rPr>
              <a:t> </a:t>
            </a:r>
            <a:r>
              <a:rPr lang="en-US" sz="4000" dirty="0" err="1">
                <a:solidFill>
                  <a:schemeClr val="bg1">
                    <a:lumMod val="60000"/>
                    <a:lumOff val="40000"/>
                  </a:schemeClr>
                </a:solidFill>
                <a:latin typeface="Times New Roman" charset="0"/>
              </a:rPr>
              <a:t>topvü</a:t>
            </a:r>
            <a:r>
              <a:rPr lang="en-US" sz="4000" dirty="0">
                <a:solidFill>
                  <a:schemeClr val="bg1">
                    <a:lumMod val="60000"/>
                    <a:lumOff val="40000"/>
                  </a:schemeClr>
                </a:solidFill>
                <a:latin typeface="Times New Roman" charset="0"/>
              </a:rPr>
              <a:t> </a:t>
            </a:r>
            <a:r>
              <a:rPr lang="en-US" sz="4000" dirty="0" err="1">
                <a:solidFill>
                  <a:schemeClr val="bg1">
                    <a:lumMod val="60000"/>
                    <a:lumOff val="40000"/>
                  </a:schemeClr>
                </a:solidFill>
                <a:latin typeface="Times New Roman" charset="0"/>
              </a:rPr>
              <a:t>ejen</a:t>
            </a:r>
            <a:r>
              <a:rPr lang="en-US" sz="4000" dirty="0">
                <a:solidFill>
                  <a:schemeClr val="bg1">
                    <a:lumMod val="60000"/>
                    <a:lumOff val="40000"/>
                  </a:schemeClr>
                </a:solidFill>
                <a:latin typeface="Times New Roman" charset="0"/>
              </a:rPr>
              <a:t> </a:t>
            </a:r>
            <a:r>
              <a:rPr lang="en-US" sz="4000" dirty="0" err="1">
                <a:solidFill>
                  <a:schemeClr val="bg1">
                    <a:lumMod val="60000"/>
                    <a:lumOff val="40000"/>
                  </a:schemeClr>
                </a:solidFill>
                <a:latin typeface="Times New Roman" charset="0"/>
              </a:rPr>
              <a:t>taena</a:t>
            </a:r>
            <a:r>
              <a:rPr lang="en-US" sz="4000" dirty="0">
                <a:solidFill>
                  <a:schemeClr val="bg1">
                    <a:lumMod val="60000"/>
                    <a:lumOff val="40000"/>
                  </a:schemeClr>
                </a:solidFill>
                <a:latin typeface="Times New Roman" charset="0"/>
              </a:rPr>
              <a:t> </a:t>
            </a:r>
            <a:r>
              <a:rPr lang="en-US" sz="4000" dirty="0" err="1">
                <a:solidFill>
                  <a:schemeClr val="bg1">
                    <a:lumMod val="60000"/>
                    <a:lumOff val="40000"/>
                  </a:schemeClr>
                </a:solidFill>
                <a:latin typeface="Times New Roman" charset="0"/>
              </a:rPr>
              <a:t>ntssüngchecho</a:t>
            </a:r>
            <a:r>
              <a:rPr lang="en-US" sz="4000" dirty="0">
                <a:solidFill>
                  <a:schemeClr val="bg1">
                    <a:lumMod val="60000"/>
                    <a:lumOff val="40000"/>
                  </a:schemeClr>
                </a:solidFill>
                <a:latin typeface="Times New Roman" charset="0"/>
              </a:rPr>
              <a:t> </a:t>
            </a:r>
          </a:p>
          <a:p>
            <a:pPr>
              <a:spcBef>
                <a:spcPct val="50000"/>
              </a:spcBef>
              <a:defRPr/>
            </a:pPr>
            <a:r>
              <a:rPr lang="en-US" sz="4000" i="1" u="sng" dirty="0" err="1">
                <a:solidFill>
                  <a:schemeClr val="folHlink"/>
                </a:solidFill>
                <a:latin typeface="Times New Roman" charset="0"/>
              </a:rPr>
              <a:t>osi</a:t>
            </a:r>
            <a:r>
              <a:rPr lang="en-US" sz="4000" i="1" u="sng" dirty="0">
                <a:solidFill>
                  <a:schemeClr val="folHlink"/>
                </a:solidFill>
                <a:latin typeface="Times New Roman" charset="0"/>
              </a:rPr>
              <a:t> </a:t>
            </a:r>
            <a:r>
              <a:rPr lang="en-US" sz="4000" i="1" u="sng" dirty="0" err="1">
                <a:solidFill>
                  <a:schemeClr val="folHlink"/>
                </a:solidFill>
                <a:latin typeface="Times New Roman" charset="0"/>
              </a:rPr>
              <a:t>ejen</a:t>
            </a:r>
            <a:r>
              <a:rPr lang="en-US" sz="4000" i="1" u="sng" dirty="0">
                <a:solidFill>
                  <a:schemeClr val="folHlink"/>
                </a:solidFill>
                <a:latin typeface="Times New Roman" charset="0"/>
              </a:rPr>
              <a:t> </a:t>
            </a:r>
            <a:r>
              <a:rPr lang="en-US" sz="4000" i="1" u="sng" dirty="0" err="1">
                <a:solidFill>
                  <a:schemeClr val="folHlink"/>
                </a:solidFill>
                <a:latin typeface="Times New Roman" charset="0"/>
              </a:rPr>
              <a:t>nthev</a:t>
            </a:r>
            <a:r>
              <a:rPr lang="en-US" sz="4000" i="1" u="sng" dirty="0">
                <a:solidFill>
                  <a:schemeClr val="folHlink"/>
                </a:solidFill>
                <a:latin typeface="Times New Roman" charset="0"/>
              </a:rPr>
              <a:t> jo </a:t>
            </a:r>
            <a:r>
              <a:rPr lang="en-US" sz="4000" i="1" u="sng" dirty="0" err="1">
                <a:solidFill>
                  <a:schemeClr val="folHlink"/>
                </a:solidFill>
                <a:latin typeface="Times New Roman" charset="0"/>
              </a:rPr>
              <a:t>mmen</a:t>
            </a:r>
            <a:r>
              <a:rPr lang="en-US" sz="4000" i="1" u="sng" dirty="0">
                <a:solidFill>
                  <a:schemeClr val="folHlink"/>
                </a:solidFill>
                <a:latin typeface="Times New Roman" charset="0"/>
              </a:rPr>
              <a:t> </a:t>
            </a:r>
            <a:r>
              <a:rPr lang="en-US" sz="4000" i="1" u="sng" dirty="0" err="1">
                <a:solidFill>
                  <a:schemeClr val="folHlink"/>
                </a:solidFill>
                <a:latin typeface="Times New Roman" charset="0"/>
              </a:rPr>
              <a:t>khi</a:t>
            </a:r>
            <a:r>
              <a:rPr lang="en-US" sz="4000" i="1" u="sng" dirty="0">
                <a:solidFill>
                  <a:schemeClr val="folHlink"/>
                </a:solidFill>
                <a:latin typeface="Times New Roman" charset="0"/>
              </a:rPr>
              <a:t> n </a:t>
            </a:r>
            <a:r>
              <a:rPr lang="en-US" sz="4000" i="1" u="sng" dirty="0" err="1">
                <a:solidFill>
                  <a:schemeClr val="folHlink"/>
                </a:solidFill>
                <a:latin typeface="Times New Roman" charset="0"/>
              </a:rPr>
              <a:t>sicho</a:t>
            </a:r>
            <a:r>
              <a:rPr lang="en-US" sz="4000" i="1" u="sng" dirty="0">
                <a:solidFill>
                  <a:schemeClr val="folHlink"/>
                </a:solidFill>
                <a:latin typeface="Times New Roman" charset="0"/>
              </a:rPr>
              <a:t> to </a:t>
            </a:r>
            <a:r>
              <a:rPr lang="en-US" sz="4000" i="1" u="sng" dirty="0" err="1">
                <a:solidFill>
                  <a:schemeClr val="folHlink"/>
                </a:solidFill>
                <a:latin typeface="Times New Roman" charset="0"/>
              </a:rPr>
              <a:t>phyokhoka</a:t>
            </a:r>
            <a:r>
              <a:rPr lang="en-US" sz="4000" i="1" u="sng" dirty="0">
                <a:solidFill>
                  <a:schemeClr val="folHlink"/>
                </a:solidFill>
                <a:latin typeface="Times New Roman" charset="0"/>
              </a:rPr>
              <a:t>.</a:t>
            </a:r>
          </a:p>
        </p:txBody>
      </p:sp>
      <p:sp>
        <p:nvSpPr>
          <p:cNvPr id="484357" name="Text Box 5"/>
          <p:cNvSpPr txBox="1">
            <a:spLocks noChangeArrowheads="1"/>
          </p:cNvSpPr>
          <p:nvPr/>
        </p:nvSpPr>
        <p:spPr bwMode="auto">
          <a:xfrm>
            <a:off x="1260748" y="3094937"/>
            <a:ext cx="524668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i="1" u="sng" dirty="0" err="1">
                <a:latin typeface="Times New Roman" charset="0"/>
              </a:rPr>
              <a:t>ejen</a:t>
            </a:r>
            <a:r>
              <a:rPr lang="en-US" sz="4000" i="1" u="sng" dirty="0">
                <a:latin typeface="Times New Roman" charset="0"/>
              </a:rPr>
              <a:t> </a:t>
            </a:r>
            <a:r>
              <a:rPr lang="en-US" sz="4000" i="1" u="sng" dirty="0" err="1">
                <a:latin typeface="Times New Roman" charset="0"/>
              </a:rPr>
              <a:t>nthev</a:t>
            </a:r>
            <a:r>
              <a:rPr lang="en-US" sz="4000" i="1" u="sng" dirty="0">
                <a:latin typeface="Times New Roman" charset="0"/>
              </a:rPr>
              <a:t> jo</a:t>
            </a:r>
          </a:p>
        </p:txBody>
      </p:sp>
      <p:sp>
        <p:nvSpPr>
          <p:cNvPr id="147460"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47461"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8436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84366"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66</a:t>
            </a:r>
          </a:p>
        </p:txBody>
      </p:sp>
      <p:sp>
        <p:nvSpPr>
          <p:cNvPr id="147464" name="Text Box 16"/>
          <p:cNvSpPr txBox="1">
            <a:spLocks noChangeArrowheads="1"/>
          </p:cNvSpPr>
          <p:nvPr/>
        </p:nvSpPr>
        <p:spPr bwMode="auto">
          <a:xfrm>
            <a:off x="858996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0" name="Rectangle 3">
            <a:extLst>
              <a:ext uri="{FF2B5EF4-FFF2-40B4-BE49-F238E27FC236}">
                <a16:creationId xmlns:a16="http://schemas.microsoft.com/office/drawing/2014/main" id="{AD8D9B7D-4373-4A70-9FE6-9F063FF7782E}"/>
              </a:ext>
            </a:extLst>
          </p:cNvPr>
          <p:cNvSpPr>
            <a:spLocks noChangeArrowheads="1"/>
          </p:cNvSpPr>
          <p:nvPr/>
        </p:nvSpPr>
        <p:spPr bwMode="auto">
          <a:xfrm>
            <a:off x="1649412" y="307340"/>
            <a:ext cx="6238875" cy="80669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2800" i="1" dirty="0">
                <a:solidFill>
                  <a:schemeClr val="tx2"/>
                </a:solidFill>
                <a:latin typeface="Times New Roman" charset="0"/>
              </a:rPr>
              <a:t>“</a:t>
            </a:r>
            <a:r>
              <a:rPr lang="en-US" sz="2800" i="1" dirty="0">
                <a:solidFill>
                  <a:schemeClr val="tx2"/>
                </a:solidFill>
                <a:latin typeface="Times New Roman" charset="0"/>
              </a:rPr>
              <a:t>EJEN”</a:t>
            </a:r>
            <a:r>
              <a:rPr lang="en-US" altLang="ja-JP" sz="2800" i="1" dirty="0">
                <a:solidFill>
                  <a:schemeClr val="tx2"/>
                </a:solidFill>
                <a:latin typeface="Times New Roman" charset="0"/>
              </a:rPr>
              <a:t>  </a:t>
            </a:r>
            <a:r>
              <a:rPr lang="en-US" sz="2800" i="1" dirty="0">
                <a:latin typeface="Times New Roman" charset="0"/>
              </a:rPr>
              <a:t>ji </a:t>
            </a:r>
            <a:r>
              <a:rPr lang="en-US" sz="2800" i="1" dirty="0" err="1">
                <a:latin typeface="Times New Roman" charset="0"/>
              </a:rPr>
              <a:t>Yichak</a:t>
            </a:r>
            <a:r>
              <a:rPr lang="en-US" sz="2800" i="1" dirty="0">
                <a:latin typeface="Times New Roman" charset="0"/>
              </a:rPr>
              <a:t> ji...</a:t>
            </a:r>
            <a:endParaRPr lang="en-US" sz="2400" i="1" dirty="0">
              <a:latin typeface="Times New Roman" charset="0"/>
            </a:endParaRPr>
          </a:p>
          <a:p>
            <a:pPr algn="ctr">
              <a:lnSpc>
                <a:spcPct val="65000"/>
              </a:lnSpc>
              <a:spcBef>
                <a:spcPct val="50000"/>
              </a:spcBef>
              <a:defRPr/>
            </a:pPr>
            <a:r>
              <a:rPr lang="en-US" sz="2400" i="1" dirty="0">
                <a:latin typeface="Times New Roman" charset="0"/>
              </a:rPr>
              <a:t>Hebrews 9:15-22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84357"/>
                                        </p:tgtEl>
                                        <p:attrNameLst>
                                          <p:attrName>style.visibility</p:attrName>
                                        </p:attrNameLst>
                                      </p:cBhvr>
                                      <p:to>
                                        <p:strVal val="visible"/>
                                      </p:to>
                                    </p:set>
                                    <p:anim calcmode="lin" valueType="num">
                                      <p:cBhvr>
                                        <p:cTn id="7" dur="500" fill="hold"/>
                                        <p:tgtEl>
                                          <p:spTgt spid="484357"/>
                                        </p:tgtEl>
                                        <p:attrNameLst>
                                          <p:attrName>ppt_w</p:attrName>
                                        </p:attrNameLst>
                                      </p:cBhvr>
                                      <p:tavLst>
                                        <p:tav tm="0">
                                          <p:val>
                                            <p:fltVal val="0"/>
                                          </p:val>
                                        </p:tav>
                                        <p:tav tm="100000">
                                          <p:val>
                                            <p:strVal val="#ppt_w"/>
                                          </p:val>
                                        </p:tav>
                                      </p:tavLst>
                                    </p:anim>
                                    <p:anim calcmode="lin" valueType="num">
                                      <p:cBhvr>
                                        <p:cTn id="8" dur="500" fill="hold"/>
                                        <p:tgtEl>
                                          <p:spTgt spid="484357"/>
                                        </p:tgtEl>
                                        <p:attrNameLst>
                                          <p:attrName>ppt_h</p:attrName>
                                        </p:attrNameLst>
                                      </p:cBhvr>
                                      <p:tavLst>
                                        <p:tav tm="0">
                                          <p:val>
                                            <p:fltVal val="0"/>
                                          </p:val>
                                        </p:tav>
                                        <p:tav tm="100000">
                                          <p:val>
                                            <p:strVal val="#ppt_h"/>
                                          </p:val>
                                        </p:tav>
                                      </p:tavLst>
                                    </p:anim>
                                    <p:anim calcmode="lin" valueType="num">
                                      <p:cBhvr>
                                        <p:cTn id="9" dur="500" fill="hold"/>
                                        <p:tgtEl>
                                          <p:spTgt spid="484357"/>
                                        </p:tgtEl>
                                        <p:attrNameLst>
                                          <p:attrName>ppt_x</p:attrName>
                                        </p:attrNameLst>
                                      </p:cBhvr>
                                      <p:tavLst>
                                        <p:tav tm="0">
                                          <p:val>
                                            <p:fltVal val="0.5"/>
                                          </p:val>
                                        </p:tav>
                                        <p:tav tm="100000">
                                          <p:val>
                                            <p:strVal val="#ppt_x"/>
                                          </p:val>
                                        </p:tav>
                                      </p:tavLst>
                                    </p:anim>
                                    <p:anim calcmode="lin" valueType="num">
                                      <p:cBhvr>
                                        <p:cTn id="10" dur="500" fill="hold"/>
                                        <p:tgtEl>
                                          <p:spTgt spid="48435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7"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9" name="Text Box 3"/>
          <p:cNvSpPr txBox="1">
            <a:spLocks noChangeArrowheads="1"/>
          </p:cNvSpPr>
          <p:nvPr/>
        </p:nvSpPr>
        <p:spPr bwMode="auto">
          <a:xfrm>
            <a:off x="498475" y="1110252"/>
            <a:ext cx="8228013" cy="5204823"/>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135000"/>
              </a:lnSpc>
              <a:spcBef>
                <a:spcPct val="50000"/>
              </a:spcBef>
              <a:defRPr/>
            </a:pPr>
            <a:r>
              <a:rPr lang="en-US" sz="5400" baseline="30000" dirty="0" err="1">
                <a:latin typeface="Helvetica" charset="0"/>
              </a:rPr>
              <a:t>Thung</a:t>
            </a:r>
            <a:r>
              <a:rPr lang="en-US" sz="5400" baseline="30000" dirty="0">
                <a:latin typeface="Helvetica" charset="0"/>
              </a:rPr>
              <a:t>-than ji </a:t>
            </a:r>
            <a:r>
              <a:rPr lang="en-US" sz="5400" baseline="30000" dirty="0" err="1">
                <a:latin typeface="Helvetica" charset="0"/>
              </a:rPr>
              <a:t>nju</a:t>
            </a:r>
            <a:r>
              <a:rPr lang="en-US" sz="5400" baseline="30000" dirty="0">
                <a:latin typeface="Helvetica" charset="0"/>
              </a:rPr>
              <a:t> </a:t>
            </a:r>
            <a:r>
              <a:rPr lang="en-US" sz="5400" baseline="30000" dirty="0" err="1">
                <a:latin typeface="Helvetica" charset="0"/>
              </a:rPr>
              <a:t>cho</a:t>
            </a:r>
            <a:r>
              <a:rPr lang="en-US" sz="5400" baseline="30000" dirty="0">
                <a:latin typeface="Helvetica" charset="0"/>
              </a:rPr>
              <a:t> </a:t>
            </a:r>
            <a:r>
              <a:rPr lang="en-US" sz="5400" baseline="30000" dirty="0" err="1">
                <a:latin typeface="Helvetica" charset="0"/>
              </a:rPr>
              <a:t>saliwo</a:t>
            </a:r>
            <a:r>
              <a:rPr lang="en-US" sz="5400" baseline="30000" dirty="0">
                <a:latin typeface="Helvetica" charset="0"/>
              </a:rPr>
              <a:t>, </a:t>
            </a:r>
            <a:r>
              <a:rPr lang="en-US" sz="5400" baseline="30000" dirty="0" err="1">
                <a:latin typeface="Helvetica" charset="0"/>
              </a:rPr>
              <a:t>nlan-siyi</a:t>
            </a:r>
            <a:r>
              <a:rPr lang="en-US" sz="5400" baseline="30000" dirty="0">
                <a:latin typeface="Helvetica" charset="0"/>
              </a:rPr>
              <a:t> ji liv </a:t>
            </a:r>
            <a:r>
              <a:rPr lang="en-US" sz="5400" baseline="30000" dirty="0" err="1">
                <a:latin typeface="Helvetica" charset="0"/>
              </a:rPr>
              <a:t>mek</a:t>
            </a:r>
            <a:r>
              <a:rPr lang="en-US" sz="5400" baseline="30000" dirty="0">
                <a:latin typeface="Helvetica" charset="0"/>
              </a:rPr>
              <a:t>. </a:t>
            </a:r>
            <a:r>
              <a:rPr lang="en-US" sz="5400" baseline="30000" dirty="0" err="1">
                <a:solidFill>
                  <a:srgbClr val="FFFF00"/>
                </a:solidFill>
                <a:latin typeface="Helvetica" charset="0"/>
              </a:rPr>
              <a:t>Kvuthung</a:t>
            </a:r>
            <a:r>
              <a:rPr lang="en-US" sz="5400" baseline="30000" dirty="0">
                <a:solidFill>
                  <a:srgbClr val="FFFF00"/>
                </a:solidFill>
                <a:latin typeface="Helvetica" charset="0"/>
              </a:rPr>
              <a:t> </a:t>
            </a:r>
            <a:r>
              <a:rPr lang="en-US" sz="5400" baseline="30000" dirty="0" err="1">
                <a:solidFill>
                  <a:srgbClr val="FFFF00"/>
                </a:solidFill>
                <a:latin typeface="Helvetica" charset="0"/>
              </a:rPr>
              <a:t>ete</a:t>
            </a:r>
            <a:r>
              <a:rPr lang="en-US" sz="5400" baseline="30000" dirty="0">
                <a:solidFill>
                  <a:srgbClr val="FFFF00"/>
                </a:solidFill>
                <a:latin typeface="Helvetica" charset="0"/>
              </a:rPr>
              <a:t> </a:t>
            </a:r>
            <a:r>
              <a:rPr lang="en-US" sz="5400" baseline="30000" dirty="0" err="1">
                <a:solidFill>
                  <a:srgbClr val="FFFF00"/>
                </a:solidFill>
                <a:latin typeface="Helvetica" charset="0"/>
              </a:rPr>
              <a:t>Potsow</a:t>
            </a:r>
            <a:r>
              <a:rPr lang="en-US" sz="5400" baseline="30000" dirty="0">
                <a:solidFill>
                  <a:srgbClr val="FFFF00"/>
                </a:solidFill>
                <a:latin typeface="Helvetica" charset="0"/>
              </a:rPr>
              <a:t> </a:t>
            </a:r>
            <a:r>
              <a:rPr lang="en-US" sz="5400" baseline="30000" dirty="0" err="1">
                <a:solidFill>
                  <a:srgbClr val="FFFF00"/>
                </a:solidFill>
                <a:latin typeface="Helvetica" charset="0"/>
              </a:rPr>
              <a:t>na</a:t>
            </a:r>
            <a:r>
              <a:rPr lang="en-US" sz="5400" baseline="30000" dirty="0">
                <a:solidFill>
                  <a:srgbClr val="FFFF00"/>
                </a:solidFill>
                <a:latin typeface="Helvetica" charset="0"/>
              </a:rPr>
              <a:t> Calvary </a:t>
            </a:r>
            <a:r>
              <a:rPr lang="en-US" sz="5400" baseline="30000" dirty="0" err="1">
                <a:solidFill>
                  <a:srgbClr val="FFFF00"/>
                </a:solidFill>
                <a:latin typeface="Helvetica" charset="0"/>
              </a:rPr>
              <a:t>na</a:t>
            </a:r>
            <a:r>
              <a:rPr lang="en-US" sz="5400" baseline="30000" dirty="0">
                <a:solidFill>
                  <a:srgbClr val="FFFF00"/>
                </a:solidFill>
                <a:latin typeface="Helvetica" charset="0"/>
              </a:rPr>
              <a:t> </a:t>
            </a:r>
            <a:r>
              <a:rPr lang="en-US" sz="5400" baseline="30000" dirty="0" err="1">
                <a:solidFill>
                  <a:srgbClr val="FFFF00"/>
                </a:solidFill>
                <a:latin typeface="Helvetica" charset="0"/>
              </a:rPr>
              <a:t>echu</a:t>
            </a:r>
            <a:r>
              <a:rPr lang="en-US" sz="5400" baseline="30000" dirty="0">
                <a:solidFill>
                  <a:srgbClr val="FFFF00"/>
                </a:solidFill>
                <a:latin typeface="Helvetica" charset="0"/>
              </a:rPr>
              <a:t> ji </a:t>
            </a:r>
            <a:r>
              <a:rPr lang="en-US" sz="5400" baseline="30000" dirty="0" err="1">
                <a:solidFill>
                  <a:srgbClr val="FFFF00"/>
                </a:solidFill>
                <a:latin typeface="Helvetica" charset="0"/>
              </a:rPr>
              <a:t>khyothechi</a:t>
            </a:r>
            <a:r>
              <a:rPr lang="en-US" sz="5400" baseline="30000" dirty="0">
                <a:solidFill>
                  <a:srgbClr val="FFFF00"/>
                </a:solidFill>
                <a:latin typeface="Helvetica" charset="0"/>
              </a:rPr>
              <a:t> co </a:t>
            </a:r>
            <a:r>
              <a:rPr lang="en-US" sz="5400" baseline="30000" dirty="0" err="1">
                <a:solidFill>
                  <a:srgbClr val="FFFF00"/>
                </a:solidFill>
                <a:latin typeface="Helvetica" charset="0"/>
              </a:rPr>
              <a:t>sana</a:t>
            </a:r>
            <a:r>
              <a:rPr lang="en-US" sz="5400" baseline="30000" dirty="0">
                <a:solidFill>
                  <a:srgbClr val="FFFF00"/>
                </a:solidFill>
                <a:latin typeface="Helvetica" charset="0"/>
              </a:rPr>
              <a:t> </a:t>
            </a:r>
            <a:r>
              <a:rPr lang="en-US" sz="5400" baseline="30000" dirty="0" err="1">
                <a:solidFill>
                  <a:srgbClr val="FFFF00"/>
                </a:solidFill>
                <a:latin typeface="Helvetica" charset="0"/>
              </a:rPr>
              <a:t>tothung</a:t>
            </a:r>
            <a:r>
              <a:rPr lang="en-US" sz="5400" baseline="30000" dirty="0">
                <a:solidFill>
                  <a:srgbClr val="FFFF00"/>
                </a:solidFill>
                <a:latin typeface="Helvetica" charset="0"/>
              </a:rPr>
              <a:t> </a:t>
            </a:r>
            <a:r>
              <a:rPr lang="en-US" sz="5400" baseline="30000" dirty="0" err="1">
                <a:solidFill>
                  <a:srgbClr val="FFFF00"/>
                </a:solidFill>
                <a:latin typeface="Helvetica" charset="0"/>
              </a:rPr>
              <a:t>ombo</a:t>
            </a:r>
            <a:r>
              <a:rPr lang="en-US" sz="5400" baseline="30000" dirty="0">
                <a:solidFill>
                  <a:srgbClr val="FFFF00"/>
                </a:solidFill>
                <a:latin typeface="Helvetica" charset="0"/>
              </a:rPr>
              <a:t> </a:t>
            </a:r>
            <a:r>
              <a:rPr lang="en-US" sz="5400" baseline="30000" dirty="0" err="1">
                <a:solidFill>
                  <a:srgbClr val="FFFF00"/>
                </a:solidFill>
                <a:latin typeface="Helvetica" charset="0"/>
              </a:rPr>
              <a:t>na</a:t>
            </a:r>
            <a:r>
              <a:rPr lang="en-US" sz="5400" baseline="30000" dirty="0">
                <a:solidFill>
                  <a:srgbClr val="FFFF00"/>
                </a:solidFill>
                <a:latin typeface="Helvetica" charset="0"/>
              </a:rPr>
              <a:t> </a:t>
            </a:r>
            <a:r>
              <a:rPr lang="en-US" sz="5400" baseline="30000" dirty="0" err="1">
                <a:solidFill>
                  <a:srgbClr val="FFFF00"/>
                </a:solidFill>
                <a:latin typeface="Helvetica" charset="0"/>
              </a:rPr>
              <a:t>okhao</a:t>
            </a:r>
            <a:r>
              <a:rPr lang="en-US" sz="5400" baseline="30000" dirty="0">
                <a:solidFill>
                  <a:srgbClr val="FFFF00"/>
                </a:solidFill>
                <a:latin typeface="Helvetica" charset="0"/>
              </a:rPr>
              <a:t> to </a:t>
            </a:r>
            <a:r>
              <a:rPr lang="en-US" sz="5400" baseline="30000" dirty="0" err="1">
                <a:solidFill>
                  <a:srgbClr val="FFFF00"/>
                </a:solidFill>
                <a:latin typeface="Helvetica" charset="0"/>
              </a:rPr>
              <a:t>tssoa</a:t>
            </a:r>
            <a:r>
              <a:rPr lang="en-US" sz="5400" baseline="30000" dirty="0">
                <a:solidFill>
                  <a:srgbClr val="FFFF00"/>
                </a:solidFill>
                <a:latin typeface="Helvetica" charset="0"/>
              </a:rPr>
              <a:t> </a:t>
            </a:r>
            <a:r>
              <a:rPr lang="en-US" sz="5400" baseline="30000" dirty="0" err="1">
                <a:solidFill>
                  <a:srgbClr val="FFFF00"/>
                </a:solidFill>
                <a:latin typeface="Helvetica" charset="0"/>
              </a:rPr>
              <a:t>thung</a:t>
            </a:r>
            <a:r>
              <a:rPr lang="en-US" sz="5400" baseline="30000" dirty="0">
                <a:solidFill>
                  <a:srgbClr val="FFFF00"/>
                </a:solidFill>
                <a:latin typeface="Helvetica" charset="0"/>
              </a:rPr>
              <a:t>-than </a:t>
            </a:r>
            <a:r>
              <a:rPr lang="en-US" sz="5400" baseline="30000" dirty="0" err="1">
                <a:solidFill>
                  <a:srgbClr val="FFFF00"/>
                </a:solidFill>
                <a:latin typeface="Helvetica" charset="0"/>
              </a:rPr>
              <a:t>tssocho</a:t>
            </a:r>
            <a:r>
              <a:rPr lang="en-US" sz="5400" baseline="30000" dirty="0">
                <a:solidFill>
                  <a:srgbClr val="FFFF00"/>
                </a:solidFill>
                <a:latin typeface="Helvetica" charset="0"/>
              </a:rPr>
              <a:t> </a:t>
            </a:r>
          </a:p>
          <a:p>
            <a:pPr algn="ctr">
              <a:lnSpc>
                <a:spcPct val="135000"/>
              </a:lnSpc>
              <a:spcBef>
                <a:spcPct val="50000"/>
              </a:spcBef>
              <a:defRPr/>
            </a:pPr>
            <a:r>
              <a:rPr lang="en-US" sz="5400" i="1" u="sng" dirty="0">
                <a:solidFill>
                  <a:srgbClr val="FFFFFF"/>
                </a:solidFill>
                <a:latin typeface="Helvetica" charset="0"/>
              </a:rPr>
              <a:t>ETE THUNGTSSOA!</a:t>
            </a:r>
          </a:p>
        </p:txBody>
      </p:sp>
      <p:sp>
        <p:nvSpPr>
          <p:cNvPr id="149507"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49508"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85386"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85389" name="Rectangle 13"/>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67</a:t>
            </a:r>
          </a:p>
        </p:txBody>
      </p:sp>
      <p:sp>
        <p:nvSpPr>
          <p:cNvPr id="485391" name="Rectangle 15"/>
          <p:cNvSpPr>
            <a:spLocks noChangeArrowheads="1"/>
          </p:cNvSpPr>
          <p:nvPr/>
        </p:nvSpPr>
        <p:spPr bwMode="auto">
          <a:xfrm>
            <a:off x="8461375" y="6146800"/>
            <a:ext cx="184150" cy="336550"/>
          </a:xfrm>
          <a:prstGeom prst="rect">
            <a:avLst/>
          </a:prstGeom>
          <a:noFill/>
          <a:ln w="9525">
            <a:noFill/>
            <a:miter lim="800000"/>
            <a:headEnd/>
            <a:tailEnd/>
          </a:ln>
          <a:effectLst/>
        </p:spPr>
        <p:txBody>
          <a:bodyPr wrap="none">
            <a:spAutoFit/>
          </a:bodyPr>
          <a:lstStyle/>
          <a:p>
            <a:pPr>
              <a:defRPr/>
            </a:pPr>
            <a:endParaRPr lang="en-US">
              <a:effectLst>
                <a:outerShdw blurRad="38100" dist="38100" dir="2700000" algn="tl">
                  <a:srgbClr val="000000"/>
                </a:outerShdw>
              </a:effectLst>
              <a:ea typeface="+mn-ea"/>
              <a:cs typeface="+mn-cs"/>
            </a:endParaRPr>
          </a:p>
        </p:txBody>
      </p:sp>
      <p:sp>
        <p:nvSpPr>
          <p:cNvPr id="10" name="Rectangle 3">
            <a:extLst>
              <a:ext uri="{FF2B5EF4-FFF2-40B4-BE49-F238E27FC236}">
                <a16:creationId xmlns:a16="http://schemas.microsoft.com/office/drawing/2014/main" id="{F6C0B4DF-2A32-4162-B23D-7F8EF109F36D}"/>
              </a:ext>
            </a:extLst>
          </p:cNvPr>
          <p:cNvSpPr>
            <a:spLocks noChangeArrowheads="1"/>
          </p:cNvSpPr>
          <p:nvPr/>
        </p:nvSpPr>
        <p:spPr bwMode="auto">
          <a:xfrm>
            <a:off x="1649412" y="307340"/>
            <a:ext cx="6238875" cy="80669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2800" i="1" dirty="0">
                <a:solidFill>
                  <a:schemeClr val="tx2"/>
                </a:solidFill>
                <a:latin typeface="Times New Roman" charset="0"/>
              </a:rPr>
              <a:t>“</a:t>
            </a:r>
            <a:r>
              <a:rPr lang="en-US" sz="2800" i="1" dirty="0">
                <a:solidFill>
                  <a:schemeClr val="tx2"/>
                </a:solidFill>
                <a:latin typeface="Times New Roman" charset="0"/>
              </a:rPr>
              <a:t>EJEN”</a:t>
            </a:r>
            <a:r>
              <a:rPr lang="en-US" altLang="ja-JP" sz="2800" i="1" dirty="0">
                <a:solidFill>
                  <a:schemeClr val="tx2"/>
                </a:solidFill>
                <a:latin typeface="Times New Roman" charset="0"/>
              </a:rPr>
              <a:t>  </a:t>
            </a:r>
            <a:r>
              <a:rPr lang="en-US" sz="2800" i="1" dirty="0">
                <a:latin typeface="Times New Roman" charset="0"/>
              </a:rPr>
              <a:t>ji </a:t>
            </a:r>
            <a:r>
              <a:rPr lang="en-US" sz="2800" i="1" dirty="0" err="1">
                <a:latin typeface="Times New Roman" charset="0"/>
              </a:rPr>
              <a:t>Yichak</a:t>
            </a:r>
            <a:r>
              <a:rPr lang="en-US" sz="2800" i="1" dirty="0">
                <a:latin typeface="Times New Roman" charset="0"/>
              </a:rPr>
              <a:t> ji...</a:t>
            </a:r>
            <a:endParaRPr lang="en-US" sz="2400" i="1" dirty="0">
              <a:latin typeface="Times New Roman" charset="0"/>
            </a:endParaRPr>
          </a:p>
          <a:p>
            <a:pPr algn="ctr">
              <a:lnSpc>
                <a:spcPct val="65000"/>
              </a:lnSpc>
              <a:spcBef>
                <a:spcPct val="50000"/>
              </a:spcBef>
              <a:defRPr/>
            </a:pPr>
            <a:r>
              <a:rPr lang="en-US" sz="2400" i="1" dirty="0">
                <a:latin typeface="Times New Roman" charset="0"/>
              </a:rPr>
              <a:t>Hebrews 9:15-22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5379"/>
                                        </p:tgtEl>
                                        <p:attrNameLst>
                                          <p:attrName>style.visibility</p:attrName>
                                        </p:attrNameLst>
                                      </p:cBhvr>
                                      <p:to>
                                        <p:strVal val="visible"/>
                                      </p:to>
                                    </p:set>
                                    <p:animEffect transition="in" filter="wipe(up)">
                                      <p:cBhvr>
                                        <p:cTn id="7" dur="5000"/>
                                        <p:tgtEl>
                                          <p:spTgt spid="485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79"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1553" name="Picture 78"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9231" name="Rectangle 63"/>
          <p:cNvSpPr>
            <a:spLocks noChangeArrowheads="1"/>
          </p:cNvSpPr>
          <p:nvPr/>
        </p:nvSpPr>
        <p:spPr bwMode="auto">
          <a:xfrm>
            <a:off x="0" y="0"/>
            <a:ext cx="9144000" cy="555625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9173" name="Rectangle 5"/>
          <p:cNvSpPr>
            <a:spLocks noChangeArrowheads="1"/>
          </p:cNvSpPr>
          <p:nvPr/>
        </p:nvSpPr>
        <p:spPr bwMode="auto">
          <a:xfrm>
            <a:off x="550863" y="681038"/>
            <a:ext cx="1881187"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FFF00"/>
                </a:solidFill>
                <a:latin typeface="Helvetica" charset="0"/>
                <a:ea typeface="+mn-ea"/>
                <a:cs typeface="+mn-cs"/>
              </a:rPr>
              <a:t>Abraham </a:t>
            </a:r>
            <a:r>
              <a:rPr lang="en-US" sz="2400" dirty="0" err="1">
                <a:solidFill>
                  <a:srgbClr val="FFFF00"/>
                </a:solidFill>
                <a:latin typeface="Helvetica" charset="0"/>
                <a:ea typeface="+mn-ea"/>
                <a:cs typeface="+mn-cs"/>
              </a:rPr>
              <a:t>Etsa</a:t>
            </a:r>
            <a:r>
              <a:rPr lang="en-US" sz="2400" dirty="0">
                <a:solidFill>
                  <a:srgbClr val="FFFF00"/>
                </a:solidFill>
                <a:latin typeface="Helvetica" charset="0"/>
                <a:ea typeface="+mn-ea"/>
                <a:cs typeface="+mn-cs"/>
              </a:rPr>
              <a:t> Ji         </a:t>
            </a:r>
            <a:r>
              <a:rPr lang="en-US" sz="2400" dirty="0">
                <a:latin typeface="Helvetica" charset="0"/>
                <a:ea typeface="+mn-ea"/>
                <a:cs typeface="+mn-cs"/>
              </a:rPr>
              <a:t>Gen. 12:1-3</a:t>
            </a:r>
          </a:p>
        </p:txBody>
      </p:sp>
      <p:sp>
        <p:nvSpPr>
          <p:cNvPr id="519174" name="Rectangle 6"/>
          <p:cNvSpPr>
            <a:spLocks noChangeArrowheads="1"/>
          </p:cNvSpPr>
          <p:nvPr/>
        </p:nvSpPr>
        <p:spPr bwMode="auto">
          <a:xfrm>
            <a:off x="558800" y="3444875"/>
            <a:ext cx="259556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800" i="1" dirty="0">
                <a:solidFill>
                  <a:srgbClr val="5BFF5B"/>
                </a:solidFill>
                <a:latin typeface="Helvetica" charset="0"/>
                <a:ea typeface="+mn-ea"/>
                <a:cs typeface="+mn-cs"/>
              </a:rPr>
              <a:t>META</a:t>
            </a:r>
          </a:p>
        </p:txBody>
      </p:sp>
      <p:sp>
        <p:nvSpPr>
          <p:cNvPr id="519175"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917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917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917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917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918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9183" name="Text Box 15"/>
          <p:cNvSpPr txBox="1">
            <a:spLocks noChangeArrowheads="1"/>
          </p:cNvSpPr>
          <p:nvPr/>
        </p:nvSpPr>
        <p:spPr bwMode="auto">
          <a:xfrm>
            <a:off x="6580188" y="649288"/>
            <a:ext cx="2193925" cy="83099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err="1">
                <a:solidFill>
                  <a:srgbClr val="FFFF00"/>
                </a:solidFill>
                <a:latin typeface="Helvetica" charset="0"/>
              </a:rPr>
              <a:t>Ntsata</a:t>
            </a:r>
            <a:r>
              <a:rPr lang="en-US" sz="2400" dirty="0">
                <a:solidFill>
                  <a:srgbClr val="FFFF00"/>
                </a:solidFill>
                <a:latin typeface="Helvetica" charset="0"/>
              </a:rPr>
              <a:t> Ji</a:t>
            </a:r>
          </a:p>
          <a:p>
            <a:pPr>
              <a:defRPr/>
            </a:pPr>
            <a:r>
              <a:rPr lang="en-US" sz="2400" dirty="0">
                <a:latin typeface="Helvetica" charset="0"/>
              </a:rPr>
              <a:t>Gen. 15:9-18</a:t>
            </a:r>
            <a:endParaRPr lang="en-US" sz="2000" b="0" dirty="0"/>
          </a:p>
        </p:txBody>
      </p:sp>
      <p:sp>
        <p:nvSpPr>
          <p:cNvPr id="519186" name="Rectangle 18"/>
          <p:cNvSpPr>
            <a:spLocks noChangeArrowheads="1"/>
          </p:cNvSpPr>
          <p:nvPr/>
        </p:nvSpPr>
        <p:spPr bwMode="auto">
          <a:xfrm>
            <a:off x="3195638" y="3424238"/>
            <a:ext cx="232727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800" i="1" dirty="0">
                <a:solidFill>
                  <a:srgbClr val="5BFF5B"/>
                </a:solidFill>
                <a:latin typeface="Helvetica" charset="0"/>
                <a:ea typeface="+mn-ea"/>
                <a:cs typeface="+mn-cs"/>
              </a:rPr>
              <a:t>MOTJU</a:t>
            </a:r>
          </a:p>
        </p:txBody>
      </p:sp>
      <p:sp>
        <p:nvSpPr>
          <p:cNvPr id="519187" name="Rectangle 19"/>
          <p:cNvSpPr>
            <a:spLocks noChangeArrowheads="1"/>
          </p:cNvSpPr>
          <p:nvPr/>
        </p:nvSpPr>
        <p:spPr bwMode="auto">
          <a:xfrm>
            <a:off x="5610225" y="3440113"/>
            <a:ext cx="2995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800" i="1" dirty="0">
                <a:solidFill>
                  <a:srgbClr val="5BFF5B"/>
                </a:solidFill>
                <a:latin typeface="Helvetica" charset="0"/>
                <a:ea typeface="+mn-ea"/>
                <a:cs typeface="+mn-cs"/>
              </a:rPr>
              <a:t>MMHA</a:t>
            </a:r>
          </a:p>
        </p:txBody>
      </p:sp>
      <p:sp>
        <p:nvSpPr>
          <p:cNvPr id="519188" name="Rectangle 20"/>
          <p:cNvSpPr>
            <a:spLocks noChangeArrowheads="1"/>
          </p:cNvSpPr>
          <p:nvPr/>
        </p:nvSpPr>
        <p:spPr bwMode="auto">
          <a:xfrm>
            <a:off x="938213" y="26558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13:15</a:t>
            </a:r>
          </a:p>
        </p:txBody>
      </p:sp>
      <p:sp>
        <p:nvSpPr>
          <p:cNvPr id="519189" name="Rectangle 21"/>
          <p:cNvSpPr>
            <a:spLocks noChangeArrowheads="1"/>
          </p:cNvSpPr>
          <p:nvPr/>
        </p:nvSpPr>
        <p:spPr bwMode="auto">
          <a:xfrm>
            <a:off x="1065213" y="387350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12:1</a:t>
            </a:r>
          </a:p>
        </p:txBody>
      </p:sp>
      <p:sp>
        <p:nvSpPr>
          <p:cNvPr id="519193" name="Rectangle 25"/>
          <p:cNvSpPr>
            <a:spLocks noChangeArrowheads="1"/>
          </p:cNvSpPr>
          <p:nvPr/>
        </p:nvSpPr>
        <p:spPr bwMode="auto">
          <a:xfrm>
            <a:off x="3884613" y="387667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12:2</a:t>
            </a:r>
          </a:p>
        </p:txBody>
      </p:sp>
      <p:sp>
        <p:nvSpPr>
          <p:cNvPr id="519194" name="Rectangle 26"/>
          <p:cNvSpPr>
            <a:spLocks noChangeArrowheads="1"/>
          </p:cNvSpPr>
          <p:nvPr/>
        </p:nvSpPr>
        <p:spPr bwMode="auto">
          <a:xfrm>
            <a:off x="6551613" y="388461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12:3</a:t>
            </a:r>
          </a:p>
        </p:txBody>
      </p:sp>
      <p:sp>
        <p:nvSpPr>
          <p:cNvPr id="519195" name="Rectangle 27"/>
          <p:cNvSpPr>
            <a:spLocks noChangeArrowheads="1"/>
          </p:cNvSpPr>
          <p:nvPr/>
        </p:nvSpPr>
        <p:spPr bwMode="auto">
          <a:xfrm>
            <a:off x="3402013" y="26479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13:14-16</a:t>
            </a:r>
          </a:p>
        </p:txBody>
      </p:sp>
      <p:sp>
        <p:nvSpPr>
          <p:cNvPr id="519196" name="Rectangle 28"/>
          <p:cNvSpPr>
            <a:spLocks noChangeArrowheads="1"/>
          </p:cNvSpPr>
          <p:nvPr/>
        </p:nvSpPr>
        <p:spPr bwMode="auto">
          <a:xfrm>
            <a:off x="6264275" y="26574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Gen. </a:t>
            </a:r>
            <a:r>
              <a:rPr lang="en-US" sz="2000" dirty="0">
                <a:latin typeface="Helvetica" charset="0"/>
                <a:ea typeface="+mn-ea"/>
                <a:cs typeface="+mn-cs"/>
              </a:rPr>
              <a:t>15:9-18</a:t>
            </a:r>
          </a:p>
        </p:txBody>
      </p:sp>
      <p:sp>
        <p:nvSpPr>
          <p:cNvPr id="519197" name="Rectangle 29"/>
          <p:cNvSpPr>
            <a:spLocks noChangeArrowheads="1"/>
          </p:cNvSpPr>
          <p:nvPr/>
        </p:nvSpPr>
        <p:spPr bwMode="auto">
          <a:xfrm>
            <a:off x="265113" y="61880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dirty="0">
                <a:solidFill>
                  <a:srgbClr val="FFFF39"/>
                </a:solidFill>
                <a:latin typeface="Helvetica" charset="0"/>
                <a:ea typeface="+mn-ea"/>
                <a:cs typeface="+mn-cs"/>
              </a:rPr>
              <a:t>Bible </a:t>
            </a:r>
            <a:r>
              <a:rPr lang="en-US" sz="2400" i="1" dirty="0" err="1">
                <a:solidFill>
                  <a:srgbClr val="FFFF39"/>
                </a:solidFill>
                <a:latin typeface="Helvetica" charset="0"/>
                <a:ea typeface="+mn-ea"/>
                <a:cs typeface="+mn-cs"/>
              </a:rPr>
              <a:t>Hungthuk</a:t>
            </a:r>
            <a:r>
              <a:rPr lang="en-US" sz="2400" i="1" dirty="0">
                <a:solidFill>
                  <a:srgbClr val="FFFF39"/>
                </a:solidFill>
                <a:latin typeface="Helvetica" charset="0"/>
                <a:ea typeface="+mn-ea"/>
                <a:cs typeface="+mn-cs"/>
              </a:rPr>
              <a:t> “</a:t>
            </a:r>
            <a:r>
              <a:rPr lang="en-US" sz="2400" i="1" dirty="0" err="1">
                <a:solidFill>
                  <a:srgbClr val="FFFF39"/>
                </a:solidFill>
                <a:latin typeface="Helvetica" charset="0"/>
                <a:ea typeface="+mn-ea"/>
                <a:cs typeface="+mn-cs"/>
              </a:rPr>
              <a:t>Chenryu</a:t>
            </a:r>
            <a:r>
              <a:rPr lang="en-US" sz="2400" i="1" dirty="0">
                <a:solidFill>
                  <a:srgbClr val="FFFF39"/>
                </a:solidFill>
                <a:latin typeface="Helvetica" charset="0"/>
                <a:ea typeface="+mn-ea"/>
                <a:cs typeface="+mn-cs"/>
              </a:rPr>
              <a:t>” ji </a:t>
            </a:r>
          </a:p>
        </p:txBody>
      </p:sp>
      <p:grpSp>
        <p:nvGrpSpPr>
          <p:cNvPr id="2" name="Group 70"/>
          <p:cNvGrpSpPr>
            <a:grpSpLocks/>
          </p:cNvGrpSpPr>
          <p:nvPr/>
        </p:nvGrpSpPr>
        <p:grpSpPr bwMode="auto">
          <a:xfrm>
            <a:off x="735013" y="4224338"/>
            <a:ext cx="1852612" cy="1674812"/>
            <a:chOff x="463" y="2789"/>
            <a:chExt cx="1167" cy="1055"/>
          </a:xfrm>
        </p:grpSpPr>
        <p:sp>
          <p:nvSpPr>
            <p:cNvPr id="519181" name="Rectangle 13"/>
            <p:cNvSpPr>
              <a:spLocks noChangeArrowheads="1"/>
            </p:cNvSpPr>
            <p:nvPr/>
          </p:nvSpPr>
          <p:spPr bwMode="auto">
            <a:xfrm>
              <a:off x="556" y="3305"/>
              <a:ext cx="989" cy="3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dirty="0">
                  <a:effectLst>
                    <a:outerShdw blurRad="50800" dist="63500" dir="2700000" algn="tl" rotWithShape="0">
                      <a:srgbClr val="000000"/>
                    </a:outerShdw>
                  </a:effectLst>
                  <a:latin typeface="HallmarkeCondBold" charset="0"/>
                  <a:ea typeface="+mn-ea"/>
                  <a:cs typeface="+mn-cs"/>
                </a:rPr>
                <a:t>  Meta</a:t>
              </a:r>
            </a:p>
          </p:txBody>
        </p:sp>
        <p:sp>
          <p:nvSpPr>
            <p:cNvPr id="519190" name="Rectangle 22"/>
            <p:cNvSpPr>
              <a:spLocks noChangeArrowheads="1"/>
            </p:cNvSpPr>
            <p:nvPr/>
          </p:nvSpPr>
          <p:spPr bwMode="auto">
            <a:xfrm>
              <a:off x="463" y="3596"/>
              <a:ext cx="1167" cy="2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effectLst>
                    <a:outerShdw blurRad="50800" dist="63500" dir="2700000" algn="tl" rotWithShape="0">
                      <a:srgbClr val="000000"/>
                    </a:outerShdw>
                  </a:effectLst>
                  <a:latin typeface="Helvetica" charset="0"/>
                  <a:ea typeface="+mn-ea"/>
                  <a:cs typeface="+mn-cs"/>
                </a:rPr>
                <a:t>Deut. 30:1-10</a:t>
              </a:r>
            </a:p>
          </p:txBody>
        </p:sp>
        <p:sp>
          <p:nvSpPr>
            <p:cNvPr id="519198" name="Line 30"/>
            <p:cNvSpPr>
              <a:spLocks noChangeShapeType="1"/>
            </p:cNvSpPr>
            <p:nvPr/>
          </p:nvSpPr>
          <p:spPr bwMode="auto">
            <a:xfrm flipV="1">
              <a:off x="1051" y="2789"/>
              <a:ext cx="1" cy="54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50800" dist="63500" dir="2700000" algn="tl" rotWithShape="0">
                    <a:srgbClr val="000000"/>
                  </a:outerShdw>
                </a:effectLst>
                <a:latin typeface="Comic Sans MS" pitchFamily="-108" charset="0"/>
                <a:ea typeface="+mn-ea"/>
                <a:cs typeface="+mn-cs"/>
              </a:endParaRPr>
            </a:p>
          </p:txBody>
        </p:sp>
      </p:grpSp>
      <p:grpSp>
        <p:nvGrpSpPr>
          <p:cNvPr id="3" name="Group 71"/>
          <p:cNvGrpSpPr>
            <a:grpSpLocks/>
          </p:cNvGrpSpPr>
          <p:nvPr/>
        </p:nvGrpSpPr>
        <p:grpSpPr bwMode="auto">
          <a:xfrm>
            <a:off x="3600450" y="4167188"/>
            <a:ext cx="1919288" cy="1739900"/>
            <a:chOff x="2268" y="2753"/>
            <a:chExt cx="1209" cy="1096"/>
          </a:xfrm>
        </p:grpSpPr>
        <p:sp>
          <p:nvSpPr>
            <p:cNvPr id="519184" name="Rectangle 16"/>
            <p:cNvSpPr>
              <a:spLocks noChangeArrowheads="1"/>
            </p:cNvSpPr>
            <p:nvPr/>
          </p:nvSpPr>
          <p:spPr bwMode="auto">
            <a:xfrm>
              <a:off x="2397" y="3306"/>
              <a:ext cx="972" cy="3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dirty="0">
                  <a:effectLst>
                    <a:outerShdw blurRad="50800" dist="63500" dir="2700000" algn="tl" rotWithShape="0">
                      <a:srgbClr val="000000"/>
                    </a:outerShdw>
                  </a:effectLst>
                  <a:latin typeface="HallmarkeCondBold" charset="0"/>
                  <a:ea typeface="+mn-ea"/>
                  <a:cs typeface="+mn-cs"/>
                </a:rPr>
                <a:t>David</a:t>
              </a:r>
            </a:p>
          </p:txBody>
        </p:sp>
        <p:sp>
          <p:nvSpPr>
            <p:cNvPr id="519191" name="Rectangle 23"/>
            <p:cNvSpPr>
              <a:spLocks noChangeArrowheads="1"/>
            </p:cNvSpPr>
            <p:nvPr/>
          </p:nvSpPr>
          <p:spPr bwMode="auto">
            <a:xfrm>
              <a:off x="2268" y="3601"/>
              <a:ext cx="1209" cy="2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effectLst>
                    <a:outerShdw blurRad="50800" dist="63500" dir="2700000" algn="tl" rotWithShape="0">
                      <a:srgbClr val="000000"/>
                    </a:outerShdw>
                  </a:effectLst>
                  <a:latin typeface="Helvetica" charset="0"/>
                  <a:ea typeface="+mn-ea"/>
                  <a:cs typeface="+mn-cs"/>
                </a:rPr>
                <a:t>2 Sam. 7:4-16</a:t>
              </a:r>
            </a:p>
          </p:txBody>
        </p:sp>
        <p:sp>
          <p:nvSpPr>
            <p:cNvPr id="519199" name="Line 31"/>
            <p:cNvSpPr>
              <a:spLocks noChangeShapeType="1"/>
            </p:cNvSpPr>
            <p:nvPr/>
          </p:nvSpPr>
          <p:spPr bwMode="auto">
            <a:xfrm flipH="1">
              <a:off x="2859" y="2753"/>
              <a:ext cx="0" cy="565"/>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50800" dist="63500" dir="2700000" algn="tl" rotWithShape="0">
                    <a:srgbClr val="000000"/>
                  </a:outerShdw>
                </a:effectLst>
                <a:latin typeface="Comic Sans MS" pitchFamily="-108" charset="0"/>
                <a:ea typeface="+mn-ea"/>
                <a:cs typeface="+mn-cs"/>
              </a:endParaRPr>
            </a:p>
          </p:txBody>
        </p:sp>
      </p:grpSp>
      <p:grpSp>
        <p:nvGrpSpPr>
          <p:cNvPr id="4" name="Group 72"/>
          <p:cNvGrpSpPr>
            <a:grpSpLocks/>
          </p:cNvGrpSpPr>
          <p:nvPr/>
        </p:nvGrpSpPr>
        <p:grpSpPr bwMode="auto">
          <a:xfrm>
            <a:off x="6494463" y="4186238"/>
            <a:ext cx="1752600" cy="1725612"/>
            <a:chOff x="4091" y="2765"/>
            <a:chExt cx="1104" cy="1087"/>
          </a:xfrm>
        </p:grpSpPr>
        <p:sp>
          <p:nvSpPr>
            <p:cNvPr id="519185" name="Rectangle 17"/>
            <p:cNvSpPr>
              <a:spLocks noChangeArrowheads="1"/>
            </p:cNvSpPr>
            <p:nvPr/>
          </p:nvSpPr>
          <p:spPr bwMode="auto">
            <a:xfrm>
              <a:off x="4224" y="3305"/>
              <a:ext cx="686" cy="328"/>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lIns="90487" tIns="44450" rIns="90487" bIns="44450">
              <a:spAutoFit/>
            </a:bodyPr>
            <a:lstStyle/>
            <a:p>
              <a:pPr>
                <a:defRPr/>
              </a:pPr>
              <a:r>
                <a:rPr lang="en-US" sz="2800" dirty="0">
                  <a:effectLst>
                    <a:outerShdw blurRad="50800" dist="63500" dir="2700000" algn="tl" rotWithShape="0">
                      <a:srgbClr val="000000"/>
                    </a:outerShdw>
                  </a:effectLst>
                  <a:latin typeface="HallmarkeCondBold" charset="0"/>
                  <a:ea typeface="+mn-ea"/>
                  <a:cs typeface="+mn-cs"/>
                </a:rPr>
                <a:t>Ethan</a:t>
              </a:r>
            </a:p>
          </p:txBody>
        </p:sp>
        <p:sp>
          <p:nvSpPr>
            <p:cNvPr id="519192" name="Rectangle 24"/>
            <p:cNvSpPr>
              <a:spLocks noChangeArrowheads="1"/>
            </p:cNvSpPr>
            <p:nvPr/>
          </p:nvSpPr>
          <p:spPr bwMode="auto">
            <a:xfrm>
              <a:off x="4091" y="3604"/>
              <a:ext cx="1104" cy="2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effectLst>
                    <a:outerShdw blurRad="50800" dist="63500" dir="2700000" algn="tl" rotWithShape="0">
                      <a:srgbClr val="000000"/>
                    </a:outerShdw>
                  </a:effectLst>
                  <a:latin typeface="Helvetica" charset="0"/>
                  <a:ea typeface="+mn-ea"/>
                  <a:cs typeface="+mn-cs"/>
                </a:rPr>
                <a:t>Jer. 31:31-34</a:t>
              </a:r>
            </a:p>
          </p:txBody>
        </p:sp>
        <p:sp>
          <p:nvSpPr>
            <p:cNvPr id="519200" name="Line 32"/>
            <p:cNvSpPr>
              <a:spLocks noChangeShapeType="1"/>
            </p:cNvSpPr>
            <p:nvPr/>
          </p:nvSpPr>
          <p:spPr bwMode="auto">
            <a:xfrm flipH="1">
              <a:off x="4576" y="2765"/>
              <a:ext cx="0" cy="565"/>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50800" dist="63500" dir="2700000" algn="tl" rotWithShape="0">
                    <a:srgbClr val="000000"/>
                  </a:outerShdw>
                </a:effectLst>
                <a:latin typeface="Comic Sans MS" pitchFamily="-108" charset="0"/>
                <a:ea typeface="+mn-ea"/>
                <a:cs typeface="+mn-cs"/>
              </a:endParaRPr>
            </a:p>
          </p:txBody>
        </p:sp>
      </p:grpSp>
      <p:sp>
        <p:nvSpPr>
          <p:cNvPr id="519201" name="Rectangle 33"/>
          <p:cNvSpPr>
            <a:spLocks noChangeArrowheads="1"/>
          </p:cNvSpPr>
          <p:nvPr/>
        </p:nvSpPr>
        <p:spPr bwMode="auto">
          <a:xfrm>
            <a:off x="2649538" y="4594225"/>
            <a:ext cx="3821112"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lvl="0">
              <a:defRPr/>
            </a:pPr>
            <a:r>
              <a:rPr lang="en-US" sz="2000" dirty="0" err="1">
                <a:solidFill>
                  <a:schemeClr val="folHlink"/>
                </a:solidFill>
                <a:latin typeface="Helvetica" charset="0"/>
              </a:rPr>
              <a:t>Ntsata</a:t>
            </a:r>
            <a:r>
              <a:rPr lang="en-US" sz="2000" dirty="0">
                <a:solidFill>
                  <a:schemeClr val="folHlink"/>
                </a:solidFill>
                <a:latin typeface="Helvetica" charset="0"/>
              </a:rPr>
              <a:t> jiang </a:t>
            </a:r>
            <a:r>
              <a:rPr lang="en-US" sz="2000" dirty="0" err="1">
                <a:solidFill>
                  <a:schemeClr val="folHlink"/>
                </a:solidFill>
                <a:latin typeface="Helvetica" charset="0"/>
              </a:rPr>
              <a:t>chungi</a:t>
            </a:r>
            <a:r>
              <a:rPr lang="en-US" sz="2000" dirty="0">
                <a:solidFill>
                  <a:schemeClr val="folHlink"/>
                </a:solidFill>
                <a:latin typeface="Helvetica" charset="0"/>
              </a:rPr>
              <a:t> </a:t>
            </a:r>
            <a:r>
              <a:rPr lang="en-US" sz="2000" dirty="0" err="1">
                <a:solidFill>
                  <a:schemeClr val="folHlink"/>
                </a:solidFill>
                <a:latin typeface="Helvetica" charset="0"/>
              </a:rPr>
              <a:t>ntsata</a:t>
            </a:r>
            <a:r>
              <a:rPr lang="en-US" sz="2000" dirty="0">
                <a:solidFill>
                  <a:schemeClr val="folHlink"/>
                </a:solidFill>
                <a:latin typeface="Helvetica" charset="0"/>
              </a:rPr>
              <a:t> </a:t>
            </a:r>
            <a:endParaRPr lang="en-US" sz="2000" dirty="0">
              <a:solidFill>
                <a:srgbClr val="FFFFFF"/>
              </a:solidFill>
            </a:endParaRPr>
          </a:p>
        </p:txBody>
      </p:sp>
      <p:sp>
        <p:nvSpPr>
          <p:cNvPr id="519202" name="Rectangle 34"/>
          <p:cNvSpPr>
            <a:spLocks noChangeArrowheads="1"/>
          </p:cNvSpPr>
          <p:nvPr/>
        </p:nvSpPr>
        <p:spPr bwMode="auto">
          <a:xfrm>
            <a:off x="619125" y="2239963"/>
            <a:ext cx="219868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800" i="1" dirty="0">
                <a:solidFill>
                  <a:schemeClr val="folHlink"/>
                </a:solidFill>
                <a:latin typeface="Helvetica" charset="0"/>
                <a:ea typeface="+mn-ea"/>
                <a:cs typeface="+mn-cs"/>
              </a:rPr>
              <a:t>KUMALI</a:t>
            </a:r>
          </a:p>
        </p:txBody>
      </p:sp>
      <p:sp>
        <p:nvSpPr>
          <p:cNvPr id="519204" name="Rectangle 36"/>
          <p:cNvSpPr>
            <a:spLocks noChangeArrowheads="1"/>
          </p:cNvSpPr>
          <p:nvPr/>
        </p:nvSpPr>
        <p:spPr bwMode="auto">
          <a:xfrm>
            <a:off x="5414963" y="2235200"/>
            <a:ext cx="3362325"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800" i="1" dirty="0">
                <a:solidFill>
                  <a:schemeClr val="folHlink"/>
                </a:solidFill>
                <a:latin typeface="Helvetica" charset="0"/>
                <a:ea typeface="+mn-ea"/>
                <a:cs typeface="+mn-cs"/>
              </a:rPr>
              <a:t>NPILAMO</a:t>
            </a:r>
          </a:p>
        </p:txBody>
      </p:sp>
      <p:sp>
        <p:nvSpPr>
          <p:cNvPr id="519215" name="AutoShape 47"/>
          <p:cNvSpPr>
            <a:spLocks noChangeArrowheads="1"/>
          </p:cNvSpPr>
          <p:nvPr/>
        </p:nvSpPr>
        <p:spPr bwMode="auto">
          <a:xfrm>
            <a:off x="522288" y="3367088"/>
            <a:ext cx="8240712" cy="944562"/>
          </a:xfrm>
          <a:prstGeom prst="roundRect">
            <a:avLst>
              <a:gd name="adj" fmla="val 16667"/>
            </a:avLst>
          </a:prstGeom>
          <a:noFill/>
          <a:ln w="76200">
            <a:solidFill>
              <a:srgbClr val="99CCFF"/>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ea typeface="+mn-ea"/>
              <a:cs typeface="+mn-cs"/>
            </a:endParaRPr>
          </a:p>
        </p:txBody>
      </p:sp>
      <p:sp>
        <p:nvSpPr>
          <p:cNvPr id="519216" name="AutoShape 48"/>
          <p:cNvSpPr>
            <a:spLocks noChangeArrowheads="1"/>
          </p:cNvSpPr>
          <p:nvPr/>
        </p:nvSpPr>
        <p:spPr bwMode="auto">
          <a:xfrm>
            <a:off x="539750" y="2178050"/>
            <a:ext cx="8213725" cy="944563"/>
          </a:xfrm>
          <a:prstGeom prst="roundRect">
            <a:avLst>
              <a:gd name="adj" fmla="val 16667"/>
            </a:avLst>
          </a:prstGeom>
          <a:noFill/>
          <a:ln w="762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ea typeface="+mn-ea"/>
              <a:cs typeface="+mn-cs"/>
            </a:endParaRPr>
          </a:p>
        </p:txBody>
      </p:sp>
      <p:sp>
        <p:nvSpPr>
          <p:cNvPr id="519217" name="AutoShape 49"/>
          <p:cNvSpPr>
            <a:spLocks noChangeArrowheads="1"/>
          </p:cNvSpPr>
          <p:nvPr/>
        </p:nvSpPr>
        <p:spPr bwMode="auto">
          <a:xfrm>
            <a:off x="534988" y="4586288"/>
            <a:ext cx="8213725" cy="1566862"/>
          </a:xfrm>
          <a:prstGeom prst="roundRect">
            <a:avLst>
              <a:gd name="adj" fmla="val 16667"/>
            </a:avLst>
          </a:prstGeom>
          <a:noFill/>
          <a:ln w="762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ea typeface="+mn-ea"/>
              <a:cs typeface="+mn-cs"/>
            </a:endParaRPr>
          </a:p>
        </p:txBody>
      </p:sp>
      <p:sp>
        <p:nvSpPr>
          <p:cNvPr id="519218" name="AutoShape 50"/>
          <p:cNvSpPr>
            <a:spLocks noChangeArrowheads="1"/>
          </p:cNvSpPr>
          <p:nvPr/>
        </p:nvSpPr>
        <p:spPr bwMode="auto">
          <a:xfrm>
            <a:off x="531813" y="592138"/>
            <a:ext cx="2012950" cy="1295400"/>
          </a:xfrm>
          <a:prstGeom prst="roundRect">
            <a:avLst>
              <a:gd name="adj" fmla="val 16667"/>
            </a:avLst>
          </a:prstGeom>
          <a:noFill/>
          <a:ln w="381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ea typeface="+mn-ea"/>
              <a:cs typeface="+mn-cs"/>
            </a:endParaRPr>
          </a:p>
        </p:txBody>
      </p:sp>
      <p:sp>
        <p:nvSpPr>
          <p:cNvPr id="519219" name="AutoShape 51"/>
          <p:cNvSpPr>
            <a:spLocks noChangeArrowheads="1"/>
          </p:cNvSpPr>
          <p:nvPr/>
        </p:nvSpPr>
        <p:spPr bwMode="auto">
          <a:xfrm>
            <a:off x="6554788" y="592138"/>
            <a:ext cx="2187575" cy="1295400"/>
          </a:xfrm>
          <a:prstGeom prst="roundRect">
            <a:avLst>
              <a:gd name="adj" fmla="val 16667"/>
            </a:avLst>
          </a:prstGeom>
          <a:noFill/>
          <a:ln w="381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ea typeface="+mn-ea"/>
              <a:cs typeface="+mn-cs"/>
            </a:endParaRPr>
          </a:p>
        </p:txBody>
      </p:sp>
      <p:sp>
        <p:nvSpPr>
          <p:cNvPr id="519220" name="Text Box 52"/>
          <p:cNvSpPr txBox="1">
            <a:spLocks noChangeArrowheads="1"/>
          </p:cNvSpPr>
          <p:nvPr/>
        </p:nvSpPr>
        <p:spPr bwMode="auto">
          <a:xfrm>
            <a:off x="5588000" y="122823"/>
            <a:ext cx="3184525" cy="338554"/>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dirty="0">
                <a:solidFill>
                  <a:srgbClr val="FFFF00"/>
                </a:solidFill>
                <a:ea typeface="+mn-ea"/>
                <a:cs typeface="+mn-cs"/>
              </a:rPr>
              <a:t>EKHA NZANCHI #14 &amp; #32</a:t>
            </a:r>
          </a:p>
        </p:txBody>
      </p:sp>
      <p:sp>
        <p:nvSpPr>
          <p:cNvPr id="151585" name="Text Box 5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51586" name="Text Box 60"/>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9172" name="Rectangle 4"/>
          <p:cNvSpPr>
            <a:spLocks noChangeArrowheads="1"/>
          </p:cNvSpPr>
          <p:nvPr/>
        </p:nvSpPr>
        <p:spPr bwMode="auto">
          <a:xfrm>
            <a:off x="2735263" y="792163"/>
            <a:ext cx="3636962" cy="1086964"/>
          </a:xfrm>
          <a:prstGeom prst="rect">
            <a:avLst/>
          </a:prstGeom>
          <a:noFill/>
          <a:ln w="762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4000" i="1" dirty="0">
                <a:solidFill>
                  <a:schemeClr val="folHlink"/>
                </a:solidFill>
                <a:latin typeface="Kosher-Normal" charset="0"/>
              </a:rPr>
              <a:t>ABRAHAM NTSATA</a:t>
            </a:r>
            <a:endParaRPr lang="en-US" sz="4400" i="1" dirty="0">
              <a:solidFill>
                <a:schemeClr val="folHlink"/>
              </a:solidFill>
              <a:latin typeface="Kosher-Normal" charset="0"/>
            </a:endParaRPr>
          </a:p>
        </p:txBody>
      </p:sp>
      <p:sp>
        <p:nvSpPr>
          <p:cNvPr id="519203" name="Rectangle 35"/>
          <p:cNvSpPr>
            <a:spLocks noChangeArrowheads="1"/>
          </p:cNvSpPr>
          <p:nvPr/>
        </p:nvSpPr>
        <p:spPr bwMode="auto">
          <a:xfrm>
            <a:off x="2971800" y="2219325"/>
            <a:ext cx="24701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800" i="1" dirty="0">
                <a:solidFill>
                  <a:schemeClr val="folHlink"/>
                </a:solidFill>
                <a:latin typeface="Helvetica" charset="0"/>
                <a:ea typeface="+mn-ea"/>
                <a:cs typeface="+mn-cs"/>
              </a:rPr>
              <a:t>OPVU YI</a:t>
            </a:r>
          </a:p>
        </p:txBody>
      </p:sp>
      <p:sp>
        <p:nvSpPr>
          <p:cNvPr id="519242" name="AutoShape 74"/>
          <p:cNvSpPr>
            <a:spLocks noChangeArrowheads="1"/>
          </p:cNvSpPr>
          <p:nvPr/>
        </p:nvSpPr>
        <p:spPr bwMode="auto">
          <a:xfrm>
            <a:off x="44450" y="1200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9243" name="AutoShape 75"/>
          <p:cNvSpPr>
            <a:spLocks noChangeArrowheads="1"/>
          </p:cNvSpPr>
          <p:nvPr/>
        </p:nvSpPr>
        <p:spPr bwMode="auto">
          <a:xfrm>
            <a:off x="44450" y="250190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9244" name="AutoShape 76"/>
          <p:cNvSpPr>
            <a:spLocks noChangeArrowheads="1"/>
          </p:cNvSpPr>
          <p:nvPr/>
        </p:nvSpPr>
        <p:spPr bwMode="auto">
          <a:xfrm>
            <a:off x="31750" y="3633788"/>
            <a:ext cx="295275" cy="2809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9245" name="AutoShape 77"/>
          <p:cNvSpPr>
            <a:spLocks noChangeArrowheads="1"/>
          </p:cNvSpPr>
          <p:nvPr/>
        </p:nvSpPr>
        <p:spPr bwMode="auto">
          <a:xfrm>
            <a:off x="44450" y="5137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9222" name="Rectangle 5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9225"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68</a:t>
            </a:r>
          </a:p>
        </p:txBody>
      </p:sp>
      <p:sp>
        <p:nvSpPr>
          <p:cNvPr id="151595" name="Text Box 59"/>
          <p:cNvSpPr txBox="1">
            <a:spLocks noChangeArrowheads="1"/>
          </p:cNvSpPr>
          <p:nvPr/>
        </p:nvSpPr>
        <p:spPr bwMode="auto">
          <a:xfrm>
            <a:off x="8586788"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5</a:t>
            </a:r>
          </a:p>
        </p:txBody>
      </p:sp>
      <p:sp>
        <p:nvSpPr>
          <p:cNvPr id="519229" name="Rectangle 61"/>
          <p:cNvSpPr>
            <a:spLocks noChangeArrowheads="1"/>
          </p:cNvSpPr>
          <p:nvPr/>
        </p:nvSpPr>
        <p:spPr bwMode="auto">
          <a:xfrm>
            <a:off x="747077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9220"/>
                                        </p:tgtEl>
                                        <p:attrNameLst>
                                          <p:attrName>style.visibility</p:attrName>
                                        </p:attrNameLst>
                                      </p:cBhvr>
                                      <p:to>
                                        <p:strVal val="visible"/>
                                      </p:to>
                                    </p:set>
                                    <p:anim calcmode="lin" valueType="num">
                                      <p:cBhvr additive="base">
                                        <p:cTn id="7" dur="500" fill="hold"/>
                                        <p:tgtEl>
                                          <p:spTgt spid="519220"/>
                                        </p:tgtEl>
                                        <p:attrNameLst>
                                          <p:attrName>ppt_x</p:attrName>
                                        </p:attrNameLst>
                                      </p:cBhvr>
                                      <p:tavLst>
                                        <p:tav tm="0">
                                          <p:val>
                                            <p:strVal val="1+#ppt_w/2"/>
                                          </p:val>
                                        </p:tav>
                                        <p:tav tm="100000">
                                          <p:val>
                                            <p:strVal val="#ppt_x"/>
                                          </p:val>
                                        </p:tav>
                                      </p:tavLst>
                                    </p:anim>
                                    <p:anim calcmode="lin" valueType="num">
                                      <p:cBhvr additive="base">
                                        <p:cTn id="8" dur="500" fill="hold"/>
                                        <p:tgtEl>
                                          <p:spTgt spid="5192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19218"/>
                                        </p:tgtEl>
                                        <p:attrNameLst>
                                          <p:attrName>style.visibility</p:attrName>
                                        </p:attrNameLst>
                                      </p:cBhvr>
                                      <p:to>
                                        <p:strVal val="visible"/>
                                      </p:to>
                                    </p:set>
                                    <p:animEffect transition="in" filter="fade">
                                      <p:cBhvr>
                                        <p:cTn id="13" dur="1000"/>
                                        <p:tgtEl>
                                          <p:spTgt spid="5192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19219"/>
                                        </p:tgtEl>
                                        <p:attrNameLst>
                                          <p:attrName>style.visibility</p:attrName>
                                        </p:attrNameLst>
                                      </p:cBhvr>
                                      <p:to>
                                        <p:strVal val="visible"/>
                                      </p:to>
                                    </p:set>
                                    <p:animEffect transition="in" filter="fade">
                                      <p:cBhvr>
                                        <p:cTn id="18" dur="1000"/>
                                        <p:tgtEl>
                                          <p:spTgt spid="5192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9215"/>
                                        </p:tgtEl>
                                        <p:attrNameLst>
                                          <p:attrName>style.visibility</p:attrName>
                                        </p:attrNameLst>
                                      </p:cBhvr>
                                      <p:to>
                                        <p:strVal val="visible"/>
                                      </p:to>
                                    </p:set>
                                    <p:animEffect transition="in" filter="fade">
                                      <p:cBhvr>
                                        <p:cTn id="23" dur="1000"/>
                                        <p:tgtEl>
                                          <p:spTgt spid="5192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19216"/>
                                        </p:tgtEl>
                                        <p:attrNameLst>
                                          <p:attrName>style.visibility</p:attrName>
                                        </p:attrNameLst>
                                      </p:cBhvr>
                                      <p:to>
                                        <p:strVal val="visible"/>
                                      </p:to>
                                    </p:set>
                                    <p:animEffect transition="in" filter="fade">
                                      <p:cBhvr>
                                        <p:cTn id="28" dur="1000"/>
                                        <p:tgtEl>
                                          <p:spTgt spid="5192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19217"/>
                                        </p:tgtEl>
                                        <p:attrNameLst>
                                          <p:attrName>style.visibility</p:attrName>
                                        </p:attrNameLst>
                                      </p:cBhvr>
                                      <p:to>
                                        <p:strVal val="visible"/>
                                      </p:to>
                                    </p:set>
                                    <p:animEffect transition="in" filter="fade">
                                      <p:cBhvr>
                                        <p:cTn id="33" dur="1000"/>
                                        <p:tgtEl>
                                          <p:spTgt spid="519217"/>
                                        </p:tgtEl>
                                      </p:cBhvr>
                                    </p:animEffect>
                                  </p:childTnLst>
                                </p:cTn>
                              </p:par>
                            </p:childTnLst>
                          </p:cTn>
                        </p:par>
                        <p:par>
                          <p:cTn id="34" fill="hold" nodeType="afterGroup">
                            <p:stCondLst>
                              <p:cond delay="10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childTnLst>
                                </p:cTn>
                              </p:par>
                            </p:childTnLst>
                          </p:cTn>
                        </p:par>
                        <p:par>
                          <p:cTn id="38" fill="hold" nodeType="afterGroup">
                            <p:stCondLst>
                              <p:cond delay="2000"/>
                            </p:stCondLst>
                            <p:childTnLst>
                              <p:par>
                                <p:cTn id="39" presetID="10"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childTnLst>
                                </p:cTn>
                              </p:par>
                            </p:childTnLst>
                          </p:cTn>
                        </p:par>
                        <p:par>
                          <p:cTn id="42" fill="hold" nodeType="afterGroup">
                            <p:stCondLst>
                              <p:cond delay="3000"/>
                            </p:stCondLst>
                            <p:childTnLst>
                              <p:par>
                                <p:cTn id="43" presetID="10" presetClass="entr" presetSubtype="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519197"/>
                                        </p:tgtEl>
                                        <p:attrNameLst>
                                          <p:attrName>style.visibility</p:attrName>
                                        </p:attrNameLst>
                                      </p:cBhvr>
                                      <p:to>
                                        <p:strVal val="visible"/>
                                      </p:to>
                                    </p:set>
                                    <p:anim calcmode="lin" valueType="num">
                                      <p:cBhvr>
                                        <p:cTn id="50" dur="1000" fill="hold"/>
                                        <p:tgtEl>
                                          <p:spTgt spid="519197"/>
                                        </p:tgtEl>
                                        <p:attrNameLst>
                                          <p:attrName>ppt_w</p:attrName>
                                        </p:attrNameLst>
                                      </p:cBhvr>
                                      <p:tavLst>
                                        <p:tav tm="0">
                                          <p:val>
                                            <p:strVal val="#ppt_w*0.70"/>
                                          </p:val>
                                        </p:tav>
                                        <p:tav tm="100000">
                                          <p:val>
                                            <p:strVal val="#ppt_w"/>
                                          </p:val>
                                        </p:tav>
                                      </p:tavLst>
                                    </p:anim>
                                    <p:anim calcmode="lin" valueType="num">
                                      <p:cBhvr>
                                        <p:cTn id="51" dur="1000" fill="hold"/>
                                        <p:tgtEl>
                                          <p:spTgt spid="519197"/>
                                        </p:tgtEl>
                                        <p:attrNameLst>
                                          <p:attrName>ppt_h</p:attrName>
                                        </p:attrNameLst>
                                      </p:cBhvr>
                                      <p:tavLst>
                                        <p:tav tm="0">
                                          <p:val>
                                            <p:strVal val="#ppt_h"/>
                                          </p:val>
                                        </p:tav>
                                        <p:tav tm="100000">
                                          <p:val>
                                            <p:strVal val="#ppt_h"/>
                                          </p:val>
                                        </p:tav>
                                      </p:tavLst>
                                    </p:anim>
                                    <p:animEffect transition="in" filter="fade">
                                      <p:cBhvr>
                                        <p:cTn id="52" dur="1000"/>
                                        <p:tgtEl>
                                          <p:spTgt spid="519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97" grpId="0"/>
      <p:bldP spid="519215" grpId="0" animBg="1" autoUpdateAnimBg="0"/>
      <p:bldP spid="519216" grpId="0" animBg="1" autoUpdateAnimBg="0"/>
      <p:bldP spid="519217" grpId="0" animBg="1" autoUpdateAnimBg="0"/>
      <p:bldP spid="519218" grpId="0" animBg="1" autoUpdateAnimBg="0"/>
      <p:bldP spid="519219" grpId="0" animBg="1" autoUpdateAnimBg="0"/>
      <p:bldP spid="519220"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4578"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4579"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24580"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4581"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24582" name="Rectangle 7"/>
          <p:cNvSpPr>
            <a:spLocks noChangeArrowheads="1"/>
          </p:cNvSpPr>
          <p:nvPr/>
        </p:nvSpPr>
        <p:spPr bwMode="auto">
          <a:xfrm>
            <a:off x="2551113" y="2071688"/>
            <a:ext cx="244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87752" name="Rectangle 8"/>
          <p:cNvSpPr>
            <a:spLocks noChangeArrowheads="1"/>
          </p:cNvSpPr>
          <p:nvPr/>
        </p:nvSpPr>
        <p:spPr bwMode="auto">
          <a:xfrm>
            <a:off x="2319883" y="2566988"/>
            <a:ext cx="4470903" cy="705321"/>
          </a:xfrm>
          <a:prstGeom prst="rect">
            <a:avLst/>
          </a:prstGeom>
          <a:noFill/>
          <a:ln w="12700">
            <a:noFill/>
            <a:miter lim="800000"/>
            <a:headEnd/>
            <a:tailEnd/>
          </a:ln>
          <a:effectLst/>
        </p:spPr>
        <p:txBody>
          <a:bodyPr wrap="none" lIns="90487" tIns="44450" rIns="90487" bIns="44450">
            <a:spAutoFit/>
          </a:bodyPr>
          <a:lstStyle/>
          <a:p>
            <a:pPr algn="ctr">
              <a:defRPr/>
            </a:pPr>
            <a:r>
              <a:rPr lang="en-US" sz="2000" i="1" dirty="0">
                <a:solidFill>
                  <a:srgbClr val="339933"/>
                </a:solidFill>
                <a:latin typeface="Helvetica" charset="0"/>
                <a:ea typeface="+mn-ea"/>
                <a:cs typeface="+mn-cs"/>
              </a:rPr>
              <a:t> </a:t>
            </a:r>
            <a:r>
              <a:rPr lang="en-US" sz="2000" i="1" dirty="0" err="1">
                <a:solidFill>
                  <a:srgbClr val="339933"/>
                </a:solidFill>
                <a:latin typeface="Helvetica" charset="0"/>
                <a:ea typeface="+mn-ea"/>
                <a:cs typeface="+mn-cs"/>
              </a:rPr>
              <a:t>Eren</a:t>
            </a:r>
            <a:r>
              <a:rPr lang="en-US" sz="2000" i="1" dirty="0">
                <a:solidFill>
                  <a:srgbClr val="339933"/>
                </a:solidFill>
                <a:latin typeface="Helvetica" charset="0"/>
                <a:ea typeface="+mn-ea"/>
                <a:cs typeface="+mn-cs"/>
              </a:rPr>
              <a:t> </a:t>
            </a:r>
            <a:r>
              <a:rPr lang="en-US" sz="2000" i="1" dirty="0" err="1">
                <a:solidFill>
                  <a:srgbClr val="339933"/>
                </a:solidFill>
                <a:latin typeface="Helvetica" charset="0"/>
                <a:ea typeface="+mn-ea"/>
                <a:cs typeface="+mn-cs"/>
              </a:rPr>
              <a:t>Ovungo</a:t>
            </a:r>
            <a:r>
              <a:rPr lang="en-US" sz="2000" i="1" dirty="0">
                <a:solidFill>
                  <a:srgbClr val="339933"/>
                </a:solidFill>
                <a:latin typeface="Helvetica" charset="0"/>
                <a:ea typeface="+mn-ea"/>
                <a:cs typeface="+mn-cs"/>
              </a:rPr>
              <a:t> Ji – </a:t>
            </a:r>
          </a:p>
          <a:p>
            <a:pPr algn="ctr">
              <a:defRPr/>
            </a:pPr>
            <a:r>
              <a:rPr lang="en-US" sz="2000" i="1" dirty="0" err="1">
                <a:solidFill>
                  <a:srgbClr val="339933"/>
                </a:solidFill>
                <a:latin typeface="Helvetica" charset="0"/>
                <a:ea typeface="+mn-ea"/>
                <a:cs typeface="+mn-cs"/>
              </a:rPr>
              <a:t>Opvui</a:t>
            </a:r>
            <a:r>
              <a:rPr lang="en-US" sz="2000" i="1" dirty="0">
                <a:solidFill>
                  <a:srgbClr val="339933"/>
                </a:solidFill>
                <a:latin typeface="Helvetica" charset="0"/>
                <a:ea typeface="+mn-ea"/>
                <a:cs typeface="+mn-cs"/>
              </a:rPr>
              <a:t> </a:t>
            </a:r>
            <a:r>
              <a:rPr lang="en-US" sz="2000" i="1" dirty="0" err="1">
                <a:solidFill>
                  <a:srgbClr val="339933"/>
                </a:solidFill>
                <a:latin typeface="Helvetica" charset="0"/>
                <a:ea typeface="+mn-ea"/>
                <a:cs typeface="+mn-cs"/>
              </a:rPr>
              <a:t>thungi</a:t>
            </a:r>
            <a:r>
              <a:rPr lang="en-US" sz="2000" i="1" dirty="0">
                <a:solidFill>
                  <a:srgbClr val="339933"/>
                </a:solidFill>
                <a:latin typeface="Helvetica" charset="0"/>
                <a:ea typeface="+mn-ea"/>
                <a:cs typeface="+mn-cs"/>
              </a:rPr>
              <a:t> Elhi Jiang (</a:t>
            </a:r>
            <a:r>
              <a:rPr lang="en-US" sz="2000" i="1" dirty="0" err="1">
                <a:solidFill>
                  <a:srgbClr val="339933"/>
                </a:solidFill>
                <a:latin typeface="Helvetica" charset="0"/>
                <a:ea typeface="+mn-ea"/>
                <a:cs typeface="+mn-cs"/>
              </a:rPr>
              <a:t>Yilan</a:t>
            </a:r>
            <a:r>
              <a:rPr lang="en-US" sz="2000" i="1" dirty="0">
                <a:solidFill>
                  <a:srgbClr val="339933"/>
                </a:solidFill>
                <a:latin typeface="Helvetica" charset="0"/>
                <a:ea typeface="+mn-ea"/>
                <a:cs typeface="+mn-cs"/>
              </a:rPr>
              <a:t> 1-12)</a:t>
            </a:r>
          </a:p>
        </p:txBody>
      </p:sp>
      <p:sp>
        <p:nvSpPr>
          <p:cNvPr id="24584" name="Rectangle 9"/>
          <p:cNvSpPr>
            <a:spLocks noChangeArrowheads="1"/>
          </p:cNvSpPr>
          <p:nvPr/>
        </p:nvSpPr>
        <p:spPr bwMode="auto">
          <a:xfrm>
            <a:off x="2779713" y="2211388"/>
            <a:ext cx="371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87754" name="Rectangle 10"/>
          <p:cNvSpPr>
            <a:spLocks noChangeArrowheads="1"/>
          </p:cNvSpPr>
          <p:nvPr/>
        </p:nvSpPr>
        <p:spPr bwMode="auto">
          <a:xfrm>
            <a:off x="2281487" y="3195638"/>
            <a:ext cx="4531817" cy="705321"/>
          </a:xfrm>
          <a:prstGeom prst="rect">
            <a:avLst/>
          </a:prstGeom>
          <a:noFill/>
          <a:ln w="12700">
            <a:noFill/>
            <a:miter lim="800000"/>
            <a:headEnd/>
            <a:tailEnd/>
          </a:ln>
          <a:effectLst/>
        </p:spPr>
        <p:txBody>
          <a:bodyPr wrap="none" lIns="90487" tIns="44450" rIns="90487" bIns="44450">
            <a:spAutoFit/>
          </a:bodyPr>
          <a:lstStyle/>
          <a:p>
            <a:pPr algn="ctr">
              <a:defRPr/>
            </a:pPr>
            <a:r>
              <a:rPr lang="en-US" sz="2000" i="1" dirty="0">
                <a:solidFill>
                  <a:srgbClr val="99FF99"/>
                </a:solidFill>
                <a:latin typeface="Helvetica" charset="0"/>
              </a:rPr>
              <a:t>  </a:t>
            </a:r>
            <a:r>
              <a:rPr lang="en-US" sz="2000" i="1" dirty="0" err="1">
                <a:solidFill>
                  <a:srgbClr val="99FF99"/>
                </a:solidFill>
                <a:latin typeface="Helvetica" charset="0"/>
              </a:rPr>
              <a:t>Eren</a:t>
            </a:r>
            <a:r>
              <a:rPr lang="en-US" sz="2000" i="1" dirty="0">
                <a:solidFill>
                  <a:srgbClr val="99FF99"/>
                </a:solidFill>
                <a:latin typeface="Helvetica" charset="0"/>
              </a:rPr>
              <a:t> </a:t>
            </a:r>
            <a:r>
              <a:rPr lang="en-US" sz="2000" i="1" dirty="0" err="1">
                <a:solidFill>
                  <a:srgbClr val="99FF99"/>
                </a:solidFill>
                <a:latin typeface="Helvetica" charset="0"/>
              </a:rPr>
              <a:t>Enio</a:t>
            </a:r>
            <a:r>
              <a:rPr lang="en-US" sz="2000" i="1" dirty="0">
                <a:solidFill>
                  <a:srgbClr val="99FF99"/>
                </a:solidFill>
                <a:latin typeface="Helvetica" charset="0"/>
              </a:rPr>
              <a:t> Ji– </a:t>
            </a:r>
          </a:p>
          <a:p>
            <a:pPr algn="ctr">
              <a:defRPr/>
            </a:pPr>
            <a:r>
              <a:rPr lang="en-US" sz="2000" i="1" dirty="0" err="1">
                <a:latin typeface="Helvetica" charset="0"/>
              </a:rPr>
              <a:t>Kyon</a:t>
            </a:r>
            <a:r>
              <a:rPr lang="en-US" sz="2000" i="1" dirty="0">
                <a:latin typeface="Helvetica" charset="0"/>
              </a:rPr>
              <a:t> </a:t>
            </a:r>
            <a:r>
              <a:rPr lang="en-US" sz="2000" i="1" dirty="0" err="1">
                <a:latin typeface="Helvetica" charset="0"/>
              </a:rPr>
              <a:t>Thungi</a:t>
            </a:r>
            <a:r>
              <a:rPr lang="en-US" sz="2000" i="1" dirty="0">
                <a:latin typeface="Helvetica" charset="0"/>
              </a:rPr>
              <a:t> Elhi Jiang(</a:t>
            </a:r>
            <a:r>
              <a:rPr lang="en-US" sz="2000" i="1" dirty="0" err="1">
                <a:latin typeface="Helvetica" charset="0"/>
              </a:rPr>
              <a:t>Yilan</a:t>
            </a:r>
            <a:r>
              <a:rPr lang="en-US" sz="2000" i="1" dirty="0">
                <a:latin typeface="Helvetica" charset="0"/>
              </a:rPr>
              <a:t> 13-17)</a:t>
            </a:r>
            <a:endParaRPr lang="en-US" sz="2000" i="1" dirty="0">
              <a:solidFill>
                <a:srgbClr val="99FF99"/>
              </a:solidFill>
              <a:latin typeface="Helvetica" charset="0"/>
            </a:endParaRPr>
          </a:p>
        </p:txBody>
      </p:sp>
      <p:sp>
        <p:nvSpPr>
          <p:cNvPr id="24586" name="Rectangle 11"/>
          <p:cNvSpPr>
            <a:spLocks noChangeArrowheads="1"/>
          </p:cNvSpPr>
          <p:nvPr/>
        </p:nvSpPr>
        <p:spPr bwMode="auto">
          <a:xfrm>
            <a:off x="2551113" y="3582988"/>
            <a:ext cx="5619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dirty="0">
                <a:latin typeface="Helvetica" charset="0"/>
              </a:rPr>
              <a:t>            </a:t>
            </a:r>
          </a:p>
        </p:txBody>
      </p:sp>
      <p:sp>
        <p:nvSpPr>
          <p:cNvPr id="24587" name="Rectangle 14"/>
          <p:cNvSpPr>
            <a:spLocks noChangeArrowheads="1"/>
          </p:cNvSpPr>
          <p:nvPr/>
        </p:nvSpPr>
        <p:spPr bwMode="auto">
          <a:xfrm>
            <a:off x="2779713" y="5627688"/>
            <a:ext cx="4032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4588" name="Rectangle 15"/>
          <p:cNvSpPr>
            <a:spLocks noChangeArrowheads="1"/>
          </p:cNvSpPr>
          <p:nvPr/>
        </p:nvSpPr>
        <p:spPr bwMode="auto">
          <a:xfrm>
            <a:off x="3084513" y="674688"/>
            <a:ext cx="9429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24589" name="Rectangle 16"/>
          <p:cNvSpPr>
            <a:spLocks noChangeArrowheads="1"/>
          </p:cNvSpPr>
          <p:nvPr/>
        </p:nvSpPr>
        <p:spPr bwMode="auto">
          <a:xfrm>
            <a:off x="3084513" y="1054100"/>
            <a:ext cx="392112"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24590"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287762"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777" name="Rectangle 33"/>
          <p:cNvSpPr>
            <a:spLocks noChangeArrowheads="1"/>
          </p:cNvSpPr>
          <p:nvPr/>
        </p:nvSpPr>
        <p:spPr bwMode="auto">
          <a:xfrm>
            <a:off x="1660525" y="393700"/>
            <a:ext cx="5795963" cy="582613"/>
          </a:xfrm>
          <a:prstGeom prst="rect">
            <a:avLst/>
          </a:prstGeom>
          <a:noFill/>
          <a:ln w="12700">
            <a:noFill/>
            <a:miter lim="800000"/>
            <a:headEnd/>
            <a:tailEnd/>
          </a:ln>
          <a:effectLst/>
        </p:spPr>
        <p:txBody>
          <a:bodyPr lIns="90487" tIns="44450" rIns="90487" bIns="44450">
            <a:spAutoFit/>
          </a:bodyPr>
          <a:lstStyle/>
          <a:p>
            <a:pPr algn="ctr">
              <a:defRPr/>
            </a:pPr>
            <a:r>
              <a:rPr lang="en-US" altLang="ja-JP" sz="3200" dirty="0">
                <a:solidFill>
                  <a:schemeClr val="folHlink"/>
                </a:solidFill>
                <a:effectLst>
                  <a:outerShdw blurRad="50800" dist="88900" dir="2700000" algn="tl" rotWithShape="0">
                    <a:srgbClr val="000000"/>
                  </a:outerShdw>
                </a:effectLst>
                <a:latin typeface="Helvetica" charset="0"/>
              </a:rPr>
              <a:t>“</a:t>
            </a:r>
            <a:r>
              <a:rPr lang="en-US" sz="3200" dirty="0">
                <a:solidFill>
                  <a:schemeClr val="folHlink"/>
                </a:solidFill>
                <a:effectLst>
                  <a:outerShdw blurRad="50800" dist="88900" dir="2700000" algn="tl" rotWithShape="0">
                    <a:srgbClr val="000000"/>
                  </a:outerShdw>
                </a:effectLst>
                <a:latin typeface="Helvetica" charset="0"/>
              </a:rPr>
              <a:t>MOSA NTSATA</a:t>
            </a:r>
            <a:r>
              <a:rPr lang="en-US" altLang="ja-JP" sz="3200" dirty="0">
                <a:solidFill>
                  <a:schemeClr val="folHlink"/>
                </a:solidFill>
                <a:effectLst>
                  <a:outerShdw blurRad="50800" dist="88900" dir="2700000" algn="tl" rotWithShape="0">
                    <a:srgbClr val="000000"/>
                  </a:outerShdw>
                </a:effectLst>
                <a:latin typeface="Helvetica" charset="0"/>
              </a:rPr>
              <a:t>"</a:t>
            </a:r>
            <a:endParaRPr lang="en-US" sz="3200" dirty="0">
              <a:solidFill>
                <a:schemeClr val="folHlink"/>
              </a:solidFill>
              <a:effectLst>
                <a:outerShdw blurRad="50800" dist="88900" dir="2700000" algn="tl" rotWithShape="0">
                  <a:srgbClr val="000000"/>
                </a:outerShdw>
              </a:effectLst>
              <a:latin typeface="Helvetica" charset="0"/>
            </a:endParaRPr>
          </a:p>
        </p:txBody>
      </p:sp>
      <p:sp>
        <p:nvSpPr>
          <p:cNvPr id="287779" name="Text Box 35"/>
          <p:cNvSpPr txBox="1">
            <a:spLocks noChangeArrowheads="1"/>
          </p:cNvSpPr>
          <p:nvPr/>
        </p:nvSpPr>
        <p:spPr bwMode="auto">
          <a:xfrm>
            <a:off x="482600" y="1016000"/>
            <a:ext cx="18415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6600" b="0" dirty="0">
                <a:solidFill>
                  <a:schemeClr val="folHlink"/>
                </a:solidFill>
                <a:latin typeface="Times New Roman" charset="0"/>
              </a:rPr>
              <a:t>“N"</a:t>
            </a:r>
            <a:endParaRPr lang="en-US" sz="6600" b="0" dirty="0">
              <a:solidFill>
                <a:schemeClr val="folHlink"/>
              </a:solidFill>
              <a:latin typeface="Times New Roman" charset="0"/>
            </a:endParaRPr>
          </a:p>
        </p:txBody>
      </p:sp>
      <p:sp>
        <p:nvSpPr>
          <p:cNvPr id="287782" name="Text Box 38"/>
          <p:cNvSpPr txBox="1">
            <a:spLocks noChangeArrowheads="1"/>
          </p:cNvSpPr>
          <p:nvPr/>
        </p:nvSpPr>
        <p:spPr bwMode="auto">
          <a:xfrm>
            <a:off x="2863849" y="1751668"/>
            <a:ext cx="3497263" cy="523220"/>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2800" dirty="0">
                <a:latin typeface="Times New Roman" charset="0"/>
              </a:rPr>
              <a:t>"</a:t>
            </a:r>
            <a:r>
              <a:rPr lang="en-US" sz="2800" dirty="0" err="1">
                <a:latin typeface="Times New Roman" charset="0"/>
              </a:rPr>
              <a:t>Yizung</a:t>
            </a:r>
            <a:r>
              <a:rPr lang="en-US" sz="2800" dirty="0">
                <a:latin typeface="Times New Roman" charset="0"/>
              </a:rPr>
              <a:t> Taro Jiang</a:t>
            </a:r>
            <a:r>
              <a:rPr lang="en-US" altLang="ja-JP" sz="2800" dirty="0">
                <a:latin typeface="Times New Roman" charset="0"/>
              </a:rPr>
              <a:t>"</a:t>
            </a:r>
            <a:endParaRPr lang="en-US" sz="2800" dirty="0">
              <a:latin typeface="Times New Roman" charset="0"/>
            </a:endParaRPr>
          </a:p>
        </p:txBody>
      </p:sp>
      <p:sp>
        <p:nvSpPr>
          <p:cNvPr id="24595" name="Text Box 47"/>
          <p:cNvSpPr txBox="1">
            <a:spLocks noChangeArrowheads="1"/>
          </p:cNvSpPr>
          <p:nvPr/>
        </p:nvSpPr>
        <p:spPr bwMode="auto">
          <a:xfrm>
            <a:off x="5753100" y="4140200"/>
            <a:ext cx="30607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3600" b="0">
              <a:latin typeface="Times New Roman" charset="0"/>
            </a:endParaRPr>
          </a:p>
        </p:txBody>
      </p:sp>
      <p:sp>
        <p:nvSpPr>
          <p:cNvPr id="287793" name="Text Box 49"/>
          <p:cNvSpPr txBox="1">
            <a:spLocks noChangeArrowheads="1"/>
          </p:cNvSpPr>
          <p:nvPr/>
        </p:nvSpPr>
        <p:spPr bwMode="auto">
          <a:xfrm>
            <a:off x="2476500" y="4025900"/>
            <a:ext cx="6667500" cy="2451377"/>
          </a:xfrm>
          <a:prstGeom prst="rect">
            <a:avLst/>
          </a:prstGeom>
          <a:noFill/>
          <a:ln w="9525">
            <a:noFill/>
            <a:miter lim="800000"/>
            <a:headEnd/>
            <a:tailEnd/>
          </a:ln>
          <a:effectLst/>
        </p:spPr>
        <p:txBody>
          <a:bodyPr>
            <a:spAutoFit/>
          </a:bodyPr>
          <a:lstStyle/>
          <a:p>
            <a:pPr>
              <a:lnSpc>
                <a:spcPct val="50000"/>
              </a:lnSpc>
              <a:spcBef>
                <a:spcPct val="50000"/>
              </a:spcBef>
              <a:defRPr/>
            </a:pPr>
            <a:r>
              <a:rPr lang="en-US" sz="2400" dirty="0" err="1">
                <a:solidFill>
                  <a:schemeClr val="folHlink"/>
                </a:solidFill>
                <a:latin typeface="Helvetica" charset="0"/>
                <a:ea typeface="+mn-ea"/>
                <a:cs typeface="+mn-cs"/>
              </a:rPr>
              <a:t>Opvuopo</a:t>
            </a:r>
            <a:r>
              <a:rPr lang="en-US" sz="2400" dirty="0">
                <a:solidFill>
                  <a:schemeClr val="folHlink"/>
                </a:solidFill>
                <a:latin typeface="Helvetica" charset="0"/>
                <a:ea typeface="+mn-ea"/>
                <a:cs typeface="+mn-cs"/>
              </a:rPr>
              <a:t> jiang </a:t>
            </a:r>
            <a:r>
              <a:rPr lang="en-US" sz="2400" dirty="0" err="1">
                <a:solidFill>
                  <a:schemeClr val="folHlink"/>
                </a:solidFill>
                <a:latin typeface="Helvetica" charset="0"/>
                <a:ea typeface="+mn-ea"/>
                <a:cs typeface="+mn-cs"/>
              </a:rPr>
              <a:t>Yikrachi</a:t>
            </a:r>
            <a:endParaRPr lang="en-US" sz="2400" dirty="0">
              <a:solidFill>
                <a:schemeClr val="folHlink"/>
              </a:solidFill>
              <a:latin typeface="Helvetica" charset="0"/>
              <a:ea typeface="+mn-ea"/>
              <a:cs typeface="+mn-cs"/>
            </a:endParaRPr>
          </a:p>
          <a:p>
            <a:pPr>
              <a:lnSpc>
                <a:spcPct val="50000"/>
              </a:lnSpc>
              <a:spcBef>
                <a:spcPct val="50000"/>
              </a:spcBef>
              <a:defRPr/>
            </a:pPr>
            <a:r>
              <a:rPr lang="en-US" sz="2400" dirty="0">
                <a:solidFill>
                  <a:schemeClr val="folHlink"/>
                </a:solidFill>
                <a:latin typeface="Helvetica" charset="0"/>
                <a:ea typeface="+mn-ea"/>
                <a:cs typeface="+mn-cs"/>
              </a:rPr>
              <a:t>   </a:t>
            </a:r>
            <a:r>
              <a:rPr lang="en-US" sz="2400" dirty="0" err="1">
                <a:solidFill>
                  <a:schemeClr val="folHlink"/>
                </a:solidFill>
                <a:latin typeface="Helvetica" charset="0"/>
                <a:ea typeface="+mn-ea"/>
                <a:cs typeface="+mn-cs"/>
              </a:rPr>
              <a:t>Sario</a:t>
            </a:r>
            <a:r>
              <a:rPr lang="en-US" sz="2400" dirty="0">
                <a:solidFill>
                  <a:schemeClr val="folHlink"/>
                </a:solidFill>
                <a:latin typeface="Helvetica" charset="0"/>
                <a:ea typeface="+mn-ea"/>
                <a:cs typeface="+mn-cs"/>
              </a:rPr>
              <a:t> Elhi Jiang:</a:t>
            </a:r>
          </a:p>
          <a:p>
            <a:pPr>
              <a:lnSpc>
                <a:spcPct val="50000"/>
              </a:lnSpc>
              <a:spcBef>
                <a:spcPct val="50000"/>
              </a:spcBef>
              <a:defRPr/>
            </a:pPr>
            <a:r>
              <a:rPr lang="en-US" sz="2400" dirty="0">
                <a:solidFill>
                  <a:schemeClr val="folHlink"/>
                </a:solidFill>
                <a:latin typeface="Helvetica" charset="0"/>
                <a:ea typeface="+mn-ea"/>
                <a:cs typeface="+mn-cs"/>
              </a:rPr>
              <a:t>         </a:t>
            </a:r>
            <a:r>
              <a:rPr lang="en-US" sz="2400" dirty="0" err="1">
                <a:solidFill>
                  <a:schemeClr val="folHlink"/>
                </a:solidFill>
                <a:latin typeface="Helvetica" charset="0"/>
                <a:ea typeface="+mn-ea"/>
                <a:cs typeface="+mn-cs"/>
              </a:rPr>
              <a:t>Lungtha</a:t>
            </a:r>
            <a:r>
              <a:rPr lang="en-US" sz="2400" dirty="0">
                <a:solidFill>
                  <a:schemeClr val="folHlink"/>
                </a:solidFill>
                <a:latin typeface="Helvetica" charset="0"/>
                <a:ea typeface="+mn-ea"/>
                <a:cs typeface="+mn-cs"/>
              </a:rPr>
              <a:t> </a:t>
            </a:r>
          </a:p>
          <a:p>
            <a:pPr>
              <a:lnSpc>
                <a:spcPct val="50000"/>
              </a:lnSpc>
              <a:spcBef>
                <a:spcPct val="50000"/>
              </a:spcBef>
              <a:defRPr/>
            </a:pPr>
            <a:r>
              <a:rPr lang="en-US" sz="2400" dirty="0">
                <a:solidFill>
                  <a:schemeClr val="folHlink"/>
                </a:solidFill>
                <a:latin typeface="Helvetica" charset="0"/>
                <a:ea typeface="+mn-ea"/>
                <a:cs typeface="+mn-cs"/>
              </a:rPr>
              <a:t>           </a:t>
            </a:r>
            <a:r>
              <a:rPr lang="en-US" sz="2400" dirty="0" err="1">
                <a:solidFill>
                  <a:schemeClr val="folHlink"/>
                </a:solidFill>
                <a:latin typeface="Helvetica" charset="0"/>
                <a:ea typeface="+mn-ea"/>
                <a:cs typeface="+mn-cs"/>
              </a:rPr>
              <a:t>Efurama</a:t>
            </a:r>
            <a:r>
              <a:rPr lang="en-US" sz="2400" dirty="0">
                <a:solidFill>
                  <a:schemeClr val="folHlink"/>
                </a:solidFill>
                <a:latin typeface="Helvetica" charset="0"/>
                <a:ea typeface="+mn-ea"/>
                <a:cs typeface="+mn-cs"/>
              </a:rPr>
              <a:t>  </a:t>
            </a:r>
          </a:p>
          <a:p>
            <a:pPr>
              <a:lnSpc>
                <a:spcPct val="50000"/>
              </a:lnSpc>
              <a:spcBef>
                <a:spcPct val="50000"/>
              </a:spcBef>
              <a:defRPr/>
            </a:pPr>
            <a:r>
              <a:rPr lang="en-US" sz="2400" dirty="0">
                <a:solidFill>
                  <a:schemeClr val="folHlink"/>
                </a:solidFill>
                <a:latin typeface="Helvetica" charset="0"/>
                <a:ea typeface="+mn-ea"/>
                <a:cs typeface="+mn-cs"/>
              </a:rPr>
              <a:t>              </a:t>
            </a:r>
            <a:r>
              <a:rPr lang="en-US" sz="2400" dirty="0" err="1">
                <a:solidFill>
                  <a:schemeClr val="folHlink"/>
                </a:solidFill>
                <a:latin typeface="Helvetica" charset="0"/>
                <a:ea typeface="+mn-ea"/>
                <a:cs typeface="+mn-cs"/>
              </a:rPr>
              <a:t>Efu</a:t>
            </a:r>
            <a:r>
              <a:rPr lang="en-US" sz="2400" dirty="0">
                <a:solidFill>
                  <a:schemeClr val="folHlink"/>
                </a:solidFill>
                <a:latin typeface="Helvetica" charset="0"/>
                <a:ea typeface="+mn-ea"/>
                <a:cs typeface="+mn-cs"/>
              </a:rPr>
              <a:t> </a:t>
            </a:r>
          </a:p>
          <a:p>
            <a:pPr>
              <a:lnSpc>
                <a:spcPct val="50000"/>
              </a:lnSpc>
              <a:spcBef>
                <a:spcPct val="50000"/>
              </a:spcBef>
              <a:defRPr/>
            </a:pPr>
            <a:r>
              <a:rPr lang="en-US" sz="2400" dirty="0">
                <a:solidFill>
                  <a:schemeClr val="folHlink"/>
                </a:solidFill>
                <a:latin typeface="Helvetica" charset="0"/>
                <a:ea typeface="+mn-ea"/>
                <a:cs typeface="+mn-cs"/>
              </a:rPr>
              <a:t>                </a:t>
            </a:r>
            <a:r>
              <a:rPr lang="en-US" sz="2400" dirty="0" err="1">
                <a:solidFill>
                  <a:schemeClr val="folHlink"/>
                </a:solidFill>
                <a:latin typeface="Helvetica" charset="0"/>
                <a:ea typeface="+mn-ea"/>
                <a:cs typeface="+mn-cs"/>
              </a:rPr>
              <a:t>Ejung</a:t>
            </a:r>
            <a:r>
              <a:rPr lang="en-US" sz="2400" dirty="0">
                <a:solidFill>
                  <a:schemeClr val="folHlink"/>
                </a:solidFill>
                <a:latin typeface="Helvetica" charset="0"/>
                <a:ea typeface="+mn-ea"/>
                <a:cs typeface="+mn-cs"/>
              </a:rPr>
              <a:t> </a:t>
            </a:r>
            <a:r>
              <a:rPr lang="en-US" sz="2400" dirty="0" err="1">
                <a:solidFill>
                  <a:schemeClr val="folHlink"/>
                </a:solidFill>
                <a:latin typeface="Helvetica" charset="0"/>
                <a:ea typeface="+mn-ea"/>
                <a:cs typeface="+mn-cs"/>
              </a:rPr>
              <a:t>Ephyo</a:t>
            </a:r>
            <a:r>
              <a:rPr lang="en-US" sz="2400" dirty="0">
                <a:solidFill>
                  <a:schemeClr val="folHlink"/>
                </a:solidFill>
                <a:latin typeface="Helvetica" charset="0"/>
                <a:ea typeface="+mn-ea"/>
                <a:cs typeface="+mn-cs"/>
              </a:rPr>
              <a:t> </a:t>
            </a:r>
          </a:p>
          <a:p>
            <a:pPr>
              <a:lnSpc>
                <a:spcPct val="50000"/>
              </a:lnSpc>
              <a:spcBef>
                <a:spcPct val="50000"/>
              </a:spcBef>
              <a:defRPr/>
            </a:pPr>
            <a:r>
              <a:rPr lang="en-US" sz="2000" dirty="0">
                <a:solidFill>
                  <a:schemeClr val="folHlink"/>
                </a:solidFill>
                <a:latin typeface="Helvetica" charset="0"/>
                <a:ea typeface="+mn-ea"/>
                <a:cs typeface="+mn-cs"/>
              </a:rPr>
              <a:t>                   </a:t>
            </a:r>
            <a:r>
              <a:rPr lang="en-US" sz="2000" dirty="0" err="1">
                <a:solidFill>
                  <a:schemeClr val="folHlink"/>
                </a:solidFill>
                <a:latin typeface="Helvetica" charset="0"/>
                <a:ea typeface="+mn-ea"/>
                <a:cs typeface="+mn-cs"/>
              </a:rPr>
              <a:t>Oyam</a:t>
            </a:r>
            <a:r>
              <a:rPr lang="en-US" sz="2000" dirty="0">
                <a:solidFill>
                  <a:schemeClr val="folHlink"/>
                </a:solidFill>
                <a:latin typeface="Helvetica" charset="0"/>
                <a:ea typeface="+mn-ea"/>
                <a:cs typeface="+mn-cs"/>
              </a:rPr>
              <a:t> Eloi/</a:t>
            </a:r>
            <a:r>
              <a:rPr lang="en-US" sz="2000" dirty="0" err="1">
                <a:solidFill>
                  <a:schemeClr val="folHlink"/>
                </a:solidFill>
                <a:latin typeface="Helvetica" charset="0"/>
                <a:ea typeface="+mn-ea"/>
                <a:cs typeface="+mn-cs"/>
              </a:rPr>
              <a:t>Eboi</a:t>
            </a:r>
            <a:r>
              <a:rPr lang="en-US" sz="2000" dirty="0">
                <a:solidFill>
                  <a:schemeClr val="folHlink"/>
                </a:solidFill>
                <a:latin typeface="Helvetica" charset="0"/>
                <a:ea typeface="+mn-ea"/>
                <a:cs typeface="+mn-cs"/>
              </a:rPr>
              <a:t> </a:t>
            </a:r>
            <a:r>
              <a:rPr lang="en-US" sz="2000" dirty="0" err="1">
                <a:solidFill>
                  <a:schemeClr val="folHlink"/>
                </a:solidFill>
                <a:latin typeface="Helvetica" charset="0"/>
                <a:ea typeface="+mn-ea"/>
                <a:cs typeface="+mn-cs"/>
              </a:rPr>
              <a:t>osi</a:t>
            </a:r>
            <a:r>
              <a:rPr lang="en-US" sz="2000" dirty="0">
                <a:solidFill>
                  <a:schemeClr val="folHlink"/>
                </a:solidFill>
                <a:latin typeface="Helvetica" charset="0"/>
                <a:ea typeface="+mn-ea"/>
                <a:cs typeface="+mn-cs"/>
              </a:rPr>
              <a:t> </a:t>
            </a:r>
            <a:r>
              <a:rPr lang="en-US" sz="2000" dirty="0" err="1">
                <a:solidFill>
                  <a:schemeClr val="folHlink"/>
                </a:solidFill>
                <a:latin typeface="Helvetica" charset="0"/>
                <a:ea typeface="+mn-ea"/>
                <a:cs typeface="+mn-cs"/>
              </a:rPr>
              <a:t>Tsutsailan</a:t>
            </a:r>
            <a:r>
              <a:rPr lang="en-US" sz="2000" dirty="0">
                <a:solidFill>
                  <a:schemeClr val="folHlink"/>
                </a:solidFill>
                <a:latin typeface="Helvetica" charset="0"/>
                <a:ea typeface="+mn-ea"/>
                <a:cs typeface="+mn-cs"/>
              </a:rPr>
              <a:t> </a:t>
            </a:r>
            <a:r>
              <a:rPr lang="en-US" sz="2000" dirty="0" err="1">
                <a:solidFill>
                  <a:schemeClr val="folHlink"/>
                </a:solidFill>
                <a:latin typeface="Helvetica" charset="0"/>
                <a:ea typeface="+mn-ea"/>
                <a:cs typeface="+mn-cs"/>
              </a:rPr>
              <a:t>Jupomo</a:t>
            </a:r>
            <a:r>
              <a:rPr lang="en-US" sz="2000" dirty="0">
                <a:solidFill>
                  <a:schemeClr val="folHlink"/>
                </a:solidFill>
                <a:latin typeface="Helvetica" charset="0"/>
                <a:ea typeface="+mn-ea"/>
                <a:cs typeface="+mn-cs"/>
              </a:rPr>
              <a:t> ji...</a:t>
            </a:r>
          </a:p>
        </p:txBody>
      </p:sp>
      <p:grpSp>
        <p:nvGrpSpPr>
          <p:cNvPr id="24597" name="Group 50"/>
          <p:cNvGrpSpPr>
            <a:grpSpLocks/>
          </p:cNvGrpSpPr>
          <p:nvPr/>
        </p:nvGrpSpPr>
        <p:grpSpPr bwMode="auto">
          <a:xfrm>
            <a:off x="711200" y="1970088"/>
            <a:ext cx="2946400" cy="4570412"/>
            <a:chOff x="448" y="1241"/>
            <a:chExt cx="1856" cy="2879"/>
          </a:xfrm>
        </p:grpSpPr>
        <p:sp>
          <p:nvSpPr>
            <p:cNvPr id="287795" name="Line 51"/>
            <p:cNvSpPr>
              <a:spLocks noChangeShapeType="1"/>
            </p:cNvSpPr>
            <p:nvPr/>
          </p:nvSpPr>
          <p:spPr bwMode="auto">
            <a:xfrm>
              <a:off x="448" y="1241"/>
              <a:ext cx="1856" cy="2879"/>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287796" name="Line 52"/>
            <p:cNvSpPr>
              <a:spLocks noChangeShapeType="1"/>
            </p:cNvSpPr>
            <p:nvPr/>
          </p:nvSpPr>
          <p:spPr bwMode="auto">
            <a:xfrm>
              <a:off x="456" y="1248"/>
              <a:ext cx="616"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287797" name="Text Box 53"/>
          <p:cNvSpPr txBox="1">
            <a:spLocks noChangeArrowheads="1"/>
          </p:cNvSpPr>
          <p:nvPr/>
        </p:nvSpPr>
        <p:spPr bwMode="auto">
          <a:xfrm>
            <a:off x="892968" y="2026097"/>
            <a:ext cx="1995488" cy="461665"/>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400" dirty="0">
                <a:solidFill>
                  <a:schemeClr val="folHlink"/>
                </a:solidFill>
                <a:latin typeface="Helvetica" charset="0"/>
                <a:ea typeface="+mn-ea"/>
                <a:cs typeface="+mn-cs"/>
              </a:rPr>
              <a:t>NTSANRUK</a:t>
            </a:r>
          </a:p>
        </p:txBody>
      </p:sp>
      <p:sp>
        <p:nvSpPr>
          <p:cNvPr id="287800" name="Rectangle 56"/>
          <p:cNvSpPr>
            <a:spLocks noChangeArrowheads="1"/>
          </p:cNvSpPr>
          <p:nvPr/>
        </p:nvSpPr>
        <p:spPr bwMode="auto">
          <a:xfrm>
            <a:off x="2858224" y="1008063"/>
            <a:ext cx="3435491"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dirty="0">
                <a:solidFill>
                  <a:schemeClr val="folHlink"/>
                </a:solidFill>
                <a:latin typeface="Helvetica" charset="0"/>
              </a:rPr>
              <a:t>KHOCHUK YIREN 20: </a:t>
            </a:r>
          </a:p>
          <a:p>
            <a:pPr algn="ctr">
              <a:defRPr/>
            </a:pPr>
            <a:r>
              <a:rPr lang="en-US" sz="2500" dirty="0">
                <a:latin typeface="Helvetica" charset="0"/>
              </a:rPr>
              <a:t>YIZUNG TARO JIANG</a:t>
            </a:r>
            <a:endParaRPr lang="en-US" sz="1900" dirty="0">
              <a:solidFill>
                <a:schemeClr val="folHlink"/>
              </a:solidFill>
              <a:latin typeface="Helvetica" charset="0"/>
            </a:endParaRPr>
          </a:p>
        </p:txBody>
      </p:sp>
      <p:grpSp>
        <p:nvGrpSpPr>
          <p:cNvPr id="24600" name="Group 71"/>
          <p:cNvGrpSpPr>
            <a:grpSpLocks/>
          </p:cNvGrpSpPr>
          <p:nvPr/>
        </p:nvGrpSpPr>
        <p:grpSpPr bwMode="auto">
          <a:xfrm>
            <a:off x="7127875" y="304800"/>
            <a:ext cx="1470025" cy="1638300"/>
            <a:chOff x="4490" y="192"/>
            <a:chExt cx="926" cy="1032"/>
          </a:xfrm>
        </p:grpSpPr>
        <p:sp>
          <p:nvSpPr>
            <p:cNvPr id="287816" name="Rectangle 72"/>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817" name="Oval 73"/>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818" name="Rectangle 74"/>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819" name="Rectangle 75"/>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820" name="Oval 76"/>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821" name="Rectangle 77"/>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4612" name="Rectangle 78"/>
            <p:cNvSpPr>
              <a:spLocks noChangeArrowheads="1"/>
            </p:cNvSpPr>
            <p:nvPr/>
          </p:nvSpPr>
          <p:spPr bwMode="auto">
            <a:xfrm>
              <a:off x="4978" y="356"/>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24613" name="Rectangle 79"/>
            <p:cNvSpPr>
              <a:spLocks noChangeArrowheads="1"/>
            </p:cNvSpPr>
            <p:nvPr/>
          </p:nvSpPr>
          <p:spPr bwMode="auto">
            <a:xfrm>
              <a:off x="4490" y="34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24601" name="Text Box 83"/>
          <p:cNvSpPr txBox="1">
            <a:spLocks noChangeArrowheads="1"/>
          </p:cNvSpPr>
          <p:nvPr/>
        </p:nvSpPr>
        <p:spPr bwMode="auto">
          <a:xfrm>
            <a:off x="8666163" y="4535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24602" name="Text Box 8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87829" name="Rectangle 8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87832" name="Rectangle 8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06</a:t>
            </a:r>
          </a:p>
        </p:txBody>
      </p:sp>
      <p:sp>
        <p:nvSpPr>
          <p:cNvPr id="24605" name="Text Box 90"/>
          <p:cNvSpPr txBox="1">
            <a:spLocks noChangeArrowheads="1"/>
          </p:cNvSpPr>
          <p:nvPr/>
        </p:nvSpPr>
        <p:spPr bwMode="auto">
          <a:xfrm>
            <a:off x="8589963"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87754"/>
                                        </p:tgtEl>
                                        <p:attrNameLst>
                                          <p:attrName>style.visibility</p:attrName>
                                        </p:attrNameLst>
                                      </p:cBhvr>
                                      <p:to>
                                        <p:strVal val="visible"/>
                                      </p:to>
                                    </p:set>
                                    <p:anim calcmode="lin" valueType="num">
                                      <p:cBhvr>
                                        <p:cTn id="7" dur="500" fill="hold"/>
                                        <p:tgtEl>
                                          <p:spTgt spid="287754"/>
                                        </p:tgtEl>
                                        <p:attrNameLst>
                                          <p:attrName>ppt_w</p:attrName>
                                        </p:attrNameLst>
                                      </p:cBhvr>
                                      <p:tavLst>
                                        <p:tav tm="0">
                                          <p:val>
                                            <p:fltVal val="0"/>
                                          </p:val>
                                        </p:tav>
                                        <p:tav tm="100000">
                                          <p:val>
                                            <p:strVal val="#ppt_w"/>
                                          </p:val>
                                        </p:tav>
                                      </p:tavLst>
                                    </p:anim>
                                    <p:anim calcmode="lin" valueType="num">
                                      <p:cBhvr>
                                        <p:cTn id="8" dur="500" fill="hold"/>
                                        <p:tgtEl>
                                          <p:spTgt spid="287754"/>
                                        </p:tgtEl>
                                        <p:attrNameLst>
                                          <p:attrName>ppt_h</p:attrName>
                                        </p:attrNameLst>
                                      </p:cBhvr>
                                      <p:tavLst>
                                        <p:tav tm="0">
                                          <p:val>
                                            <p:fltVal val="0"/>
                                          </p:val>
                                        </p:tav>
                                        <p:tav tm="100000">
                                          <p:val>
                                            <p:strVal val="#ppt_h"/>
                                          </p:val>
                                        </p:tav>
                                      </p:tavLst>
                                    </p:anim>
                                    <p:anim calcmode="lin" valueType="num">
                                      <p:cBhvr>
                                        <p:cTn id="9" dur="500" fill="hold"/>
                                        <p:tgtEl>
                                          <p:spTgt spid="287754"/>
                                        </p:tgtEl>
                                        <p:attrNameLst>
                                          <p:attrName>ppt_x</p:attrName>
                                        </p:attrNameLst>
                                      </p:cBhvr>
                                      <p:tavLst>
                                        <p:tav tm="0">
                                          <p:val>
                                            <p:fltVal val="0.5"/>
                                          </p:val>
                                        </p:tav>
                                        <p:tav tm="100000">
                                          <p:val>
                                            <p:strVal val="#ppt_x"/>
                                          </p:val>
                                        </p:tav>
                                      </p:tavLst>
                                    </p:anim>
                                    <p:anim calcmode="lin" valueType="num">
                                      <p:cBhvr>
                                        <p:cTn id="10" dur="500" fill="hold"/>
                                        <p:tgtEl>
                                          <p:spTgt spid="28775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287793">
                                            <p:txEl>
                                              <p:pRg st="0" end="0"/>
                                            </p:txEl>
                                          </p:spTgt>
                                        </p:tgtEl>
                                        <p:attrNameLst>
                                          <p:attrName>style.visibility</p:attrName>
                                        </p:attrNameLst>
                                      </p:cBhvr>
                                      <p:to>
                                        <p:strVal val="visible"/>
                                      </p:to>
                                    </p:set>
                                    <p:animEffect transition="in" filter="box(out)">
                                      <p:cBhvr>
                                        <p:cTn id="15" dur="500"/>
                                        <p:tgtEl>
                                          <p:spTgt spid="28779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287793">
                                            <p:txEl>
                                              <p:pRg st="1" end="1"/>
                                            </p:txEl>
                                          </p:spTgt>
                                        </p:tgtEl>
                                        <p:attrNameLst>
                                          <p:attrName>style.visibility</p:attrName>
                                        </p:attrNameLst>
                                      </p:cBhvr>
                                      <p:to>
                                        <p:strVal val="visible"/>
                                      </p:to>
                                    </p:set>
                                    <p:animEffect transition="in" filter="box(out)">
                                      <p:cBhvr>
                                        <p:cTn id="20" dur="500"/>
                                        <p:tgtEl>
                                          <p:spTgt spid="28779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287793">
                                            <p:txEl>
                                              <p:pRg st="2" end="2"/>
                                            </p:txEl>
                                          </p:spTgt>
                                        </p:tgtEl>
                                        <p:attrNameLst>
                                          <p:attrName>style.visibility</p:attrName>
                                        </p:attrNameLst>
                                      </p:cBhvr>
                                      <p:to>
                                        <p:strVal val="visible"/>
                                      </p:to>
                                    </p:set>
                                    <p:animEffect transition="in" filter="box(out)">
                                      <p:cBhvr>
                                        <p:cTn id="25" dur="500"/>
                                        <p:tgtEl>
                                          <p:spTgt spid="28779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287793">
                                            <p:txEl>
                                              <p:pRg st="3" end="3"/>
                                            </p:txEl>
                                          </p:spTgt>
                                        </p:tgtEl>
                                        <p:attrNameLst>
                                          <p:attrName>style.visibility</p:attrName>
                                        </p:attrNameLst>
                                      </p:cBhvr>
                                      <p:to>
                                        <p:strVal val="visible"/>
                                      </p:to>
                                    </p:set>
                                    <p:animEffect transition="in" filter="box(out)">
                                      <p:cBhvr>
                                        <p:cTn id="30" dur="500"/>
                                        <p:tgtEl>
                                          <p:spTgt spid="28779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287793">
                                            <p:txEl>
                                              <p:pRg st="4" end="4"/>
                                            </p:txEl>
                                          </p:spTgt>
                                        </p:tgtEl>
                                        <p:attrNameLst>
                                          <p:attrName>style.visibility</p:attrName>
                                        </p:attrNameLst>
                                      </p:cBhvr>
                                      <p:to>
                                        <p:strVal val="visible"/>
                                      </p:to>
                                    </p:set>
                                    <p:animEffect transition="in" filter="box(out)">
                                      <p:cBhvr>
                                        <p:cTn id="35" dur="500"/>
                                        <p:tgtEl>
                                          <p:spTgt spid="28779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287793">
                                            <p:txEl>
                                              <p:pRg st="5" end="5"/>
                                            </p:txEl>
                                          </p:spTgt>
                                        </p:tgtEl>
                                        <p:attrNameLst>
                                          <p:attrName>style.visibility</p:attrName>
                                        </p:attrNameLst>
                                      </p:cBhvr>
                                      <p:to>
                                        <p:strVal val="visible"/>
                                      </p:to>
                                    </p:set>
                                    <p:animEffect transition="in" filter="box(out)">
                                      <p:cBhvr>
                                        <p:cTn id="40" dur="500"/>
                                        <p:tgtEl>
                                          <p:spTgt spid="28779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287793">
                                            <p:txEl>
                                              <p:pRg st="6" end="6"/>
                                            </p:txEl>
                                          </p:spTgt>
                                        </p:tgtEl>
                                        <p:attrNameLst>
                                          <p:attrName>style.visibility</p:attrName>
                                        </p:attrNameLst>
                                      </p:cBhvr>
                                      <p:to>
                                        <p:strVal val="visible"/>
                                      </p:to>
                                    </p:set>
                                    <p:animEffect transition="in" filter="box(out)">
                                      <p:cBhvr>
                                        <p:cTn id="45" dur="500"/>
                                        <p:tgtEl>
                                          <p:spTgt spid="2877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4" grpId="0" autoUpdateAnimBg="0"/>
      <p:bldP spid="287793"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ea typeface="+mn-ea"/>
              <a:cs typeface="+mn-cs"/>
            </a:endParaRPr>
          </a:p>
        </p:txBody>
      </p:sp>
      <p:grpSp>
        <p:nvGrpSpPr>
          <p:cNvPr id="153602" name="Group 3"/>
          <p:cNvGrpSpPr>
            <a:grpSpLocks/>
          </p:cNvGrpSpPr>
          <p:nvPr/>
        </p:nvGrpSpPr>
        <p:grpSpPr bwMode="auto">
          <a:xfrm>
            <a:off x="8148638" y="4983163"/>
            <a:ext cx="168275" cy="177800"/>
            <a:chOff x="4317" y="868"/>
            <a:chExt cx="146" cy="700"/>
          </a:xfrm>
        </p:grpSpPr>
        <p:sp>
          <p:nvSpPr>
            <p:cNvPr id="153653" name="Rectangle 4"/>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3654" name="Rectangle 5"/>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53603" name="Group 6"/>
          <p:cNvGrpSpPr>
            <a:grpSpLocks/>
          </p:cNvGrpSpPr>
          <p:nvPr/>
        </p:nvGrpSpPr>
        <p:grpSpPr bwMode="auto">
          <a:xfrm>
            <a:off x="1627188" y="2182813"/>
            <a:ext cx="6045200" cy="3983037"/>
            <a:chOff x="610" y="1163"/>
            <a:chExt cx="4583" cy="2701"/>
          </a:xfrm>
        </p:grpSpPr>
        <p:sp>
          <p:nvSpPr>
            <p:cNvPr id="153649"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1272"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sp>
          <p:nvSpPr>
            <p:cNvPr id="651273" name="Rectangle 9" descr="Oak"/>
            <p:cNvSpPr>
              <a:spLocks noChangeArrowheads="1"/>
            </p:cNvSpPr>
            <p:nvPr/>
          </p:nvSpPr>
          <p:spPr bwMode="auto">
            <a:xfrm>
              <a:off x="620" y="3701"/>
              <a:ext cx="4423" cy="155"/>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sp>
          <p:nvSpPr>
            <p:cNvPr id="153652"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grpSp>
      <p:grpSp>
        <p:nvGrpSpPr>
          <p:cNvPr id="153604" name="Group 11"/>
          <p:cNvGrpSpPr>
            <a:grpSpLocks/>
          </p:cNvGrpSpPr>
          <p:nvPr/>
        </p:nvGrpSpPr>
        <p:grpSpPr bwMode="auto">
          <a:xfrm>
            <a:off x="8148638" y="4983163"/>
            <a:ext cx="168275" cy="177800"/>
            <a:chOff x="4317" y="868"/>
            <a:chExt cx="146" cy="700"/>
          </a:xfrm>
        </p:grpSpPr>
        <p:sp>
          <p:nvSpPr>
            <p:cNvPr id="153647" name="Rectangle 12"/>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3648" name="Rectangle 13"/>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51278" name="Rectangle 14"/>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1279"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1280" name="Text Box 16"/>
          <p:cNvSpPr txBox="1">
            <a:spLocks noChangeArrowheads="1"/>
          </p:cNvSpPr>
          <p:nvPr/>
        </p:nvSpPr>
        <p:spPr bwMode="auto">
          <a:xfrm>
            <a:off x="1790750" y="2836799"/>
            <a:ext cx="5500835" cy="280076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sv-SE" sz="4400" dirty="0">
                <a:solidFill>
                  <a:srgbClr val="08F220"/>
                </a:solidFill>
              </a:rPr>
              <a:t>NTHO KAKO JIANG RONG ECHUMBO  BITA KA </a:t>
            </a:r>
          </a:p>
        </p:txBody>
      </p:sp>
      <p:grpSp>
        <p:nvGrpSpPr>
          <p:cNvPr id="153608" name="Group 18"/>
          <p:cNvGrpSpPr>
            <a:grpSpLocks/>
          </p:cNvGrpSpPr>
          <p:nvPr/>
        </p:nvGrpSpPr>
        <p:grpSpPr bwMode="auto">
          <a:xfrm>
            <a:off x="1949450" y="2236788"/>
            <a:ext cx="5273675" cy="3898900"/>
            <a:chOff x="1228" y="1409"/>
            <a:chExt cx="3322" cy="2456"/>
          </a:xfrm>
        </p:grpSpPr>
        <p:grpSp>
          <p:nvGrpSpPr>
            <p:cNvPr id="153615" name="Group 19"/>
            <p:cNvGrpSpPr>
              <a:grpSpLocks/>
            </p:cNvGrpSpPr>
            <p:nvPr/>
          </p:nvGrpSpPr>
          <p:grpSpPr bwMode="auto">
            <a:xfrm>
              <a:off x="1228" y="1409"/>
              <a:ext cx="3303" cy="119"/>
              <a:chOff x="1206" y="1392"/>
              <a:chExt cx="3303" cy="119"/>
            </a:xfrm>
          </p:grpSpPr>
          <p:sp>
            <p:nvSpPr>
              <p:cNvPr id="651284" name="AutoShape 20" descr="Cork"/>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85" name="AutoShape 21" descr="Cork"/>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86" name="AutoShape 22" descr="Cork"/>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87" name="AutoShape 23" descr="Cork"/>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88" name="AutoShape 24" descr="Cork"/>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89" name="AutoShape 25" descr="Cork"/>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290" name="AutoShape 26" descr="Cork"/>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291" name="AutoShape 27" descr="Cork"/>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292" name="AutoShape 28" descr="Cork"/>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293" name="AutoShape 29" descr="Cork"/>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294" name="AutoShape 30" descr="Cork"/>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95" name="AutoShape 31" descr="Cork"/>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96" name="AutoShape 32" descr="Cork"/>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97" name="AutoShape 33" descr="Cork"/>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98" name="AutoShape 34" descr="Cork"/>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53616" name="Group 35"/>
            <p:cNvGrpSpPr>
              <a:grpSpLocks/>
            </p:cNvGrpSpPr>
            <p:nvPr/>
          </p:nvGrpSpPr>
          <p:grpSpPr bwMode="auto">
            <a:xfrm>
              <a:off x="1243" y="3761"/>
              <a:ext cx="3307" cy="104"/>
              <a:chOff x="1231" y="3769"/>
              <a:chExt cx="3307" cy="104"/>
            </a:xfrm>
          </p:grpSpPr>
          <p:sp>
            <p:nvSpPr>
              <p:cNvPr id="651300" name="AutoShape 36" descr="Cork"/>
              <p:cNvSpPr>
                <a:spLocks noChangeArrowheads="1"/>
              </p:cNvSpPr>
              <p:nvPr/>
            </p:nvSpPr>
            <p:spPr bwMode="auto">
              <a:xfrm rot="12494257">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1" name="AutoShape 37" descr="Cork"/>
              <p:cNvSpPr>
                <a:spLocks noChangeArrowheads="1"/>
              </p:cNvSpPr>
              <p:nvPr/>
            </p:nvSpPr>
            <p:spPr bwMode="auto">
              <a:xfrm rot="12494257">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2" name="AutoShape 38" descr="Cork"/>
              <p:cNvSpPr>
                <a:spLocks noChangeArrowheads="1"/>
              </p:cNvSpPr>
              <p:nvPr/>
            </p:nvSpPr>
            <p:spPr bwMode="auto">
              <a:xfrm rot="12494257">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3" name="AutoShape 39" descr="Cork"/>
              <p:cNvSpPr>
                <a:spLocks noChangeArrowheads="1"/>
              </p:cNvSpPr>
              <p:nvPr/>
            </p:nvSpPr>
            <p:spPr bwMode="auto">
              <a:xfrm rot="12494257">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4" name="AutoShape 40" descr="Cork"/>
              <p:cNvSpPr>
                <a:spLocks noChangeArrowheads="1"/>
              </p:cNvSpPr>
              <p:nvPr/>
            </p:nvSpPr>
            <p:spPr bwMode="auto">
              <a:xfrm rot="12494257">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5" name="AutoShape 41" descr="Cork"/>
              <p:cNvSpPr>
                <a:spLocks noChangeArrowheads="1"/>
              </p:cNvSpPr>
              <p:nvPr/>
            </p:nvSpPr>
            <p:spPr bwMode="auto">
              <a:xfrm rot="12494257">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6" name="AutoShape 42" descr="Cork"/>
              <p:cNvSpPr>
                <a:spLocks noChangeArrowheads="1"/>
              </p:cNvSpPr>
              <p:nvPr/>
            </p:nvSpPr>
            <p:spPr bwMode="auto">
              <a:xfrm rot="12494257">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7" name="AutoShape 43" descr="Cork"/>
              <p:cNvSpPr>
                <a:spLocks noChangeArrowheads="1"/>
              </p:cNvSpPr>
              <p:nvPr/>
            </p:nvSpPr>
            <p:spPr bwMode="auto">
              <a:xfrm rot="12494257">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8" name="AutoShape 44" descr="Cork"/>
              <p:cNvSpPr>
                <a:spLocks noChangeArrowheads="1"/>
              </p:cNvSpPr>
              <p:nvPr/>
            </p:nvSpPr>
            <p:spPr bwMode="auto">
              <a:xfrm rot="12494257">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9" name="AutoShape 45" descr="Cork"/>
              <p:cNvSpPr>
                <a:spLocks noChangeArrowheads="1"/>
              </p:cNvSpPr>
              <p:nvPr/>
            </p:nvSpPr>
            <p:spPr bwMode="auto">
              <a:xfrm rot="12494257">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10" name="AutoShape 46" descr="Cork"/>
              <p:cNvSpPr>
                <a:spLocks noChangeArrowheads="1"/>
              </p:cNvSpPr>
              <p:nvPr/>
            </p:nvSpPr>
            <p:spPr bwMode="auto">
              <a:xfrm rot="12494257">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11" name="AutoShape 47" descr="Cork"/>
              <p:cNvSpPr>
                <a:spLocks noChangeArrowheads="1"/>
              </p:cNvSpPr>
              <p:nvPr/>
            </p:nvSpPr>
            <p:spPr bwMode="auto">
              <a:xfrm rot="12494257">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12" name="AutoShape 48" descr="Cork"/>
              <p:cNvSpPr>
                <a:spLocks noChangeArrowheads="1"/>
              </p:cNvSpPr>
              <p:nvPr/>
            </p:nvSpPr>
            <p:spPr bwMode="auto">
              <a:xfrm rot="12494257">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13" name="AutoShape 49" descr="Cork"/>
              <p:cNvSpPr>
                <a:spLocks noChangeArrowheads="1"/>
              </p:cNvSpPr>
              <p:nvPr/>
            </p:nvSpPr>
            <p:spPr bwMode="auto">
              <a:xfrm rot="12494257">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14" name="AutoShape 50" descr="Cork"/>
              <p:cNvSpPr>
                <a:spLocks noChangeArrowheads="1"/>
              </p:cNvSpPr>
              <p:nvPr/>
            </p:nvSpPr>
            <p:spPr bwMode="auto">
              <a:xfrm rot="12494257">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3609" name="Text Box 51"/>
          <p:cNvSpPr txBox="1">
            <a:spLocks noChangeArrowheads="1"/>
          </p:cNvSpPr>
          <p:nvPr/>
        </p:nvSpPr>
        <p:spPr bwMode="auto">
          <a:xfrm>
            <a:off x="8275638" y="5589588"/>
            <a:ext cx="86836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651318" name="Text Box 54"/>
          <p:cNvSpPr txBox="1">
            <a:spLocks noChangeArrowheads="1"/>
          </p:cNvSpPr>
          <p:nvPr/>
        </p:nvSpPr>
        <p:spPr bwMode="auto">
          <a:xfrm>
            <a:off x="566738" y="198438"/>
            <a:ext cx="7932737" cy="156966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800" dirty="0">
                <a:solidFill>
                  <a:srgbClr val="EEFF4B"/>
                </a:solidFill>
              </a:rPr>
              <a:t>OYING SUNGO JI NCHUMCHE KA NUNG! </a:t>
            </a:r>
            <a:endParaRPr lang="en-US" sz="4400" dirty="0">
              <a:solidFill>
                <a:srgbClr val="EEFF4B"/>
              </a:solidFill>
            </a:endParaRPr>
          </a:p>
        </p:txBody>
      </p:sp>
      <p:sp>
        <p:nvSpPr>
          <p:cNvPr id="651321" name="Text Box 57"/>
          <p:cNvSpPr txBox="1">
            <a:spLocks noChangeArrowheads="1"/>
          </p:cNvSpPr>
          <p:nvPr/>
        </p:nvSpPr>
        <p:spPr bwMode="auto">
          <a:xfrm>
            <a:off x="303213" y="5280967"/>
            <a:ext cx="3460191" cy="461665"/>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wrap="square" anchor="ctr">
            <a:spAutoFit/>
          </a:bodyPr>
          <a:lstStyle/>
          <a:p>
            <a:pPr algn="ctr">
              <a:spcBef>
                <a:spcPct val="50000"/>
              </a:spcBef>
              <a:defRPr/>
            </a:pPr>
            <a:r>
              <a:rPr lang="en-US" sz="2400" dirty="0">
                <a:solidFill>
                  <a:srgbClr val="FFFF00"/>
                </a:solidFill>
                <a:ea typeface="+mn-ea"/>
                <a:cs typeface="+mn-cs"/>
              </a:rPr>
              <a:t>EKHA NZANCHI #08</a:t>
            </a:r>
          </a:p>
        </p:txBody>
      </p:sp>
      <p:sp>
        <p:nvSpPr>
          <p:cNvPr id="153612" name="Text Box 58"/>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1323" name="Rectangle 59"/>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1326" name="Rectangle 62"/>
          <p:cNvSpPr>
            <a:spLocks noChangeArrowheads="1"/>
          </p:cNvSpPr>
          <p:nvPr/>
        </p:nvSpPr>
        <p:spPr bwMode="auto">
          <a:xfrm>
            <a:off x="8091488" y="6519863"/>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69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1280"/>
                                        </p:tgtEl>
                                        <p:attrNameLst>
                                          <p:attrName>style.visibility</p:attrName>
                                        </p:attrNameLst>
                                      </p:cBhvr>
                                      <p:to>
                                        <p:strVal val="visible"/>
                                      </p:to>
                                    </p:set>
                                    <p:animEffect transition="in" filter="fade">
                                      <p:cBhvr>
                                        <p:cTn id="7" dur="1000"/>
                                        <p:tgtEl>
                                          <p:spTgt spid="651280"/>
                                        </p:tgtEl>
                                      </p:cBhvr>
                                    </p:animEffect>
                                  </p:childTnLst>
                                </p:cTn>
                              </p:par>
                            </p:childTnLst>
                          </p:cTn>
                        </p:par>
                        <p:par>
                          <p:cTn id="8" fill="hold" nodeType="afterGroup">
                            <p:stCondLst>
                              <p:cond delay="1000"/>
                            </p:stCondLst>
                            <p:childTnLst>
                              <p:par>
                                <p:cTn id="9" presetID="2" presetClass="entr" presetSubtype="2" fill="hold" grpId="0" nodeType="afterEffect">
                                  <p:stCondLst>
                                    <p:cond delay="0"/>
                                  </p:stCondLst>
                                  <p:childTnLst>
                                    <p:set>
                                      <p:cBhvr>
                                        <p:cTn id="10" dur="1" fill="hold">
                                          <p:stCondLst>
                                            <p:cond delay="0"/>
                                          </p:stCondLst>
                                        </p:cTn>
                                        <p:tgtEl>
                                          <p:spTgt spid="651321"/>
                                        </p:tgtEl>
                                        <p:attrNameLst>
                                          <p:attrName>style.visibility</p:attrName>
                                        </p:attrNameLst>
                                      </p:cBhvr>
                                      <p:to>
                                        <p:strVal val="visible"/>
                                      </p:to>
                                    </p:set>
                                    <p:anim calcmode="lin" valueType="num">
                                      <p:cBhvr additive="base">
                                        <p:cTn id="11" dur="500" fill="hold"/>
                                        <p:tgtEl>
                                          <p:spTgt spid="651321"/>
                                        </p:tgtEl>
                                        <p:attrNameLst>
                                          <p:attrName>ppt_x</p:attrName>
                                        </p:attrNameLst>
                                      </p:cBhvr>
                                      <p:tavLst>
                                        <p:tav tm="0">
                                          <p:val>
                                            <p:strVal val="1+#ppt_w/2"/>
                                          </p:val>
                                        </p:tav>
                                        <p:tav tm="100000">
                                          <p:val>
                                            <p:strVal val="#ppt_x"/>
                                          </p:val>
                                        </p:tav>
                                      </p:tavLst>
                                    </p:anim>
                                    <p:anim calcmode="lin" valueType="num">
                                      <p:cBhvr additive="base">
                                        <p:cTn id="12" dur="500" fill="hold"/>
                                        <p:tgtEl>
                                          <p:spTgt spid="6513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80" grpId="0" autoUpdateAnimBg="0"/>
      <p:bldP spid="651321"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291" name="Text Box 3"/>
          <p:cNvSpPr txBox="1">
            <a:spLocks noChangeArrowheads="1"/>
          </p:cNvSpPr>
          <p:nvPr/>
        </p:nvSpPr>
        <p:spPr bwMode="auto">
          <a:xfrm>
            <a:off x="2024063" y="2873375"/>
            <a:ext cx="5059362" cy="4739759"/>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sv-SE" sz="4400" dirty="0">
                <a:solidFill>
                  <a:srgbClr val="08F220"/>
                </a:solidFill>
              </a:rPr>
              <a:t>NTHO KAKO JIANG RONG ECHUMBO  BITA KA </a:t>
            </a:r>
          </a:p>
          <a:p>
            <a:pPr algn="ctr">
              <a:spcBef>
                <a:spcPct val="50000"/>
              </a:spcBef>
              <a:defRPr/>
            </a:pPr>
            <a:endParaRPr lang="en-US" sz="4000" dirty="0">
              <a:solidFill>
                <a:srgbClr val="08F220"/>
              </a:solidFill>
            </a:endParaRPr>
          </a:p>
          <a:p>
            <a:pPr algn="ctr">
              <a:spcBef>
                <a:spcPct val="50000"/>
              </a:spcBef>
              <a:defRPr/>
            </a:pPr>
            <a:r>
              <a:rPr lang="en-US" sz="4400" dirty="0">
                <a:solidFill>
                  <a:srgbClr val="08F220"/>
                </a:solidFill>
              </a:rPr>
              <a:t> </a:t>
            </a:r>
            <a:endParaRPr lang="en-US" sz="4000" dirty="0">
              <a:solidFill>
                <a:srgbClr val="08F220"/>
              </a:solidFill>
            </a:endParaRPr>
          </a:p>
        </p:txBody>
      </p:sp>
      <p:grpSp>
        <p:nvGrpSpPr>
          <p:cNvPr id="155651" name="Group 4"/>
          <p:cNvGrpSpPr>
            <a:grpSpLocks/>
          </p:cNvGrpSpPr>
          <p:nvPr/>
        </p:nvGrpSpPr>
        <p:grpSpPr bwMode="auto">
          <a:xfrm>
            <a:off x="8148638" y="4983163"/>
            <a:ext cx="168275" cy="177800"/>
            <a:chOff x="4317" y="868"/>
            <a:chExt cx="146" cy="700"/>
          </a:xfrm>
        </p:grpSpPr>
        <p:sp>
          <p:nvSpPr>
            <p:cNvPr id="155716" name="Rectangle 5"/>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5717" name="Rectangle 6"/>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55652" name="Group 7"/>
          <p:cNvGrpSpPr>
            <a:grpSpLocks/>
          </p:cNvGrpSpPr>
          <p:nvPr/>
        </p:nvGrpSpPr>
        <p:grpSpPr bwMode="auto">
          <a:xfrm>
            <a:off x="1627188" y="2182813"/>
            <a:ext cx="6045200" cy="3983037"/>
            <a:chOff x="610" y="1163"/>
            <a:chExt cx="4583" cy="2701"/>
          </a:xfrm>
        </p:grpSpPr>
        <p:sp>
          <p:nvSpPr>
            <p:cNvPr id="155712" name="Rectangle 8"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2297" name="Rectangle 9"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sp>
          <p:nvSpPr>
            <p:cNvPr id="652298" name="Rectangle 10" descr="Oak"/>
            <p:cNvSpPr>
              <a:spLocks noChangeArrowheads="1"/>
            </p:cNvSpPr>
            <p:nvPr/>
          </p:nvSpPr>
          <p:spPr bwMode="auto">
            <a:xfrm>
              <a:off x="620" y="3701"/>
              <a:ext cx="4423" cy="155"/>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sp>
          <p:nvSpPr>
            <p:cNvPr id="155715" name="Rectangle 11"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grpSp>
      <p:grpSp>
        <p:nvGrpSpPr>
          <p:cNvPr id="155653" name="Group 12"/>
          <p:cNvGrpSpPr>
            <a:grpSpLocks/>
          </p:cNvGrpSpPr>
          <p:nvPr/>
        </p:nvGrpSpPr>
        <p:grpSpPr bwMode="auto">
          <a:xfrm>
            <a:off x="8148638" y="4983163"/>
            <a:ext cx="168275" cy="177800"/>
            <a:chOff x="4317" y="868"/>
            <a:chExt cx="146" cy="700"/>
          </a:xfrm>
        </p:grpSpPr>
        <p:sp>
          <p:nvSpPr>
            <p:cNvPr id="155710" name="Rectangle 13"/>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5711" name="Rectangle 14"/>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52303"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2304"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5" name="Group 71"/>
          <p:cNvGrpSpPr>
            <a:grpSpLocks/>
          </p:cNvGrpSpPr>
          <p:nvPr/>
        </p:nvGrpSpPr>
        <p:grpSpPr bwMode="auto">
          <a:xfrm>
            <a:off x="1855788" y="1868488"/>
            <a:ext cx="5432425" cy="4835525"/>
            <a:chOff x="1169" y="1177"/>
            <a:chExt cx="3422" cy="3046"/>
          </a:xfrm>
        </p:grpSpPr>
        <p:pic>
          <p:nvPicPr>
            <p:cNvPr id="155695" name="Picture 1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57" y="2671"/>
              <a:ext cx="2853"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696" name="Picture 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87" y="2598"/>
              <a:ext cx="290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697" name="Picture 1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027" y="2551"/>
              <a:ext cx="2937"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698" name="Picture 2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617" y="2670"/>
              <a:ext cx="2869"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699" name="Picture 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119" y="2642"/>
              <a:ext cx="2877"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0" name="Picture 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94" y="2698"/>
              <a:ext cx="286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1" name="Picture 2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86" y="2624"/>
              <a:ext cx="276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2" name="Picture 2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417" y="2629"/>
              <a:ext cx="2804"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3" name="Picture 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447" y="2649"/>
              <a:ext cx="2822"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4" name="Picture 2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013" y="2633"/>
              <a:ext cx="279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5" name="Picture 2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850" y="2634"/>
              <a:ext cx="284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6" name="Picture 2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06" y="2663"/>
              <a:ext cx="286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7" name="Picture 2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8" y="2671"/>
              <a:ext cx="279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8" name="Picture 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98" y="2650"/>
              <a:ext cx="290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9"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 y="2664"/>
              <a:ext cx="2822"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657" name="Group 32"/>
          <p:cNvGrpSpPr>
            <a:grpSpLocks/>
          </p:cNvGrpSpPr>
          <p:nvPr/>
        </p:nvGrpSpPr>
        <p:grpSpPr bwMode="auto">
          <a:xfrm>
            <a:off x="1949450" y="2236788"/>
            <a:ext cx="5273675" cy="3898900"/>
            <a:chOff x="1228" y="1409"/>
            <a:chExt cx="3322" cy="2456"/>
          </a:xfrm>
        </p:grpSpPr>
        <p:grpSp>
          <p:nvGrpSpPr>
            <p:cNvPr id="155663" name="Group 33"/>
            <p:cNvGrpSpPr>
              <a:grpSpLocks/>
            </p:cNvGrpSpPr>
            <p:nvPr/>
          </p:nvGrpSpPr>
          <p:grpSpPr bwMode="auto">
            <a:xfrm>
              <a:off x="1228" y="1409"/>
              <a:ext cx="3303" cy="119"/>
              <a:chOff x="1206" y="1392"/>
              <a:chExt cx="3303" cy="119"/>
            </a:xfrm>
          </p:grpSpPr>
          <p:sp>
            <p:nvSpPr>
              <p:cNvPr id="652322" name="AutoShape 34"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23" name="AutoShape 35"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24" name="AutoShape 36"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25" name="AutoShape 37"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26" name="AutoShape 38"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27" name="AutoShape 39"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2328" name="AutoShape 40"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2329" name="AutoShape 41"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2330" name="AutoShape 42"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2331" name="AutoShape 43"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2332" name="AutoShape 44"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33" name="AutoShape 45"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34" name="AutoShape 46"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35" name="AutoShape 47"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36" name="AutoShape 48"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55664" name="Group 49"/>
            <p:cNvGrpSpPr>
              <a:grpSpLocks/>
            </p:cNvGrpSpPr>
            <p:nvPr/>
          </p:nvGrpSpPr>
          <p:grpSpPr bwMode="auto">
            <a:xfrm>
              <a:off x="1243" y="3761"/>
              <a:ext cx="3307" cy="104"/>
              <a:chOff x="1231" y="3769"/>
              <a:chExt cx="3307" cy="104"/>
            </a:xfrm>
          </p:grpSpPr>
          <p:sp>
            <p:nvSpPr>
              <p:cNvPr id="652338" name="AutoShape 50"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39" name="AutoShape 51"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0" name="AutoShape 52"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1" name="AutoShape 53"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2" name="AutoShape 54"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3" name="AutoShape 55"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4" name="AutoShape 56"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5" name="AutoShape 57"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6" name="AutoShape 58"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7" name="AutoShape 59"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8" name="AutoShape 60"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9" name="AutoShape 61"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50" name="AutoShape 62"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51" name="AutoShape 63"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52" name="AutoShape 64"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5658" name="Text Box 66"/>
          <p:cNvSpPr txBox="1">
            <a:spLocks noChangeArrowheads="1"/>
          </p:cNvSpPr>
          <p:nvPr/>
        </p:nvSpPr>
        <p:spPr bwMode="auto">
          <a:xfrm>
            <a:off x="8027988" y="5133975"/>
            <a:ext cx="6286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400" b="0">
              <a:solidFill>
                <a:srgbClr val="FFE957"/>
              </a:solidFill>
            </a:endParaRPr>
          </a:p>
        </p:txBody>
      </p:sp>
      <p:sp>
        <p:nvSpPr>
          <p:cNvPr id="155660" name="Text Box 68"/>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2357" name="Rectangle 69"/>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2358" name="Rectangle 70"/>
          <p:cNvSpPr>
            <a:spLocks noChangeArrowheads="1"/>
          </p:cNvSpPr>
          <p:nvPr/>
        </p:nvSpPr>
        <p:spPr bwMode="auto">
          <a:xfrm>
            <a:off x="8091488" y="6519863"/>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70</a:t>
            </a:r>
          </a:p>
        </p:txBody>
      </p:sp>
      <p:sp>
        <p:nvSpPr>
          <p:cNvPr id="71" name="Text Box 54">
            <a:extLst>
              <a:ext uri="{FF2B5EF4-FFF2-40B4-BE49-F238E27FC236}">
                <a16:creationId xmlns:a16="http://schemas.microsoft.com/office/drawing/2014/main" id="{A29BFA8D-70E3-4F94-9F76-B603110B5634}"/>
              </a:ext>
            </a:extLst>
          </p:cNvPr>
          <p:cNvSpPr txBox="1">
            <a:spLocks noChangeArrowheads="1"/>
          </p:cNvSpPr>
          <p:nvPr/>
        </p:nvSpPr>
        <p:spPr bwMode="auto">
          <a:xfrm>
            <a:off x="566738" y="198438"/>
            <a:ext cx="7932737" cy="156966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800" dirty="0">
                <a:solidFill>
                  <a:srgbClr val="EEFF4B"/>
                </a:solidFill>
              </a:rPr>
              <a:t>OYING SUNGO JI NCHUMCHE KA NUNG! </a:t>
            </a:r>
            <a:endParaRPr lang="en-US" sz="4400" dirty="0">
              <a:solidFill>
                <a:srgbClr val="EEFF4B"/>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descr="Walnut"/>
          <p:cNvSpPr>
            <a:spLocks noChangeArrowheads="1"/>
          </p:cNvSpPr>
          <p:nvPr/>
        </p:nvSpPr>
        <p:spPr bwMode="auto">
          <a:xfrm>
            <a:off x="14288"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157698"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7699"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57700"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3318"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grpSp>
        <p:nvGrpSpPr>
          <p:cNvPr id="157702" name="Group 7"/>
          <p:cNvGrpSpPr>
            <a:grpSpLocks/>
          </p:cNvGrpSpPr>
          <p:nvPr/>
        </p:nvGrpSpPr>
        <p:grpSpPr bwMode="auto">
          <a:xfrm>
            <a:off x="1885950" y="549275"/>
            <a:ext cx="3810000" cy="1871663"/>
            <a:chOff x="1188" y="346"/>
            <a:chExt cx="2400" cy="1179"/>
          </a:xfrm>
        </p:grpSpPr>
        <p:sp>
          <p:nvSpPr>
            <p:cNvPr id="653320" name="Text Box 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ea typeface="+mn-ea"/>
                  <a:cs typeface="+mn-cs"/>
                </a:rPr>
                <a:t>J</a:t>
              </a:r>
            </a:p>
          </p:txBody>
        </p:sp>
        <p:grpSp>
          <p:nvGrpSpPr>
            <p:cNvPr id="157768" name="Group 9"/>
            <p:cNvGrpSpPr>
              <a:grpSpLocks/>
            </p:cNvGrpSpPr>
            <p:nvPr/>
          </p:nvGrpSpPr>
          <p:grpSpPr bwMode="auto">
            <a:xfrm>
              <a:off x="1686" y="824"/>
              <a:ext cx="1180" cy="355"/>
              <a:chOff x="1686" y="824"/>
              <a:chExt cx="1180" cy="355"/>
            </a:xfrm>
          </p:grpSpPr>
          <p:sp>
            <p:nvSpPr>
              <p:cNvPr id="653322" name="Rectangle 10"/>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4P</a:t>
                </a:r>
                <a:endParaRPr lang="en-US" sz="4800" b="0">
                  <a:solidFill>
                    <a:srgbClr val="FFEA18"/>
                  </a:solidFill>
                  <a:latin typeface="Times" charset="0"/>
                </a:endParaRPr>
              </a:p>
            </p:txBody>
          </p:sp>
          <p:sp>
            <p:nvSpPr>
              <p:cNvPr id="653323" name="Rectangle 11"/>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3S</a:t>
                </a:r>
                <a:endParaRPr lang="en-US" sz="4800" b="0">
                  <a:solidFill>
                    <a:srgbClr val="FFEA18"/>
                  </a:solidFill>
                  <a:latin typeface="Times" charset="0"/>
                </a:endParaRPr>
              </a:p>
            </p:txBody>
          </p:sp>
        </p:grpSp>
        <p:grpSp>
          <p:nvGrpSpPr>
            <p:cNvPr id="157769" name="Group 12"/>
            <p:cNvGrpSpPr>
              <a:grpSpLocks/>
            </p:cNvGrpSpPr>
            <p:nvPr/>
          </p:nvGrpSpPr>
          <p:grpSpPr bwMode="auto">
            <a:xfrm>
              <a:off x="1188" y="1175"/>
              <a:ext cx="1969" cy="249"/>
              <a:chOff x="1188" y="1175"/>
              <a:chExt cx="1969" cy="249"/>
            </a:xfrm>
          </p:grpSpPr>
          <p:grpSp>
            <p:nvGrpSpPr>
              <p:cNvPr id="157777" name="Group 13"/>
              <p:cNvGrpSpPr>
                <a:grpSpLocks/>
              </p:cNvGrpSpPr>
              <p:nvPr/>
            </p:nvGrpSpPr>
            <p:grpSpPr bwMode="auto">
              <a:xfrm>
                <a:off x="1188" y="1175"/>
                <a:ext cx="1701" cy="249"/>
                <a:chOff x="1188" y="1175"/>
                <a:chExt cx="1701" cy="249"/>
              </a:xfrm>
            </p:grpSpPr>
            <p:sp>
              <p:nvSpPr>
                <p:cNvPr id="653326" name="Rectangle 14"/>
                <p:cNvSpPr>
                  <a:spLocks noChangeArrowheads="1"/>
                </p:cNvSpPr>
                <p:nvPr/>
              </p:nvSpPr>
              <p:spPr bwMode="auto">
                <a:xfrm>
                  <a:off x="1188" y="1179"/>
                  <a:ext cx="15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latin typeface="Times" charset="0"/>
                    </a:rPr>
                    <a:t>K</a:t>
                  </a:r>
                  <a:endParaRPr lang="en-US" sz="3600" dirty="0">
                    <a:solidFill>
                      <a:srgbClr val="FFEA18"/>
                    </a:solidFill>
                    <a:latin typeface="Times" charset="0"/>
                  </a:endParaRPr>
                </a:p>
              </p:txBody>
            </p:sp>
            <p:sp>
              <p:nvSpPr>
                <p:cNvPr id="653327" name="Rectangle 15"/>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rPr>
                    <a:t>A</a:t>
                  </a:r>
                  <a:endParaRPr lang="en-US" sz="3600" dirty="0">
                    <a:solidFill>
                      <a:srgbClr val="FC030C"/>
                    </a:solidFill>
                    <a:latin typeface="Times" charset="0"/>
                  </a:endParaRPr>
                </a:p>
              </p:txBody>
            </p:sp>
            <p:sp>
              <p:nvSpPr>
                <p:cNvPr id="653328" name="Rectangle 16"/>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53329" name="Rectangle 17"/>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53330" name="Rectangle 18"/>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53331" name="Rectangle 19"/>
                <p:cNvSpPr>
                  <a:spLocks noChangeArrowheads="1"/>
                </p:cNvSpPr>
                <p:nvPr/>
              </p:nvSpPr>
              <p:spPr bwMode="auto">
                <a:xfrm>
                  <a:off x="2335" y="1183"/>
                  <a:ext cx="14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Times" charset="0"/>
                    </a:rPr>
                    <a:t>N</a:t>
                  </a:r>
                  <a:endParaRPr lang="en-US" sz="3600" dirty="0">
                    <a:solidFill>
                      <a:srgbClr val="08F220"/>
                    </a:solidFill>
                    <a:latin typeface="Times" charset="0"/>
                  </a:endParaRPr>
                </a:p>
              </p:txBody>
            </p:sp>
            <p:sp>
              <p:nvSpPr>
                <p:cNvPr id="653332" name="Rectangle 20"/>
                <p:cNvSpPr>
                  <a:spLocks noChangeArrowheads="1"/>
                </p:cNvSpPr>
                <p:nvPr/>
              </p:nvSpPr>
              <p:spPr bwMode="auto">
                <a:xfrm>
                  <a:off x="2552" y="1183"/>
                  <a:ext cx="12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Times" charset="0"/>
                    </a:rPr>
                    <a:t>L</a:t>
                  </a:r>
                  <a:endParaRPr lang="en-US" sz="3600" dirty="0">
                    <a:solidFill>
                      <a:srgbClr val="08F220"/>
                    </a:solidFill>
                    <a:latin typeface="Times" charset="0"/>
                  </a:endParaRPr>
                </a:p>
              </p:txBody>
            </p:sp>
            <p:sp>
              <p:nvSpPr>
                <p:cNvPr id="653333" name="Rectangle 21"/>
                <p:cNvSpPr>
                  <a:spLocks noChangeArrowheads="1"/>
                </p:cNvSpPr>
                <p:nvPr/>
              </p:nvSpPr>
              <p:spPr bwMode="auto">
                <a:xfrm>
                  <a:off x="2781" y="1191"/>
                  <a:ext cx="10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Times" charset="0"/>
                    </a:rPr>
                    <a:t>S</a:t>
                  </a:r>
                  <a:endParaRPr lang="en-US" sz="3600" dirty="0">
                    <a:solidFill>
                      <a:srgbClr val="08F220"/>
                    </a:solidFill>
                    <a:latin typeface="Times" charset="0"/>
                  </a:endParaRPr>
                </a:p>
              </p:txBody>
            </p:sp>
          </p:grpSp>
          <p:sp>
            <p:nvSpPr>
              <p:cNvPr id="653334" name="Rectangle 22"/>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rPr>
                  <a:t>S</a:t>
                </a:r>
                <a:endParaRPr lang="en-US" sz="3600">
                  <a:solidFill>
                    <a:srgbClr val="11B0C5"/>
                  </a:solidFill>
                  <a:latin typeface="Times" charset="0"/>
                </a:endParaRPr>
              </a:p>
            </p:txBody>
          </p:sp>
        </p:grpSp>
        <p:grpSp>
          <p:nvGrpSpPr>
            <p:cNvPr id="157770" name="Group 23"/>
            <p:cNvGrpSpPr>
              <a:grpSpLocks/>
            </p:cNvGrpSpPr>
            <p:nvPr/>
          </p:nvGrpSpPr>
          <p:grpSpPr bwMode="auto">
            <a:xfrm>
              <a:off x="2137" y="346"/>
              <a:ext cx="455" cy="692"/>
              <a:chOff x="2137" y="346"/>
              <a:chExt cx="455" cy="692"/>
            </a:xfrm>
          </p:grpSpPr>
          <p:grpSp>
            <p:nvGrpSpPr>
              <p:cNvPr id="157773" name="Group 24"/>
              <p:cNvGrpSpPr>
                <a:grpSpLocks/>
              </p:cNvGrpSpPr>
              <p:nvPr/>
            </p:nvGrpSpPr>
            <p:grpSpPr bwMode="auto">
              <a:xfrm>
                <a:off x="2137" y="346"/>
                <a:ext cx="455" cy="692"/>
                <a:chOff x="1814" y="109"/>
                <a:chExt cx="455" cy="692"/>
              </a:xfrm>
            </p:grpSpPr>
            <p:sp>
              <p:nvSpPr>
                <p:cNvPr id="653337" name="Text Box 2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53338"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3339"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3340"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53341"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653342"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pic>
        <p:nvPicPr>
          <p:cNvPr id="157704"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705"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157706"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7707"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57708"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3350" name="Picture 38"/>
          <p:cNvPicPr>
            <a:picLocks noChangeAspect="1" noChangeArrowheads="1"/>
          </p:cNvPicPr>
          <p:nvPr/>
        </p:nvPicPr>
        <p:blipFill>
          <a:blip r:embed="rId5"/>
          <a:srcRect/>
          <a:stretch>
            <a:fillRect/>
          </a:stretch>
        </p:blipFill>
        <p:spPr bwMode="auto">
          <a:xfrm rot="5361337">
            <a:off x="-317840" y="4243277"/>
            <a:ext cx="4605338" cy="301625"/>
          </a:xfrm>
          <a:prstGeom prst="rect">
            <a:avLst/>
          </a:prstGeom>
          <a:noFill/>
          <a:effectLst>
            <a:outerShdw blurRad="63500" dist="38099" dir="2700000" algn="ctr" rotWithShape="0">
              <a:schemeClr val="accent2">
                <a:alpha val="74998"/>
              </a:schemeClr>
            </a:outerShdw>
          </a:effectLst>
        </p:spPr>
      </p:pic>
      <p:pic>
        <p:nvPicPr>
          <p:cNvPr id="157710"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06157" y="4048919"/>
            <a:ext cx="4662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1"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2"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3"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4"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3356" name="Text Box 44"/>
          <p:cNvSpPr txBox="1">
            <a:spLocks noChangeArrowheads="1"/>
          </p:cNvSpPr>
          <p:nvPr/>
        </p:nvSpPr>
        <p:spPr bwMode="auto">
          <a:xfrm>
            <a:off x="120650" y="106363"/>
            <a:ext cx="3097213"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dirty="0">
                <a:latin typeface="Arial" charset="0"/>
              </a:rPr>
              <a:t>A FABRIC OF THE BIBLE</a:t>
            </a:r>
            <a:r>
              <a:rPr lang="fr-FR" altLang="ja-JP" sz="2400" dirty="0">
                <a:latin typeface="Arial" charset="0"/>
              </a:rPr>
              <a:t>'</a:t>
            </a:r>
            <a:r>
              <a:rPr lang="en-US" sz="2400" dirty="0">
                <a:latin typeface="Arial" charset="0"/>
              </a:rPr>
              <a:t>S CHRONOLOGY </a:t>
            </a:r>
            <a:endParaRPr lang="en-US" sz="2000" dirty="0">
              <a:latin typeface="Arial" charset="0"/>
            </a:endParaRPr>
          </a:p>
        </p:txBody>
      </p:sp>
      <p:pic>
        <p:nvPicPr>
          <p:cNvPr id="157716"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7"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8"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9"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20"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21"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22" name="Picture 7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3391" name="Rectangle 79"/>
          <p:cNvSpPr>
            <a:spLocks noChangeArrowheads="1"/>
          </p:cNvSpPr>
          <p:nvPr/>
        </p:nvSpPr>
        <p:spPr bwMode="auto">
          <a:xfrm rot="17945350">
            <a:off x="5027527" y="1146093"/>
            <a:ext cx="2332370"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dirty="0">
                <a:solidFill>
                  <a:srgbClr val="FFEA18"/>
                </a:solidFill>
                <a:latin typeface="Arial" charset="0"/>
                <a:ea typeface="+mn-ea"/>
                <a:cs typeface="+mn-cs"/>
              </a:rPr>
              <a:t> </a:t>
            </a:r>
            <a:r>
              <a:rPr lang="en-US" sz="1100" dirty="0">
                <a:solidFill>
                  <a:srgbClr val="FFEA18"/>
                </a:solidFill>
                <a:latin typeface="Arial" charset="0"/>
              </a:rPr>
              <a:t> OLYU JI YANPIYANTHAN TOKHU</a:t>
            </a:r>
            <a:endParaRPr lang="en-US" sz="1100" dirty="0">
              <a:solidFill>
                <a:srgbClr val="FFEA18"/>
              </a:solidFill>
              <a:latin typeface="Arial" charset="0"/>
              <a:ea typeface="+mn-ea"/>
              <a:cs typeface="+mn-cs"/>
            </a:endParaRPr>
          </a:p>
        </p:txBody>
      </p:sp>
      <p:grpSp>
        <p:nvGrpSpPr>
          <p:cNvPr id="157728" name="Group 84"/>
          <p:cNvGrpSpPr>
            <a:grpSpLocks/>
          </p:cNvGrpSpPr>
          <p:nvPr/>
        </p:nvGrpSpPr>
        <p:grpSpPr bwMode="auto">
          <a:xfrm>
            <a:off x="1949450" y="2236788"/>
            <a:ext cx="5273675" cy="3898900"/>
            <a:chOff x="1228" y="1409"/>
            <a:chExt cx="3322" cy="2456"/>
          </a:xfrm>
        </p:grpSpPr>
        <p:grpSp>
          <p:nvGrpSpPr>
            <p:cNvPr id="157735" name="Group 85"/>
            <p:cNvGrpSpPr>
              <a:grpSpLocks/>
            </p:cNvGrpSpPr>
            <p:nvPr/>
          </p:nvGrpSpPr>
          <p:grpSpPr bwMode="auto">
            <a:xfrm>
              <a:off x="1228" y="1409"/>
              <a:ext cx="3303" cy="119"/>
              <a:chOff x="1206" y="1392"/>
              <a:chExt cx="3303" cy="119"/>
            </a:xfrm>
          </p:grpSpPr>
          <p:sp>
            <p:nvSpPr>
              <p:cNvPr id="653398" name="AutoShape 86" descr="Cork"/>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399" name="AutoShape 87" descr="Cork"/>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0" name="AutoShape 88" descr="Cork"/>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1" name="AutoShape 89" descr="Cork"/>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2" name="AutoShape 90" descr="Cork"/>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3" name="AutoShape 91" descr="Cork"/>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4" name="AutoShape 92" descr="Cork"/>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5" name="AutoShape 93" descr="Cork"/>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6" name="AutoShape 94" descr="Cork"/>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7" name="AutoShape 95" descr="Cork"/>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8" name="AutoShape 96" descr="Cork"/>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9" name="AutoShape 97" descr="Cork"/>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0" name="AutoShape 98" descr="Cork"/>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1" name="AutoShape 99" descr="Cork"/>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2" name="AutoShape 100" descr="Cork"/>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57736" name="Group 101"/>
            <p:cNvGrpSpPr>
              <a:grpSpLocks/>
            </p:cNvGrpSpPr>
            <p:nvPr/>
          </p:nvGrpSpPr>
          <p:grpSpPr bwMode="auto">
            <a:xfrm>
              <a:off x="1243" y="3761"/>
              <a:ext cx="3307" cy="104"/>
              <a:chOff x="1231" y="3769"/>
              <a:chExt cx="3307" cy="104"/>
            </a:xfrm>
          </p:grpSpPr>
          <p:sp>
            <p:nvSpPr>
              <p:cNvPr id="653414" name="AutoShape 102" descr="Cork"/>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5" name="AutoShape 103" descr="Cork"/>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6" name="AutoShape 104" descr="Cork"/>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7" name="AutoShape 105" descr="Cork"/>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8" name="AutoShape 106" descr="Cork"/>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9" name="AutoShape 107" descr="Cork"/>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0" name="AutoShape 108" descr="Cork"/>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1" name="AutoShape 109" descr="Cork"/>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2" name="AutoShape 110" descr="Cork"/>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3" name="AutoShape 111" descr="Cork"/>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4" name="AutoShape 112" descr="Cork"/>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5" name="AutoShape 113" descr="Cork"/>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6" name="AutoShape 114" descr="Cork"/>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7" name="AutoShape 115" descr="Cork"/>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8" name="AutoShape 116" descr="Cork"/>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7729" name="Text Box 120"/>
          <p:cNvSpPr txBox="1">
            <a:spLocks noChangeArrowheads="1"/>
          </p:cNvSpPr>
          <p:nvPr/>
        </p:nvSpPr>
        <p:spPr bwMode="auto">
          <a:xfrm>
            <a:off x="8224838" y="5589588"/>
            <a:ext cx="86836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157730"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3434" name="Rectangle 122"/>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3435" name="Rectangle 123"/>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71</a:t>
            </a:r>
          </a:p>
        </p:txBody>
      </p:sp>
      <p:sp>
        <p:nvSpPr>
          <p:cNvPr id="653348"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3349"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94" name="Rectangle 116">
            <a:extLst>
              <a:ext uri="{FF2B5EF4-FFF2-40B4-BE49-F238E27FC236}">
                <a16:creationId xmlns:a16="http://schemas.microsoft.com/office/drawing/2014/main" id="{3D73E547-F5CD-4C02-B86D-96EEF6A46DB9}"/>
              </a:ext>
            </a:extLst>
          </p:cNvPr>
          <p:cNvSpPr>
            <a:spLocks noChangeArrowheads="1"/>
          </p:cNvSpPr>
          <p:nvPr/>
        </p:nvSpPr>
        <p:spPr bwMode="auto">
          <a:xfrm rot="17942772">
            <a:off x="5742055" y="1411169"/>
            <a:ext cx="1528762"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a:solidFill>
                  <a:srgbClr val="11B0C5"/>
                </a:solidFill>
                <a:latin typeface="Arial" charset="0"/>
              </a:rPr>
              <a:t>OPVUI ERO TSUNGON</a:t>
            </a:r>
            <a:endParaRPr lang="en-US" sz="1100" dirty="0">
              <a:solidFill>
                <a:srgbClr val="FFEA18"/>
              </a:solidFill>
              <a:latin typeface="Arial" charset="0"/>
            </a:endParaRPr>
          </a:p>
        </p:txBody>
      </p:sp>
      <p:sp>
        <p:nvSpPr>
          <p:cNvPr id="95" name="Rectangle 117">
            <a:extLst>
              <a:ext uri="{FF2B5EF4-FFF2-40B4-BE49-F238E27FC236}">
                <a16:creationId xmlns:a16="http://schemas.microsoft.com/office/drawing/2014/main" id="{F1809FB6-9613-4913-93A0-139DF1FDB1DF}"/>
              </a:ext>
            </a:extLst>
          </p:cNvPr>
          <p:cNvSpPr>
            <a:spLocks noChangeArrowheads="1"/>
          </p:cNvSpPr>
          <p:nvPr/>
        </p:nvSpPr>
        <p:spPr bwMode="auto">
          <a:xfrm rot="17945350">
            <a:off x="5961415" y="1219786"/>
            <a:ext cx="1973297"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a:solidFill>
                  <a:srgbClr val="08F220"/>
                </a:solidFill>
                <a:latin typeface="Arial" charset="0"/>
              </a:rPr>
              <a:t>CHRISTAA LIMHA ESA YUTA</a:t>
            </a:r>
            <a:endParaRPr lang="en-US" sz="1100" dirty="0">
              <a:solidFill>
                <a:srgbClr val="FFEA18"/>
              </a:solidFill>
              <a:latin typeface="Arial" charset="0"/>
            </a:endParaRPr>
          </a:p>
        </p:txBody>
      </p:sp>
      <p:sp>
        <p:nvSpPr>
          <p:cNvPr id="96" name="Rectangle 118">
            <a:extLst>
              <a:ext uri="{FF2B5EF4-FFF2-40B4-BE49-F238E27FC236}">
                <a16:creationId xmlns:a16="http://schemas.microsoft.com/office/drawing/2014/main" id="{C693D791-E357-4D22-AE96-2F6A41F4ED08}"/>
              </a:ext>
            </a:extLst>
          </p:cNvPr>
          <p:cNvSpPr>
            <a:spLocks noChangeArrowheads="1"/>
          </p:cNvSpPr>
          <p:nvPr/>
        </p:nvSpPr>
        <p:spPr bwMode="auto">
          <a:xfrm rot="17945350">
            <a:off x="6266218" y="1029647"/>
            <a:ext cx="2356335"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square" lIns="0" tIns="0" rIns="0" bIns="0">
            <a:spAutoFit/>
          </a:bodyPr>
          <a:lstStyle/>
          <a:p>
            <a:pPr>
              <a:lnSpc>
                <a:spcPct val="90000"/>
              </a:lnSpc>
              <a:defRPr/>
            </a:pPr>
            <a:r>
              <a:rPr lang="en-US" sz="1100" dirty="0">
                <a:latin typeface="Arial" charset="0"/>
              </a:rPr>
              <a:t>MESAO VANTSU EHUMO YITSSO </a:t>
            </a:r>
          </a:p>
        </p:txBody>
      </p:sp>
      <p:sp>
        <p:nvSpPr>
          <p:cNvPr id="97" name="Rectangle 119">
            <a:extLst>
              <a:ext uri="{FF2B5EF4-FFF2-40B4-BE49-F238E27FC236}">
                <a16:creationId xmlns:a16="http://schemas.microsoft.com/office/drawing/2014/main" id="{E4664B16-D57F-4639-B113-61292B86B025}"/>
              </a:ext>
            </a:extLst>
          </p:cNvPr>
          <p:cNvSpPr>
            <a:spLocks noChangeArrowheads="1"/>
          </p:cNvSpPr>
          <p:nvPr/>
        </p:nvSpPr>
        <p:spPr bwMode="auto">
          <a:xfrm rot="17945350">
            <a:off x="6438367" y="1001081"/>
            <a:ext cx="2644957"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square" lIns="0" tIns="0" rIns="0" bIns="0">
            <a:spAutoFit/>
          </a:bodyPr>
          <a:lstStyle/>
          <a:p>
            <a:pPr>
              <a:lnSpc>
                <a:spcPct val="80000"/>
              </a:lnSpc>
              <a:defRPr/>
            </a:pPr>
            <a:r>
              <a:rPr lang="en-US" sz="1100" dirty="0">
                <a:solidFill>
                  <a:srgbClr val="F87B57"/>
                </a:solidFill>
                <a:latin typeface="Arial" charset="0"/>
              </a:rPr>
              <a:t>POTSUOYAN ETHAN, LIMHA ETHAN</a:t>
            </a:r>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dirty="0">
              <a:effectLst>
                <a:outerShdw blurRad="38100" dist="38100" dir="2700000" algn="tl">
                  <a:srgbClr val="DDDDDD"/>
                </a:outerShdw>
              </a:effectLst>
              <a:ea typeface="+mn-ea"/>
              <a:cs typeface="+mn-cs"/>
            </a:endParaRPr>
          </a:p>
        </p:txBody>
      </p:sp>
      <p:sp>
        <p:nvSpPr>
          <p:cNvPr id="147" name="Rectangle 115">
            <a:extLst>
              <a:ext uri="{FF2B5EF4-FFF2-40B4-BE49-F238E27FC236}">
                <a16:creationId xmlns:a16="http://schemas.microsoft.com/office/drawing/2014/main" id="{3CC12425-3441-4666-8755-EDC68C3A7738}"/>
              </a:ext>
            </a:extLst>
          </p:cNvPr>
          <p:cNvSpPr>
            <a:spLocks noChangeArrowheads="1"/>
          </p:cNvSpPr>
          <p:nvPr/>
        </p:nvSpPr>
        <p:spPr bwMode="auto">
          <a:xfrm rot="17945350">
            <a:off x="5033189" y="1159695"/>
            <a:ext cx="2293898"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dirty="0">
                <a:solidFill>
                  <a:srgbClr val="FFEA18"/>
                </a:solidFill>
                <a:latin typeface="Arial" charset="0"/>
              </a:rPr>
              <a:t> OLYU JI YANPIYANTHAN TOKHU</a:t>
            </a:r>
          </a:p>
        </p:txBody>
      </p:sp>
      <p:sp>
        <p:nvSpPr>
          <p:cNvPr id="148" name="Rectangle 116">
            <a:extLst>
              <a:ext uri="{FF2B5EF4-FFF2-40B4-BE49-F238E27FC236}">
                <a16:creationId xmlns:a16="http://schemas.microsoft.com/office/drawing/2014/main" id="{20C8DEF0-4C4C-45F1-B6AB-AE291C7C60C5}"/>
              </a:ext>
            </a:extLst>
          </p:cNvPr>
          <p:cNvSpPr>
            <a:spLocks noChangeArrowheads="1"/>
          </p:cNvSpPr>
          <p:nvPr/>
        </p:nvSpPr>
        <p:spPr bwMode="auto">
          <a:xfrm rot="17945350">
            <a:off x="5697285" y="1385534"/>
            <a:ext cx="1529265"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a:solidFill>
                  <a:srgbClr val="11B0C5"/>
                </a:solidFill>
                <a:latin typeface="Arial" charset="0"/>
              </a:rPr>
              <a:t>OPVUI ERO TSUNGON</a:t>
            </a:r>
            <a:endParaRPr lang="en-US" sz="1100" dirty="0">
              <a:solidFill>
                <a:srgbClr val="FFEA18"/>
              </a:solidFill>
              <a:latin typeface="Arial" charset="0"/>
            </a:endParaRPr>
          </a:p>
        </p:txBody>
      </p:sp>
      <p:sp>
        <p:nvSpPr>
          <p:cNvPr id="149" name="Rectangle 117">
            <a:extLst>
              <a:ext uri="{FF2B5EF4-FFF2-40B4-BE49-F238E27FC236}">
                <a16:creationId xmlns:a16="http://schemas.microsoft.com/office/drawing/2014/main" id="{3F4FC5EE-2689-4901-AB17-D55878D6BA3D}"/>
              </a:ext>
            </a:extLst>
          </p:cNvPr>
          <p:cNvSpPr>
            <a:spLocks noChangeArrowheads="1"/>
          </p:cNvSpPr>
          <p:nvPr/>
        </p:nvSpPr>
        <p:spPr bwMode="auto">
          <a:xfrm rot="17945350">
            <a:off x="5859448" y="1275963"/>
            <a:ext cx="1973297"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a:solidFill>
                  <a:srgbClr val="08F220"/>
                </a:solidFill>
                <a:latin typeface="Arial" charset="0"/>
              </a:rPr>
              <a:t>CHRISTAA LIMHA ESA YUTA</a:t>
            </a:r>
            <a:endParaRPr lang="en-US" sz="1100" dirty="0">
              <a:solidFill>
                <a:srgbClr val="FFEA18"/>
              </a:solidFill>
              <a:latin typeface="Arial" charset="0"/>
            </a:endParaRPr>
          </a:p>
        </p:txBody>
      </p:sp>
      <p:sp>
        <p:nvSpPr>
          <p:cNvPr id="150" name="Rectangle 118">
            <a:extLst>
              <a:ext uri="{FF2B5EF4-FFF2-40B4-BE49-F238E27FC236}">
                <a16:creationId xmlns:a16="http://schemas.microsoft.com/office/drawing/2014/main" id="{01E12186-11B9-4F12-8FFD-DCDDA51D971B}"/>
              </a:ext>
            </a:extLst>
          </p:cNvPr>
          <p:cNvSpPr>
            <a:spLocks noChangeArrowheads="1"/>
          </p:cNvSpPr>
          <p:nvPr/>
        </p:nvSpPr>
        <p:spPr bwMode="auto">
          <a:xfrm rot="17945350">
            <a:off x="6175375" y="1096747"/>
            <a:ext cx="2298706"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dirty="0">
                <a:latin typeface="Arial" charset="0"/>
              </a:rPr>
              <a:t>MESAO VANTSU EHUMO YITSSO </a:t>
            </a:r>
          </a:p>
        </p:txBody>
      </p:sp>
      <p:sp>
        <p:nvSpPr>
          <p:cNvPr id="151" name="Rectangle 119">
            <a:extLst>
              <a:ext uri="{FF2B5EF4-FFF2-40B4-BE49-F238E27FC236}">
                <a16:creationId xmlns:a16="http://schemas.microsoft.com/office/drawing/2014/main" id="{611ED9E7-BDB6-425D-8F4D-948481C5E1BB}"/>
              </a:ext>
            </a:extLst>
          </p:cNvPr>
          <p:cNvSpPr>
            <a:spLocks noChangeArrowheads="1"/>
          </p:cNvSpPr>
          <p:nvPr/>
        </p:nvSpPr>
        <p:spPr bwMode="auto">
          <a:xfrm rot="17945350">
            <a:off x="6442924" y="1242581"/>
            <a:ext cx="2475037"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a:solidFill>
                  <a:srgbClr val="F87B57"/>
                </a:solidFill>
                <a:latin typeface="Arial" charset="0"/>
              </a:rPr>
              <a:t>POTSUOYAN ETHAN, LIMHA ETHAN</a:t>
            </a:r>
          </a:p>
        </p:txBody>
      </p:sp>
      <p:sp>
        <p:nvSpPr>
          <p:cNvPr id="159746"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9747"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59748"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9462"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grpSp>
        <p:nvGrpSpPr>
          <p:cNvPr id="159750" name="Group 7"/>
          <p:cNvGrpSpPr>
            <a:grpSpLocks/>
          </p:cNvGrpSpPr>
          <p:nvPr/>
        </p:nvGrpSpPr>
        <p:grpSpPr bwMode="auto">
          <a:xfrm>
            <a:off x="1885950" y="549275"/>
            <a:ext cx="3810000" cy="1871663"/>
            <a:chOff x="1188" y="346"/>
            <a:chExt cx="2400" cy="1179"/>
          </a:xfrm>
        </p:grpSpPr>
        <p:sp>
          <p:nvSpPr>
            <p:cNvPr id="659464" name="Text Box 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ea typeface="+mn-ea"/>
                  <a:cs typeface="+mn-cs"/>
                </a:rPr>
                <a:t>J</a:t>
              </a:r>
            </a:p>
          </p:txBody>
        </p:sp>
        <p:grpSp>
          <p:nvGrpSpPr>
            <p:cNvPr id="159857" name="Group 9"/>
            <p:cNvGrpSpPr>
              <a:grpSpLocks/>
            </p:cNvGrpSpPr>
            <p:nvPr/>
          </p:nvGrpSpPr>
          <p:grpSpPr bwMode="auto">
            <a:xfrm>
              <a:off x="1686" y="824"/>
              <a:ext cx="1180" cy="355"/>
              <a:chOff x="1686" y="824"/>
              <a:chExt cx="1180" cy="355"/>
            </a:xfrm>
          </p:grpSpPr>
          <p:sp>
            <p:nvSpPr>
              <p:cNvPr id="659466" name="Rectangle 10"/>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4P</a:t>
                </a:r>
                <a:endParaRPr lang="en-US" sz="4800" b="0">
                  <a:solidFill>
                    <a:srgbClr val="FFEA18"/>
                  </a:solidFill>
                  <a:latin typeface="Times" charset="0"/>
                </a:endParaRPr>
              </a:p>
            </p:txBody>
          </p:sp>
          <p:sp>
            <p:nvSpPr>
              <p:cNvPr id="659467" name="Rectangle 11"/>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3S</a:t>
                </a:r>
                <a:endParaRPr lang="en-US" sz="4800" b="0">
                  <a:solidFill>
                    <a:srgbClr val="FFEA18"/>
                  </a:solidFill>
                  <a:latin typeface="Times" charset="0"/>
                </a:endParaRPr>
              </a:p>
            </p:txBody>
          </p:sp>
        </p:grpSp>
        <p:grpSp>
          <p:nvGrpSpPr>
            <p:cNvPr id="159858" name="Group 12"/>
            <p:cNvGrpSpPr>
              <a:grpSpLocks/>
            </p:cNvGrpSpPr>
            <p:nvPr/>
          </p:nvGrpSpPr>
          <p:grpSpPr bwMode="auto">
            <a:xfrm>
              <a:off x="1188" y="1175"/>
              <a:ext cx="1969" cy="249"/>
              <a:chOff x="1188" y="1175"/>
              <a:chExt cx="1969" cy="249"/>
            </a:xfrm>
          </p:grpSpPr>
          <p:grpSp>
            <p:nvGrpSpPr>
              <p:cNvPr id="159866" name="Group 13"/>
              <p:cNvGrpSpPr>
                <a:grpSpLocks/>
              </p:cNvGrpSpPr>
              <p:nvPr/>
            </p:nvGrpSpPr>
            <p:grpSpPr bwMode="auto">
              <a:xfrm>
                <a:off x="1188" y="1175"/>
                <a:ext cx="1701" cy="249"/>
                <a:chOff x="1188" y="1175"/>
                <a:chExt cx="1701" cy="249"/>
              </a:xfrm>
            </p:grpSpPr>
            <p:sp>
              <p:nvSpPr>
                <p:cNvPr id="659470" name="Rectangle 14"/>
                <p:cNvSpPr>
                  <a:spLocks noChangeArrowheads="1"/>
                </p:cNvSpPr>
                <p:nvPr/>
              </p:nvSpPr>
              <p:spPr bwMode="auto">
                <a:xfrm>
                  <a:off x="1188" y="1179"/>
                  <a:ext cx="15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latin typeface="Times" charset="0"/>
                    </a:rPr>
                    <a:t>K</a:t>
                  </a:r>
                  <a:endParaRPr lang="en-US" sz="3600" dirty="0">
                    <a:solidFill>
                      <a:srgbClr val="FFEA18"/>
                    </a:solidFill>
                    <a:latin typeface="Times" charset="0"/>
                  </a:endParaRPr>
                </a:p>
              </p:txBody>
            </p:sp>
            <p:sp>
              <p:nvSpPr>
                <p:cNvPr id="659471" name="Rectangle 15"/>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59472" name="Rectangle 16"/>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59473" name="Rectangle 17"/>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59474" name="Rectangle 18"/>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59475" name="Rectangle 19"/>
                <p:cNvSpPr>
                  <a:spLocks noChangeArrowheads="1"/>
                </p:cNvSpPr>
                <p:nvPr/>
              </p:nvSpPr>
              <p:spPr bwMode="auto">
                <a:xfrm>
                  <a:off x="2335" y="1183"/>
                  <a:ext cx="10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Times" charset="0"/>
                    </a:rPr>
                    <a:t>S</a:t>
                  </a:r>
                  <a:endParaRPr lang="en-US" sz="3600" dirty="0">
                    <a:solidFill>
                      <a:srgbClr val="08F220"/>
                    </a:solidFill>
                    <a:latin typeface="Times" charset="0"/>
                  </a:endParaRPr>
                </a:p>
              </p:txBody>
            </p:sp>
            <p:sp>
              <p:nvSpPr>
                <p:cNvPr id="659476" name="Rectangle 20"/>
                <p:cNvSpPr>
                  <a:spLocks noChangeArrowheads="1"/>
                </p:cNvSpPr>
                <p:nvPr/>
              </p:nvSpPr>
              <p:spPr bwMode="auto">
                <a:xfrm>
                  <a:off x="2552" y="1183"/>
                  <a:ext cx="12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Times" charset="0"/>
                    </a:rPr>
                    <a:t>L</a:t>
                  </a:r>
                  <a:endParaRPr lang="en-US" sz="3600" dirty="0">
                    <a:solidFill>
                      <a:srgbClr val="08F220"/>
                    </a:solidFill>
                    <a:latin typeface="Times" charset="0"/>
                  </a:endParaRPr>
                </a:p>
              </p:txBody>
            </p:sp>
            <p:sp>
              <p:nvSpPr>
                <p:cNvPr id="659477" name="Rectangle 21"/>
                <p:cNvSpPr>
                  <a:spLocks noChangeArrowheads="1"/>
                </p:cNvSpPr>
                <p:nvPr/>
              </p:nvSpPr>
              <p:spPr bwMode="auto">
                <a:xfrm>
                  <a:off x="2781" y="1191"/>
                  <a:ext cx="10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Times" charset="0"/>
                    </a:rPr>
                    <a:t>S</a:t>
                  </a:r>
                  <a:endParaRPr lang="en-US" sz="3600" dirty="0">
                    <a:solidFill>
                      <a:srgbClr val="08F220"/>
                    </a:solidFill>
                    <a:latin typeface="Times" charset="0"/>
                  </a:endParaRPr>
                </a:p>
              </p:txBody>
            </p:sp>
          </p:grpSp>
          <p:sp>
            <p:nvSpPr>
              <p:cNvPr id="659478" name="Rectangle 22"/>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rPr>
                  <a:t>S</a:t>
                </a:r>
                <a:endParaRPr lang="en-US" sz="3600">
                  <a:solidFill>
                    <a:srgbClr val="11B0C5"/>
                  </a:solidFill>
                  <a:latin typeface="Times" charset="0"/>
                </a:endParaRPr>
              </a:p>
            </p:txBody>
          </p:sp>
        </p:grpSp>
        <p:grpSp>
          <p:nvGrpSpPr>
            <p:cNvPr id="159859" name="Group 23"/>
            <p:cNvGrpSpPr>
              <a:grpSpLocks/>
            </p:cNvGrpSpPr>
            <p:nvPr/>
          </p:nvGrpSpPr>
          <p:grpSpPr bwMode="auto">
            <a:xfrm>
              <a:off x="2137" y="346"/>
              <a:ext cx="455" cy="692"/>
              <a:chOff x="2137" y="346"/>
              <a:chExt cx="455" cy="692"/>
            </a:xfrm>
          </p:grpSpPr>
          <p:grpSp>
            <p:nvGrpSpPr>
              <p:cNvPr id="159862" name="Group 24"/>
              <p:cNvGrpSpPr>
                <a:grpSpLocks/>
              </p:cNvGrpSpPr>
              <p:nvPr/>
            </p:nvGrpSpPr>
            <p:grpSpPr bwMode="auto">
              <a:xfrm>
                <a:off x="2137" y="346"/>
                <a:ext cx="455" cy="692"/>
                <a:chOff x="1814" y="109"/>
                <a:chExt cx="455" cy="692"/>
              </a:xfrm>
            </p:grpSpPr>
            <p:sp>
              <p:nvSpPr>
                <p:cNvPr id="659481" name="Text Box 2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59482"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9483"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9484"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59485"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659486"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pic>
        <p:nvPicPr>
          <p:cNvPr id="159752"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9753"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159754"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9755"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59756"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9492"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9493"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59494" name="Picture 38"/>
          <p:cNvPicPr>
            <a:picLocks noChangeAspect="1" noChangeArrowheads="1"/>
          </p:cNvPicPr>
          <p:nvPr/>
        </p:nvPicPr>
        <p:blipFill>
          <a:blip r:embed="rId5"/>
          <a:srcRect/>
          <a:stretch>
            <a:fillRect/>
          </a:stretch>
        </p:blipFill>
        <p:spPr bwMode="auto">
          <a:xfrm rot="5361337">
            <a:off x="-283368" y="4123531"/>
            <a:ext cx="4605338" cy="301625"/>
          </a:xfrm>
          <a:prstGeom prst="rect">
            <a:avLst/>
          </a:prstGeom>
          <a:noFill/>
          <a:effectLst>
            <a:outerShdw blurRad="63500" dist="38099" dir="2700000" algn="ctr" rotWithShape="0">
              <a:schemeClr val="accent2">
                <a:alpha val="74998"/>
              </a:schemeClr>
            </a:outerShdw>
          </a:effectLst>
        </p:spPr>
      </p:pic>
      <p:pic>
        <p:nvPicPr>
          <p:cNvPr id="159760"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18857" y="4048919"/>
            <a:ext cx="4662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61"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62"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63"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64"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9500" name="Text Box 44"/>
          <p:cNvSpPr txBox="1">
            <a:spLocks noChangeArrowheads="1"/>
          </p:cNvSpPr>
          <p:nvPr/>
        </p:nvSpPr>
        <p:spPr bwMode="auto">
          <a:xfrm>
            <a:off x="120650" y="106363"/>
            <a:ext cx="3097213"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sv-SE" sz="2400" dirty="0">
                <a:latin typeface="Arial" charset="0"/>
              </a:rPr>
              <a:t>NTHO KAKO JIANG RONG ECHUMBO  BITA KA </a:t>
            </a:r>
          </a:p>
        </p:txBody>
      </p:sp>
      <p:grpSp>
        <p:nvGrpSpPr>
          <p:cNvPr id="8" name="Group 45"/>
          <p:cNvGrpSpPr>
            <a:grpSpLocks/>
          </p:cNvGrpSpPr>
          <p:nvPr/>
        </p:nvGrpSpPr>
        <p:grpSpPr bwMode="auto">
          <a:xfrm>
            <a:off x="2098675" y="2589213"/>
            <a:ext cx="6496050" cy="936625"/>
            <a:chOff x="1322" y="1631"/>
            <a:chExt cx="4092" cy="590"/>
          </a:xfrm>
        </p:grpSpPr>
        <p:pic>
          <p:nvPicPr>
            <p:cNvPr id="659502"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59503"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59504"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59505"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59506"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59507"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9" name="Group 52"/>
          <p:cNvGrpSpPr>
            <a:grpSpLocks/>
          </p:cNvGrpSpPr>
          <p:nvPr/>
        </p:nvGrpSpPr>
        <p:grpSpPr bwMode="auto">
          <a:xfrm>
            <a:off x="2836863" y="3608388"/>
            <a:ext cx="5664200" cy="669925"/>
            <a:chOff x="1787" y="2273"/>
            <a:chExt cx="3568" cy="422"/>
          </a:xfrm>
        </p:grpSpPr>
        <p:pic>
          <p:nvPicPr>
            <p:cNvPr id="659509"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59510"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59511"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59512"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pic>
        <p:nvPicPr>
          <p:cNvPr id="159768"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 name="Group 57"/>
          <p:cNvGrpSpPr>
            <a:grpSpLocks/>
          </p:cNvGrpSpPr>
          <p:nvPr/>
        </p:nvGrpSpPr>
        <p:grpSpPr bwMode="auto">
          <a:xfrm>
            <a:off x="3941763" y="4387850"/>
            <a:ext cx="4672012" cy="592138"/>
            <a:chOff x="2483" y="2764"/>
            <a:chExt cx="2943" cy="373"/>
          </a:xfrm>
        </p:grpSpPr>
        <p:pic>
          <p:nvPicPr>
            <p:cNvPr id="659514"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59515"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59516"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59517"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grpSp>
        <p:nvGrpSpPr>
          <p:cNvPr id="11" name="Group 63"/>
          <p:cNvGrpSpPr>
            <a:grpSpLocks/>
          </p:cNvGrpSpPr>
          <p:nvPr/>
        </p:nvGrpSpPr>
        <p:grpSpPr bwMode="auto">
          <a:xfrm>
            <a:off x="3832225" y="5137150"/>
            <a:ext cx="4697413" cy="603250"/>
            <a:chOff x="2414" y="3236"/>
            <a:chExt cx="2959" cy="380"/>
          </a:xfrm>
        </p:grpSpPr>
        <p:pic>
          <p:nvPicPr>
            <p:cNvPr id="659520"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59521"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59522"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59523"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59524"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59771"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72"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73"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74"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75"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76"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9531" name="Text Box 75"/>
          <p:cNvSpPr txBox="1">
            <a:spLocks noChangeArrowheads="1"/>
          </p:cNvSpPr>
          <p:nvPr/>
        </p:nvSpPr>
        <p:spPr bwMode="auto">
          <a:xfrm>
            <a:off x="3786190" y="3680130"/>
            <a:ext cx="3673473" cy="461665"/>
          </a:xfrm>
          <a:prstGeom prst="rect">
            <a:avLst/>
          </a:prstGeom>
          <a:noFill/>
          <a:ln w="12700">
            <a:noFill/>
            <a:miter lim="800000"/>
            <a:headEnd/>
            <a:tailEnd/>
          </a:ln>
          <a:effectLst>
            <a:outerShdw blurRad="63500" dist="53882" dir="2700000" algn="ctr" rotWithShape="0">
              <a:srgbClr val="AAAAAA">
                <a:alpha val="74998"/>
              </a:srgbClr>
            </a:outerShdw>
          </a:effectLst>
        </p:spPr>
        <p:txBody>
          <a:bodyPr wrap="square">
            <a:spAutoFit/>
          </a:bodyPr>
          <a:lstStyle/>
          <a:p>
            <a:pPr algn="r">
              <a:spcBef>
                <a:spcPct val="50000"/>
              </a:spcBef>
              <a:defRPr/>
            </a:pPr>
            <a:r>
              <a:rPr lang="en-US" sz="2400" b="0" dirty="0">
                <a:solidFill>
                  <a:schemeClr val="accent2"/>
                </a:solidFill>
                <a:latin typeface="Arial Black" charset="0"/>
                <a:ea typeface="+mn-ea"/>
                <a:cs typeface="+mn-cs"/>
              </a:rPr>
              <a:t>META ECHUMCHAK</a:t>
            </a:r>
          </a:p>
        </p:txBody>
      </p:sp>
      <p:sp>
        <p:nvSpPr>
          <p:cNvPr id="659534" name="Text Box 78"/>
          <p:cNvSpPr txBox="1">
            <a:spLocks noChangeArrowheads="1"/>
          </p:cNvSpPr>
          <p:nvPr/>
        </p:nvSpPr>
        <p:spPr bwMode="auto">
          <a:xfrm>
            <a:off x="3779838" y="4457700"/>
            <a:ext cx="4143375"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dirty="0">
                <a:solidFill>
                  <a:schemeClr val="accent2"/>
                </a:solidFill>
                <a:latin typeface="Arial Black" charset="0"/>
                <a:ea typeface="+mn-ea"/>
                <a:cs typeface="+mn-cs"/>
              </a:rPr>
              <a:t>DAVID ECHUMCHAK</a:t>
            </a:r>
          </a:p>
        </p:txBody>
      </p:sp>
      <p:sp>
        <p:nvSpPr>
          <p:cNvPr id="659533" name="Text Box 77"/>
          <p:cNvSpPr txBox="1">
            <a:spLocks noChangeArrowheads="1"/>
          </p:cNvSpPr>
          <p:nvPr/>
        </p:nvSpPr>
        <p:spPr bwMode="auto">
          <a:xfrm>
            <a:off x="4133850" y="5208588"/>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dirty="0">
                <a:solidFill>
                  <a:schemeClr val="accent2"/>
                </a:solidFill>
                <a:latin typeface="Arial Black" charset="0"/>
                <a:ea typeface="+mn-ea"/>
                <a:cs typeface="+mn-cs"/>
              </a:rPr>
              <a:t>ECHUMCHAK ETHAN</a:t>
            </a:r>
          </a:p>
        </p:txBody>
      </p:sp>
      <p:sp>
        <p:nvSpPr>
          <p:cNvPr id="659532" name="Text Box 76"/>
          <p:cNvSpPr txBox="1">
            <a:spLocks noChangeArrowheads="1"/>
          </p:cNvSpPr>
          <p:nvPr/>
        </p:nvSpPr>
        <p:spPr bwMode="auto">
          <a:xfrm>
            <a:off x="2293938" y="2732088"/>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0" dirty="0">
                <a:solidFill>
                  <a:schemeClr val="accent1"/>
                </a:solidFill>
                <a:latin typeface="Arial Black" charset="0"/>
                <a:ea typeface="+mn-ea"/>
                <a:cs typeface="+mn-cs"/>
              </a:rPr>
              <a:t>ABRAHAM ECHUMCHAK</a:t>
            </a:r>
          </a:p>
        </p:txBody>
      </p:sp>
      <p:sp>
        <p:nvSpPr>
          <p:cNvPr id="659592" name="AutoShape 136"/>
          <p:cNvSpPr>
            <a:spLocks noChangeArrowheads="1"/>
          </p:cNvSpPr>
          <p:nvPr/>
        </p:nvSpPr>
        <p:spPr bwMode="auto">
          <a:xfrm>
            <a:off x="5371305" y="56162"/>
            <a:ext cx="3165193" cy="2328767"/>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nvGrpSpPr>
          <p:cNvPr id="159783" name="Group 84"/>
          <p:cNvGrpSpPr>
            <a:grpSpLocks/>
          </p:cNvGrpSpPr>
          <p:nvPr/>
        </p:nvGrpSpPr>
        <p:grpSpPr bwMode="auto">
          <a:xfrm>
            <a:off x="1949450" y="2236788"/>
            <a:ext cx="5273675" cy="3898900"/>
            <a:chOff x="1228" y="1409"/>
            <a:chExt cx="3322" cy="2456"/>
          </a:xfrm>
        </p:grpSpPr>
        <p:grpSp>
          <p:nvGrpSpPr>
            <p:cNvPr id="159800" name="Group 85"/>
            <p:cNvGrpSpPr>
              <a:grpSpLocks/>
            </p:cNvGrpSpPr>
            <p:nvPr/>
          </p:nvGrpSpPr>
          <p:grpSpPr bwMode="auto">
            <a:xfrm>
              <a:off x="1228" y="1409"/>
              <a:ext cx="3303" cy="119"/>
              <a:chOff x="1206" y="1392"/>
              <a:chExt cx="3303" cy="119"/>
            </a:xfrm>
          </p:grpSpPr>
          <p:sp>
            <p:nvSpPr>
              <p:cNvPr id="659542"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3"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4"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5" name="AutoShape 89"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6" name="AutoShape 90"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7"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9548"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9549"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9550"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9551"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9552" name="AutoShape 96"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53" name="AutoShape 97"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54"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55"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56" name="AutoShape 100"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59801" name="Group 101"/>
            <p:cNvGrpSpPr>
              <a:grpSpLocks/>
            </p:cNvGrpSpPr>
            <p:nvPr/>
          </p:nvGrpSpPr>
          <p:grpSpPr bwMode="auto">
            <a:xfrm>
              <a:off x="1243" y="3761"/>
              <a:ext cx="3307" cy="104"/>
              <a:chOff x="1231" y="3769"/>
              <a:chExt cx="3307" cy="104"/>
            </a:xfrm>
          </p:grpSpPr>
          <p:sp>
            <p:nvSpPr>
              <p:cNvPr id="659558" name="AutoShape 102"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59" name="AutoShape 103"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0" name="AutoShape 104"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1" name="AutoShape 105"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2" name="AutoShape 106"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3" name="AutoShape 107"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4" name="AutoShape 108"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5" name="AutoShape 109"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6" name="AutoShape 110"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7" name="AutoShape 111"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8" name="AutoShape 112"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9" name="AutoShape 113"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70" name="AutoShape 114"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71" name="AutoShape 115"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72" name="AutoShape 116"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9784" name="Text Box 117"/>
          <p:cNvSpPr txBox="1">
            <a:spLocks noChangeArrowheads="1"/>
          </p:cNvSpPr>
          <p:nvPr/>
        </p:nvSpPr>
        <p:spPr bwMode="auto">
          <a:xfrm>
            <a:off x="8224838" y="5589588"/>
            <a:ext cx="86836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659574" name="Line 118"/>
          <p:cNvSpPr>
            <a:spLocks noChangeShapeType="1"/>
          </p:cNvSpPr>
          <p:nvPr/>
        </p:nvSpPr>
        <p:spPr bwMode="auto">
          <a:xfrm>
            <a:off x="1446213" y="6391275"/>
            <a:ext cx="6353175" cy="0"/>
          </a:xfrm>
          <a:prstGeom prst="line">
            <a:avLst/>
          </a:prstGeom>
          <a:noFill/>
          <a:ln w="76200">
            <a:solidFill>
              <a:srgbClr val="EF1F1D"/>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59786" name="Text Box 137"/>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9594" name="Rectangle 138"/>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9595" name="Rectangle 139"/>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72</a:t>
            </a:r>
          </a:p>
        </p:txBody>
      </p:sp>
      <p:sp>
        <p:nvSpPr>
          <p:cNvPr id="159789" name="Text Box 141"/>
          <p:cNvSpPr txBox="1">
            <a:spLocks noChangeArrowheads="1"/>
          </p:cNvSpPr>
          <p:nvPr/>
        </p:nvSpPr>
        <p:spPr bwMode="auto">
          <a:xfrm>
            <a:off x="8586788"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6</a:t>
            </a:r>
          </a:p>
        </p:txBody>
      </p:sp>
      <p:sp>
        <p:nvSpPr>
          <p:cNvPr id="659612" name="AutoShape 156" descr="Large confetti"/>
          <p:cNvSpPr>
            <a:spLocks noChangeArrowheads="1"/>
          </p:cNvSpPr>
          <p:nvPr/>
        </p:nvSpPr>
        <p:spPr bwMode="auto">
          <a:xfrm>
            <a:off x="5418138" y="18240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59616" name="AutoShape 160" descr="Large confetti"/>
          <p:cNvSpPr>
            <a:spLocks noChangeArrowheads="1"/>
          </p:cNvSpPr>
          <p:nvPr/>
        </p:nvSpPr>
        <p:spPr bwMode="auto">
          <a:xfrm>
            <a:off x="5419725" y="1798638"/>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59617" name="AutoShape 161" descr="Large confetti"/>
          <p:cNvSpPr>
            <a:spLocks noChangeArrowheads="1"/>
          </p:cNvSpPr>
          <p:nvPr/>
        </p:nvSpPr>
        <p:spPr bwMode="auto">
          <a:xfrm>
            <a:off x="5418138" y="17605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59618" name="AutoShape 162" descr="Large confetti"/>
          <p:cNvSpPr>
            <a:spLocks noChangeArrowheads="1"/>
          </p:cNvSpPr>
          <p:nvPr/>
        </p:nvSpPr>
        <p:spPr bwMode="auto">
          <a:xfrm>
            <a:off x="5394325" y="1795463"/>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59619" name="AutoShape 163" descr="Large confetti"/>
          <p:cNvSpPr>
            <a:spLocks noChangeArrowheads="1"/>
          </p:cNvSpPr>
          <p:nvPr/>
        </p:nvSpPr>
        <p:spPr bwMode="auto">
          <a:xfrm>
            <a:off x="5380038" y="1771650"/>
            <a:ext cx="138112" cy="4611688"/>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59620" name="AutoShape 164" descr="Large confetti"/>
          <p:cNvSpPr>
            <a:spLocks noChangeArrowheads="1"/>
          </p:cNvSpPr>
          <p:nvPr/>
        </p:nvSpPr>
        <p:spPr bwMode="auto">
          <a:xfrm>
            <a:off x="5430838" y="1795463"/>
            <a:ext cx="138112"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lgn="ctr">
              <a:defRPr/>
            </a:pPr>
            <a:endParaRPr lang="en-US">
              <a:effectLst>
                <a:outerShdw blurRad="38100" dist="38100" dir="2700000" algn="tl">
                  <a:srgbClr val="000000"/>
                </a:outerShdw>
              </a:effectLst>
              <a:ea typeface="+mn-ea"/>
              <a:cs typeface="+mn-cs"/>
            </a:endParaRPr>
          </a:p>
        </p:txBody>
      </p:sp>
      <p:sp>
        <p:nvSpPr>
          <p:cNvPr id="659621" name="AutoShape 165" descr="Large confetti"/>
          <p:cNvSpPr>
            <a:spLocks noChangeArrowheads="1"/>
          </p:cNvSpPr>
          <p:nvPr/>
        </p:nvSpPr>
        <p:spPr bwMode="auto">
          <a:xfrm>
            <a:off x="5429250" y="1771650"/>
            <a:ext cx="138113" cy="4611688"/>
          </a:xfrm>
          <a:prstGeom prst="roundRect">
            <a:avLst>
              <a:gd name="adj" fmla="val 16667"/>
            </a:avLst>
          </a:prstGeom>
          <a:pattFill prst="lgConfetti">
            <a:fgClr>
              <a:schemeClr val="accent1"/>
            </a:fgClr>
            <a:bgClr>
              <a:schemeClr val="bg1"/>
            </a:bgClr>
          </a:pattFill>
          <a:ln w="38100">
            <a:solidFill>
              <a:srgbClr val="99CCFF"/>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nvGrpSpPr>
          <p:cNvPr id="16" name="Group 166"/>
          <p:cNvGrpSpPr>
            <a:grpSpLocks/>
          </p:cNvGrpSpPr>
          <p:nvPr/>
        </p:nvGrpSpPr>
        <p:grpSpPr bwMode="auto">
          <a:xfrm>
            <a:off x="5313714" y="761146"/>
            <a:ext cx="2702165" cy="1225152"/>
            <a:chOff x="6893" y="-6"/>
            <a:chExt cx="1842" cy="817"/>
          </a:xfrm>
        </p:grpSpPr>
        <p:sp>
          <p:nvSpPr>
            <p:cNvPr id="659614" name="AutoShape 158"/>
            <p:cNvSpPr>
              <a:spLocks noChangeArrowheads="1"/>
            </p:cNvSpPr>
            <p:nvPr/>
          </p:nvSpPr>
          <p:spPr bwMode="auto">
            <a:xfrm>
              <a:off x="6912" y="-6"/>
              <a:ext cx="1718" cy="817"/>
            </a:xfrm>
            <a:prstGeom prst="wedgeRoundRectCallout">
              <a:avLst>
                <a:gd name="adj1" fmla="val -43750"/>
                <a:gd name="adj2" fmla="val 70000"/>
                <a:gd name="adj3" fmla="val 16667"/>
              </a:avLst>
            </a:prstGeom>
            <a:gradFill rotWithShape="0">
              <a:gsLst>
                <a:gs pos="0">
                  <a:schemeClr val="bg1">
                    <a:gamma/>
                    <a:shade val="0"/>
                    <a:invGamma/>
                  </a:schemeClr>
                </a:gs>
                <a:gs pos="50000">
                  <a:schemeClr val="bg1"/>
                </a:gs>
                <a:gs pos="100000">
                  <a:schemeClr val="bg1">
                    <a:gamma/>
                    <a:shade val="0"/>
                    <a:invGamma/>
                  </a:schemeClr>
                </a:gs>
              </a:gsLst>
              <a:lin ang="5400000" scaled="1"/>
            </a:gradFill>
            <a:ln w="57150">
              <a:solidFill>
                <a:srgbClr val="EF1F1D"/>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a:effectLst>
                  <a:outerShdw blurRad="38100" dist="38100" dir="2700000" algn="tl">
                    <a:srgbClr val="000000"/>
                  </a:outerShdw>
                </a:effectLst>
                <a:ea typeface="+mn-ea"/>
                <a:cs typeface="+mn-cs"/>
              </a:endParaRPr>
            </a:p>
          </p:txBody>
        </p:sp>
        <p:sp>
          <p:nvSpPr>
            <p:cNvPr id="659615" name="Text Box 159"/>
            <p:cNvSpPr txBox="1">
              <a:spLocks noChangeArrowheads="1"/>
            </p:cNvSpPr>
            <p:nvPr/>
          </p:nvSpPr>
          <p:spPr bwMode="auto">
            <a:xfrm>
              <a:off x="6893" y="111"/>
              <a:ext cx="1842" cy="636"/>
            </a:xfrm>
            <a:prstGeom prst="rect">
              <a:avLst/>
            </a:prstGeom>
            <a:noFill/>
            <a:ln w="9525">
              <a:noFill/>
              <a:miter lim="800000"/>
              <a:headEnd/>
              <a:tailEnd/>
            </a:ln>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800" dirty="0">
                  <a:effectLst>
                    <a:outerShdw blurRad="38100" dist="38100" dir="2700000" algn="tl">
                      <a:srgbClr val="000000"/>
                    </a:outerShdw>
                  </a:effectLst>
                  <a:latin typeface="Arial Black" charset="0"/>
                </a:rPr>
                <a:t>EKHUMKHO JI</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000"/>
                                        <p:tgtEl>
                                          <p:spTgt spid="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59532"/>
                                        </p:tgtEl>
                                        <p:attrNameLst>
                                          <p:attrName>style.visibility</p:attrName>
                                        </p:attrNameLst>
                                      </p:cBhvr>
                                      <p:to>
                                        <p:strVal val="visible"/>
                                      </p:to>
                                    </p:set>
                                    <p:animEffect transition="in" filter="fade">
                                      <p:cBhvr>
                                        <p:cTn id="21" dur="500"/>
                                        <p:tgtEl>
                                          <p:spTgt spid="65953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59531"/>
                                        </p:tgtEl>
                                        <p:attrNameLst>
                                          <p:attrName>style.visibility</p:attrName>
                                        </p:attrNameLst>
                                      </p:cBhvr>
                                      <p:to>
                                        <p:strVal val="visible"/>
                                      </p:to>
                                    </p:set>
                                    <p:animEffect transition="in" filter="fade">
                                      <p:cBhvr>
                                        <p:cTn id="26" dur="500"/>
                                        <p:tgtEl>
                                          <p:spTgt spid="65953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59534"/>
                                        </p:tgtEl>
                                        <p:attrNameLst>
                                          <p:attrName>style.visibility</p:attrName>
                                        </p:attrNameLst>
                                      </p:cBhvr>
                                      <p:to>
                                        <p:strVal val="visible"/>
                                      </p:to>
                                    </p:set>
                                    <p:animEffect transition="in" filter="fade">
                                      <p:cBhvr>
                                        <p:cTn id="31" dur="500"/>
                                        <p:tgtEl>
                                          <p:spTgt spid="65953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59533"/>
                                        </p:tgtEl>
                                        <p:attrNameLst>
                                          <p:attrName>style.visibility</p:attrName>
                                        </p:attrNameLst>
                                      </p:cBhvr>
                                      <p:to>
                                        <p:strVal val="visible"/>
                                      </p:to>
                                    </p:set>
                                    <p:animEffect transition="in" filter="fade">
                                      <p:cBhvr>
                                        <p:cTn id="36" dur="500"/>
                                        <p:tgtEl>
                                          <p:spTgt spid="65953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3" presetClass="entr" presetSubtype="272" fill="hold" grpId="0" nodeType="withEffect">
                                  <p:stCondLst>
                                    <p:cond delay="0"/>
                                  </p:stCondLst>
                                  <p:childTnLst>
                                    <p:set>
                                      <p:cBhvr>
                                        <p:cTn id="44" dur="1" fill="hold">
                                          <p:stCondLst>
                                            <p:cond delay="0"/>
                                          </p:stCondLst>
                                        </p:cTn>
                                        <p:tgtEl>
                                          <p:spTgt spid="659612"/>
                                        </p:tgtEl>
                                        <p:attrNameLst>
                                          <p:attrName>style.visibility</p:attrName>
                                        </p:attrNameLst>
                                      </p:cBhvr>
                                      <p:to>
                                        <p:strVal val="visible"/>
                                      </p:to>
                                    </p:set>
                                    <p:anim calcmode="lin" valueType="num">
                                      <p:cBhvr>
                                        <p:cTn id="45" dur="500" fill="hold"/>
                                        <p:tgtEl>
                                          <p:spTgt spid="659612"/>
                                        </p:tgtEl>
                                        <p:attrNameLst>
                                          <p:attrName>ppt_w</p:attrName>
                                        </p:attrNameLst>
                                      </p:cBhvr>
                                      <p:tavLst>
                                        <p:tav tm="0">
                                          <p:val>
                                            <p:strVal val="2/3*#ppt_w"/>
                                          </p:val>
                                        </p:tav>
                                        <p:tav tm="100000">
                                          <p:val>
                                            <p:strVal val="#ppt_w"/>
                                          </p:val>
                                        </p:tav>
                                      </p:tavLst>
                                    </p:anim>
                                    <p:anim calcmode="lin" valueType="num">
                                      <p:cBhvr>
                                        <p:cTn id="46" dur="500" fill="hold"/>
                                        <p:tgtEl>
                                          <p:spTgt spid="659612"/>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500"/>
                            </p:stCondLst>
                            <p:childTnLst>
                              <p:par>
                                <p:cTn id="48" presetID="23" presetClass="entr" presetSubtype="272" fill="hold" grpId="0" nodeType="afterEffect">
                                  <p:stCondLst>
                                    <p:cond delay="0"/>
                                  </p:stCondLst>
                                  <p:childTnLst>
                                    <p:set>
                                      <p:cBhvr>
                                        <p:cTn id="49" dur="1" fill="hold">
                                          <p:stCondLst>
                                            <p:cond delay="0"/>
                                          </p:stCondLst>
                                        </p:cTn>
                                        <p:tgtEl>
                                          <p:spTgt spid="659616"/>
                                        </p:tgtEl>
                                        <p:attrNameLst>
                                          <p:attrName>style.visibility</p:attrName>
                                        </p:attrNameLst>
                                      </p:cBhvr>
                                      <p:to>
                                        <p:strVal val="visible"/>
                                      </p:to>
                                    </p:set>
                                    <p:anim calcmode="lin" valueType="num">
                                      <p:cBhvr>
                                        <p:cTn id="50" dur="500" fill="hold"/>
                                        <p:tgtEl>
                                          <p:spTgt spid="659616"/>
                                        </p:tgtEl>
                                        <p:attrNameLst>
                                          <p:attrName>ppt_w</p:attrName>
                                        </p:attrNameLst>
                                      </p:cBhvr>
                                      <p:tavLst>
                                        <p:tav tm="0">
                                          <p:val>
                                            <p:strVal val="2/3*#ppt_w"/>
                                          </p:val>
                                        </p:tav>
                                        <p:tav tm="100000">
                                          <p:val>
                                            <p:strVal val="#ppt_w"/>
                                          </p:val>
                                        </p:tav>
                                      </p:tavLst>
                                    </p:anim>
                                    <p:anim calcmode="lin" valueType="num">
                                      <p:cBhvr>
                                        <p:cTn id="51" dur="500" fill="hold"/>
                                        <p:tgtEl>
                                          <p:spTgt spid="659616"/>
                                        </p:tgtEl>
                                        <p:attrNameLst>
                                          <p:attrName>ppt_h</p:attrName>
                                        </p:attrNameLst>
                                      </p:cBhvr>
                                      <p:tavLst>
                                        <p:tav tm="0">
                                          <p:val>
                                            <p:strVal val="2/3*#ppt_h"/>
                                          </p:val>
                                        </p:tav>
                                        <p:tav tm="100000">
                                          <p:val>
                                            <p:strVal val="#ppt_h"/>
                                          </p:val>
                                        </p:tav>
                                      </p:tavLst>
                                    </p:anim>
                                  </p:childTnLst>
                                </p:cTn>
                              </p:par>
                            </p:childTnLst>
                          </p:cTn>
                        </p:par>
                        <p:par>
                          <p:cTn id="52" fill="hold" nodeType="afterGroup">
                            <p:stCondLst>
                              <p:cond delay="1000"/>
                            </p:stCondLst>
                            <p:childTnLst>
                              <p:par>
                                <p:cTn id="53" presetID="23" presetClass="entr" presetSubtype="272" fill="hold" grpId="0" nodeType="afterEffect">
                                  <p:stCondLst>
                                    <p:cond delay="0"/>
                                  </p:stCondLst>
                                  <p:childTnLst>
                                    <p:set>
                                      <p:cBhvr>
                                        <p:cTn id="54" dur="1" fill="hold">
                                          <p:stCondLst>
                                            <p:cond delay="0"/>
                                          </p:stCondLst>
                                        </p:cTn>
                                        <p:tgtEl>
                                          <p:spTgt spid="659617"/>
                                        </p:tgtEl>
                                        <p:attrNameLst>
                                          <p:attrName>style.visibility</p:attrName>
                                        </p:attrNameLst>
                                      </p:cBhvr>
                                      <p:to>
                                        <p:strVal val="visible"/>
                                      </p:to>
                                    </p:set>
                                    <p:anim calcmode="lin" valueType="num">
                                      <p:cBhvr>
                                        <p:cTn id="55" dur="500" fill="hold"/>
                                        <p:tgtEl>
                                          <p:spTgt spid="659617"/>
                                        </p:tgtEl>
                                        <p:attrNameLst>
                                          <p:attrName>ppt_w</p:attrName>
                                        </p:attrNameLst>
                                      </p:cBhvr>
                                      <p:tavLst>
                                        <p:tav tm="0">
                                          <p:val>
                                            <p:strVal val="2/3*#ppt_w"/>
                                          </p:val>
                                        </p:tav>
                                        <p:tav tm="100000">
                                          <p:val>
                                            <p:strVal val="#ppt_w"/>
                                          </p:val>
                                        </p:tav>
                                      </p:tavLst>
                                    </p:anim>
                                    <p:anim calcmode="lin" valueType="num">
                                      <p:cBhvr>
                                        <p:cTn id="56" dur="500" fill="hold"/>
                                        <p:tgtEl>
                                          <p:spTgt spid="659617"/>
                                        </p:tgtEl>
                                        <p:attrNameLst>
                                          <p:attrName>ppt_h</p:attrName>
                                        </p:attrNameLst>
                                      </p:cBhvr>
                                      <p:tavLst>
                                        <p:tav tm="0">
                                          <p:val>
                                            <p:strVal val="2/3*#ppt_h"/>
                                          </p:val>
                                        </p:tav>
                                        <p:tav tm="100000">
                                          <p:val>
                                            <p:strVal val="#ppt_h"/>
                                          </p:val>
                                        </p:tav>
                                      </p:tavLst>
                                    </p:anim>
                                  </p:childTnLst>
                                </p:cTn>
                              </p:par>
                            </p:childTnLst>
                          </p:cTn>
                        </p:par>
                        <p:par>
                          <p:cTn id="57" fill="hold" nodeType="afterGroup">
                            <p:stCondLst>
                              <p:cond delay="1500"/>
                            </p:stCondLst>
                            <p:childTnLst>
                              <p:par>
                                <p:cTn id="58" presetID="23" presetClass="entr" presetSubtype="272" fill="hold" grpId="0" nodeType="afterEffect">
                                  <p:stCondLst>
                                    <p:cond delay="0"/>
                                  </p:stCondLst>
                                  <p:childTnLst>
                                    <p:set>
                                      <p:cBhvr>
                                        <p:cTn id="59" dur="1" fill="hold">
                                          <p:stCondLst>
                                            <p:cond delay="0"/>
                                          </p:stCondLst>
                                        </p:cTn>
                                        <p:tgtEl>
                                          <p:spTgt spid="659618"/>
                                        </p:tgtEl>
                                        <p:attrNameLst>
                                          <p:attrName>style.visibility</p:attrName>
                                        </p:attrNameLst>
                                      </p:cBhvr>
                                      <p:to>
                                        <p:strVal val="visible"/>
                                      </p:to>
                                    </p:set>
                                    <p:anim calcmode="lin" valueType="num">
                                      <p:cBhvr>
                                        <p:cTn id="60" dur="500" fill="hold"/>
                                        <p:tgtEl>
                                          <p:spTgt spid="659618"/>
                                        </p:tgtEl>
                                        <p:attrNameLst>
                                          <p:attrName>ppt_w</p:attrName>
                                        </p:attrNameLst>
                                      </p:cBhvr>
                                      <p:tavLst>
                                        <p:tav tm="0">
                                          <p:val>
                                            <p:strVal val="2/3*#ppt_w"/>
                                          </p:val>
                                        </p:tav>
                                        <p:tav tm="100000">
                                          <p:val>
                                            <p:strVal val="#ppt_w"/>
                                          </p:val>
                                        </p:tav>
                                      </p:tavLst>
                                    </p:anim>
                                    <p:anim calcmode="lin" valueType="num">
                                      <p:cBhvr>
                                        <p:cTn id="61" dur="500" fill="hold"/>
                                        <p:tgtEl>
                                          <p:spTgt spid="659618"/>
                                        </p:tgtEl>
                                        <p:attrNameLst>
                                          <p:attrName>ppt_h</p:attrName>
                                        </p:attrNameLst>
                                      </p:cBhvr>
                                      <p:tavLst>
                                        <p:tav tm="0">
                                          <p:val>
                                            <p:strVal val="2/3*#ppt_h"/>
                                          </p:val>
                                        </p:tav>
                                        <p:tav tm="100000">
                                          <p:val>
                                            <p:strVal val="#ppt_h"/>
                                          </p:val>
                                        </p:tav>
                                      </p:tavLst>
                                    </p:anim>
                                  </p:childTnLst>
                                </p:cTn>
                              </p:par>
                            </p:childTnLst>
                          </p:cTn>
                        </p:par>
                        <p:par>
                          <p:cTn id="62" fill="hold" nodeType="afterGroup">
                            <p:stCondLst>
                              <p:cond delay="2000"/>
                            </p:stCondLst>
                            <p:childTnLst>
                              <p:par>
                                <p:cTn id="63" presetID="23" presetClass="entr" presetSubtype="272" fill="hold" grpId="0" nodeType="afterEffect">
                                  <p:stCondLst>
                                    <p:cond delay="0"/>
                                  </p:stCondLst>
                                  <p:childTnLst>
                                    <p:set>
                                      <p:cBhvr>
                                        <p:cTn id="64" dur="1" fill="hold">
                                          <p:stCondLst>
                                            <p:cond delay="0"/>
                                          </p:stCondLst>
                                        </p:cTn>
                                        <p:tgtEl>
                                          <p:spTgt spid="659619"/>
                                        </p:tgtEl>
                                        <p:attrNameLst>
                                          <p:attrName>style.visibility</p:attrName>
                                        </p:attrNameLst>
                                      </p:cBhvr>
                                      <p:to>
                                        <p:strVal val="visible"/>
                                      </p:to>
                                    </p:set>
                                    <p:anim calcmode="lin" valueType="num">
                                      <p:cBhvr>
                                        <p:cTn id="65" dur="500" fill="hold"/>
                                        <p:tgtEl>
                                          <p:spTgt spid="659619"/>
                                        </p:tgtEl>
                                        <p:attrNameLst>
                                          <p:attrName>ppt_w</p:attrName>
                                        </p:attrNameLst>
                                      </p:cBhvr>
                                      <p:tavLst>
                                        <p:tav tm="0">
                                          <p:val>
                                            <p:strVal val="2/3*#ppt_w"/>
                                          </p:val>
                                        </p:tav>
                                        <p:tav tm="100000">
                                          <p:val>
                                            <p:strVal val="#ppt_w"/>
                                          </p:val>
                                        </p:tav>
                                      </p:tavLst>
                                    </p:anim>
                                    <p:anim calcmode="lin" valueType="num">
                                      <p:cBhvr>
                                        <p:cTn id="66" dur="500" fill="hold"/>
                                        <p:tgtEl>
                                          <p:spTgt spid="659619"/>
                                        </p:tgtEl>
                                        <p:attrNameLst>
                                          <p:attrName>ppt_h</p:attrName>
                                        </p:attrNameLst>
                                      </p:cBhvr>
                                      <p:tavLst>
                                        <p:tav tm="0">
                                          <p:val>
                                            <p:strVal val="2/3*#ppt_h"/>
                                          </p:val>
                                        </p:tav>
                                        <p:tav tm="100000">
                                          <p:val>
                                            <p:strVal val="#ppt_h"/>
                                          </p:val>
                                        </p:tav>
                                      </p:tavLst>
                                    </p:anim>
                                  </p:childTnLst>
                                </p:cTn>
                              </p:par>
                            </p:childTnLst>
                          </p:cTn>
                        </p:par>
                        <p:par>
                          <p:cTn id="67" fill="hold" nodeType="afterGroup">
                            <p:stCondLst>
                              <p:cond delay="2500"/>
                            </p:stCondLst>
                            <p:childTnLst>
                              <p:par>
                                <p:cTn id="68" presetID="23" presetClass="entr" presetSubtype="272" fill="hold" grpId="0" nodeType="afterEffect">
                                  <p:stCondLst>
                                    <p:cond delay="0"/>
                                  </p:stCondLst>
                                  <p:childTnLst>
                                    <p:set>
                                      <p:cBhvr>
                                        <p:cTn id="69" dur="1" fill="hold">
                                          <p:stCondLst>
                                            <p:cond delay="0"/>
                                          </p:stCondLst>
                                        </p:cTn>
                                        <p:tgtEl>
                                          <p:spTgt spid="659620"/>
                                        </p:tgtEl>
                                        <p:attrNameLst>
                                          <p:attrName>style.visibility</p:attrName>
                                        </p:attrNameLst>
                                      </p:cBhvr>
                                      <p:to>
                                        <p:strVal val="visible"/>
                                      </p:to>
                                    </p:set>
                                    <p:anim calcmode="lin" valueType="num">
                                      <p:cBhvr>
                                        <p:cTn id="70" dur="500" fill="hold"/>
                                        <p:tgtEl>
                                          <p:spTgt spid="659620"/>
                                        </p:tgtEl>
                                        <p:attrNameLst>
                                          <p:attrName>ppt_w</p:attrName>
                                        </p:attrNameLst>
                                      </p:cBhvr>
                                      <p:tavLst>
                                        <p:tav tm="0">
                                          <p:val>
                                            <p:strVal val="2/3*#ppt_w"/>
                                          </p:val>
                                        </p:tav>
                                        <p:tav tm="100000">
                                          <p:val>
                                            <p:strVal val="#ppt_w"/>
                                          </p:val>
                                        </p:tav>
                                      </p:tavLst>
                                    </p:anim>
                                    <p:anim calcmode="lin" valueType="num">
                                      <p:cBhvr>
                                        <p:cTn id="71" dur="500" fill="hold"/>
                                        <p:tgtEl>
                                          <p:spTgt spid="659620"/>
                                        </p:tgtEl>
                                        <p:attrNameLst>
                                          <p:attrName>ppt_h</p:attrName>
                                        </p:attrNameLst>
                                      </p:cBhvr>
                                      <p:tavLst>
                                        <p:tav tm="0">
                                          <p:val>
                                            <p:strVal val="2/3*#ppt_h"/>
                                          </p:val>
                                        </p:tav>
                                        <p:tav tm="100000">
                                          <p:val>
                                            <p:strVal val="#ppt_h"/>
                                          </p:val>
                                        </p:tav>
                                      </p:tavLst>
                                    </p:anim>
                                  </p:childTnLst>
                                </p:cTn>
                              </p:par>
                            </p:childTnLst>
                          </p:cTn>
                        </p:par>
                        <p:par>
                          <p:cTn id="72" fill="hold" nodeType="afterGroup">
                            <p:stCondLst>
                              <p:cond delay="3000"/>
                            </p:stCondLst>
                            <p:childTnLst>
                              <p:par>
                                <p:cTn id="73" presetID="2" presetClass="entr" presetSubtype="1" fill="hold" grpId="0" nodeType="afterEffect">
                                  <p:stCondLst>
                                    <p:cond delay="0"/>
                                  </p:stCondLst>
                                  <p:childTnLst>
                                    <p:set>
                                      <p:cBhvr>
                                        <p:cTn id="74" dur="1" fill="hold">
                                          <p:stCondLst>
                                            <p:cond delay="0"/>
                                          </p:stCondLst>
                                        </p:cTn>
                                        <p:tgtEl>
                                          <p:spTgt spid="659621"/>
                                        </p:tgtEl>
                                        <p:attrNameLst>
                                          <p:attrName>style.visibility</p:attrName>
                                        </p:attrNameLst>
                                      </p:cBhvr>
                                      <p:to>
                                        <p:strVal val="visible"/>
                                      </p:to>
                                    </p:set>
                                    <p:anim calcmode="lin" valueType="num">
                                      <p:cBhvr additive="base">
                                        <p:cTn id="75" dur="500" fill="hold"/>
                                        <p:tgtEl>
                                          <p:spTgt spid="659621"/>
                                        </p:tgtEl>
                                        <p:attrNameLst>
                                          <p:attrName>ppt_x</p:attrName>
                                        </p:attrNameLst>
                                      </p:cBhvr>
                                      <p:tavLst>
                                        <p:tav tm="0">
                                          <p:val>
                                            <p:strVal val="#ppt_x"/>
                                          </p:val>
                                        </p:tav>
                                        <p:tav tm="100000">
                                          <p:val>
                                            <p:strVal val="#ppt_x"/>
                                          </p:val>
                                        </p:tav>
                                      </p:tavLst>
                                    </p:anim>
                                    <p:anim calcmode="lin" valueType="num">
                                      <p:cBhvr additive="base">
                                        <p:cTn id="76" dur="500" fill="hold"/>
                                        <p:tgtEl>
                                          <p:spTgt spid="659621"/>
                                        </p:tgtEl>
                                        <p:attrNameLst>
                                          <p:attrName>ppt_y</p:attrName>
                                        </p:attrNameLst>
                                      </p:cBhvr>
                                      <p:tavLst>
                                        <p:tav tm="0">
                                          <p:val>
                                            <p:strVal val="0-#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xit" presetSubtype="0" fill="hold" nodeType="clickEffect">
                                  <p:stCondLst>
                                    <p:cond delay="0"/>
                                  </p:stCondLst>
                                  <p:childTnLst>
                                    <p:animEffect transition="out" filter="fade">
                                      <p:cBhvr>
                                        <p:cTn id="80" dur="2000"/>
                                        <p:tgtEl>
                                          <p:spTgt spid="16"/>
                                        </p:tgtEl>
                                      </p:cBhvr>
                                    </p:animEffect>
                                    <p:set>
                                      <p:cBhvr>
                                        <p:cTn id="81" dur="1" fill="hold">
                                          <p:stCondLst>
                                            <p:cond delay="1999"/>
                                          </p:stCondLst>
                                        </p:cTn>
                                        <p:tgtEl>
                                          <p:spTgt spid="16"/>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659592"/>
                                        </p:tgtEl>
                                        <p:attrNameLst>
                                          <p:attrName>style.visibility</p:attrName>
                                        </p:attrNameLst>
                                      </p:cBhvr>
                                      <p:to>
                                        <p:strVal val="visible"/>
                                      </p:to>
                                    </p:set>
                                    <p:animEffect transition="in" filter="fade">
                                      <p:cBhvr>
                                        <p:cTn id="84" dur="500"/>
                                        <p:tgtEl>
                                          <p:spTgt spid="659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531" grpId="0" autoUpdateAnimBg="0"/>
      <p:bldP spid="659534" grpId="0" autoUpdateAnimBg="0"/>
      <p:bldP spid="659533" grpId="0" autoUpdateAnimBg="0"/>
      <p:bldP spid="659532" grpId="0" autoUpdateAnimBg="0"/>
      <p:bldP spid="659592" grpId="0" animBg="1"/>
      <p:bldP spid="659612" grpId="0" animBg="1"/>
      <p:bldP spid="659616" grpId="0" animBg="1"/>
      <p:bldP spid="659617" grpId="0" animBg="1"/>
      <p:bldP spid="659618" grpId="0" animBg="1"/>
      <p:bldP spid="659619" grpId="0" animBg="1"/>
      <p:bldP spid="659620" grpId="0" animBg="1" autoUpdateAnimBg="0"/>
      <p:bldP spid="65962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dirty="0">
              <a:effectLst>
                <a:outerShdw blurRad="38100" dist="38100" dir="2700000" algn="tl">
                  <a:srgbClr val="DDDDDD"/>
                </a:outerShdw>
              </a:effectLst>
              <a:ea typeface="+mn-ea"/>
              <a:cs typeface="+mn-cs"/>
            </a:endParaRPr>
          </a:p>
        </p:txBody>
      </p:sp>
      <p:sp>
        <p:nvSpPr>
          <p:cNvPr id="147" name="Rectangle 115">
            <a:extLst>
              <a:ext uri="{FF2B5EF4-FFF2-40B4-BE49-F238E27FC236}">
                <a16:creationId xmlns:a16="http://schemas.microsoft.com/office/drawing/2014/main" id="{3CC12425-3441-4666-8755-EDC68C3A7738}"/>
              </a:ext>
            </a:extLst>
          </p:cNvPr>
          <p:cNvSpPr>
            <a:spLocks noChangeArrowheads="1"/>
          </p:cNvSpPr>
          <p:nvPr/>
        </p:nvSpPr>
        <p:spPr bwMode="auto">
          <a:xfrm rot="17945350">
            <a:off x="5033189" y="1159695"/>
            <a:ext cx="2293898"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dirty="0">
                <a:solidFill>
                  <a:srgbClr val="FFEA18"/>
                </a:solidFill>
                <a:latin typeface="Arial" charset="0"/>
              </a:rPr>
              <a:t> OLYU JI YANPIYANTHAN TOKHU</a:t>
            </a:r>
          </a:p>
        </p:txBody>
      </p:sp>
      <p:sp>
        <p:nvSpPr>
          <p:cNvPr id="148" name="Rectangle 116">
            <a:extLst>
              <a:ext uri="{FF2B5EF4-FFF2-40B4-BE49-F238E27FC236}">
                <a16:creationId xmlns:a16="http://schemas.microsoft.com/office/drawing/2014/main" id="{20C8DEF0-4C4C-45F1-B6AB-AE291C7C60C5}"/>
              </a:ext>
            </a:extLst>
          </p:cNvPr>
          <p:cNvSpPr>
            <a:spLocks noChangeArrowheads="1"/>
          </p:cNvSpPr>
          <p:nvPr/>
        </p:nvSpPr>
        <p:spPr bwMode="auto">
          <a:xfrm rot="17945350">
            <a:off x="5697285" y="1385534"/>
            <a:ext cx="1529265"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a:solidFill>
                  <a:srgbClr val="11B0C5"/>
                </a:solidFill>
                <a:latin typeface="Arial" charset="0"/>
              </a:rPr>
              <a:t>OPVUI ERO TSUNGON</a:t>
            </a:r>
            <a:endParaRPr lang="en-US" sz="1100" dirty="0">
              <a:solidFill>
                <a:srgbClr val="FFEA18"/>
              </a:solidFill>
              <a:latin typeface="Arial" charset="0"/>
            </a:endParaRPr>
          </a:p>
        </p:txBody>
      </p:sp>
      <p:sp>
        <p:nvSpPr>
          <p:cNvPr id="149" name="Rectangle 117">
            <a:extLst>
              <a:ext uri="{FF2B5EF4-FFF2-40B4-BE49-F238E27FC236}">
                <a16:creationId xmlns:a16="http://schemas.microsoft.com/office/drawing/2014/main" id="{3F4FC5EE-2689-4901-AB17-D55878D6BA3D}"/>
              </a:ext>
            </a:extLst>
          </p:cNvPr>
          <p:cNvSpPr>
            <a:spLocks noChangeArrowheads="1"/>
          </p:cNvSpPr>
          <p:nvPr/>
        </p:nvSpPr>
        <p:spPr bwMode="auto">
          <a:xfrm rot="17945350">
            <a:off x="5859448" y="1275963"/>
            <a:ext cx="1973297"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a:solidFill>
                  <a:srgbClr val="08F220"/>
                </a:solidFill>
                <a:latin typeface="Arial" charset="0"/>
              </a:rPr>
              <a:t>CHRISTAA LIMHA ESA YUTA</a:t>
            </a:r>
            <a:endParaRPr lang="en-US" sz="1100" dirty="0">
              <a:solidFill>
                <a:srgbClr val="FFEA18"/>
              </a:solidFill>
              <a:latin typeface="Arial" charset="0"/>
            </a:endParaRPr>
          </a:p>
        </p:txBody>
      </p:sp>
      <p:sp>
        <p:nvSpPr>
          <p:cNvPr id="150" name="Rectangle 118">
            <a:extLst>
              <a:ext uri="{FF2B5EF4-FFF2-40B4-BE49-F238E27FC236}">
                <a16:creationId xmlns:a16="http://schemas.microsoft.com/office/drawing/2014/main" id="{01E12186-11B9-4F12-8FFD-DCDDA51D971B}"/>
              </a:ext>
            </a:extLst>
          </p:cNvPr>
          <p:cNvSpPr>
            <a:spLocks noChangeArrowheads="1"/>
          </p:cNvSpPr>
          <p:nvPr/>
        </p:nvSpPr>
        <p:spPr bwMode="auto">
          <a:xfrm rot="17945350">
            <a:off x="6175375" y="1096747"/>
            <a:ext cx="2298706"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dirty="0">
                <a:latin typeface="Arial" charset="0"/>
              </a:rPr>
              <a:t>MESAO VANTSU EHUMO YITSSO </a:t>
            </a:r>
          </a:p>
        </p:txBody>
      </p:sp>
      <p:sp>
        <p:nvSpPr>
          <p:cNvPr id="151" name="Rectangle 119">
            <a:extLst>
              <a:ext uri="{FF2B5EF4-FFF2-40B4-BE49-F238E27FC236}">
                <a16:creationId xmlns:a16="http://schemas.microsoft.com/office/drawing/2014/main" id="{611ED9E7-BDB6-425D-8F4D-948481C5E1BB}"/>
              </a:ext>
            </a:extLst>
          </p:cNvPr>
          <p:cNvSpPr>
            <a:spLocks noChangeArrowheads="1"/>
          </p:cNvSpPr>
          <p:nvPr/>
        </p:nvSpPr>
        <p:spPr bwMode="auto">
          <a:xfrm rot="17945350">
            <a:off x="6442924" y="1242581"/>
            <a:ext cx="2475037"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a:solidFill>
                  <a:srgbClr val="F87B57"/>
                </a:solidFill>
                <a:latin typeface="Arial" charset="0"/>
              </a:rPr>
              <a:t>POTSUOYAN ETHAN, LIMHA ETHAN</a:t>
            </a:r>
          </a:p>
        </p:txBody>
      </p:sp>
      <p:sp>
        <p:nvSpPr>
          <p:cNvPr id="159746"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9747"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59748"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9462"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grpSp>
        <p:nvGrpSpPr>
          <p:cNvPr id="159750" name="Group 7"/>
          <p:cNvGrpSpPr>
            <a:grpSpLocks/>
          </p:cNvGrpSpPr>
          <p:nvPr/>
        </p:nvGrpSpPr>
        <p:grpSpPr bwMode="auto">
          <a:xfrm>
            <a:off x="1885950" y="549275"/>
            <a:ext cx="3810000" cy="1871663"/>
            <a:chOff x="1188" y="346"/>
            <a:chExt cx="2400" cy="1179"/>
          </a:xfrm>
        </p:grpSpPr>
        <p:sp>
          <p:nvSpPr>
            <p:cNvPr id="659464" name="Text Box 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ea typeface="+mn-ea"/>
                  <a:cs typeface="+mn-cs"/>
                </a:rPr>
                <a:t>J</a:t>
              </a:r>
            </a:p>
          </p:txBody>
        </p:sp>
        <p:grpSp>
          <p:nvGrpSpPr>
            <p:cNvPr id="159857" name="Group 9"/>
            <p:cNvGrpSpPr>
              <a:grpSpLocks/>
            </p:cNvGrpSpPr>
            <p:nvPr/>
          </p:nvGrpSpPr>
          <p:grpSpPr bwMode="auto">
            <a:xfrm>
              <a:off x="1686" y="824"/>
              <a:ext cx="1180" cy="355"/>
              <a:chOff x="1686" y="824"/>
              <a:chExt cx="1180" cy="355"/>
            </a:xfrm>
          </p:grpSpPr>
          <p:sp>
            <p:nvSpPr>
              <p:cNvPr id="659466" name="Rectangle 10"/>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4P</a:t>
                </a:r>
                <a:endParaRPr lang="en-US" sz="4800" b="0">
                  <a:solidFill>
                    <a:srgbClr val="FFEA18"/>
                  </a:solidFill>
                  <a:latin typeface="Times" charset="0"/>
                </a:endParaRPr>
              </a:p>
            </p:txBody>
          </p:sp>
          <p:sp>
            <p:nvSpPr>
              <p:cNvPr id="659467" name="Rectangle 11"/>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3S</a:t>
                </a:r>
                <a:endParaRPr lang="en-US" sz="4800" b="0">
                  <a:solidFill>
                    <a:srgbClr val="FFEA18"/>
                  </a:solidFill>
                  <a:latin typeface="Times" charset="0"/>
                </a:endParaRPr>
              </a:p>
            </p:txBody>
          </p:sp>
        </p:grpSp>
        <p:grpSp>
          <p:nvGrpSpPr>
            <p:cNvPr id="159858" name="Group 12"/>
            <p:cNvGrpSpPr>
              <a:grpSpLocks/>
            </p:cNvGrpSpPr>
            <p:nvPr/>
          </p:nvGrpSpPr>
          <p:grpSpPr bwMode="auto">
            <a:xfrm>
              <a:off x="1188" y="1175"/>
              <a:ext cx="1969" cy="249"/>
              <a:chOff x="1188" y="1175"/>
              <a:chExt cx="1969" cy="249"/>
            </a:xfrm>
          </p:grpSpPr>
          <p:grpSp>
            <p:nvGrpSpPr>
              <p:cNvPr id="159866" name="Group 13"/>
              <p:cNvGrpSpPr>
                <a:grpSpLocks/>
              </p:cNvGrpSpPr>
              <p:nvPr/>
            </p:nvGrpSpPr>
            <p:grpSpPr bwMode="auto">
              <a:xfrm>
                <a:off x="1188" y="1175"/>
                <a:ext cx="1701" cy="249"/>
                <a:chOff x="1188" y="1175"/>
                <a:chExt cx="1701" cy="249"/>
              </a:xfrm>
            </p:grpSpPr>
            <p:sp>
              <p:nvSpPr>
                <p:cNvPr id="659470" name="Rectangle 14"/>
                <p:cNvSpPr>
                  <a:spLocks noChangeArrowheads="1"/>
                </p:cNvSpPr>
                <p:nvPr/>
              </p:nvSpPr>
              <p:spPr bwMode="auto">
                <a:xfrm>
                  <a:off x="1188" y="1179"/>
                  <a:ext cx="15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latin typeface="Times" charset="0"/>
                    </a:rPr>
                    <a:t>K</a:t>
                  </a:r>
                  <a:endParaRPr lang="en-US" sz="3600" dirty="0">
                    <a:solidFill>
                      <a:srgbClr val="FFEA18"/>
                    </a:solidFill>
                    <a:latin typeface="Times" charset="0"/>
                  </a:endParaRPr>
                </a:p>
              </p:txBody>
            </p:sp>
            <p:sp>
              <p:nvSpPr>
                <p:cNvPr id="659471" name="Rectangle 15"/>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59472" name="Rectangle 16"/>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59473" name="Rectangle 17"/>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59474" name="Rectangle 18"/>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59475" name="Rectangle 19"/>
                <p:cNvSpPr>
                  <a:spLocks noChangeArrowheads="1"/>
                </p:cNvSpPr>
                <p:nvPr/>
              </p:nvSpPr>
              <p:spPr bwMode="auto">
                <a:xfrm>
                  <a:off x="2335" y="1183"/>
                  <a:ext cx="10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Times" charset="0"/>
                    </a:rPr>
                    <a:t>S</a:t>
                  </a:r>
                  <a:endParaRPr lang="en-US" sz="3600" dirty="0">
                    <a:solidFill>
                      <a:srgbClr val="08F220"/>
                    </a:solidFill>
                    <a:latin typeface="Times" charset="0"/>
                  </a:endParaRPr>
                </a:p>
              </p:txBody>
            </p:sp>
            <p:sp>
              <p:nvSpPr>
                <p:cNvPr id="659476" name="Rectangle 20"/>
                <p:cNvSpPr>
                  <a:spLocks noChangeArrowheads="1"/>
                </p:cNvSpPr>
                <p:nvPr/>
              </p:nvSpPr>
              <p:spPr bwMode="auto">
                <a:xfrm>
                  <a:off x="2552" y="1183"/>
                  <a:ext cx="12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Times" charset="0"/>
                    </a:rPr>
                    <a:t>L</a:t>
                  </a:r>
                  <a:endParaRPr lang="en-US" sz="3600" dirty="0">
                    <a:solidFill>
                      <a:srgbClr val="08F220"/>
                    </a:solidFill>
                    <a:latin typeface="Times" charset="0"/>
                  </a:endParaRPr>
                </a:p>
              </p:txBody>
            </p:sp>
            <p:sp>
              <p:nvSpPr>
                <p:cNvPr id="659477" name="Rectangle 21"/>
                <p:cNvSpPr>
                  <a:spLocks noChangeArrowheads="1"/>
                </p:cNvSpPr>
                <p:nvPr/>
              </p:nvSpPr>
              <p:spPr bwMode="auto">
                <a:xfrm>
                  <a:off x="2781" y="1191"/>
                  <a:ext cx="10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Times" charset="0"/>
                    </a:rPr>
                    <a:t>S</a:t>
                  </a:r>
                  <a:endParaRPr lang="en-US" sz="3600" dirty="0">
                    <a:solidFill>
                      <a:srgbClr val="08F220"/>
                    </a:solidFill>
                    <a:latin typeface="Times" charset="0"/>
                  </a:endParaRPr>
                </a:p>
              </p:txBody>
            </p:sp>
          </p:grpSp>
          <p:sp>
            <p:nvSpPr>
              <p:cNvPr id="659478" name="Rectangle 22"/>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rPr>
                  <a:t>S</a:t>
                </a:r>
                <a:endParaRPr lang="en-US" sz="3600">
                  <a:solidFill>
                    <a:srgbClr val="11B0C5"/>
                  </a:solidFill>
                  <a:latin typeface="Times" charset="0"/>
                </a:endParaRPr>
              </a:p>
            </p:txBody>
          </p:sp>
        </p:grpSp>
        <p:grpSp>
          <p:nvGrpSpPr>
            <p:cNvPr id="159859" name="Group 23"/>
            <p:cNvGrpSpPr>
              <a:grpSpLocks/>
            </p:cNvGrpSpPr>
            <p:nvPr/>
          </p:nvGrpSpPr>
          <p:grpSpPr bwMode="auto">
            <a:xfrm>
              <a:off x="2137" y="346"/>
              <a:ext cx="455" cy="692"/>
              <a:chOff x="2137" y="346"/>
              <a:chExt cx="455" cy="692"/>
            </a:xfrm>
          </p:grpSpPr>
          <p:grpSp>
            <p:nvGrpSpPr>
              <p:cNvPr id="159862" name="Group 24"/>
              <p:cNvGrpSpPr>
                <a:grpSpLocks/>
              </p:cNvGrpSpPr>
              <p:nvPr/>
            </p:nvGrpSpPr>
            <p:grpSpPr bwMode="auto">
              <a:xfrm>
                <a:off x="2137" y="346"/>
                <a:ext cx="455" cy="692"/>
                <a:chOff x="1814" y="109"/>
                <a:chExt cx="455" cy="692"/>
              </a:xfrm>
            </p:grpSpPr>
            <p:sp>
              <p:nvSpPr>
                <p:cNvPr id="659481" name="Text Box 2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59482"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9483"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9484"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59485"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659486"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pic>
        <p:nvPicPr>
          <p:cNvPr id="159752"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9753"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159754"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9755"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59756"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9492"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9493"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59494" name="Picture 38"/>
          <p:cNvPicPr>
            <a:picLocks noChangeAspect="1" noChangeArrowheads="1"/>
          </p:cNvPicPr>
          <p:nvPr/>
        </p:nvPicPr>
        <p:blipFill>
          <a:blip r:embed="rId5"/>
          <a:srcRect/>
          <a:stretch>
            <a:fillRect/>
          </a:stretch>
        </p:blipFill>
        <p:spPr bwMode="auto">
          <a:xfrm rot="5361337">
            <a:off x="-283368" y="4123531"/>
            <a:ext cx="4605338" cy="301625"/>
          </a:xfrm>
          <a:prstGeom prst="rect">
            <a:avLst/>
          </a:prstGeom>
          <a:noFill/>
          <a:effectLst>
            <a:outerShdw blurRad="63500" dist="38099" dir="2700000" algn="ctr" rotWithShape="0">
              <a:schemeClr val="accent2">
                <a:alpha val="74998"/>
              </a:schemeClr>
            </a:outerShdw>
          </a:effectLst>
        </p:spPr>
      </p:pic>
      <p:pic>
        <p:nvPicPr>
          <p:cNvPr id="159760"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18857" y="4048919"/>
            <a:ext cx="4662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61"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62"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63"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64"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9500" name="Text Box 44"/>
          <p:cNvSpPr txBox="1">
            <a:spLocks noChangeArrowheads="1"/>
          </p:cNvSpPr>
          <p:nvPr/>
        </p:nvSpPr>
        <p:spPr bwMode="auto">
          <a:xfrm>
            <a:off x="120650" y="106363"/>
            <a:ext cx="3097213"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sv-SE" sz="2400" dirty="0">
                <a:latin typeface="Arial" charset="0"/>
              </a:rPr>
              <a:t>NTHO KAKO JIANG RONG ECHUMBO  BITA KA </a:t>
            </a:r>
          </a:p>
        </p:txBody>
      </p:sp>
      <p:grpSp>
        <p:nvGrpSpPr>
          <p:cNvPr id="8" name="Group 45"/>
          <p:cNvGrpSpPr>
            <a:grpSpLocks/>
          </p:cNvGrpSpPr>
          <p:nvPr/>
        </p:nvGrpSpPr>
        <p:grpSpPr bwMode="auto">
          <a:xfrm>
            <a:off x="2098675" y="2589213"/>
            <a:ext cx="6496050" cy="936625"/>
            <a:chOff x="1322" y="1631"/>
            <a:chExt cx="4092" cy="590"/>
          </a:xfrm>
        </p:grpSpPr>
        <p:pic>
          <p:nvPicPr>
            <p:cNvPr id="659502"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59503"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59504"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59505"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59506"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59507"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9" name="Group 52"/>
          <p:cNvGrpSpPr>
            <a:grpSpLocks/>
          </p:cNvGrpSpPr>
          <p:nvPr/>
        </p:nvGrpSpPr>
        <p:grpSpPr bwMode="auto">
          <a:xfrm>
            <a:off x="2836863" y="3608388"/>
            <a:ext cx="5664200" cy="669925"/>
            <a:chOff x="1787" y="2273"/>
            <a:chExt cx="3568" cy="422"/>
          </a:xfrm>
        </p:grpSpPr>
        <p:pic>
          <p:nvPicPr>
            <p:cNvPr id="659509"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59510"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59511"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59512"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pic>
        <p:nvPicPr>
          <p:cNvPr id="159768"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 name="Group 57"/>
          <p:cNvGrpSpPr>
            <a:grpSpLocks/>
          </p:cNvGrpSpPr>
          <p:nvPr/>
        </p:nvGrpSpPr>
        <p:grpSpPr bwMode="auto">
          <a:xfrm>
            <a:off x="3941763" y="4387850"/>
            <a:ext cx="4672012" cy="592138"/>
            <a:chOff x="2483" y="2764"/>
            <a:chExt cx="2943" cy="373"/>
          </a:xfrm>
        </p:grpSpPr>
        <p:pic>
          <p:nvPicPr>
            <p:cNvPr id="659514"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59515"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59516"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59517"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grpSp>
        <p:nvGrpSpPr>
          <p:cNvPr id="11" name="Group 63"/>
          <p:cNvGrpSpPr>
            <a:grpSpLocks/>
          </p:cNvGrpSpPr>
          <p:nvPr/>
        </p:nvGrpSpPr>
        <p:grpSpPr bwMode="auto">
          <a:xfrm>
            <a:off x="3832225" y="5137150"/>
            <a:ext cx="4697413" cy="603250"/>
            <a:chOff x="2414" y="3236"/>
            <a:chExt cx="2959" cy="380"/>
          </a:xfrm>
        </p:grpSpPr>
        <p:pic>
          <p:nvPicPr>
            <p:cNvPr id="659520"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59521"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59522"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59523"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59524"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59771"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72"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73"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74"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75"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76"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9531" name="Text Box 75"/>
          <p:cNvSpPr txBox="1">
            <a:spLocks noChangeArrowheads="1"/>
          </p:cNvSpPr>
          <p:nvPr/>
        </p:nvSpPr>
        <p:spPr bwMode="auto">
          <a:xfrm>
            <a:off x="3786190" y="3680130"/>
            <a:ext cx="3673473" cy="461665"/>
          </a:xfrm>
          <a:prstGeom prst="rect">
            <a:avLst/>
          </a:prstGeom>
          <a:noFill/>
          <a:ln w="12700">
            <a:noFill/>
            <a:miter lim="800000"/>
            <a:headEnd/>
            <a:tailEnd/>
          </a:ln>
          <a:effectLst>
            <a:outerShdw blurRad="63500" dist="53882" dir="2700000" algn="ctr" rotWithShape="0">
              <a:srgbClr val="AAAAAA">
                <a:alpha val="74998"/>
              </a:srgbClr>
            </a:outerShdw>
          </a:effectLst>
        </p:spPr>
        <p:txBody>
          <a:bodyPr wrap="square">
            <a:spAutoFit/>
          </a:bodyPr>
          <a:lstStyle/>
          <a:p>
            <a:pPr algn="r">
              <a:spcBef>
                <a:spcPct val="50000"/>
              </a:spcBef>
              <a:defRPr/>
            </a:pPr>
            <a:r>
              <a:rPr lang="en-US" sz="2400" b="0" dirty="0">
                <a:solidFill>
                  <a:schemeClr val="accent2"/>
                </a:solidFill>
                <a:latin typeface="Arial Black" charset="0"/>
                <a:ea typeface="+mn-ea"/>
                <a:cs typeface="+mn-cs"/>
              </a:rPr>
              <a:t>META ECHUMCHAK</a:t>
            </a:r>
          </a:p>
        </p:txBody>
      </p:sp>
      <p:sp>
        <p:nvSpPr>
          <p:cNvPr id="659534" name="Text Box 78"/>
          <p:cNvSpPr txBox="1">
            <a:spLocks noChangeArrowheads="1"/>
          </p:cNvSpPr>
          <p:nvPr/>
        </p:nvSpPr>
        <p:spPr bwMode="auto">
          <a:xfrm>
            <a:off x="3779838" y="4457700"/>
            <a:ext cx="4143375"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dirty="0">
                <a:solidFill>
                  <a:schemeClr val="accent2"/>
                </a:solidFill>
                <a:latin typeface="Arial Black" charset="0"/>
                <a:ea typeface="+mn-ea"/>
                <a:cs typeface="+mn-cs"/>
              </a:rPr>
              <a:t>DAVID ECHUMCHAK</a:t>
            </a:r>
          </a:p>
        </p:txBody>
      </p:sp>
      <p:sp>
        <p:nvSpPr>
          <p:cNvPr id="659533" name="Text Box 77"/>
          <p:cNvSpPr txBox="1">
            <a:spLocks noChangeArrowheads="1"/>
          </p:cNvSpPr>
          <p:nvPr/>
        </p:nvSpPr>
        <p:spPr bwMode="auto">
          <a:xfrm>
            <a:off x="4133850" y="5208588"/>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dirty="0">
                <a:solidFill>
                  <a:schemeClr val="accent2"/>
                </a:solidFill>
                <a:latin typeface="Arial Black" charset="0"/>
                <a:ea typeface="+mn-ea"/>
                <a:cs typeface="+mn-cs"/>
              </a:rPr>
              <a:t>ECHUMCHAK ETHAN</a:t>
            </a:r>
          </a:p>
        </p:txBody>
      </p:sp>
      <p:sp>
        <p:nvSpPr>
          <p:cNvPr id="659532" name="Text Box 76"/>
          <p:cNvSpPr txBox="1">
            <a:spLocks noChangeArrowheads="1"/>
          </p:cNvSpPr>
          <p:nvPr/>
        </p:nvSpPr>
        <p:spPr bwMode="auto">
          <a:xfrm>
            <a:off x="2293938" y="2732088"/>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0" dirty="0">
                <a:solidFill>
                  <a:schemeClr val="accent1"/>
                </a:solidFill>
                <a:latin typeface="Arial Black" charset="0"/>
                <a:ea typeface="+mn-ea"/>
                <a:cs typeface="+mn-cs"/>
              </a:rPr>
              <a:t>ABRAHAM ECHUMCHAK</a:t>
            </a:r>
          </a:p>
        </p:txBody>
      </p:sp>
      <p:grpSp>
        <p:nvGrpSpPr>
          <p:cNvPr id="159783" name="Group 84"/>
          <p:cNvGrpSpPr>
            <a:grpSpLocks/>
          </p:cNvGrpSpPr>
          <p:nvPr/>
        </p:nvGrpSpPr>
        <p:grpSpPr bwMode="auto">
          <a:xfrm>
            <a:off x="1949450" y="2236788"/>
            <a:ext cx="5273675" cy="3898900"/>
            <a:chOff x="1228" y="1409"/>
            <a:chExt cx="3322" cy="2456"/>
          </a:xfrm>
        </p:grpSpPr>
        <p:grpSp>
          <p:nvGrpSpPr>
            <p:cNvPr id="159800" name="Group 85"/>
            <p:cNvGrpSpPr>
              <a:grpSpLocks/>
            </p:cNvGrpSpPr>
            <p:nvPr/>
          </p:nvGrpSpPr>
          <p:grpSpPr bwMode="auto">
            <a:xfrm>
              <a:off x="1228" y="1409"/>
              <a:ext cx="3303" cy="119"/>
              <a:chOff x="1206" y="1392"/>
              <a:chExt cx="3303" cy="119"/>
            </a:xfrm>
          </p:grpSpPr>
          <p:sp>
            <p:nvSpPr>
              <p:cNvPr id="659542"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3"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4"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5" name="AutoShape 89"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6" name="AutoShape 90"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7"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9548"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9549"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9550"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9551"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9552" name="AutoShape 96"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53" name="AutoShape 97"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54"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55"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56" name="AutoShape 100"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59801" name="Group 101"/>
            <p:cNvGrpSpPr>
              <a:grpSpLocks/>
            </p:cNvGrpSpPr>
            <p:nvPr/>
          </p:nvGrpSpPr>
          <p:grpSpPr bwMode="auto">
            <a:xfrm>
              <a:off x="1243" y="3761"/>
              <a:ext cx="3307" cy="104"/>
              <a:chOff x="1231" y="3769"/>
              <a:chExt cx="3307" cy="104"/>
            </a:xfrm>
          </p:grpSpPr>
          <p:sp>
            <p:nvSpPr>
              <p:cNvPr id="659558" name="AutoShape 102"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59" name="AutoShape 103"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0" name="AutoShape 104"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1" name="AutoShape 105"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2" name="AutoShape 106"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3" name="AutoShape 107"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4" name="AutoShape 108"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5" name="AutoShape 109"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6" name="AutoShape 110"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7" name="AutoShape 111"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8" name="AutoShape 112"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9" name="AutoShape 113"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70" name="AutoShape 114"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71" name="AutoShape 115"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72" name="AutoShape 116"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9784" name="Text Box 117"/>
          <p:cNvSpPr txBox="1">
            <a:spLocks noChangeArrowheads="1"/>
          </p:cNvSpPr>
          <p:nvPr/>
        </p:nvSpPr>
        <p:spPr bwMode="auto">
          <a:xfrm>
            <a:off x="8224838" y="5589588"/>
            <a:ext cx="86836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659574" name="Line 118"/>
          <p:cNvSpPr>
            <a:spLocks noChangeShapeType="1"/>
          </p:cNvSpPr>
          <p:nvPr/>
        </p:nvSpPr>
        <p:spPr bwMode="auto">
          <a:xfrm>
            <a:off x="1446213" y="6391275"/>
            <a:ext cx="6353175" cy="0"/>
          </a:xfrm>
          <a:prstGeom prst="line">
            <a:avLst/>
          </a:prstGeom>
          <a:noFill/>
          <a:ln w="76200">
            <a:solidFill>
              <a:srgbClr val="EF1F1D"/>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59612" name="AutoShape 156" descr="Large confetti"/>
          <p:cNvSpPr>
            <a:spLocks noChangeArrowheads="1"/>
          </p:cNvSpPr>
          <p:nvPr/>
        </p:nvSpPr>
        <p:spPr bwMode="auto">
          <a:xfrm>
            <a:off x="5418138" y="18240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59616" name="AutoShape 160" descr="Large confetti"/>
          <p:cNvSpPr>
            <a:spLocks noChangeArrowheads="1"/>
          </p:cNvSpPr>
          <p:nvPr/>
        </p:nvSpPr>
        <p:spPr bwMode="auto">
          <a:xfrm>
            <a:off x="5419725" y="1798638"/>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59617" name="AutoShape 161" descr="Large confetti"/>
          <p:cNvSpPr>
            <a:spLocks noChangeArrowheads="1"/>
          </p:cNvSpPr>
          <p:nvPr/>
        </p:nvSpPr>
        <p:spPr bwMode="auto">
          <a:xfrm>
            <a:off x="5418138" y="17605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59618" name="AutoShape 162" descr="Large confetti"/>
          <p:cNvSpPr>
            <a:spLocks noChangeArrowheads="1"/>
          </p:cNvSpPr>
          <p:nvPr/>
        </p:nvSpPr>
        <p:spPr bwMode="auto">
          <a:xfrm>
            <a:off x="5394325" y="1795463"/>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59619" name="AutoShape 163" descr="Large confetti"/>
          <p:cNvSpPr>
            <a:spLocks noChangeArrowheads="1"/>
          </p:cNvSpPr>
          <p:nvPr/>
        </p:nvSpPr>
        <p:spPr bwMode="auto">
          <a:xfrm>
            <a:off x="5380038" y="1771650"/>
            <a:ext cx="138112" cy="4611688"/>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59620" name="AutoShape 164" descr="Large confetti"/>
          <p:cNvSpPr>
            <a:spLocks noChangeArrowheads="1"/>
          </p:cNvSpPr>
          <p:nvPr/>
        </p:nvSpPr>
        <p:spPr bwMode="auto">
          <a:xfrm>
            <a:off x="5430838" y="1795463"/>
            <a:ext cx="138112"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lgn="ctr">
              <a:defRPr/>
            </a:pPr>
            <a:endParaRPr lang="en-US">
              <a:effectLst>
                <a:outerShdw blurRad="38100" dist="38100" dir="2700000" algn="tl">
                  <a:srgbClr val="000000"/>
                </a:outerShdw>
              </a:effectLst>
              <a:ea typeface="+mn-ea"/>
              <a:cs typeface="+mn-cs"/>
            </a:endParaRPr>
          </a:p>
        </p:txBody>
      </p:sp>
      <p:sp>
        <p:nvSpPr>
          <p:cNvPr id="659621" name="AutoShape 165" descr="Large confetti"/>
          <p:cNvSpPr>
            <a:spLocks noChangeArrowheads="1"/>
          </p:cNvSpPr>
          <p:nvPr/>
        </p:nvSpPr>
        <p:spPr bwMode="auto">
          <a:xfrm>
            <a:off x="5429250" y="1771650"/>
            <a:ext cx="138113" cy="4611688"/>
          </a:xfrm>
          <a:prstGeom prst="roundRect">
            <a:avLst>
              <a:gd name="adj" fmla="val 16667"/>
            </a:avLst>
          </a:prstGeom>
          <a:pattFill prst="lgConfetti">
            <a:fgClr>
              <a:schemeClr val="accent1"/>
            </a:fgClr>
            <a:bgClr>
              <a:schemeClr val="bg1"/>
            </a:bgClr>
          </a:pattFill>
          <a:ln w="38100">
            <a:solidFill>
              <a:srgbClr val="99CCFF"/>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34" name="Rectangle 121">
            <a:extLst>
              <a:ext uri="{FF2B5EF4-FFF2-40B4-BE49-F238E27FC236}">
                <a16:creationId xmlns:a16="http://schemas.microsoft.com/office/drawing/2014/main" id="{A0012A21-38F3-4EB7-B871-D7F51BC8F8A6}"/>
              </a:ext>
            </a:extLst>
          </p:cNvPr>
          <p:cNvSpPr>
            <a:spLocks noChangeArrowheads="1"/>
          </p:cNvSpPr>
          <p:nvPr/>
        </p:nvSpPr>
        <p:spPr bwMode="auto">
          <a:xfrm>
            <a:off x="2951" y="0"/>
            <a:ext cx="9159875" cy="6858000"/>
          </a:xfrm>
          <a:prstGeom prst="rect">
            <a:avLst/>
          </a:prstGeom>
          <a:solidFill>
            <a:srgbClr val="000109">
              <a:alpha val="75999"/>
            </a:srgbClr>
          </a:solidFill>
          <a:ln w="9525">
            <a:solidFill>
              <a:srgbClr val="000000">
                <a:alpha val="72000"/>
              </a:srgbClr>
            </a:solid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135" name="Rectangle 124">
            <a:extLst>
              <a:ext uri="{FF2B5EF4-FFF2-40B4-BE49-F238E27FC236}">
                <a16:creationId xmlns:a16="http://schemas.microsoft.com/office/drawing/2014/main" id="{FA314CB1-1D67-42DA-892E-DC9FAF375534}"/>
              </a:ext>
            </a:extLst>
          </p:cNvPr>
          <p:cNvSpPr>
            <a:spLocks noChangeArrowheads="1"/>
          </p:cNvSpPr>
          <p:nvPr/>
        </p:nvSpPr>
        <p:spPr bwMode="auto">
          <a:xfrm>
            <a:off x="1609727" y="1074739"/>
            <a:ext cx="6742904" cy="492443"/>
          </a:xfrm>
          <a:prstGeom prst="rect">
            <a:avLst/>
          </a:prstGeom>
          <a:noFill/>
          <a:ln w="9525">
            <a:noFill/>
            <a:miter lim="800000"/>
            <a:headEnd/>
            <a:tailEnd/>
          </a:ln>
          <a:effectLst/>
        </p:spPr>
        <p:txBody>
          <a:bodyPr wrap="square" lIns="0" tIns="0" rIns="0" bIns="0">
            <a:spAutoFit/>
          </a:bodyPr>
          <a:lstStyle/>
          <a:p>
            <a:pPr algn="ctr">
              <a:defRPr/>
            </a:pPr>
            <a:r>
              <a:rPr lang="en-US" sz="3200" dirty="0">
                <a:effectLst>
                  <a:outerShdw blurRad="50800" dist="76200" dir="2700000" algn="tl" rotWithShape="0">
                    <a:schemeClr val="bg1">
                      <a:lumMod val="60000"/>
                      <a:lumOff val="40000"/>
                      <a:alpha val="43000"/>
                    </a:schemeClr>
                  </a:outerShdw>
                </a:effectLst>
                <a:latin typeface="Arial" charset="0"/>
              </a:rPr>
              <a:t> OLYU JI YANPIYANTHAN TOKHU</a:t>
            </a:r>
            <a:endParaRPr lang="en-US" sz="7200" b="0" dirty="0">
              <a:effectLst>
                <a:outerShdw blurRad="50800" dist="76200" dir="2700000" algn="tl" rotWithShape="0">
                  <a:schemeClr val="bg1">
                    <a:lumMod val="60000"/>
                    <a:lumOff val="40000"/>
                    <a:alpha val="43000"/>
                  </a:schemeClr>
                </a:outerShdw>
              </a:effectLst>
              <a:latin typeface="Arial" charset="0"/>
            </a:endParaRPr>
          </a:p>
        </p:txBody>
      </p:sp>
      <p:sp>
        <p:nvSpPr>
          <p:cNvPr id="136" name="Rectangle 127">
            <a:extLst>
              <a:ext uri="{FF2B5EF4-FFF2-40B4-BE49-F238E27FC236}">
                <a16:creationId xmlns:a16="http://schemas.microsoft.com/office/drawing/2014/main" id="{94E6405A-41FC-4382-A12B-C7E7CDB2366F}"/>
              </a:ext>
            </a:extLst>
          </p:cNvPr>
          <p:cNvSpPr>
            <a:spLocks noChangeArrowheads="1"/>
          </p:cNvSpPr>
          <p:nvPr/>
        </p:nvSpPr>
        <p:spPr bwMode="auto">
          <a:xfrm>
            <a:off x="1639888" y="3691363"/>
            <a:ext cx="6998258" cy="443198"/>
          </a:xfrm>
          <a:prstGeom prst="rect">
            <a:avLst/>
          </a:prstGeom>
          <a:noFill/>
          <a:ln w="9525">
            <a:noFill/>
            <a:miter lim="800000"/>
            <a:headEnd/>
            <a:tailEnd/>
          </a:ln>
          <a:effectLst/>
        </p:spPr>
        <p:txBody>
          <a:bodyPr wrap="square" lIns="0" tIns="0" rIns="0" bIns="0">
            <a:spAutoFit/>
          </a:bodyPr>
          <a:lstStyle/>
          <a:p>
            <a:pPr>
              <a:lnSpc>
                <a:spcPct val="90000"/>
              </a:lnSpc>
              <a:defRPr/>
            </a:pPr>
            <a:r>
              <a:rPr lang="en-US" sz="3200" dirty="0">
                <a:latin typeface="Arial" charset="0"/>
              </a:rPr>
              <a:t>MESAO VANTSU EHUMO YITSSO </a:t>
            </a:r>
          </a:p>
        </p:txBody>
      </p:sp>
      <p:sp>
        <p:nvSpPr>
          <p:cNvPr id="137" name="Rectangle 130">
            <a:extLst>
              <a:ext uri="{FF2B5EF4-FFF2-40B4-BE49-F238E27FC236}">
                <a16:creationId xmlns:a16="http://schemas.microsoft.com/office/drawing/2014/main" id="{FC230AAF-6B33-4D1E-8106-212753B5193F}"/>
              </a:ext>
            </a:extLst>
          </p:cNvPr>
          <p:cNvSpPr>
            <a:spLocks noChangeArrowheads="1"/>
          </p:cNvSpPr>
          <p:nvPr/>
        </p:nvSpPr>
        <p:spPr bwMode="auto">
          <a:xfrm>
            <a:off x="786371" y="2819261"/>
            <a:ext cx="7650162" cy="492125"/>
          </a:xfrm>
          <a:prstGeom prst="rect">
            <a:avLst/>
          </a:prstGeom>
          <a:noFill/>
          <a:ln w="9525">
            <a:noFill/>
            <a:miter lim="800000"/>
            <a:headEnd/>
            <a:tailEnd/>
          </a:ln>
          <a:effectLst/>
        </p:spPr>
        <p:txBody>
          <a:bodyPr lIns="0" tIns="0" rIns="0" bIns="0">
            <a:spAutoFit/>
          </a:bodyPr>
          <a:lstStyle/>
          <a:p>
            <a:pPr algn="ctr">
              <a:defRPr/>
            </a:pPr>
            <a:r>
              <a:rPr lang="en-US" sz="3200" dirty="0">
                <a:effectLst>
                  <a:outerShdw blurRad="50800" dist="76200" dir="2700000" algn="tl" rotWithShape="0">
                    <a:schemeClr val="bg1">
                      <a:lumMod val="60000"/>
                      <a:lumOff val="40000"/>
                      <a:alpha val="43000"/>
                    </a:schemeClr>
                  </a:outerShdw>
                </a:effectLst>
                <a:latin typeface="Arial" charset="0"/>
                <a:ea typeface="+mn-ea"/>
                <a:cs typeface="+mn-cs"/>
              </a:rPr>
              <a:t>CHRISTAA LIMHA ESA YUTA</a:t>
            </a:r>
          </a:p>
        </p:txBody>
      </p:sp>
      <p:sp>
        <p:nvSpPr>
          <p:cNvPr id="138" name="Rectangle 133">
            <a:extLst>
              <a:ext uri="{FF2B5EF4-FFF2-40B4-BE49-F238E27FC236}">
                <a16:creationId xmlns:a16="http://schemas.microsoft.com/office/drawing/2014/main" id="{296BD2CC-32EB-4A82-BCCA-8AB999985DAC}"/>
              </a:ext>
            </a:extLst>
          </p:cNvPr>
          <p:cNvSpPr>
            <a:spLocks noChangeArrowheads="1"/>
          </p:cNvSpPr>
          <p:nvPr/>
        </p:nvSpPr>
        <p:spPr bwMode="auto">
          <a:xfrm>
            <a:off x="902258" y="1947159"/>
            <a:ext cx="7477125" cy="492125"/>
          </a:xfrm>
          <a:prstGeom prst="rect">
            <a:avLst/>
          </a:prstGeom>
          <a:noFill/>
          <a:ln w="9525">
            <a:noFill/>
            <a:miter lim="800000"/>
            <a:headEnd/>
            <a:tailEnd/>
          </a:ln>
          <a:effectLst/>
        </p:spPr>
        <p:txBody>
          <a:bodyPr lIns="0" tIns="0" rIns="0" bIns="0">
            <a:spAutoFit/>
          </a:bodyPr>
          <a:lstStyle/>
          <a:p>
            <a:pPr algn="ctr">
              <a:defRPr/>
            </a:pPr>
            <a:r>
              <a:rPr lang="en-US" sz="3200" dirty="0">
                <a:effectLst>
                  <a:outerShdw blurRad="50800" dist="76200" dir="2700000" algn="tl" rotWithShape="0">
                    <a:schemeClr val="bg1">
                      <a:lumMod val="60000"/>
                      <a:lumOff val="40000"/>
                      <a:alpha val="43000"/>
                    </a:schemeClr>
                  </a:outerShdw>
                </a:effectLst>
                <a:latin typeface="Arial" charset="0"/>
                <a:ea typeface="+mn-ea"/>
                <a:cs typeface="+mn-cs"/>
              </a:rPr>
              <a:t>OPVUI ERO TSUNGON</a:t>
            </a:r>
          </a:p>
        </p:txBody>
      </p:sp>
      <p:sp>
        <p:nvSpPr>
          <p:cNvPr id="139" name="Rectangle 136">
            <a:extLst>
              <a:ext uri="{FF2B5EF4-FFF2-40B4-BE49-F238E27FC236}">
                <a16:creationId xmlns:a16="http://schemas.microsoft.com/office/drawing/2014/main" id="{3025BA0A-032B-4570-8B8D-62DF5268E1DF}"/>
              </a:ext>
            </a:extLst>
          </p:cNvPr>
          <p:cNvSpPr>
            <a:spLocks noChangeArrowheads="1"/>
          </p:cNvSpPr>
          <p:nvPr/>
        </p:nvSpPr>
        <p:spPr bwMode="auto">
          <a:xfrm>
            <a:off x="538480" y="4514540"/>
            <a:ext cx="8084820" cy="492443"/>
          </a:xfrm>
          <a:prstGeom prst="rect">
            <a:avLst/>
          </a:prstGeom>
          <a:noFill/>
          <a:ln w="9525">
            <a:noFill/>
            <a:miter lim="800000"/>
            <a:headEnd/>
            <a:tailEnd/>
          </a:ln>
          <a:effectLst/>
        </p:spPr>
        <p:txBody>
          <a:bodyPr wrap="square" lIns="0" tIns="0" rIns="0" bIns="0">
            <a:spAutoFit/>
          </a:bodyPr>
          <a:lstStyle/>
          <a:p>
            <a:pPr algn="ctr">
              <a:defRPr/>
            </a:pPr>
            <a:r>
              <a:rPr lang="en-US" sz="3200" dirty="0">
                <a:effectLst>
                  <a:outerShdw blurRad="50800" dist="76200" dir="2700000" algn="tl" rotWithShape="0">
                    <a:schemeClr val="bg1">
                      <a:lumMod val="60000"/>
                      <a:lumOff val="40000"/>
                      <a:alpha val="43000"/>
                    </a:schemeClr>
                  </a:outerShdw>
                </a:effectLst>
                <a:latin typeface="Arial" charset="0"/>
                <a:ea typeface="+mn-ea"/>
                <a:cs typeface="+mn-cs"/>
              </a:rPr>
              <a:t> POTSUOYAN ETHAN, LIMHA ETHAN</a:t>
            </a:r>
          </a:p>
        </p:txBody>
      </p:sp>
      <p:sp>
        <p:nvSpPr>
          <p:cNvPr id="159786" name="Text Box 137"/>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charset="0"/>
              </a:rPr>
              <a:t>© </a:t>
            </a:r>
            <a:r>
              <a:rPr lang="en-US" sz="1000" dirty="0">
                <a:solidFill>
                  <a:srgbClr val="FFFFFF"/>
                </a:solidFill>
                <a:latin typeface="Arial" charset="0"/>
              </a:rPr>
              <a:t>2006</a:t>
            </a:r>
            <a:r>
              <a:rPr lang="en-US" sz="900" dirty="0">
                <a:solidFill>
                  <a:srgbClr val="FFFFFF"/>
                </a:solidFill>
                <a:latin typeface="Arial" charset="0"/>
              </a:rPr>
              <a:t> TBBMI</a:t>
            </a:r>
          </a:p>
        </p:txBody>
      </p:sp>
      <p:sp>
        <p:nvSpPr>
          <p:cNvPr id="659594" name="Rectangle 138"/>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159789" name="Text Box 141"/>
          <p:cNvSpPr txBox="1">
            <a:spLocks noChangeArrowheads="1"/>
          </p:cNvSpPr>
          <p:nvPr/>
        </p:nvSpPr>
        <p:spPr bwMode="auto">
          <a:xfrm>
            <a:off x="8585925" y="6452186"/>
            <a:ext cx="3097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dirty="0">
                <a:solidFill>
                  <a:srgbClr val="FFFFFF"/>
                </a:solidFill>
              </a:rPr>
              <a:t>4</a:t>
            </a:r>
          </a:p>
        </p:txBody>
      </p:sp>
      <p:sp>
        <p:nvSpPr>
          <p:cNvPr id="659595" name="Rectangle 139"/>
          <p:cNvSpPr>
            <a:spLocks noChangeArrowheads="1"/>
          </p:cNvSpPr>
          <p:nvPr/>
        </p:nvSpPr>
        <p:spPr bwMode="auto">
          <a:xfrm>
            <a:off x="8091488" y="6524625"/>
            <a:ext cx="341760" cy="246221"/>
          </a:xfrm>
          <a:prstGeom prst="rect">
            <a:avLst/>
          </a:prstGeom>
          <a:noFill/>
          <a:ln w="9525">
            <a:noFill/>
            <a:miter lim="800000"/>
            <a:headEnd/>
            <a:tailEnd/>
          </a:ln>
          <a:effectLst/>
        </p:spPr>
        <p:txBody>
          <a:bodyPr wrap="none">
            <a:spAutoFit/>
          </a:bodyPr>
          <a:lstStyle/>
          <a:p>
            <a:pPr>
              <a:defRPr/>
            </a:pPr>
            <a:r>
              <a:rPr lang="en-US" sz="1000" dirty="0">
                <a:effectLst>
                  <a:outerShdw blurRad="38100" dist="38100" dir="2700000" algn="tl">
                    <a:srgbClr val="000000"/>
                  </a:outerShdw>
                </a:effectLst>
              </a:rPr>
              <a:t>73</a:t>
            </a:r>
          </a:p>
        </p:txBody>
      </p:sp>
    </p:spTree>
    <p:extLst>
      <p:ext uri="{BB962C8B-B14F-4D97-AF65-F5344CB8AC3E}">
        <p14:creationId xmlns:p14="http://schemas.microsoft.com/office/powerpoint/2010/main" val="3457311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additive="base">
                                        <p:cTn id="7" dur="500" fill="hold"/>
                                        <p:tgtEl>
                                          <p:spTgt spid="135"/>
                                        </p:tgtEl>
                                        <p:attrNameLst>
                                          <p:attrName>ppt_x</p:attrName>
                                        </p:attrNameLst>
                                      </p:cBhvr>
                                      <p:tavLst>
                                        <p:tav tm="0">
                                          <p:val>
                                            <p:strVal val="#ppt_x"/>
                                          </p:val>
                                        </p:tav>
                                        <p:tav tm="100000">
                                          <p:val>
                                            <p:strVal val="#ppt_x"/>
                                          </p:val>
                                        </p:tav>
                                      </p:tavLst>
                                    </p:anim>
                                    <p:anim calcmode="lin" valueType="num">
                                      <p:cBhvr additive="base">
                                        <p:cTn id="8"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8"/>
                                        </p:tgtEl>
                                        <p:attrNameLst>
                                          <p:attrName>style.visibility</p:attrName>
                                        </p:attrNameLst>
                                      </p:cBhvr>
                                      <p:to>
                                        <p:strVal val="visible"/>
                                      </p:to>
                                    </p:set>
                                    <p:anim calcmode="lin" valueType="num">
                                      <p:cBhvr additive="base">
                                        <p:cTn id="13" dur="500" fill="hold"/>
                                        <p:tgtEl>
                                          <p:spTgt spid="138"/>
                                        </p:tgtEl>
                                        <p:attrNameLst>
                                          <p:attrName>ppt_x</p:attrName>
                                        </p:attrNameLst>
                                      </p:cBhvr>
                                      <p:tavLst>
                                        <p:tav tm="0">
                                          <p:val>
                                            <p:strVal val="#ppt_x"/>
                                          </p:val>
                                        </p:tav>
                                        <p:tav tm="100000">
                                          <p:val>
                                            <p:strVal val="#ppt_x"/>
                                          </p:val>
                                        </p:tav>
                                      </p:tavLst>
                                    </p:anim>
                                    <p:anim calcmode="lin" valueType="num">
                                      <p:cBhvr additive="base">
                                        <p:cTn id="14"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7"/>
                                        </p:tgtEl>
                                        <p:attrNameLst>
                                          <p:attrName>style.visibility</p:attrName>
                                        </p:attrNameLst>
                                      </p:cBhvr>
                                      <p:to>
                                        <p:strVal val="visible"/>
                                      </p:to>
                                    </p:set>
                                    <p:anim calcmode="lin" valueType="num">
                                      <p:cBhvr additive="base">
                                        <p:cTn id="19" dur="500" fill="hold"/>
                                        <p:tgtEl>
                                          <p:spTgt spid="137"/>
                                        </p:tgtEl>
                                        <p:attrNameLst>
                                          <p:attrName>ppt_x</p:attrName>
                                        </p:attrNameLst>
                                      </p:cBhvr>
                                      <p:tavLst>
                                        <p:tav tm="0">
                                          <p:val>
                                            <p:strVal val="#ppt_x"/>
                                          </p:val>
                                        </p:tav>
                                        <p:tav tm="100000">
                                          <p:val>
                                            <p:strVal val="#ppt_x"/>
                                          </p:val>
                                        </p:tav>
                                      </p:tavLst>
                                    </p:anim>
                                    <p:anim calcmode="lin" valueType="num">
                                      <p:cBhvr additive="base">
                                        <p:cTn id="20"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6"/>
                                        </p:tgtEl>
                                        <p:attrNameLst>
                                          <p:attrName>style.visibility</p:attrName>
                                        </p:attrNameLst>
                                      </p:cBhvr>
                                      <p:to>
                                        <p:strVal val="visible"/>
                                      </p:to>
                                    </p:set>
                                    <p:anim calcmode="lin" valueType="num">
                                      <p:cBhvr additive="base">
                                        <p:cTn id="25" dur="500" fill="hold"/>
                                        <p:tgtEl>
                                          <p:spTgt spid="136"/>
                                        </p:tgtEl>
                                        <p:attrNameLst>
                                          <p:attrName>ppt_x</p:attrName>
                                        </p:attrNameLst>
                                      </p:cBhvr>
                                      <p:tavLst>
                                        <p:tav tm="0">
                                          <p:val>
                                            <p:strVal val="#ppt_x"/>
                                          </p:val>
                                        </p:tav>
                                        <p:tav tm="100000">
                                          <p:val>
                                            <p:strVal val="#ppt_x"/>
                                          </p:val>
                                        </p:tav>
                                      </p:tavLst>
                                    </p:anim>
                                    <p:anim calcmode="lin" valueType="num">
                                      <p:cBhvr additive="base">
                                        <p:cTn id="26"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9"/>
                                        </p:tgtEl>
                                        <p:attrNameLst>
                                          <p:attrName>style.visibility</p:attrName>
                                        </p:attrNameLst>
                                      </p:cBhvr>
                                      <p:to>
                                        <p:strVal val="visible"/>
                                      </p:to>
                                    </p:set>
                                    <p:anim calcmode="lin" valueType="num">
                                      <p:cBhvr additive="base">
                                        <p:cTn id="31" dur="500" fill="hold"/>
                                        <p:tgtEl>
                                          <p:spTgt spid="139"/>
                                        </p:tgtEl>
                                        <p:attrNameLst>
                                          <p:attrName>ppt_x</p:attrName>
                                        </p:attrNameLst>
                                      </p:cBhvr>
                                      <p:tavLst>
                                        <p:tav tm="0">
                                          <p:val>
                                            <p:strVal val="#ppt_x"/>
                                          </p:val>
                                        </p:tav>
                                        <p:tav tm="100000">
                                          <p:val>
                                            <p:strVal val="#ppt_x"/>
                                          </p:val>
                                        </p:tav>
                                      </p:tavLst>
                                    </p:anim>
                                    <p:anim calcmode="lin" valueType="num">
                                      <p:cBhvr additive="base">
                                        <p:cTn id="32"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6" grpId="0"/>
      <p:bldP spid="137" grpId="0"/>
      <p:bldP spid="138" grpId="0"/>
      <p:bldP spid="13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dirty="0">
              <a:effectLst>
                <a:outerShdw blurRad="38100" dist="38100" dir="2700000" algn="tl">
                  <a:srgbClr val="DDDDDD"/>
                </a:outerShdw>
              </a:effectLst>
              <a:ea typeface="+mn-ea"/>
              <a:cs typeface="+mn-cs"/>
            </a:endParaRPr>
          </a:p>
        </p:txBody>
      </p:sp>
      <p:sp>
        <p:nvSpPr>
          <p:cNvPr id="147" name="Rectangle 115">
            <a:extLst>
              <a:ext uri="{FF2B5EF4-FFF2-40B4-BE49-F238E27FC236}">
                <a16:creationId xmlns:a16="http://schemas.microsoft.com/office/drawing/2014/main" id="{3CC12425-3441-4666-8755-EDC68C3A7738}"/>
              </a:ext>
            </a:extLst>
          </p:cNvPr>
          <p:cNvSpPr>
            <a:spLocks noChangeArrowheads="1"/>
          </p:cNvSpPr>
          <p:nvPr/>
        </p:nvSpPr>
        <p:spPr bwMode="auto">
          <a:xfrm rot="17945350">
            <a:off x="5033189" y="1159695"/>
            <a:ext cx="2293898"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dirty="0">
                <a:solidFill>
                  <a:srgbClr val="FFEA18"/>
                </a:solidFill>
                <a:latin typeface="Arial" charset="0"/>
              </a:rPr>
              <a:t> OLYU JI YANPIYANTHAN TOKHU</a:t>
            </a:r>
          </a:p>
        </p:txBody>
      </p:sp>
      <p:sp>
        <p:nvSpPr>
          <p:cNvPr id="148" name="Rectangle 116">
            <a:extLst>
              <a:ext uri="{FF2B5EF4-FFF2-40B4-BE49-F238E27FC236}">
                <a16:creationId xmlns:a16="http://schemas.microsoft.com/office/drawing/2014/main" id="{20C8DEF0-4C4C-45F1-B6AB-AE291C7C60C5}"/>
              </a:ext>
            </a:extLst>
          </p:cNvPr>
          <p:cNvSpPr>
            <a:spLocks noChangeArrowheads="1"/>
          </p:cNvSpPr>
          <p:nvPr/>
        </p:nvSpPr>
        <p:spPr bwMode="auto">
          <a:xfrm rot="17945350">
            <a:off x="5697285" y="1385534"/>
            <a:ext cx="1529265"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a:solidFill>
                  <a:srgbClr val="11B0C5"/>
                </a:solidFill>
                <a:latin typeface="Arial" charset="0"/>
              </a:rPr>
              <a:t>OPVUI ERO TSUNGON</a:t>
            </a:r>
            <a:endParaRPr lang="en-US" sz="1100" dirty="0">
              <a:solidFill>
                <a:srgbClr val="FFEA18"/>
              </a:solidFill>
              <a:latin typeface="Arial" charset="0"/>
            </a:endParaRPr>
          </a:p>
        </p:txBody>
      </p:sp>
      <p:sp>
        <p:nvSpPr>
          <p:cNvPr id="149" name="Rectangle 117">
            <a:extLst>
              <a:ext uri="{FF2B5EF4-FFF2-40B4-BE49-F238E27FC236}">
                <a16:creationId xmlns:a16="http://schemas.microsoft.com/office/drawing/2014/main" id="{3F4FC5EE-2689-4901-AB17-D55878D6BA3D}"/>
              </a:ext>
            </a:extLst>
          </p:cNvPr>
          <p:cNvSpPr>
            <a:spLocks noChangeArrowheads="1"/>
          </p:cNvSpPr>
          <p:nvPr/>
        </p:nvSpPr>
        <p:spPr bwMode="auto">
          <a:xfrm rot="17945350">
            <a:off x="5859448" y="1275963"/>
            <a:ext cx="1973297"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a:solidFill>
                  <a:srgbClr val="08F220"/>
                </a:solidFill>
                <a:latin typeface="Arial" charset="0"/>
              </a:rPr>
              <a:t>CHRISTAA LIMHA ESA YUTA</a:t>
            </a:r>
            <a:endParaRPr lang="en-US" sz="1100" dirty="0">
              <a:solidFill>
                <a:srgbClr val="FFEA18"/>
              </a:solidFill>
              <a:latin typeface="Arial" charset="0"/>
            </a:endParaRPr>
          </a:p>
        </p:txBody>
      </p:sp>
      <p:sp>
        <p:nvSpPr>
          <p:cNvPr id="150" name="Rectangle 118">
            <a:extLst>
              <a:ext uri="{FF2B5EF4-FFF2-40B4-BE49-F238E27FC236}">
                <a16:creationId xmlns:a16="http://schemas.microsoft.com/office/drawing/2014/main" id="{01E12186-11B9-4F12-8FFD-DCDDA51D971B}"/>
              </a:ext>
            </a:extLst>
          </p:cNvPr>
          <p:cNvSpPr>
            <a:spLocks noChangeArrowheads="1"/>
          </p:cNvSpPr>
          <p:nvPr/>
        </p:nvSpPr>
        <p:spPr bwMode="auto">
          <a:xfrm rot="17945350">
            <a:off x="6175375" y="1096747"/>
            <a:ext cx="2298706"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dirty="0">
                <a:latin typeface="Arial" charset="0"/>
              </a:rPr>
              <a:t>MESAO VANTSU EHUMO YITSSO </a:t>
            </a:r>
          </a:p>
        </p:txBody>
      </p:sp>
      <p:sp>
        <p:nvSpPr>
          <p:cNvPr id="151" name="Rectangle 119">
            <a:extLst>
              <a:ext uri="{FF2B5EF4-FFF2-40B4-BE49-F238E27FC236}">
                <a16:creationId xmlns:a16="http://schemas.microsoft.com/office/drawing/2014/main" id="{611ED9E7-BDB6-425D-8F4D-948481C5E1BB}"/>
              </a:ext>
            </a:extLst>
          </p:cNvPr>
          <p:cNvSpPr>
            <a:spLocks noChangeArrowheads="1"/>
          </p:cNvSpPr>
          <p:nvPr/>
        </p:nvSpPr>
        <p:spPr bwMode="auto">
          <a:xfrm rot="17945350">
            <a:off x="6442924" y="1242581"/>
            <a:ext cx="2475037"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a:solidFill>
                  <a:srgbClr val="F87B57"/>
                </a:solidFill>
                <a:latin typeface="Arial" charset="0"/>
              </a:rPr>
              <a:t>POTSUOYAN ETHAN, LIMHA ETHAN</a:t>
            </a:r>
          </a:p>
        </p:txBody>
      </p:sp>
      <p:sp>
        <p:nvSpPr>
          <p:cNvPr id="159746"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9747"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59748"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9462"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grpSp>
        <p:nvGrpSpPr>
          <p:cNvPr id="159750" name="Group 7"/>
          <p:cNvGrpSpPr>
            <a:grpSpLocks/>
          </p:cNvGrpSpPr>
          <p:nvPr/>
        </p:nvGrpSpPr>
        <p:grpSpPr bwMode="auto">
          <a:xfrm>
            <a:off x="1885950" y="549275"/>
            <a:ext cx="3810000" cy="1871663"/>
            <a:chOff x="1188" y="346"/>
            <a:chExt cx="2400" cy="1179"/>
          </a:xfrm>
        </p:grpSpPr>
        <p:sp>
          <p:nvSpPr>
            <p:cNvPr id="659464" name="Text Box 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ea typeface="+mn-ea"/>
                  <a:cs typeface="+mn-cs"/>
                </a:rPr>
                <a:t>J</a:t>
              </a:r>
            </a:p>
          </p:txBody>
        </p:sp>
        <p:grpSp>
          <p:nvGrpSpPr>
            <p:cNvPr id="159857" name="Group 9"/>
            <p:cNvGrpSpPr>
              <a:grpSpLocks/>
            </p:cNvGrpSpPr>
            <p:nvPr/>
          </p:nvGrpSpPr>
          <p:grpSpPr bwMode="auto">
            <a:xfrm>
              <a:off x="1686" y="824"/>
              <a:ext cx="1180" cy="355"/>
              <a:chOff x="1686" y="824"/>
              <a:chExt cx="1180" cy="355"/>
            </a:xfrm>
          </p:grpSpPr>
          <p:sp>
            <p:nvSpPr>
              <p:cNvPr id="659466" name="Rectangle 10"/>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4P</a:t>
                </a:r>
                <a:endParaRPr lang="en-US" sz="4800" b="0">
                  <a:solidFill>
                    <a:srgbClr val="FFEA18"/>
                  </a:solidFill>
                  <a:latin typeface="Times" charset="0"/>
                </a:endParaRPr>
              </a:p>
            </p:txBody>
          </p:sp>
          <p:sp>
            <p:nvSpPr>
              <p:cNvPr id="659467" name="Rectangle 11"/>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3S</a:t>
                </a:r>
                <a:endParaRPr lang="en-US" sz="4800" b="0">
                  <a:solidFill>
                    <a:srgbClr val="FFEA18"/>
                  </a:solidFill>
                  <a:latin typeface="Times" charset="0"/>
                </a:endParaRPr>
              </a:p>
            </p:txBody>
          </p:sp>
        </p:grpSp>
        <p:grpSp>
          <p:nvGrpSpPr>
            <p:cNvPr id="159858" name="Group 12"/>
            <p:cNvGrpSpPr>
              <a:grpSpLocks/>
            </p:cNvGrpSpPr>
            <p:nvPr/>
          </p:nvGrpSpPr>
          <p:grpSpPr bwMode="auto">
            <a:xfrm>
              <a:off x="1188" y="1175"/>
              <a:ext cx="1969" cy="249"/>
              <a:chOff x="1188" y="1175"/>
              <a:chExt cx="1969" cy="249"/>
            </a:xfrm>
          </p:grpSpPr>
          <p:grpSp>
            <p:nvGrpSpPr>
              <p:cNvPr id="159866" name="Group 13"/>
              <p:cNvGrpSpPr>
                <a:grpSpLocks/>
              </p:cNvGrpSpPr>
              <p:nvPr/>
            </p:nvGrpSpPr>
            <p:grpSpPr bwMode="auto">
              <a:xfrm>
                <a:off x="1188" y="1175"/>
                <a:ext cx="1701" cy="249"/>
                <a:chOff x="1188" y="1175"/>
                <a:chExt cx="1701" cy="249"/>
              </a:xfrm>
            </p:grpSpPr>
            <p:sp>
              <p:nvSpPr>
                <p:cNvPr id="659470" name="Rectangle 14"/>
                <p:cNvSpPr>
                  <a:spLocks noChangeArrowheads="1"/>
                </p:cNvSpPr>
                <p:nvPr/>
              </p:nvSpPr>
              <p:spPr bwMode="auto">
                <a:xfrm>
                  <a:off x="1188" y="1179"/>
                  <a:ext cx="15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latin typeface="Times" charset="0"/>
                    </a:rPr>
                    <a:t>K</a:t>
                  </a:r>
                  <a:endParaRPr lang="en-US" sz="3600" dirty="0">
                    <a:solidFill>
                      <a:srgbClr val="FFEA18"/>
                    </a:solidFill>
                    <a:latin typeface="Times" charset="0"/>
                  </a:endParaRPr>
                </a:p>
              </p:txBody>
            </p:sp>
            <p:sp>
              <p:nvSpPr>
                <p:cNvPr id="659471" name="Rectangle 15"/>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59472" name="Rectangle 16"/>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59473" name="Rectangle 17"/>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59474" name="Rectangle 18"/>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59475" name="Rectangle 19"/>
                <p:cNvSpPr>
                  <a:spLocks noChangeArrowheads="1"/>
                </p:cNvSpPr>
                <p:nvPr/>
              </p:nvSpPr>
              <p:spPr bwMode="auto">
                <a:xfrm>
                  <a:off x="2335" y="1183"/>
                  <a:ext cx="10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Times" charset="0"/>
                    </a:rPr>
                    <a:t>S</a:t>
                  </a:r>
                  <a:endParaRPr lang="en-US" sz="3600" dirty="0">
                    <a:solidFill>
                      <a:srgbClr val="08F220"/>
                    </a:solidFill>
                    <a:latin typeface="Times" charset="0"/>
                  </a:endParaRPr>
                </a:p>
              </p:txBody>
            </p:sp>
            <p:sp>
              <p:nvSpPr>
                <p:cNvPr id="659476" name="Rectangle 20"/>
                <p:cNvSpPr>
                  <a:spLocks noChangeArrowheads="1"/>
                </p:cNvSpPr>
                <p:nvPr/>
              </p:nvSpPr>
              <p:spPr bwMode="auto">
                <a:xfrm>
                  <a:off x="2552" y="1183"/>
                  <a:ext cx="12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Times" charset="0"/>
                    </a:rPr>
                    <a:t>L</a:t>
                  </a:r>
                  <a:endParaRPr lang="en-US" sz="3600" dirty="0">
                    <a:solidFill>
                      <a:srgbClr val="08F220"/>
                    </a:solidFill>
                    <a:latin typeface="Times" charset="0"/>
                  </a:endParaRPr>
                </a:p>
              </p:txBody>
            </p:sp>
            <p:sp>
              <p:nvSpPr>
                <p:cNvPr id="659477" name="Rectangle 21"/>
                <p:cNvSpPr>
                  <a:spLocks noChangeArrowheads="1"/>
                </p:cNvSpPr>
                <p:nvPr/>
              </p:nvSpPr>
              <p:spPr bwMode="auto">
                <a:xfrm>
                  <a:off x="2781" y="1191"/>
                  <a:ext cx="10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Times" charset="0"/>
                    </a:rPr>
                    <a:t>S</a:t>
                  </a:r>
                  <a:endParaRPr lang="en-US" sz="3600" dirty="0">
                    <a:solidFill>
                      <a:srgbClr val="08F220"/>
                    </a:solidFill>
                    <a:latin typeface="Times" charset="0"/>
                  </a:endParaRPr>
                </a:p>
              </p:txBody>
            </p:sp>
          </p:grpSp>
          <p:sp>
            <p:nvSpPr>
              <p:cNvPr id="659478" name="Rectangle 22"/>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rPr>
                  <a:t>S</a:t>
                </a:r>
                <a:endParaRPr lang="en-US" sz="3600">
                  <a:solidFill>
                    <a:srgbClr val="11B0C5"/>
                  </a:solidFill>
                  <a:latin typeface="Times" charset="0"/>
                </a:endParaRPr>
              </a:p>
            </p:txBody>
          </p:sp>
        </p:grpSp>
        <p:grpSp>
          <p:nvGrpSpPr>
            <p:cNvPr id="159859" name="Group 23"/>
            <p:cNvGrpSpPr>
              <a:grpSpLocks/>
            </p:cNvGrpSpPr>
            <p:nvPr/>
          </p:nvGrpSpPr>
          <p:grpSpPr bwMode="auto">
            <a:xfrm>
              <a:off x="2137" y="346"/>
              <a:ext cx="455" cy="692"/>
              <a:chOff x="2137" y="346"/>
              <a:chExt cx="455" cy="692"/>
            </a:xfrm>
          </p:grpSpPr>
          <p:grpSp>
            <p:nvGrpSpPr>
              <p:cNvPr id="159862" name="Group 24"/>
              <p:cNvGrpSpPr>
                <a:grpSpLocks/>
              </p:cNvGrpSpPr>
              <p:nvPr/>
            </p:nvGrpSpPr>
            <p:grpSpPr bwMode="auto">
              <a:xfrm>
                <a:off x="2137" y="346"/>
                <a:ext cx="455" cy="692"/>
                <a:chOff x="1814" y="109"/>
                <a:chExt cx="455" cy="692"/>
              </a:xfrm>
            </p:grpSpPr>
            <p:sp>
              <p:nvSpPr>
                <p:cNvPr id="659481" name="Text Box 2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59482"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9483"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9484"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59485"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659486"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pic>
        <p:nvPicPr>
          <p:cNvPr id="159752"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9753"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159754"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9755"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59756"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9492"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9493"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59494" name="Picture 38"/>
          <p:cNvPicPr>
            <a:picLocks noChangeAspect="1" noChangeArrowheads="1"/>
          </p:cNvPicPr>
          <p:nvPr/>
        </p:nvPicPr>
        <p:blipFill>
          <a:blip r:embed="rId5"/>
          <a:srcRect/>
          <a:stretch>
            <a:fillRect/>
          </a:stretch>
        </p:blipFill>
        <p:spPr bwMode="auto">
          <a:xfrm rot="5361337">
            <a:off x="-283368" y="4123531"/>
            <a:ext cx="4605338" cy="301625"/>
          </a:xfrm>
          <a:prstGeom prst="rect">
            <a:avLst/>
          </a:prstGeom>
          <a:noFill/>
          <a:effectLst>
            <a:outerShdw blurRad="63500" dist="38099" dir="2700000" algn="ctr" rotWithShape="0">
              <a:schemeClr val="accent2">
                <a:alpha val="74998"/>
              </a:schemeClr>
            </a:outerShdw>
          </a:effectLst>
        </p:spPr>
      </p:pic>
      <p:pic>
        <p:nvPicPr>
          <p:cNvPr id="159760"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18857" y="4048919"/>
            <a:ext cx="4662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61"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62"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63"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64"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9500" name="Text Box 44"/>
          <p:cNvSpPr txBox="1">
            <a:spLocks noChangeArrowheads="1"/>
          </p:cNvSpPr>
          <p:nvPr/>
        </p:nvSpPr>
        <p:spPr bwMode="auto">
          <a:xfrm>
            <a:off x="120650" y="106363"/>
            <a:ext cx="3097213"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sv-SE" sz="2400" dirty="0">
                <a:latin typeface="Arial" charset="0"/>
              </a:rPr>
              <a:t>NTHO KAKO JIANG RONG ECHUMBO  BITA KA </a:t>
            </a:r>
          </a:p>
        </p:txBody>
      </p:sp>
      <p:grpSp>
        <p:nvGrpSpPr>
          <p:cNvPr id="8" name="Group 45"/>
          <p:cNvGrpSpPr>
            <a:grpSpLocks/>
          </p:cNvGrpSpPr>
          <p:nvPr/>
        </p:nvGrpSpPr>
        <p:grpSpPr bwMode="auto">
          <a:xfrm>
            <a:off x="2098675" y="2589213"/>
            <a:ext cx="6496050" cy="936625"/>
            <a:chOff x="1322" y="1631"/>
            <a:chExt cx="4092" cy="590"/>
          </a:xfrm>
        </p:grpSpPr>
        <p:pic>
          <p:nvPicPr>
            <p:cNvPr id="659502"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59503"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59504"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59505"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59506"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59507"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9" name="Group 52"/>
          <p:cNvGrpSpPr>
            <a:grpSpLocks/>
          </p:cNvGrpSpPr>
          <p:nvPr/>
        </p:nvGrpSpPr>
        <p:grpSpPr bwMode="auto">
          <a:xfrm>
            <a:off x="2836863" y="3608388"/>
            <a:ext cx="5664200" cy="669925"/>
            <a:chOff x="1787" y="2273"/>
            <a:chExt cx="3568" cy="422"/>
          </a:xfrm>
        </p:grpSpPr>
        <p:pic>
          <p:nvPicPr>
            <p:cNvPr id="659509"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59510"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59511"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59512"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pic>
        <p:nvPicPr>
          <p:cNvPr id="159768"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 name="Group 57"/>
          <p:cNvGrpSpPr>
            <a:grpSpLocks/>
          </p:cNvGrpSpPr>
          <p:nvPr/>
        </p:nvGrpSpPr>
        <p:grpSpPr bwMode="auto">
          <a:xfrm>
            <a:off x="3941763" y="4387850"/>
            <a:ext cx="4672012" cy="592138"/>
            <a:chOff x="2483" y="2764"/>
            <a:chExt cx="2943" cy="373"/>
          </a:xfrm>
        </p:grpSpPr>
        <p:pic>
          <p:nvPicPr>
            <p:cNvPr id="659514"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59515"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59516"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59517"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grpSp>
        <p:nvGrpSpPr>
          <p:cNvPr id="11" name="Group 63"/>
          <p:cNvGrpSpPr>
            <a:grpSpLocks/>
          </p:cNvGrpSpPr>
          <p:nvPr/>
        </p:nvGrpSpPr>
        <p:grpSpPr bwMode="auto">
          <a:xfrm>
            <a:off x="3832225" y="5137150"/>
            <a:ext cx="4697413" cy="603250"/>
            <a:chOff x="2414" y="3236"/>
            <a:chExt cx="2959" cy="380"/>
          </a:xfrm>
        </p:grpSpPr>
        <p:pic>
          <p:nvPicPr>
            <p:cNvPr id="659520"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59521"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59522"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59523"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59524"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59771"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72"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73"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74"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75"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76"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9531" name="Text Box 75"/>
          <p:cNvSpPr txBox="1">
            <a:spLocks noChangeArrowheads="1"/>
          </p:cNvSpPr>
          <p:nvPr/>
        </p:nvSpPr>
        <p:spPr bwMode="auto">
          <a:xfrm>
            <a:off x="3786190" y="3680130"/>
            <a:ext cx="3673473" cy="461665"/>
          </a:xfrm>
          <a:prstGeom prst="rect">
            <a:avLst/>
          </a:prstGeom>
          <a:noFill/>
          <a:ln w="12700">
            <a:noFill/>
            <a:miter lim="800000"/>
            <a:headEnd/>
            <a:tailEnd/>
          </a:ln>
          <a:effectLst>
            <a:outerShdw blurRad="63500" dist="53882" dir="2700000" algn="ctr" rotWithShape="0">
              <a:srgbClr val="AAAAAA">
                <a:alpha val="74998"/>
              </a:srgbClr>
            </a:outerShdw>
          </a:effectLst>
        </p:spPr>
        <p:txBody>
          <a:bodyPr wrap="square">
            <a:spAutoFit/>
          </a:bodyPr>
          <a:lstStyle/>
          <a:p>
            <a:pPr algn="r">
              <a:spcBef>
                <a:spcPct val="50000"/>
              </a:spcBef>
              <a:defRPr/>
            </a:pPr>
            <a:r>
              <a:rPr lang="en-US" sz="2400" b="0" dirty="0">
                <a:solidFill>
                  <a:schemeClr val="accent2"/>
                </a:solidFill>
                <a:latin typeface="Arial Black" charset="0"/>
                <a:ea typeface="+mn-ea"/>
                <a:cs typeface="+mn-cs"/>
              </a:rPr>
              <a:t>META ECHUMCHAK</a:t>
            </a:r>
          </a:p>
        </p:txBody>
      </p:sp>
      <p:sp>
        <p:nvSpPr>
          <p:cNvPr id="659534" name="Text Box 78"/>
          <p:cNvSpPr txBox="1">
            <a:spLocks noChangeArrowheads="1"/>
          </p:cNvSpPr>
          <p:nvPr/>
        </p:nvSpPr>
        <p:spPr bwMode="auto">
          <a:xfrm>
            <a:off x="3779838" y="4457700"/>
            <a:ext cx="4143375"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dirty="0">
                <a:solidFill>
                  <a:schemeClr val="accent2"/>
                </a:solidFill>
                <a:latin typeface="Arial Black" charset="0"/>
                <a:ea typeface="+mn-ea"/>
                <a:cs typeface="+mn-cs"/>
              </a:rPr>
              <a:t>DAVID ECHUMCHAK</a:t>
            </a:r>
          </a:p>
        </p:txBody>
      </p:sp>
      <p:sp>
        <p:nvSpPr>
          <p:cNvPr id="659533" name="Text Box 77"/>
          <p:cNvSpPr txBox="1">
            <a:spLocks noChangeArrowheads="1"/>
          </p:cNvSpPr>
          <p:nvPr/>
        </p:nvSpPr>
        <p:spPr bwMode="auto">
          <a:xfrm>
            <a:off x="4133850" y="5208588"/>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dirty="0">
                <a:solidFill>
                  <a:schemeClr val="accent2"/>
                </a:solidFill>
                <a:latin typeface="Arial Black" charset="0"/>
                <a:ea typeface="+mn-ea"/>
                <a:cs typeface="+mn-cs"/>
              </a:rPr>
              <a:t>ECHUMCHAK ETHAN</a:t>
            </a:r>
          </a:p>
        </p:txBody>
      </p:sp>
      <p:sp>
        <p:nvSpPr>
          <p:cNvPr id="659532" name="Text Box 76"/>
          <p:cNvSpPr txBox="1">
            <a:spLocks noChangeArrowheads="1"/>
          </p:cNvSpPr>
          <p:nvPr/>
        </p:nvSpPr>
        <p:spPr bwMode="auto">
          <a:xfrm>
            <a:off x="2293938" y="2732088"/>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0" dirty="0">
                <a:solidFill>
                  <a:schemeClr val="accent1"/>
                </a:solidFill>
                <a:latin typeface="Arial Black" charset="0"/>
                <a:ea typeface="+mn-ea"/>
                <a:cs typeface="+mn-cs"/>
              </a:rPr>
              <a:t>ABRAHAM ECHUMCHAK</a:t>
            </a:r>
          </a:p>
        </p:txBody>
      </p:sp>
      <p:grpSp>
        <p:nvGrpSpPr>
          <p:cNvPr id="159783" name="Group 84"/>
          <p:cNvGrpSpPr>
            <a:grpSpLocks/>
          </p:cNvGrpSpPr>
          <p:nvPr/>
        </p:nvGrpSpPr>
        <p:grpSpPr bwMode="auto">
          <a:xfrm>
            <a:off x="1949450" y="2236788"/>
            <a:ext cx="5273675" cy="3898900"/>
            <a:chOff x="1228" y="1409"/>
            <a:chExt cx="3322" cy="2456"/>
          </a:xfrm>
        </p:grpSpPr>
        <p:grpSp>
          <p:nvGrpSpPr>
            <p:cNvPr id="159800" name="Group 85"/>
            <p:cNvGrpSpPr>
              <a:grpSpLocks/>
            </p:cNvGrpSpPr>
            <p:nvPr/>
          </p:nvGrpSpPr>
          <p:grpSpPr bwMode="auto">
            <a:xfrm>
              <a:off x="1228" y="1409"/>
              <a:ext cx="3303" cy="119"/>
              <a:chOff x="1206" y="1392"/>
              <a:chExt cx="3303" cy="119"/>
            </a:xfrm>
          </p:grpSpPr>
          <p:sp>
            <p:nvSpPr>
              <p:cNvPr id="659542"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3"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4"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5" name="AutoShape 89"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6" name="AutoShape 90"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7"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9548"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9549"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9550"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9551"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9552" name="AutoShape 96"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53" name="AutoShape 97"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54"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55"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56" name="AutoShape 100"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59801" name="Group 101"/>
            <p:cNvGrpSpPr>
              <a:grpSpLocks/>
            </p:cNvGrpSpPr>
            <p:nvPr/>
          </p:nvGrpSpPr>
          <p:grpSpPr bwMode="auto">
            <a:xfrm>
              <a:off x="1243" y="3761"/>
              <a:ext cx="3307" cy="104"/>
              <a:chOff x="1231" y="3769"/>
              <a:chExt cx="3307" cy="104"/>
            </a:xfrm>
          </p:grpSpPr>
          <p:sp>
            <p:nvSpPr>
              <p:cNvPr id="659558" name="AutoShape 102"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59" name="AutoShape 103"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0" name="AutoShape 104"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1" name="AutoShape 105"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2" name="AutoShape 106"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3" name="AutoShape 107"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4" name="AutoShape 108"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5" name="AutoShape 109"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6" name="AutoShape 110"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7" name="AutoShape 111"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8" name="AutoShape 112"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9" name="AutoShape 113"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70" name="AutoShape 114"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71" name="AutoShape 115"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72" name="AutoShape 116"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9784" name="Text Box 117"/>
          <p:cNvSpPr txBox="1">
            <a:spLocks noChangeArrowheads="1"/>
          </p:cNvSpPr>
          <p:nvPr/>
        </p:nvSpPr>
        <p:spPr bwMode="auto">
          <a:xfrm>
            <a:off x="8224838" y="5589588"/>
            <a:ext cx="86836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159786" name="Text Box 137"/>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9594" name="Rectangle 138"/>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9595" name="Rectangle 139"/>
          <p:cNvSpPr>
            <a:spLocks noChangeArrowheads="1"/>
          </p:cNvSpPr>
          <p:nvPr/>
        </p:nvSpPr>
        <p:spPr bwMode="auto">
          <a:xfrm>
            <a:off x="8091488" y="6524625"/>
            <a:ext cx="341760" cy="246221"/>
          </a:xfrm>
          <a:prstGeom prst="rect">
            <a:avLst/>
          </a:prstGeom>
          <a:noFill/>
          <a:ln w="9525">
            <a:noFill/>
            <a:miter lim="800000"/>
            <a:headEnd/>
            <a:tailEnd/>
          </a:ln>
          <a:effectLst/>
        </p:spPr>
        <p:txBody>
          <a:bodyPr wrap="none">
            <a:spAutoFit/>
          </a:bodyPr>
          <a:lstStyle/>
          <a:p>
            <a:pPr>
              <a:defRPr/>
            </a:pPr>
            <a:r>
              <a:rPr lang="en-US" sz="1000" dirty="0">
                <a:effectLst>
                  <a:outerShdw blurRad="38100" dist="38100" dir="2700000" algn="tl">
                    <a:srgbClr val="000000"/>
                  </a:outerShdw>
                </a:effectLst>
              </a:rPr>
              <a:t>74</a:t>
            </a:r>
          </a:p>
        </p:txBody>
      </p:sp>
      <p:sp>
        <p:nvSpPr>
          <p:cNvPr id="140" name="Line 121">
            <a:extLst>
              <a:ext uri="{FF2B5EF4-FFF2-40B4-BE49-F238E27FC236}">
                <a16:creationId xmlns:a16="http://schemas.microsoft.com/office/drawing/2014/main" id="{F4E22216-C41F-4D74-9A3B-7D82CDD34D78}"/>
              </a:ext>
            </a:extLst>
          </p:cNvPr>
          <p:cNvSpPr>
            <a:spLocks noChangeShapeType="1"/>
          </p:cNvSpPr>
          <p:nvPr/>
        </p:nvSpPr>
        <p:spPr bwMode="auto">
          <a:xfrm>
            <a:off x="7872413" y="2443163"/>
            <a:ext cx="0" cy="3454400"/>
          </a:xfrm>
          <a:prstGeom prst="line">
            <a:avLst/>
          </a:prstGeom>
          <a:noFill/>
          <a:ln w="57150">
            <a:solidFill>
              <a:srgbClr val="EEFF4B"/>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1" name="Line 122">
            <a:extLst>
              <a:ext uri="{FF2B5EF4-FFF2-40B4-BE49-F238E27FC236}">
                <a16:creationId xmlns:a16="http://schemas.microsoft.com/office/drawing/2014/main" id="{3D17AB92-9FF7-431C-B34E-7AAC34D4FD98}"/>
              </a:ext>
            </a:extLst>
          </p:cNvPr>
          <p:cNvSpPr>
            <a:spLocks noChangeShapeType="1"/>
          </p:cNvSpPr>
          <p:nvPr/>
        </p:nvSpPr>
        <p:spPr bwMode="auto">
          <a:xfrm>
            <a:off x="7999413" y="2443163"/>
            <a:ext cx="0" cy="3454400"/>
          </a:xfrm>
          <a:prstGeom prst="line">
            <a:avLst/>
          </a:prstGeom>
          <a:noFill/>
          <a:ln w="57150">
            <a:solidFill>
              <a:srgbClr val="EEFF4B"/>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2" name="Line 123">
            <a:extLst>
              <a:ext uri="{FF2B5EF4-FFF2-40B4-BE49-F238E27FC236}">
                <a16:creationId xmlns:a16="http://schemas.microsoft.com/office/drawing/2014/main" id="{A0C4489F-DFD4-4BF1-9AEB-DA437E6BF440}"/>
              </a:ext>
            </a:extLst>
          </p:cNvPr>
          <p:cNvSpPr>
            <a:spLocks noChangeShapeType="1"/>
          </p:cNvSpPr>
          <p:nvPr/>
        </p:nvSpPr>
        <p:spPr bwMode="auto">
          <a:xfrm>
            <a:off x="8126413" y="2443163"/>
            <a:ext cx="0" cy="3454400"/>
          </a:xfrm>
          <a:prstGeom prst="line">
            <a:avLst/>
          </a:prstGeom>
          <a:noFill/>
          <a:ln w="57150">
            <a:solidFill>
              <a:srgbClr val="EEFF4B"/>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Tree>
    <p:extLst>
      <p:ext uri="{BB962C8B-B14F-4D97-AF65-F5344CB8AC3E}">
        <p14:creationId xmlns:p14="http://schemas.microsoft.com/office/powerpoint/2010/main" val="1451355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wipe(down)">
                                      <p:cBhvr>
                                        <p:cTn id="7" dur="500"/>
                                        <p:tgtEl>
                                          <p:spTgt spid="14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1"/>
                                        </p:tgtEl>
                                        <p:attrNameLst>
                                          <p:attrName>style.visibility</p:attrName>
                                        </p:attrNameLst>
                                      </p:cBhvr>
                                      <p:to>
                                        <p:strVal val="visible"/>
                                      </p:to>
                                    </p:set>
                                    <p:animEffect transition="in" filter="wipe(down)">
                                      <p:cBhvr>
                                        <p:cTn id="11" dur="500"/>
                                        <p:tgtEl>
                                          <p:spTgt spid="14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42"/>
                                        </p:tgtEl>
                                        <p:attrNameLst>
                                          <p:attrName>style.visibility</p:attrName>
                                        </p:attrNameLst>
                                      </p:cBhvr>
                                      <p:to>
                                        <p:strVal val="visible"/>
                                      </p:to>
                                    </p:set>
                                    <p:animEffect transition="in" filter="wipe(down)">
                                      <p:cBhvr>
                                        <p:cTn id="15"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0007" name="Line 7"/>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40008" name="Line 8"/>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40009" name="Line 9"/>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40010" name="Line 10"/>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40011" name="Line 11"/>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65894"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40044"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640045"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75</a:t>
            </a:r>
          </a:p>
        </p:txBody>
      </p:sp>
      <p:sp>
        <p:nvSpPr>
          <p:cNvPr id="165897" name="Text Box 46"/>
          <p:cNvSpPr txBox="1">
            <a:spLocks noChangeArrowheads="1"/>
          </p:cNvSpPr>
          <p:nvPr/>
        </p:nvSpPr>
        <p:spPr bwMode="auto">
          <a:xfrm>
            <a:off x="8586788"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8</a:t>
            </a:r>
          </a:p>
        </p:txBody>
      </p:sp>
      <p:sp>
        <p:nvSpPr>
          <p:cNvPr id="165898" name="Text Box 47"/>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640048" name="Rectangle 48"/>
          <p:cNvSpPr>
            <a:spLocks noChangeArrowheads="1"/>
          </p:cNvSpPr>
          <p:nvPr/>
        </p:nvSpPr>
        <p:spPr bwMode="auto">
          <a:xfrm>
            <a:off x="747077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40055" name="Text Box 55"/>
          <p:cNvSpPr txBox="1">
            <a:spLocks noChangeArrowheads="1"/>
          </p:cNvSpPr>
          <p:nvPr/>
        </p:nvSpPr>
        <p:spPr bwMode="auto">
          <a:xfrm>
            <a:off x="241300" y="838200"/>
            <a:ext cx="8623300" cy="1200329"/>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400" dirty="0" err="1">
                <a:solidFill>
                  <a:srgbClr val="FFFF00"/>
                </a:solidFill>
                <a:effectLst>
                  <a:outerShdw blurRad="50800" dist="88900" dir="2700000" algn="tl" rotWithShape="0">
                    <a:srgbClr val="000000"/>
                  </a:outerShdw>
                </a:effectLst>
                <a:latin typeface="Arial" charset="0"/>
              </a:rPr>
              <a:t>Nchung</a:t>
            </a:r>
            <a:r>
              <a:rPr lang="en-US" sz="2400" dirty="0">
                <a:solidFill>
                  <a:srgbClr val="FFFF00"/>
                </a:solidFill>
                <a:effectLst>
                  <a:outerShdw blurRad="50800" dist="88900" dir="2700000" algn="tl" rotWithShape="0">
                    <a:srgbClr val="000000"/>
                  </a:outerShdw>
                </a:effectLst>
                <a:latin typeface="Arial" charset="0"/>
              </a:rPr>
              <a:t> </a:t>
            </a:r>
            <a:r>
              <a:rPr lang="en-US" sz="2400" dirty="0" err="1">
                <a:solidFill>
                  <a:srgbClr val="FFFF00"/>
                </a:solidFill>
                <a:effectLst>
                  <a:outerShdw blurRad="50800" dist="88900" dir="2700000" algn="tl" rotWithShape="0">
                    <a:srgbClr val="000000"/>
                  </a:outerShdw>
                </a:effectLst>
                <a:latin typeface="Arial" charset="0"/>
              </a:rPr>
              <a:t>Echungren</a:t>
            </a:r>
            <a:r>
              <a:rPr lang="en-US" sz="2400" dirty="0">
                <a:solidFill>
                  <a:srgbClr val="FFFF00"/>
                </a:solidFill>
                <a:effectLst>
                  <a:outerShdw blurRad="50800" dist="88900" dir="2700000" algn="tl" rotWithShape="0">
                    <a:srgbClr val="000000"/>
                  </a:outerShdw>
                </a:effectLst>
                <a:latin typeface="Arial" charset="0"/>
              </a:rPr>
              <a:t> </a:t>
            </a:r>
            <a:r>
              <a:rPr lang="en-US" sz="2400" dirty="0" err="1">
                <a:solidFill>
                  <a:srgbClr val="FFFF00"/>
                </a:solidFill>
                <a:effectLst>
                  <a:outerShdw blurRad="50800" dist="88900" dir="2700000" algn="tl" rotWithShape="0">
                    <a:srgbClr val="000000"/>
                  </a:outerShdw>
                </a:effectLst>
                <a:latin typeface="Arial" charset="0"/>
              </a:rPr>
              <a:t>Ehtan</a:t>
            </a:r>
            <a:r>
              <a:rPr lang="en-US" sz="2400" dirty="0">
                <a:solidFill>
                  <a:srgbClr val="FFFF00"/>
                </a:solidFill>
                <a:effectLst>
                  <a:outerShdw blurRad="50800" dist="88900" dir="2700000" algn="tl" rotWithShape="0">
                    <a:srgbClr val="000000"/>
                  </a:outerShdw>
                </a:effectLst>
                <a:latin typeface="Arial" charset="0"/>
              </a:rPr>
              <a:t> </a:t>
            </a:r>
            <a:r>
              <a:rPr lang="en-US" sz="2400" dirty="0" err="1">
                <a:solidFill>
                  <a:srgbClr val="FFFF00"/>
                </a:solidFill>
                <a:effectLst>
                  <a:outerShdw blurRad="50800" dist="88900" dir="2700000" algn="tl" rotWithShape="0">
                    <a:srgbClr val="000000"/>
                  </a:outerShdw>
                </a:effectLst>
                <a:latin typeface="Arial" charset="0"/>
              </a:rPr>
              <a:t>shilo</a:t>
            </a:r>
            <a:r>
              <a:rPr lang="en-US" sz="2400" dirty="0">
                <a:solidFill>
                  <a:srgbClr val="FFFF00"/>
                </a:solidFill>
                <a:effectLst>
                  <a:outerShdw blurRad="50800" dist="88900" dir="2700000" algn="tl" rotWithShape="0">
                    <a:srgbClr val="000000"/>
                  </a:outerShdw>
                </a:effectLst>
                <a:latin typeface="Arial" charset="0"/>
              </a:rPr>
              <a:t>, </a:t>
            </a:r>
            <a:r>
              <a:rPr lang="en-US" sz="2400" dirty="0" err="1">
                <a:solidFill>
                  <a:srgbClr val="FFFF00"/>
                </a:solidFill>
                <a:effectLst>
                  <a:outerShdw blurRad="50800" dist="88900" dir="2700000" algn="tl" rotWithShape="0">
                    <a:srgbClr val="000000"/>
                  </a:outerShdw>
                </a:effectLst>
                <a:latin typeface="Arial" charset="0"/>
              </a:rPr>
              <a:t>nzyu</a:t>
            </a:r>
            <a:r>
              <a:rPr lang="en-US" sz="2400" dirty="0">
                <a:solidFill>
                  <a:srgbClr val="FFFF00"/>
                </a:solidFill>
                <a:effectLst>
                  <a:outerShdw blurRad="50800" dist="88900" dir="2700000" algn="tl" rotWithShape="0">
                    <a:srgbClr val="000000"/>
                  </a:outerShdw>
                </a:effectLst>
                <a:latin typeface="Arial" charset="0"/>
              </a:rPr>
              <a:t> 4,000 </a:t>
            </a:r>
            <a:r>
              <a:rPr lang="en-US" sz="2400" dirty="0" err="1">
                <a:solidFill>
                  <a:srgbClr val="FFFF00"/>
                </a:solidFill>
                <a:effectLst>
                  <a:outerShdw blurRad="50800" dist="88900" dir="2700000" algn="tl" rotWithShape="0">
                    <a:srgbClr val="000000"/>
                  </a:outerShdw>
                </a:effectLst>
                <a:latin typeface="Arial" charset="0"/>
              </a:rPr>
              <a:t>Potsow</a:t>
            </a:r>
            <a:r>
              <a:rPr lang="en-US" sz="2400" dirty="0">
                <a:solidFill>
                  <a:srgbClr val="FFFF00"/>
                </a:solidFill>
                <a:effectLst>
                  <a:outerShdw blurRad="50800" dist="88900" dir="2700000" algn="tl" rotWithShape="0">
                    <a:srgbClr val="000000"/>
                  </a:outerShdw>
                </a:effectLst>
                <a:latin typeface="Arial" charset="0"/>
              </a:rPr>
              <a:t> </a:t>
            </a:r>
            <a:r>
              <a:rPr lang="en-US" sz="2400" dirty="0" err="1">
                <a:solidFill>
                  <a:srgbClr val="FFFF00"/>
                </a:solidFill>
                <a:effectLst>
                  <a:outerShdw blurRad="50800" dist="88900" dir="2700000" algn="tl" rotWithShape="0">
                    <a:srgbClr val="000000"/>
                  </a:outerShdw>
                </a:effectLst>
                <a:latin typeface="Arial" charset="0"/>
              </a:rPr>
              <a:t>tona</a:t>
            </a:r>
            <a:r>
              <a:rPr lang="en-US" sz="2400" dirty="0">
                <a:solidFill>
                  <a:srgbClr val="FFFF00"/>
                </a:solidFill>
                <a:effectLst>
                  <a:outerShdw blurRad="50800" dist="88900" dir="2700000" algn="tl" rotWithShape="0">
                    <a:srgbClr val="000000"/>
                  </a:outerShdw>
                </a:effectLst>
                <a:latin typeface="Arial" charset="0"/>
              </a:rPr>
              <a:t> </a:t>
            </a:r>
            <a:r>
              <a:rPr lang="en-US" sz="2400" dirty="0" err="1">
                <a:solidFill>
                  <a:srgbClr val="FFFF00"/>
                </a:solidFill>
                <a:effectLst>
                  <a:outerShdw blurRad="50800" dist="88900" dir="2700000" algn="tl" rotWithShape="0">
                    <a:srgbClr val="000000"/>
                  </a:outerShdw>
                </a:effectLst>
                <a:latin typeface="Arial" charset="0"/>
              </a:rPr>
              <a:t>ombo</a:t>
            </a:r>
            <a:r>
              <a:rPr lang="en-US" sz="2400" dirty="0">
                <a:solidFill>
                  <a:srgbClr val="FFFF00"/>
                </a:solidFill>
                <a:effectLst>
                  <a:outerShdw blurRad="50800" dist="88900" dir="2700000" algn="tl" rotWithShape="0">
                    <a:srgbClr val="000000"/>
                  </a:outerShdw>
                </a:effectLst>
                <a:latin typeface="Arial" charset="0"/>
              </a:rPr>
              <a:t> </a:t>
            </a:r>
            <a:r>
              <a:rPr lang="en-US" sz="2400" dirty="0" err="1">
                <a:solidFill>
                  <a:srgbClr val="FFFF00"/>
                </a:solidFill>
                <a:effectLst>
                  <a:outerShdw blurRad="50800" dist="88900" dir="2700000" algn="tl" rotWithShape="0">
                    <a:srgbClr val="000000"/>
                  </a:outerShdw>
                </a:effectLst>
                <a:latin typeface="Arial" charset="0"/>
              </a:rPr>
              <a:t>shom</a:t>
            </a:r>
            <a:r>
              <a:rPr lang="en-US" sz="2400" dirty="0">
                <a:solidFill>
                  <a:srgbClr val="FFFF00"/>
                </a:solidFill>
                <a:effectLst>
                  <a:outerShdw blurRad="50800" dist="88900" dir="2700000" algn="tl" rotWithShape="0">
                    <a:srgbClr val="000000"/>
                  </a:outerShdw>
                </a:effectLst>
                <a:latin typeface="Arial" charset="0"/>
              </a:rPr>
              <a:t> Abraham </a:t>
            </a:r>
            <a:r>
              <a:rPr lang="en-US" sz="2400" dirty="0" err="1">
                <a:solidFill>
                  <a:srgbClr val="FFFF00"/>
                </a:solidFill>
                <a:effectLst>
                  <a:outerShdw blurRad="50800" dist="88900" dir="2700000" algn="tl" rotWithShape="0">
                    <a:srgbClr val="000000"/>
                  </a:outerShdw>
                </a:effectLst>
                <a:latin typeface="Arial" charset="0"/>
              </a:rPr>
              <a:t>oni</a:t>
            </a:r>
            <a:r>
              <a:rPr lang="en-US" sz="2400" dirty="0">
                <a:solidFill>
                  <a:srgbClr val="FFFF00"/>
                </a:solidFill>
                <a:effectLst>
                  <a:outerShdw blurRad="50800" dist="88900" dir="2700000" algn="tl" rotWithShape="0">
                    <a:srgbClr val="000000"/>
                  </a:outerShdw>
                </a:effectLst>
                <a:latin typeface="Arial" charset="0"/>
              </a:rPr>
              <a:t> </a:t>
            </a:r>
            <a:r>
              <a:rPr lang="en-US" sz="2400" dirty="0" err="1">
                <a:solidFill>
                  <a:srgbClr val="FFFF00"/>
                </a:solidFill>
                <a:effectLst>
                  <a:outerShdw blurRad="50800" dist="88900" dir="2700000" algn="tl" rotWithShape="0">
                    <a:srgbClr val="000000"/>
                  </a:outerShdw>
                </a:effectLst>
                <a:latin typeface="Arial" charset="0"/>
              </a:rPr>
              <a:t>echumchak-erantsung</a:t>
            </a:r>
            <a:r>
              <a:rPr lang="en-US" sz="2400" dirty="0">
                <a:solidFill>
                  <a:srgbClr val="FFFF00"/>
                </a:solidFill>
                <a:effectLst>
                  <a:outerShdw blurRad="50800" dist="88900" dir="2700000" algn="tl" rotWithShape="0">
                    <a:srgbClr val="000000"/>
                  </a:outerShdw>
                </a:effectLst>
                <a:latin typeface="Arial" charset="0"/>
              </a:rPr>
              <a:t> </a:t>
            </a:r>
            <a:r>
              <a:rPr lang="en-US" sz="2400" dirty="0" err="1">
                <a:solidFill>
                  <a:srgbClr val="FFFF00"/>
                </a:solidFill>
                <a:effectLst>
                  <a:outerShdw blurRad="50800" dist="88900" dir="2700000" algn="tl" rotWithShape="0">
                    <a:srgbClr val="000000"/>
                  </a:outerShdw>
                </a:effectLst>
                <a:latin typeface="Arial" charset="0"/>
              </a:rPr>
              <a:t>shi</a:t>
            </a:r>
            <a:r>
              <a:rPr lang="en-US" sz="2400" dirty="0">
                <a:solidFill>
                  <a:srgbClr val="FFFF00"/>
                </a:solidFill>
                <a:effectLst>
                  <a:outerShdw blurRad="50800" dist="88900" dir="2700000" algn="tl" rotWithShape="0">
                    <a:srgbClr val="000000"/>
                  </a:outerShdw>
                </a:effectLst>
                <a:latin typeface="Arial" charset="0"/>
              </a:rPr>
              <a:t> </a:t>
            </a:r>
            <a:r>
              <a:rPr lang="en-US" sz="2400" dirty="0" err="1">
                <a:solidFill>
                  <a:srgbClr val="FFFF00"/>
                </a:solidFill>
                <a:effectLst>
                  <a:outerShdw blurRad="50800" dist="88900" dir="2700000" algn="tl" rotWithShape="0">
                    <a:srgbClr val="000000"/>
                  </a:outerShdw>
                </a:effectLst>
                <a:latin typeface="Arial" charset="0"/>
              </a:rPr>
              <a:t>enhunga</a:t>
            </a:r>
            <a:r>
              <a:rPr lang="en-US" sz="2400" dirty="0">
                <a:solidFill>
                  <a:srgbClr val="FFFF00"/>
                </a:solidFill>
                <a:effectLst>
                  <a:outerShdw blurRad="50800" dist="88900" dir="2700000" algn="tl" rotWithShape="0">
                    <a:srgbClr val="000000"/>
                  </a:outerShdw>
                </a:effectLst>
                <a:latin typeface="Arial" charset="0"/>
              </a:rPr>
              <a:t> </a:t>
            </a:r>
            <a:r>
              <a:rPr lang="en-US" sz="2400" dirty="0" err="1">
                <a:solidFill>
                  <a:srgbClr val="FFFF00"/>
                </a:solidFill>
                <a:effectLst>
                  <a:outerShdw blurRad="50800" dist="88900" dir="2700000" algn="tl" rotWithShape="0">
                    <a:srgbClr val="000000"/>
                  </a:outerShdw>
                </a:effectLst>
                <a:latin typeface="Arial" charset="0"/>
              </a:rPr>
              <a:t>lia</a:t>
            </a:r>
            <a:r>
              <a:rPr lang="en-US" sz="2400" dirty="0">
                <a:solidFill>
                  <a:srgbClr val="FFFF00"/>
                </a:solidFill>
                <a:effectLst>
                  <a:outerShdw blurRad="50800" dist="88900" dir="2700000" algn="tl" rotWithShape="0">
                    <a:srgbClr val="000000"/>
                  </a:outerShdw>
                </a:effectLst>
                <a:latin typeface="Arial" charset="0"/>
              </a:rPr>
              <a:t> </a:t>
            </a:r>
            <a:r>
              <a:rPr lang="en-US" sz="2400" dirty="0" err="1">
                <a:solidFill>
                  <a:srgbClr val="FFFF00"/>
                </a:solidFill>
                <a:effectLst>
                  <a:outerShdw blurRad="50800" dist="88900" dir="2700000" algn="tl" rotWithShape="0">
                    <a:srgbClr val="000000"/>
                  </a:outerShdw>
                </a:effectLst>
                <a:latin typeface="Arial" charset="0"/>
              </a:rPr>
              <a:t>yikrachi</a:t>
            </a:r>
            <a:r>
              <a:rPr lang="en-US" sz="2400" dirty="0">
                <a:solidFill>
                  <a:srgbClr val="FFFF00"/>
                </a:solidFill>
                <a:effectLst>
                  <a:outerShdw blurRad="50800" dist="88900" dir="2700000" algn="tl" rotWithShape="0">
                    <a:srgbClr val="000000"/>
                  </a:outerShdw>
                </a:effectLst>
                <a:latin typeface="Arial" charset="0"/>
              </a:rPr>
              <a:t> </a:t>
            </a:r>
            <a:r>
              <a:rPr lang="en-US" sz="2400" dirty="0" err="1">
                <a:solidFill>
                  <a:srgbClr val="FFFF00"/>
                </a:solidFill>
                <a:effectLst>
                  <a:outerShdw blurRad="50800" dist="88900" dir="2700000" algn="tl" rotWithShape="0">
                    <a:srgbClr val="000000"/>
                  </a:outerShdw>
                </a:effectLst>
                <a:latin typeface="Arial" charset="0"/>
              </a:rPr>
              <a:t>pepitav</a:t>
            </a:r>
            <a:r>
              <a:rPr lang="en-US" sz="2400" dirty="0">
                <a:solidFill>
                  <a:srgbClr val="FFFF00"/>
                </a:solidFill>
                <a:effectLst>
                  <a:outerShdw blurRad="50800" dist="88900" dir="2700000" algn="tl" rotWithShape="0">
                    <a:srgbClr val="000000"/>
                  </a:outerShdw>
                </a:effectLst>
                <a:latin typeface="Arial" charset="0"/>
              </a:rPr>
              <a:t> la?(Gen. 12 &amp; 15)                              </a:t>
            </a:r>
            <a:endParaRPr lang="en-US" sz="2000" dirty="0">
              <a:solidFill>
                <a:srgbClr val="FFFF00"/>
              </a:solidFill>
              <a:effectLst>
                <a:outerShdw blurRad="50800" dist="88900" dir="2700000" algn="tl" rotWithShape="0">
                  <a:srgbClr val="000000"/>
                </a:outerShdw>
              </a:effectLst>
              <a:latin typeface="Arial" charset="0"/>
            </a:endParaRPr>
          </a:p>
        </p:txBody>
      </p:sp>
      <p:sp>
        <p:nvSpPr>
          <p:cNvPr id="640056" name="Text Box 56"/>
          <p:cNvSpPr txBox="1">
            <a:spLocks noChangeArrowheads="1"/>
          </p:cNvSpPr>
          <p:nvPr/>
        </p:nvSpPr>
        <p:spPr bwMode="auto">
          <a:xfrm>
            <a:off x="0" y="3175000"/>
            <a:ext cx="9144000" cy="2129044"/>
          </a:xfrm>
          <a:prstGeom prst="rect">
            <a:avLst/>
          </a:prstGeom>
          <a:noFill/>
          <a:ln w="9525">
            <a:noFill/>
            <a:miter lim="800000"/>
            <a:headEnd/>
            <a:tailEnd/>
          </a:ln>
          <a:effectLst/>
        </p:spPr>
        <p:txBody>
          <a:bodyPr wrap="square">
            <a:spAutoFit/>
          </a:bodyPr>
          <a:lstStyle/>
          <a:p>
            <a:pPr algn="ctr">
              <a:lnSpc>
                <a:spcPct val="70000"/>
              </a:lnSpc>
              <a:spcBef>
                <a:spcPct val="50000"/>
              </a:spcBef>
              <a:defRPr/>
            </a:pPr>
            <a:r>
              <a:rPr lang="en-US" sz="2400" dirty="0">
                <a:solidFill>
                  <a:srgbClr val="FFFF00"/>
                </a:solidFill>
                <a:effectLst>
                  <a:outerShdw blurRad="50800" dist="88900" dir="2700000" algn="tl" rotWithShape="0">
                    <a:srgbClr val="000000"/>
                  </a:outerShdw>
                </a:effectLst>
                <a:latin typeface="Arial" charset="0"/>
                <a:ea typeface="+mn-ea"/>
                <a:cs typeface="+mn-cs"/>
              </a:rPr>
              <a:t>HO…OTSOTSO…</a:t>
            </a:r>
            <a:r>
              <a:rPr lang="en-US" sz="2400" dirty="0" err="1">
                <a:solidFill>
                  <a:srgbClr val="FFFF00"/>
                </a:solidFill>
                <a:effectLst>
                  <a:outerShdw blurRad="50800" dist="88900" dir="2700000" algn="tl" rotWithShape="0">
                    <a:srgbClr val="000000"/>
                  </a:outerShdw>
                </a:effectLst>
                <a:latin typeface="Arial" charset="0"/>
                <a:ea typeface="+mn-ea"/>
                <a:cs typeface="+mn-cs"/>
              </a:rPr>
              <a:t>ntiolila</a:t>
            </a:r>
            <a:r>
              <a:rPr lang="en-US" sz="2400" dirty="0">
                <a:solidFill>
                  <a:srgbClr val="FFFF00"/>
                </a:solidFill>
                <a:effectLst>
                  <a:outerShdw blurRad="50800" dist="88900" dir="2700000" algn="tl" rotWithShape="0">
                    <a:srgbClr val="000000"/>
                  </a:outerShdw>
                </a:effectLst>
                <a:latin typeface="Arial" charset="0"/>
                <a:ea typeface="+mn-ea"/>
                <a:cs typeface="+mn-cs"/>
              </a:rPr>
              <a:t> </a:t>
            </a:r>
            <a:r>
              <a:rPr lang="en-US" sz="2400" dirty="0" err="1">
                <a:solidFill>
                  <a:srgbClr val="FFFF00"/>
                </a:solidFill>
                <a:effectLst>
                  <a:outerShdw blurRad="50800" dist="88900" dir="2700000" algn="tl" rotWithShape="0">
                    <a:srgbClr val="000000"/>
                  </a:outerShdw>
                </a:effectLst>
                <a:latin typeface="Arial" charset="0"/>
                <a:ea typeface="+mn-ea"/>
                <a:cs typeface="+mn-cs"/>
              </a:rPr>
              <a:t>tona</a:t>
            </a:r>
            <a:r>
              <a:rPr lang="en-US" sz="2400" dirty="0">
                <a:solidFill>
                  <a:srgbClr val="FFFF00"/>
                </a:solidFill>
                <a:effectLst>
                  <a:outerShdw blurRad="50800" dist="88900" dir="2700000" algn="tl" rotWithShape="0">
                    <a:srgbClr val="000000"/>
                  </a:outerShdw>
                </a:effectLst>
                <a:latin typeface="Arial" charset="0"/>
                <a:ea typeface="+mn-ea"/>
                <a:cs typeface="+mn-cs"/>
              </a:rPr>
              <a:t>…</a:t>
            </a:r>
          </a:p>
          <a:p>
            <a:pPr algn="ctr">
              <a:lnSpc>
                <a:spcPct val="70000"/>
              </a:lnSpc>
              <a:spcBef>
                <a:spcPct val="50000"/>
              </a:spcBef>
              <a:defRPr/>
            </a:pPr>
            <a:r>
              <a:rPr lang="en-US" sz="2400" dirty="0" err="1">
                <a:solidFill>
                  <a:srgbClr val="FFFF00"/>
                </a:solidFill>
                <a:effectLst>
                  <a:outerShdw blurRad="50800" dist="88900" dir="2700000" algn="tl" rotWithShape="0">
                    <a:srgbClr val="000000"/>
                  </a:outerShdw>
                </a:effectLst>
                <a:latin typeface="Arial" charset="0"/>
                <a:ea typeface="+mn-ea"/>
                <a:cs typeface="+mn-cs"/>
              </a:rPr>
              <a:t>Potsow</a:t>
            </a:r>
            <a:r>
              <a:rPr lang="en-US" sz="2400" dirty="0">
                <a:solidFill>
                  <a:srgbClr val="FFFF00"/>
                </a:solidFill>
                <a:effectLst>
                  <a:outerShdw blurRad="50800" dist="88900" dir="2700000" algn="tl" rotWithShape="0">
                    <a:srgbClr val="000000"/>
                  </a:outerShdw>
                </a:effectLst>
                <a:latin typeface="Arial" charset="0"/>
                <a:ea typeface="+mn-ea"/>
                <a:cs typeface="+mn-cs"/>
              </a:rPr>
              <a:t> </a:t>
            </a:r>
            <a:r>
              <a:rPr lang="en-US" sz="2400" dirty="0" err="1">
                <a:solidFill>
                  <a:srgbClr val="FFFF00"/>
                </a:solidFill>
                <a:effectLst>
                  <a:outerShdw blurRad="50800" dist="88900" dir="2700000" algn="tl" rotWithShape="0">
                    <a:srgbClr val="000000"/>
                  </a:outerShdw>
                </a:effectLst>
                <a:latin typeface="Arial" charset="0"/>
                <a:ea typeface="+mn-ea"/>
                <a:cs typeface="+mn-cs"/>
              </a:rPr>
              <a:t>na</a:t>
            </a:r>
            <a:r>
              <a:rPr lang="en-US" sz="2400" dirty="0">
                <a:solidFill>
                  <a:srgbClr val="FFFF00"/>
                </a:solidFill>
                <a:effectLst>
                  <a:outerShdw blurRad="50800" dist="88900" dir="2700000" algn="tl" rotWithShape="0">
                    <a:srgbClr val="000000"/>
                  </a:outerShdw>
                </a:effectLst>
                <a:latin typeface="Arial" charset="0"/>
                <a:ea typeface="+mn-ea"/>
                <a:cs typeface="+mn-cs"/>
              </a:rPr>
              <a:t> </a:t>
            </a:r>
            <a:r>
              <a:rPr lang="en-US" sz="2400" dirty="0" err="1">
                <a:solidFill>
                  <a:srgbClr val="FFFF00"/>
                </a:solidFill>
                <a:effectLst>
                  <a:outerShdw blurRad="50800" dist="88900" dir="2700000" algn="tl" rotWithShape="0">
                    <a:srgbClr val="000000"/>
                  </a:outerShdw>
                </a:effectLst>
                <a:latin typeface="Arial" charset="0"/>
                <a:ea typeface="+mn-ea"/>
                <a:cs typeface="+mn-cs"/>
              </a:rPr>
              <a:t>ombo</a:t>
            </a:r>
            <a:r>
              <a:rPr lang="en-US" sz="2400" dirty="0">
                <a:solidFill>
                  <a:srgbClr val="FFFF00"/>
                </a:solidFill>
                <a:effectLst>
                  <a:outerShdw blurRad="50800" dist="88900" dir="2700000" algn="tl" rotWithShape="0">
                    <a:srgbClr val="000000"/>
                  </a:outerShdw>
                </a:effectLst>
                <a:latin typeface="Arial" charset="0"/>
                <a:ea typeface="+mn-ea"/>
                <a:cs typeface="+mn-cs"/>
              </a:rPr>
              <a:t> </a:t>
            </a:r>
            <a:r>
              <a:rPr lang="en-US" sz="2400" dirty="0" err="1">
                <a:solidFill>
                  <a:srgbClr val="FFFF00"/>
                </a:solidFill>
                <a:effectLst>
                  <a:outerShdw blurRad="50800" dist="88900" dir="2700000" algn="tl" rotWithShape="0">
                    <a:srgbClr val="000000"/>
                  </a:outerShdw>
                </a:effectLst>
                <a:latin typeface="Arial" charset="0"/>
                <a:ea typeface="+mn-ea"/>
                <a:cs typeface="+mn-cs"/>
              </a:rPr>
              <a:t>tsoe</a:t>
            </a:r>
            <a:r>
              <a:rPr lang="en-US" sz="2400" dirty="0">
                <a:solidFill>
                  <a:srgbClr val="FFFF00"/>
                </a:solidFill>
                <a:effectLst>
                  <a:outerShdw blurRad="50800" dist="88900" dir="2700000" algn="tl" rotWithShape="0">
                    <a:srgbClr val="000000"/>
                  </a:outerShdw>
                </a:effectLst>
                <a:latin typeface="Arial" charset="0"/>
                <a:ea typeface="+mn-ea"/>
                <a:cs typeface="+mn-cs"/>
              </a:rPr>
              <a:t> </a:t>
            </a:r>
            <a:r>
              <a:rPr lang="en-US" sz="2400" dirty="0">
                <a:solidFill>
                  <a:srgbClr val="99CCFF"/>
                </a:solidFill>
                <a:effectLst>
                  <a:outerShdw blurRad="50800" dist="88900" dir="2700000" algn="tl" rotWithShape="0">
                    <a:srgbClr val="000000"/>
                  </a:outerShdw>
                </a:effectLst>
                <a:latin typeface="Arial" charset="0"/>
                <a:ea typeface="+mn-ea"/>
                <a:cs typeface="+mn-cs"/>
              </a:rPr>
              <a:t>ISAAC</a:t>
            </a:r>
            <a:r>
              <a:rPr lang="en-US" sz="2400" dirty="0">
                <a:solidFill>
                  <a:srgbClr val="FFFF00"/>
                </a:solidFill>
                <a:effectLst>
                  <a:outerShdw blurRad="50800" dist="88900" dir="2700000" algn="tl" rotWithShape="0">
                    <a:srgbClr val="000000"/>
                  </a:outerShdw>
                </a:effectLst>
                <a:latin typeface="Arial" charset="0"/>
                <a:ea typeface="+mn-ea"/>
                <a:cs typeface="+mn-cs"/>
              </a:rPr>
              <a:t> </a:t>
            </a:r>
            <a:r>
              <a:rPr lang="en-US" sz="2400" dirty="0" err="1">
                <a:solidFill>
                  <a:srgbClr val="FFFF00"/>
                </a:solidFill>
                <a:effectLst>
                  <a:outerShdw blurRad="50800" dist="88900" dir="2700000" algn="tl" rotWithShape="0">
                    <a:srgbClr val="000000"/>
                  </a:outerShdw>
                </a:effectLst>
                <a:latin typeface="Arial" charset="0"/>
                <a:ea typeface="+mn-ea"/>
                <a:cs typeface="+mn-cs"/>
              </a:rPr>
              <a:t>thingi</a:t>
            </a:r>
            <a:r>
              <a:rPr lang="en-US" sz="2400" dirty="0">
                <a:solidFill>
                  <a:srgbClr val="FFFF00"/>
                </a:solidFill>
                <a:effectLst>
                  <a:outerShdw blurRad="50800" dist="88900" dir="2700000" algn="tl" rotWithShape="0">
                    <a:srgbClr val="000000"/>
                  </a:outerShdw>
                </a:effectLst>
                <a:latin typeface="Arial" charset="0"/>
                <a:ea typeface="+mn-ea"/>
                <a:cs typeface="+mn-cs"/>
              </a:rPr>
              <a:t> </a:t>
            </a:r>
            <a:r>
              <a:rPr lang="en-US" sz="2400" dirty="0" err="1">
                <a:solidFill>
                  <a:srgbClr val="FFFF00"/>
                </a:solidFill>
                <a:effectLst>
                  <a:outerShdw blurRad="50800" dist="88900" dir="2700000" algn="tl" rotWithShape="0">
                    <a:srgbClr val="000000"/>
                  </a:outerShdw>
                </a:effectLst>
                <a:latin typeface="Arial" charset="0"/>
                <a:ea typeface="+mn-ea"/>
                <a:cs typeface="+mn-cs"/>
              </a:rPr>
              <a:t>elani</a:t>
            </a:r>
            <a:r>
              <a:rPr lang="en-US" sz="2400" dirty="0">
                <a:solidFill>
                  <a:srgbClr val="FFFF00"/>
                </a:solidFill>
                <a:effectLst>
                  <a:outerShdw blurRad="50800" dist="88900" dir="2700000" algn="tl" rotWithShape="0">
                    <a:srgbClr val="000000"/>
                  </a:outerShdw>
                </a:effectLst>
                <a:latin typeface="Arial" charset="0"/>
                <a:ea typeface="+mn-ea"/>
                <a:cs typeface="+mn-cs"/>
              </a:rPr>
              <a:t> </a:t>
            </a:r>
            <a:r>
              <a:rPr lang="en-US" sz="2400" dirty="0" err="1">
                <a:solidFill>
                  <a:srgbClr val="FFFF00"/>
                </a:solidFill>
                <a:effectLst>
                  <a:outerShdw blurRad="50800" dist="88900" dir="2700000" algn="tl" rotWithShape="0">
                    <a:srgbClr val="000000"/>
                  </a:outerShdw>
                </a:effectLst>
                <a:latin typeface="Arial" charset="0"/>
                <a:ea typeface="+mn-ea"/>
                <a:cs typeface="+mn-cs"/>
              </a:rPr>
              <a:t>ezocho</a:t>
            </a:r>
            <a:r>
              <a:rPr lang="en-US" sz="2400" dirty="0">
                <a:solidFill>
                  <a:srgbClr val="FFFF00"/>
                </a:solidFill>
                <a:effectLst>
                  <a:outerShdw blurRad="50800" dist="88900" dir="2700000" algn="tl" rotWithShape="0">
                    <a:srgbClr val="000000"/>
                  </a:outerShdw>
                </a:effectLst>
                <a:latin typeface="Arial" charset="0"/>
                <a:ea typeface="+mn-ea"/>
                <a:cs typeface="+mn-cs"/>
              </a:rPr>
              <a:t>, Genesis 26.</a:t>
            </a:r>
          </a:p>
          <a:p>
            <a:pPr algn="ctr">
              <a:lnSpc>
                <a:spcPct val="70000"/>
              </a:lnSpc>
              <a:spcBef>
                <a:spcPct val="50000"/>
              </a:spcBef>
              <a:defRPr/>
            </a:pPr>
            <a:r>
              <a:rPr lang="en-US" sz="2400" dirty="0" err="1">
                <a:solidFill>
                  <a:srgbClr val="FFFF00"/>
                </a:solidFill>
                <a:effectLst>
                  <a:outerShdw blurRad="50800" dist="88900" dir="2700000" algn="tl" rotWithShape="0">
                    <a:srgbClr val="000000"/>
                  </a:outerShdw>
                </a:effectLst>
                <a:latin typeface="Arial" charset="0"/>
                <a:ea typeface="+mn-ea"/>
                <a:cs typeface="+mn-cs"/>
              </a:rPr>
              <a:t>Elani</a:t>
            </a:r>
            <a:r>
              <a:rPr lang="en-US" sz="2400" dirty="0">
                <a:solidFill>
                  <a:srgbClr val="FFFF00"/>
                </a:solidFill>
                <a:effectLst>
                  <a:outerShdw blurRad="50800" dist="88900" dir="2700000" algn="tl" rotWithShape="0">
                    <a:srgbClr val="000000"/>
                  </a:outerShdw>
                </a:effectLst>
                <a:latin typeface="Arial" charset="0"/>
                <a:ea typeface="+mn-ea"/>
                <a:cs typeface="+mn-cs"/>
              </a:rPr>
              <a:t> </a:t>
            </a:r>
            <a:r>
              <a:rPr lang="en-US" sz="2400" dirty="0">
                <a:solidFill>
                  <a:srgbClr val="99CCFF"/>
                </a:solidFill>
                <a:effectLst>
                  <a:outerShdw blurRad="50800" dist="88900" dir="2700000" algn="tl" rotWithShape="0">
                    <a:srgbClr val="000000"/>
                  </a:outerShdw>
                </a:effectLst>
                <a:latin typeface="Arial" charset="0"/>
                <a:ea typeface="+mn-ea"/>
                <a:cs typeface="+mn-cs"/>
              </a:rPr>
              <a:t>JACOB</a:t>
            </a:r>
            <a:r>
              <a:rPr lang="en-US" sz="2400" dirty="0">
                <a:solidFill>
                  <a:srgbClr val="FFFF00"/>
                </a:solidFill>
                <a:effectLst>
                  <a:outerShdw blurRad="50800" dist="88900" dir="2700000" algn="tl" rotWithShape="0">
                    <a:srgbClr val="000000"/>
                  </a:outerShdw>
                </a:effectLst>
                <a:latin typeface="Arial" charset="0"/>
                <a:ea typeface="+mn-ea"/>
                <a:cs typeface="+mn-cs"/>
              </a:rPr>
              <a:t> ha </a:t>
            </a:r>
            <a:r>
              <a:rPr lang="en-US" sz="2400" dirty="0" err="1">
                <a:solidFill>
                  <a:srgbClr val="FFFF00"/>
                </a:solidFill>
                <a:effectLst>
                  <a:outerShdw blurRad="50800" dist="88900" dir="2700000" algn="tl" rotWithShape="0">
                    <a:srgbClr val="000000"/>
                  </a:outerShdw>
                </a:effectLst>
                <a:latin typeface="Arial" charset="0"/>
                <a:ea typeface="+mn-ea"/>
                <a:cs typeface="+mn-cs"/>
              </a:rPr>
              <a:t>ezolancho</a:t>
            </a:r>
            <a:r>
              <a:rPr lang="en-US" sz="2400" dirty="0">
                <a:solidFill>
                  <a:srgbClr val="FFFF00"/>
                </a:solidFill>
                <a:effectLst>
                  <a:outerShdw blurRad="50800" dist="88900" dir="2700000" algn="tl" rotWithShape="0">
                    <a:srgbClr val="000000"/>
                  </a:outerShdw>
                </a:effectLst>
                <a:latin typeface="Arial" charset="0"/>
                <a:ea typeface="+mn-ea"/>
                <a:cs typeface="+mn-cs"/>
              </a:rPr>
              <a:t>, Genesis 35.</a:t>
            </a:r>
          </a:p>
          <a:p>
            <a:pPr algn="ctr">
              <a:lnSpc>
                <a:spcPct val="70000"/>
              </a:lnSpc>
              <a:spcBef>
                <a:spcPct val="50000"/>
              </a:spcBef>
              <a:defRPr/>
            </a:pPr>
            <a:r>
              <a:rPr lang="en-US" sz="2400" dirty="0" err="1">
                <a:solidFill>
                  <a:srgbClr val="FFFF00"/>
                </a:solidFill>
                <a:effectLst>
                  <a:outerShdw blurRad="50800" dist="88900" dir="2700000" algn="tl" rotWithShape="0">
                    <a:srgbClr val="000000"/>
                  </a:outerShdw>
                </a:effectLst>
                <a:latin typeface="Arial" charset="0"/>
                <a:ea typeface="+mn-ea"/>
                <a:cs typeface="+mn-cs"/>
              </a:rPr>
              <a:t>Elani</a:t>
            </a:r>
            <a:r>
              <a:rPr lang="en-US" sz="2400" dirty="0">
                <a:solidFill>
                  <a:srgbClr val="FFFF00"/>
                </a:solidFill>
                <a:effectLst>
                  <a:outerShdw blurRad="50800" dist="88900" dir="2700000" algn="tl" rotWithShape="0">
                    <a:srgbClr val="000000"/>
                  </a:outerShdw>
                </a:effectLst>
                <a:latin typeface="Arial" charset="0"/>
                <a:ea typeface="+mn-ea"/>
                <a:cs typeface="+mn-cs"/>
              </a:rPr>
              <a:t> </a:t>
            </a:r>
            <a:r>
              <a:rPr lang="en-US" sz="2400" dirty="0">
                <a:solidFill>
                  <a:srgbClr val="99CCFF"/>
                </a:solidFill>
                <a:effectLst>
                  <a:outerShdw blurRad="50800" dist="88900" dir="2700000" algn="tl" rotWithShape="0">
                    <a:srgbClr val="000000"/>
                  </a:outerShdw>
                </a:effectLst>
                <a:latin typeface="Arial" charset="0"/>
                <a:ea typeface="+mn-ea"/>
                <a:cs typeface="+mn-cs"/>
              </a:rPr>
              <a:t>JOSEPH</a:t>
            </a:r>
            <a:r>
              <a:rPr lang="en-US" sz="2400" dirty="0">
                <a:solidFill>
                  <a:srgbClr val="FFFF00"/>
                </a:solidFill>
                <a:effectLst>
                  <a:outerShdw blurRad="50800" dist="88900" dir="2700000" algn="tl" rotWithShape="0">
                    <a:srgbClr val="000000"/>
                  </a:outerShdw>
                </a:effectLst>
                <a:latin typeface="Arial" charset="0"/>
                <a:ea typeface="+mn-ea"/>
                <a:cs typeface="+mn-cs"/>
              </a:rPr>
              <a:t> Genesis 48.</a:t>
            </a:r>
          </a:p>
          <a:p>
            <a:pPr algn="ctr">
              <a:lnSpc>
                <a:spcPct val="70000"/>
              </a:lnSpc>
              <a:spcBef>
                <a:spcPct val="50000"/>
              </a:spcBef>
              <a:defRPr/>
            </a:pPr>
            <a:r>
              <a:rPr lang="en-US" sz="2400" dirty="0">
                <a:solidFill>
                  <a:srgbClr val="FFFF00"/>
                </a:solidFill>
                <a:effectLst>
                  <a:outerShdw blurRad="50800" dist="88900" dir="2700000" algn="tl" rotWithShape="0">
                    <a:srgbClr val="000000"/>
                  </a:outerShdw>
                </a:effectLst>
                <a:latin typeface="Arial" charset="0"/>
                <a:ea typeface="+mn-ea"/>
                <a:cs typeface="+mn-cs"/>
              </a:rPr>
              <a:t> </a:t>
            </a:r>
            <a:r>
              <a:rPr lang="en-US" sz="2400" dirty="0">
                <a:solidFill>
                  <a:srgbClr val="99CCFF"/>
                </a:solidFill>
                <a:effectLst>
                  <a:outerShdw blurRad="50800" dist="88900" dir="2700000" algn="tl" rotWithShape="0">
                    <a:srgbClr val="000000"/>
                  </a:outerShdw>
                </a:effectLst>
                <a:latin typeface="Arial" charset="0"/>
                <a:ea typeface="+mn-ea"/>
                <a:cs typeface="+mn-cs"/>
              </a:rPr>
              <a:t>MOSES</a:t>
            </a:r>
            <a:r>
              <a:rPr lang="en-US" sz="2400" dirty="0">
                <a:solidFill>
                  <a:srgbClr val="FFFF00"/>
                </a:solidFill>
                <a:effectLst>
                  <a:outerShdw blurRad="50800" dist="88900" dir="2700000" algn="tl" rotWithShape="0">
                    <a:srgbClr val="000000"/>
                  </a:outerShdw>
                </a:effectLst>
                <a:latin typeface="Arial" charset="0"/>
                <a:ea typeface="+mn-ea"/>
                <a:cs typeface="+mn-cs"/>
              </a:rPr>
              <a:t> </a:t>
            </a:r>
            <a:r>
              <a:rPr lang="en-US" sz="2400" dirty="0" err="1">
                <a:solidFill>
                  <a:srgbClr val="FFFF00"/>
                </a:solidFill>
                <a:effectLst>
                  <a:outerShdw blurRad="50800" dist="88900" dir="2700000" algn="tl" rotWithShape="0">
                    <a:srgbClr val="000000"/>
                  </a:outerShdw>
                </a:effectLst>
                <a:latin typeface="Arial" charset="0"/>
                <a:ea typeface="+mn-ea"/>
                <a:cs typeface="+mn-cs"/>
              </a:rPr>
              <a:t>thungi</a:t>
            </a:r>
            <a:r>
              <a:rPr lang="en-US" sz="2400" dirty="0">
                <a:solidFill>
                  <a:srgbClr val="FFFF00"/>
                </a:solidFill>
                <a:effectLst>
                  <a:outerShdw blurRad="50800" dist="88900" dir="2700000" algn="tl" rotWithShape="0">
                    <a:srgbClr val="000000"/>
                  </a:outerShdw>
                </a:effectLst>
                <a:latin typeface="Arial" charset="0"/>
                <a:ea typeface="+mn-ea"/>
                <a:cs typeface="+mn-cs"/>
              </a:rPr>
              <a:t>, Exodus 6…</a:t>
            </a:r>
            <a:r>
              <a:rPr lang="en-US" sz="2400" dirty="0" err="1">
                <a:solidFill>
                  <a:srgbClr val="FFFF00"/>
                </a:solidFill>
                <a:effectLst>
                  <a:outerShdw blurRad="50800" dist="88900" dir="2700000" algn="tl" rotWithShape="0">
                    <a:srgbClr val="000000"/>
                  </a:outerShdw>
                </a:effectLst>
                <a:latin typeface="Arial" charset="0"/>
                <a:ea typeface="+mn-ea"/>
                <a:cs typeface="+mn-cs"/>
              </a:rPr>
              <a:t>osi</a:t>
            </a:r>
            <a:r>
              <a:rPr lang="en-US" sz="2400" dirty="0">
                <a:solidFill>
                  <a:srgbClr val="FFFF00"/>
                </a:solidFill>
                <a:effectLst>
                  <a:outerShdw blurRad="50800" dist="88900" dir="2700000" algn="tl" rotWithShape="0">
                    <a:srgbClr val="000000"/>
                  </a:outerShdw>
                </a:effectLst>
                <a:latin typeface="Arial" charset="0"/>
                <a:ea typeface="+mn-ea"/>
                <a:cs typeface="+mn-cs"/>
              </a:rPr>
              <a:t> </a:t>
            </a:r>
            <a:r>
              <a:rPr lang="en-US" sz="2400" dirty="0">
                <a:solidFill>
                  <a:srgbClr val="99CCFF"/>
                </a:solidFill>
                <a:effectLst>
                  <a:outerShdw blurRad="50800" dist="88900" dir="2700000" algn="tl" rotWithShape="0">
                    <a:srgbClr val="000000"/>
                  </a:outerShdw>
                </a:effectLst>
                <a:latin typeface="Arial" charset="0"/>
                <a:ea typeface="+mn-ea"/>
                <a:cs typeface="+mn-cs"/>
              </a:rPr>
              <a:t>JOSHUA</a:t>
            </a:r>
            <a:r>
              <a:rPr lang="en-US" sz="2400" dirty="0">
                <a:solidFill>
                  <a:srgbClr val="FFFF00"/>
                </a:solidFill>
                <a:effectLst>
                  <a:outerShdw blurRad="50800" dist="88900" dir="2700000" algn="tl" rotWithShape="0">
                    <a:srgbClr val="000000"/>
                  </a:outerShdw>
                </a:effectLst>
                <a:latin typeface="Arial" charset="0"/>
                <a:ea typeface="+mn-ea"/>
                <a:cs typeface="+mn-cs"/>
              </a:rPr>
              <a:t> </a:t>
            </a:r>
            <a:r>
              <a:rPr lang="en-US" sz="2400" dirty="0" err="1">
                <a:solidFill>
                  <a:srgbClr val="FFFF00"/>
                </a:solidFill>
                <a:effectLst>
                  <a:outerShdw blurRad="50800" dist="88900" dir="2700000" algn="tl" rotWithShape="0">
                    <a:srgbClr val="000000"/>
                  </a:outerShdw>
                </a:effectLst>
                <a:latin typeface="Arial" charset="0"/>
                <a:ea typeface="+mn-ea"/>
                <a:cs typeface="+mn-cs"/>
              </a:rPr>
              <a:t>thungi</a:t>
            </a:r>
            <a:r>
              <a:rPr lang="en-US" sz="2400" dirty="0">
                <a:solidFill>
                  <a:srgbClr val="FFFF00"/>
                </a:solidFill>
                <a:effectLst>
                  <a:outerShdw blurRad="50800" dist="88900" dir="2700000" algn="tl" rotWithShape="0">
                    <a:srgbClr val="000000"/>
                  </a:outerShdw>
                </a:effectLst>
                <a:latin typeface="Arial" charset="0"/>
                <a:ea typeface="+mn-ea"/>
                <a:cs typeface="+mn-cs"/>
              </a:rPr>
              <a:t> Joshua 1. </a:t>
            </a:r>
          </a:p>
        </p:txBody>
      </p:sp>
      <p:sp>
        <p:nvSpPr>
          <p:cNvPr id="640057" name="Text Box 57"/>
          <p:cNvSpPr txBox="1">
            <a:spLocks noChangeArrowheads="1"/>
          </p:cNvSpPr>
          <p:nvPr/>
        </p:nvSpPr>
        <p:spPr bwMode="auto">
          <a:xfrm>
            <a:off x="774700" y="228600"/>
            <a:ext cx="7835900"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800" dirty="0">
                <a:effectLst>
                  <a:outerShdw blurRad="38100" dist="38100" dir="2700000" algn="tl">
                    <a:srgbClr val="000000"/>
                  </a:outerShdw>
                </a:effectLst>
                <a:latin typeface="Arial" charset="0"/>
              </a:rPr>
              <a:t>TOKUMA, ENGAV MOTSUNGA:</a:t>
            </a:r>
          </a:p>
        </p:txBody>
      </p:sp>
      <p:sp>
        <p:nvSpPr>
          <p:cNvPr id="640058" name="Text Box 58"/>
          <p:cNvSpPr txBox="1">
            <a:spLocks noChangeArrowheads="1"/>
          </p:cNvSpPr>
          <p:nvPr/>
        </p:nvSpPr>
        <p:spPr bwMode="auto">
          <a:xfrm>
            <a:off x="-96819" y="5424488"/>
            <a:ext cx="9412941" cy="954107"/>
          </a:xfrm>
          <a:prstGeom prst="rect">
            <a:avLst/>
          </a:prstGeom>
          <a:noFill/>
          <a:ln w="9525">
            <a:noFill/>
            <a:miter lim="800000"/>
            <a:headEnd/>
            <a:tailEnd/>
          </a:ln>
          <a:effectLst/>
        </p:spPr>
        <p:txBody>
          <a:bodyPr wrap="square">
            <a:spAutoFit/>
          </a:bodyPr>
          <a:lstStyle/>
          <a:p>
            <a:pPr algn="ctr">
              <a:spcBef>
                <a:spcPct val="50000"/>
              </a:spcBef>
              <a:defRPr/>
            </a:pPr>
            <a:r>
              <a:rPr lang="en-US" sz="2800" dirty="0" err="1">
                <a:effectLst>
                  <a:outerShdw blurRad="50800" dist="88900" dir="2700000" algn="tl" rotWithShape="0">
                    <a:srgbClr val="000000"/>
                  </a:outerShdw>
                </a:effectLst>
                <a:latin typeface="Arial" charset="0"/>
                <a:ea typeface="+mn-ea"/>
                <a:cs typeface="+mn-cs"/>
              </a:rPr>
              <a:t>Okhao</a:t>
            </a:r>
            <a:r>
              <a:rPr lang="en-US" sz="2800" dirty="0">
                <a:effectLst>
                  <a:outerShdw blurRad="50800" dist="88900" dir="2700000" algn="tl" rotWithShape="0">
                    <a:srgbClr val="000000"/>
                  </a:outerShdw>
                </a:effectLst>
                <a:latin typeface="Arial" charset="0"/>
                <a:ea typeface="+mn-ea"/>
                <a:cs typeface="+mn-cs"/>
              </a:rPr>
              <a:t> to </a:t>
            </a:r>
            <a:r>
              <a:rPr lang="en-US" sz="2800" dirty="0" err="1">
                <a:effectLst>
                  <a:outerShdw blurRad="50800" dist="88900" dir="2700000" algn="tl" rotWithShape="0">
                    <a:srgbClr val="000000"/>
                  </a:outerShdw>
                </a:effectLst>
                <a:latin typeface="Arial" charset="0"/>
                <a:ea typeface="+mn-ea"/>
                <a:cs typeface="+mn-cs"/>
              </a:rPr>
              <a:t>tssoa</a:t>
            </a:r>
            <a:r>
              <a:rPr lang="en-US" sz="2800" dirty="0">
                <a:effectLst>
                  <a:outerShdw blurRad="50800" dist="88900" dir="2700000" algn="tl" rotWithShape="0">
                    <a:srgbClr val="000000"/>
                  </a:outerShdw>
                </a:effectLst>
                <a:latin typeface="Arial" charset="0"/>
                <a:ea typeface="+mn-ea"/>
                <a:cs typeface="+mn-cs"/>
              </a:rPr>
              <a:t>…</a:t>
            </a:r>
            <a:r>
              <a:rPr lang="en-US" sz="2800" dirty="0" err="1">
                <a:effectLst>
                  <a:outerShdw blurRad="50800" dist="88900" dir="2700000" algn="tl" rotWithShape="0">
                    <a:srgbClr val="000000"/>
                  </a:outerShdw>
                </a:effectLst>
                <a:latin typeface="Arial" charset="0"/>
                <a:ea typeface="+mn-ea"/>
                <a:cs typeface="+mn-cs"/>
              </a:rPr>
              <a:t>opvu</a:t>
            </a:r>
            <a:r>
              <a:rPr lang="en-US" sz="2800" dirty="0">
                <a:effectLst>
                  <a:outerShdw blurRad="50800" dist="88900" dir="2700000" algn="tl" rotWithShape="0">
                    <a:srgbClr val="000000"/>
                  </a:outerShdw>
                </a:effectLst>
                <a:latin typeface="Arial" charset="0"/>
                <a:ea typeface="+mn-ea"/>
                <a:cs typeface="+mn-cs"/>
              </a:rPr>
              <a:t> </a:t>
            </a:r>
            <a:r>
              <a:rPr lang="en-US" sz="2800" dirty="0" err="1">
                <a:effectLst>
                  <a:outerShdw blurRad="50800" dist="88900" dir="2700000" algn="tl" rotWithShape="0">
                    <a:srgbClr val="000000"/>
                  </a:outerShdw>
                </a:effectLst>
                <a:latin typeface="Arial" charset="0"/>
                <a:ea typeface="+mn-ea"/>
                <a:cs typeface="+mn-cs"/>
              </a:rPr>
              <a:t>tsotso</a:t>
            </a:r>
            <a:r>
              <a:rPr lang="en-US" sz="2800" dirty="0">
                <a:effectLst>
                  <a:outerShdw blurRad="50800" dist="88900" dir="2700000" algn="tl" rotWithShape="0">
                    <a:srgbClr val="000000"/>
                  </a:outerShdw>
                </a:effectLst>
                <a:latin typeface="Arial" charset="0"/>
                <a:ea typeface="+mn-ea"/>
                <a:cs typeface="+mn-cs"/>
              </a:rPr>
              <a:t> ji…</a:t>
            </a:r>
            <a:br>
              <a:rPr lang="en-US" sz="2800" dirty="0">
                <a:effectLst>
                  <a:outerShdw blurRad="50800" dist="88900" dir="2700000" algn="tl" rotWithShape="0">
                    <a:srgbClr val="000000"/>
                  </a:outerShdw>
                </a:effectLst>
                <a:latin typeface="Arial" charset="0"/>
                <a:ea typeface="+mn-ea"/>
                <a:cs typeface="+mn-cs"/>
              </a:rPr>
            </a:br>
            <a:r>
              <a:rPr lang="en-US" sz="2800" dirty="0" err="1">
                <a:effectLst>
                  <a:outerShdw blurRad="50800" dist="88900" dir="2700000" algn="tl" rotWithShape="0">
                    <a:srgbClr val="000000"/>
                  </a:outerShdw>
                </a:effectLst>
                <a:latin typeface="Arial" charset="0"/>
                <a:ea typeface="+mn-ea"/>
                <a:cs typeface="+mn-cs"/>
              </a:rPr>
              <a:t>Echumchak</a:t>
            </a:r>
            <a:r>
              <a:rPr lang="en-US" sz="2800" dirty="0">
                <a:effectLst>
                  <a:outerShdw blurRad="50800" dist="88900" dir="2700000" algn="tl" rotWithShape="0">
                    <a:srgbClr val="000000"/>
                  </a:outerShdw>
                </a:effectLst>
                <a:latin typeface="Arial" charset="0"/>
                <a:ea typeface="+mn-ea"/>
                <a:cs typeface="+mn-cs"/>
              </a:rPr>
              <a:t> jiang </a:t>
            </a:r>
            <a:r>
              <a:rPr lang="en-US" sz="2800" dirty="0" err="1">
                <a:effectLst>
                  <a:outerShdw blurRad="50800" dist="88900" dir="2700000" algn="tl" rotWithShape="0">
                    <a:srgbClr val="000000"/>
                  </a:outerShdw>
                </a:effectLst>
                <a:latin typeface="Arial" charset="0"/>
                <a:ea typeface="+mn-ea"/>
                <a:cs typeface="+mn-cs"/>
              </a:rPr>
              <a:t>penthokvu</a:t>
            </a:r>
            <a:r>
              <a:rPr lang="en-US" sz="2800" dirty="0">
                <a:effectLst>
                  <a:outerShdw blurRad="50800" dist="88900" dir="2700000" algn="tl" rotWithShape="0">
                    <a:srgbClr val="000000"/>
                  </a:outerShdw>
                </a:effectLst>
                <a:latin typeface="Arial" charset="0"/>
                <a:ea typeface="+mn-ea"/>
                <a:cs typeface="+mn-cs"/>
              </a:rPr>
              <a:t> </a:t>
            </a:r>
            <a:r>
              <a:rPr lang="en-US" sz="2800" dirty="0" err="1">
                <a:effectLst>
                  <a:outerShdw blurRad="50800" dist="88900" dir="2700000" algn="tl" rotWithShape="0">
                    <a:srgbClr val="000000"/>
                  </a:outerShdw>
                </a:effectLst>
                <a:latin typeface="Arial" charset="0"/>
                <a:ea typeface="+mn-ea"/>
                <a:cs typeface="+mn-cs"/>
              </a:rPr>
              <a:t>Shanchopvui</a:t>
            </a:r>
            <a:r>
              <a:rPr lang="en-US" sz="2800" dirty="0">
                <a:effectLst>
                  <a:outerShdw blurRad="50800" dist="88900" dir="2700000" algn="tl" rotWithShape="0">
                    <a:srgbClr val="000000"/>
                  </a:outerShdw>
                </a:effectLst>
                <a:latin typeface="Arial" charset="0"/>
                <a:ea typeface="+mn-ea"/>
                <a:cs typeface="+mn-cs"/>
              </a:rPr>
              <a:t> ji </a:t>
            </a:r>
            <a:r>
              <a:rPr lang="en-US" sz="2800" dirty="0" err="1">
                <a:effectLst>
                  <a:outerShdw blurRad="50800" dist="88900" dir="2700000" algn="tl" rotWithShape="0">
                    <a:srgbClr val="000000"/>
                  </a:outerShdw>
                </a:effectLst>
                <a:latin typeface="Arial" charset="0"/>
                <a:ea typeface="+mn-ea"/>
                <a:cs typeface="+mn-cs"/>
              </a:rPr>
              <a:t>jorocho</a:t>
            </a:r>
            <a:r>
              <a:rPr lang="en-US" sz="2800" dirty="0">
                <a:effectLst>
                  <a:outerShdw blurRad="50800" dist="88900" dir="2700000" algn="tl" rotWithShape="0">
                    <a:srgbClr val="000000"/>
                  </a:outerShdw>
                </a:effectLst>
                <a:latin typeface="Arial" charset="0"/>
                <a:ea typeface="+mn-ea"/>
                <a:cs typeface="+mn-cs"/>
              </a:rPr>
              <a:t>! </a:t>
            </a:r>
          </a:p>
        </p:txBody>
      </p:sp>
      <p:sp>
        <p:nvSpPr>
          <p:cNvPr id="640059" name="Text Box 59"/>
          <p:cNvSpPr txBox="1">
            <a:spLocks noChangeArrowheads="1"/>
          </p:cNvSpPr>
          <p:nvPr/>
        </p:nvSpPr>
        <p:spPr bwMode="auto">
          <a:xfrm>
            <a:off x="457200" y="2133600"/>
            <a:ext cx="8140700" cy="707886"/>
          </a:xfrm>
          <a:prstGeom prst="rect">
            <a:avLst/>
          </a:prstGeom>
          <a:noFill/>
          <a:ln w="9525">
            <a:noFill/>
            <a:miter lim="800000"/>
            <a:headEnd/>
            <a:tailEnd/>
          </a:ln>
          <a:effectLst/>
        </p:spPr>
        <p:txBody>
          <a:bodyPr>
            <a:spAutoFit/>
          </a:bodyPr>
          <a:lstStyle/>
          <a:p>
            <a:pPr algn="ctr">
              <a:spcBef>
                <a:spcPct val="50000"/>
              </a:spcBef>
              <a:defRPr/>
            </a:pPr>
            <a:r>
              <a:rPr lang="en-US" sz="2000" i="1" dirty="0">
                <a:solidFill>
                  <a:srgbClr val="99CCFF"/>
                </a:solidFill>
                <a:effectLst>
                  <a:outerShdw blurRad="50800" dist="88900" dir="2700000" algn="tl" rotWithShape="0">
                    <a:srgbClr val="000000"/>
                  </a:outerShdw>
                </a:effectLst>
                <a:latin typeface="Arial" charset="0"/>
                <a:ea typeface="+mn-ea"/>
                <a:cs typeface="+mn-cs"/>
              </a:rPr>
              <a:t>(</a:t>
            </a:r>
            <a:r>
              <a:rPr lang="en-US" sz="2000" i="1" dirty="0" err="1">
                <a:solidFill>
                  <a:srgbClr val="99CCFF"/>
                </a:solidFill>
                <a:effectLst>
                  <a:outerShdw blurRad="50800" dist="88900" dir="2700000" algn="tl" rotWithShape="0">
                    <a:srgbClr val="000000"/>
                  </a:outerShdw>
                </a:effectLst>
                <a:latin typeface="Arial" charset="0"/>
                <a:ea typeface="+mn-ea"/>
                <a:cs typeface="+mn-cs"/>
              </a:rPr>
              <a:t>Nchumchetava</a:t>
            </a:r>
            <a:r>
              <a:rPr lang="en-US" sz="2000" i="1" dirty="0">
                <a:solidFill>
                  <a:srgbClr val="99CCFF"/>
                </a:solidFill>
                <a:effectLst>
                  <a:outerShdw blurRad="50800" dist="88900" dir="2700000" algn="tl" rotWithShape="0">
                    <a:srgbClr val="000000"/>
                  </a:outerShdw>
                </a:effectLst>
                <a:latin typeface="Arial" charset="0"/>
                <a:ea typeface="+mn-ea"/>
                <a:cs typeface="+mn-cs"/>
              </a:rPr>
              <a:t>: </a:t>
            </a:r>
            <a:r>
              <a:rPr lang="en-US" sz="2000" i="1" dirty="0" err="1">
                <a:solidFill>
                  <a:srgbClr val="99CCFF"/>
                </a:solidFill>
                <a:effectLst>
                  <a:outerShdw blurRad="50800" dist="88900" dir="2700000" algn="tl" rotWithShape="0">
                    <a:srgbClr val="000000"/>
                  </a:outerShdw>
                </a:effectLst>
                <a:latin typeface="Arial" charset="0"/>
                <a:ea typeface="+mn-ea"/>
                <a:cs typeface="+mn-cs"/>
              </a:rPr>
              <a:t>Ete</a:t>
            </a:r>
            <a:r>
              <a:rPr lang="en-US" sz="2000" i="1" dirty="0">
                <a:solidFill>
                  <a:srgbClr val="99CCFF"/>
                </a:solidFill>
                <a:effectLst>
                  <a:outerShdw blurRad="50800" dist="88900" dir="2700000" algn="tl" rotWithShape="0">
                    <a:srgbClr val="000000"/>
                  </a:outerShdw>
                </a:effectLst>
                <a:latin typeface="Arial" charset="0"/>
                <a:ea typeface="+mn-ea"/>
                <a:cs typeface="+mn-cs"/>
              </a:rPr>
              <a:t> </a:t>
            </a:r>
            <a:r>
              <a:rPr lang="en-US" sz="2000" i="1" dirty="0" err="1">
                <a:solidFill>
                  <a:srgbClr val="99CCFF"/>
                </a:solidFill>
                <a:effectLst>
                  <a:outerShdw blurRad="50800" dist="88900" dir="2700000" algn="tl" rotWithShape="0">
                    <a:srgbClr val="000000"/>
                  </a:outerShdw>
                </a:effectLst>
                <a:latin typeface="Arial" charset="0"/>
                <a:ea typeface="+mn-ea"/>
                <a:cs typeface="+mn-cs"/>
              </a:rPr>
              <a:t>limha</a:t>
            </a:r>
            <a:r>
              <a:rPr lang="en-US" sz="2000" i="1" dirty="0">
                <a:solidFill>
                  <a:srgbClr val="99CCFF"/>
                </a:solidFill>
                <a:effectLst>
                  <a:outerShdw blurRad="50800" dist="88900" dir="2700000" algn="tl" rotWithShape="0">
                    <a:srgbClr val="000000"/>
                  </a:outerShdw>
                </a:effectLst>
                <a:latin typeface="Arial" charset="0"/>
                <a:ea typeface="+mn-ea"/>
                <a:cs typeface="+mn-cs"/>
              </a:rPr>
              <a:t> </a:t>
            </a:r>
            <a:r>
              <a:rPr lang="en-US" sz="2000" i="1" dirty="0" err="1">
                <a:solidFill>
                  <a:srgbClr val="99CCFF"/>
                </a:solidFill>
                <a:effectLst>
                  <a:outerShdw blurRad="50800" dist="88900" dir="2700000" algn="tl" rotWithShape="0">
                    <a:srgbClr val="000000"/>
                  </a:outerShdw>
                </a:effectLst>
                <a:latin typeface="Arial" charset="0"/>
                <a:ea typeface="+mn-ea"/>
                <a:cs typeface="+mn-cs"/>
              </a:rPr>
              <a:t>topvu</a:t>
            </a:r>
            <a:r>
              <a:rPr lang="en-US" sz="2000" i="1" dirty="0">
                <a:solidFill>
                  <a:srgbClr val="99CCFF"/>
                </a:solidFill>
                <a:effectLst>
                  <a:outerShdw blurRad="50800" dist="88900" dir="2700000" algn="tl" rotWithShape="0">
                    <a:srgbClr val="000000"/>
                  </a:outerShdw>
                </a:effectLst>
                <a:latin typeface="Arial" charset="0"/>
                <a:ea typeface="+mn-ea"/>
                <a:cs typeface="+mn-cs"/>
              </a:rPr>
              <a:t> lo Bible </a:t>
            </a:r>
            <a:r>
              <a:rPr lang="en-US" sz="2000" i="1" dirty="0" err="1">
                <a:solidFill>
                  <a:srgbClr val="99CCFF"/>
                </a:solidFill>
                <a:effectLst>
                  <a:outerShdw blurRad="50800" dist="88900" dir="2700000" algn="tl" rotWithShape="0">
                    <a:srgbClr val="000000"/>
                  </a:outerShdw>
                </a:effectLst>
                <a:latin typeface="Arial" charset="0"/>
                <a:ea typeface="+mn-ea"/>
                <a:cs typeface="+mn-cs"/>
              </a:rPr>
              <a:t>yi</a:t>
            </a:r>
            <a:r>
              <a:rPr lang="en-US" sz="2000" i="1" dirty="0">
                <a:solidFill>
                  <a:srgbClr val="99CCFF"/>
                </a:solidFill>
                <a:effectLst>
                  <a:outerShdw blurRad="50800" dist="88900" dir="2700000" algn="tl" rotWithShape="0">
                    <a:srgbClr val="000000"/>
                  </a:outerShdw>
                </a:effectLst>
                <a:latin typeface="Arial" charset="0"/>
                <a:ea typeface="+mn-ea"/>
                <a:cs typeface="+mn-cs"/>
              </a:rPr>
              <a:t> jiang </a:t>
            </a:r>
            <a:r>
              <a:rPr lang="en-US" sz="2000" i="1" dirty="0" err="1">
                <a:solidFill>
                  <a:srgbClr val="99CCFF"/>
                </a:solidFill>
                <a:effectLst>
                  <a:outerShdw blurRad="50800" dist="88900" dir="2700000" algn="tl" rotWithShape="0">
                    <a:srgbClr val="000000"/>
                  </a:outerShdw>
                </a:effectLst>
                <a:latin typeface="Arial" charset="0"/>
                <a:ea typeface="+mn-ea"/>
                <a:cs typeface="+mn-cs"/>
              </a:rPr>
              <a:t>elana</a:t>
            </a:r>
            <a:r>
              <a:rPr lang="en-US" sz="2000" i="1" dirty="0">
                <a:solidFill>
                  <a:srgbClr val="99CCFF"/>
                </a:solidFill>
                <a:effectLst>
                  <a:outerShdw blurRad="50800" dist="88900" dir="2700000" algn="tl" rotWithShape="0">
                    <a:srgbClr val="000000"/>
                  </a:outerShdw>
                </a:effectLst>
                <a:latin typeface="Arial" charset="0"/>
                <a:ea typeface="+mn-ea"/>
                <a:cs typeface="+mn-cs"/>
              </a:rPr>
              <a:t> </a:t>
            </a:r>
            <a:r>
              <a:rPr lang="en-US" sz="2000" i="1" dirty="0" err="1">
                <a:solidFill>
                  <a:srgbClr val="99CCFF"/>
                </a:solidFill>
                <a:effectLst>
                  <a:outerShdw blurRad="50800" dist="88900" dir="2700000" algn="tl" rotWithShape="0">
                    <a:srgbClr val="000000"/>
                  </a:outerShdw>
                </a:effectLst>
                <a:latin typeface="Arial" charset="0"/>
                <a:ea typeface="+mn-ea"/>
                <a:cs typeface="+mn-cs"/>
              </a:rPr>
              <a:t>osi</a:t>
            </a:r>
            <a:r>
              <a:rPr lang="en-US" sz="2000" i="1" dirty="0">
                <a:solidFill>
                  <a:srgbClr val="99CCFF"/>
                </a:solidFill>
                <a:effectLst>
                  <a:outerShdw blurRad="50800" dist="88900" dir="2700000" algn="tl" rotWithShape="0">
                    <a:srgbClr val="000000"/>
                  </a:outerShdw>
                </a:effectLst>
                <a:latin typeface="Arial" charset="0"/>
                <a:ea typeface="+mn-ea"/>
                <a:cs typeface="+mn-cs"/>
              </a:rPr>
              <a:t> </a:t>
            </a:r>
            <a:r>
              <a:rPr lang="en-US" sz="2000" i="1" dirty="0" err="1">
                <a:solidFill>
                  <a:srgbClr val="99CCFF"/>
                </a:solidFill>
                <a:effectLst>
                  <a:outerShdw blurRad="50800" dist="88900" dir="2700000" algn="tl" rotWithShape="0">
                    <a:srgbClr val="000000"/>
                  </a:outerShdw>
                </a:effectLst>
                <a:latin typeface="Arial" charset="0"/>
                <a:ea typeface="+mn-ea"/>
                <a:cs typeface="+mn-cs"/>
              </a:rPr>
              <a:t>mmhona</a:t>
            </a:r>
            <a:r>
              <a:rPr lang="en-US" sz="2000" i="1" dirty="0">
                <a:solidFill>
                  <a:srgbClr val="99CCFF"/>
                </a:solidFill>
                <a:effectLst>
                  <a:outerShdw blurRad="50800" dist="88900" dir="2700000" algn="tl" rotWithShape="0">
                    <a:srgbClr val="000000"/>
                  </a:outerShdw>
                </a:effectLst>
                <a:latin typeface="Arial" charset="0"/>
                <a:ea typeface="+mn-ea"/>
                <a:cs typeface="+mn-cs"/>
              </a:rPr>
              <a:t> </a:t>
            </a:r>
            <a:r>
              <a:rPr lang="en-US" sz="2000" i="1" dirty="0" err="1">
                <a:solidFill>
                  <a:srgbClr val="99CCFF"/>
                </a:solidFill>
                <a:effectLst>
                  <a:outerShdw blurRad="50800" dist="88900" dir="2700000" algn="tl" rotWithShape="0">
                    <a:srgbClr val="000000"/>
                  </a:outerShdw>
                </a:effectLst>
                <a:latin typeface="Arial" charset="0"/>
                <a:ea typeface="+mn-ea"/>
                <a:cs typeface="+mn-cs"/>
              </a:rPr>
              <a:t>khophicho</a:t>
            </a:r>
            <a:r>
              <a:rPr lang="en-US" sz="2000" i="1" dirty="0">
                <a:solidFill>
                  <a:srgbClr val="99CCFF"/>
                </a:solidFill>
                <a:effectLst>
                  <a:outerShdw blurRad="50800" dist="88900" dir="2700000" algn="tl" rotWithShape="0">
                    <a:srgbClr val="000000"/>
                  </a:outerShdw>
                </a:effectLst>
                <a:latin typeface="Arial" charset="0"/>
                <a:ea typeface="+mn-ea"/>
                <a:cs typeface="+mn-cs"/>
              </a:rPr>
              <a:t> </a:t>
            </a:r>
            <a:r>
              <a:rPr lang="en-US" sz="2000" i="1" dirty="0" err="1">
                <a:solidFill>
                  <a:srgbClr val="99CCFF"/>
                </a:solidFill>
                <a:effectLst>
                  <a:outerShdw blurRad="50800" dist="88900" dir="2700000" algn="tl" rotWithShape="0">
                    <a:srgbClr val="000000"/>
                  </a:outerShdw>
                </a:effectLst>
                <a:latin typeface="Arial" charset="0"/>
                <a:ea typeface="+mn-ea"/>
                <a:cs typeface="+mn-cs"/>
              </a:rPr>
              <a:t>elum</a:t>
            </a:r>
            <a:r>
              <a:rPr lang="en-US" sz="2000" i="1" dirty="0">
                <a:solidFill>
                  <a:srgbClr val="99CCFF"/>
                </a:solidFill>
                <a:effectLst>
                  <a:outerShdw blurRad="50800" dist="88900" dir="2700000" algn="tl" rotWithShape="0">
                    <a:srgbClr val="000000"/>
                  </a:outerShdw>
                </a:effectLst>
                <a:latin typeface="Arial" charset="0"/>
                <a:ea typeface="+mn-ea"/>
                <a:cs typeface="+mn-cs"/>
              </a:rPr>
              <a:t> </a:t>
            </a:r>
            <a:r>
              <a:rPr lang="en-US" sz="2000" i="1" dirty="0" err="1">
                <a:solidFill>
                  <a:srgbClr val="99CCFF"/>
                </a:solidFill>
                <a:effectLst>
                  <a:outerShdw blurRad="50800" dist="88900" dir="2700000" algn="tl" rotWithShape="0">
                    <a:srgbClr val="000000"/>
                  </a:outerShdw>
                </a:effectLst>
                <a:latin typeface="Arial" charset="0"/>
                <a:ea typeface="+mn-ea"/>
                <a:cs typeface="+mn-cs"/>
              </a:rPr>
              <a:t>lia</a:t>
            </a:r>
            <a:r>
              <a:rPr lang="en-US" sz="2000" i="1" dirty="0">
                <a:solidFill>
                  <a:srgbClr val="99CCFF"/>
                </a:solidFill>
                <a:effectLst>
                  <a:outerShdw blurRad="50800" dist="88900" dir="2700000" algn="tl" rotWithShape="0">
                    <a:srgbClr val="000000"/>
                  </a:outerShdw>
                </a:effectLst>
                <a:latin typeface="Arial" charset="0"/>
                <a:ea typeface="+mn-ea"/>
                <a:cs typeface="+mn-cs"/>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0055"/>
                                        </p:tgtEl>
                                        <p:attrNameLst>
                                          <p:attrName>style.visibility</p:attrName>
                                        </p:attrNameLst>
                                      </p:cBhvr>
                                      <p:to>
                                        <p:strVal val="visible"/>
                                      </p:to>
                                    </p:set>
                                    <p:animEffect transition="in" filter="wipe(left)">
                                      <p:cBhvr>
                                        <p:cTn id="7" dur="500"/>
                                        <p:tgtEl>
                                          <p:spTgt spid="640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0059"/>
                                        </p:tgtEl>
                                        <p:attrNameLst>
                                          <p:attrName>style.visibility</p:attrName>
                                        </p:attrNameLst>
                                      </p:cBhvr>
                                      <p:to>
                                        <p:strVal val="visible"/>
                                      </p:to>
                                    </p:set>
                                    <p:animEffect transition="in" filter="fade">
                                      <p:cBhvr>
                                        <p:cTn id="12" dur="1000"/>
                                        <p:tgtEl>
                                          <p:spTgt spid="6400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40056">
                                            <p:txEl>
                                              <p:pRg st="0" end="0"/>
                                            </p:txEl>
                                          </p:spTgt>
                                        </p:tgtEl>
                                        <p:attrNameLst>
                                          <p:attrName>style.visibility</p:attrName>
                                        </p:attrNameLst>
                                      </p:cBhvr>
                                      <p:to>
                                        <p:strVal val="visible"/>
                                      </p:to>
                                    </p:set>
                                    <p:animEffect transition="in" filter="box(out)">
                                      <p:cBhvr>
                                        <p:cTn id="17" dur="500"/>
                                        <p:tgtEl>
                                          <p:spTgt spid="64005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640056">
                                            <p:txEl>
                                              <p:pRg st="1" end="1"/>
                                            </p:txEl>
                                          </p:spTgt>
                                        </p:tgtEl>
                                        <p:attrNameLst>
                                          <p:attrName>style.visibility</p:attrName>
                                        </p:attrNameLst>
                                      </p:cBhvr>
                                      <p:to>
                                        <p:strVal val="visible"/>
                                      </p:to>
                                    </p:set>
                                    <p:animEffect transition="in" filter="box(out)">
                                      <p:cBhvr>
                                        <p:cTn id="22" dur="500"/>
                                        <p:tgtEl>
                                          <p:spTgt spid="640056">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640056">
                                            <p:txEl>
                                              <p:pRg st="2" end="2"/>
                                            </p:txEl>
                                          </p:spTgt>
                                        </p:tgtEl>
                                        <p:attrNameLst>
                                          <p:attrName>style.visibility</p:attrName>
                                        </p:attrNameLst>
                                      </p:cBhvr>
                                      <p:to>
                                        <p:strVal val="visible"/>
                                      </p:to>
                                    </p:set>
                                    <p:animEffect transition="in" filter="box(out)">
                                      <p:cBhvr>
                                        <p:cTn id="27" dur="500"/>
                                        <p:tgtEl>
                                          <p:spTgt spid="640056">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640056">
                                            <p:txEl>
                                              <p:pRg st="3" end="3"/>
                                            </p:txEl>
                                          </p:spTgt>
                                        </p:tgtEl>
                                        <p:attrNameLst>
                                          <p:attrName>style.visibility</p:attrName>
                                        </p:attrNameLst>
                                      </p:cBhvr>
                                      <p:to>
                                        <p:strVal val="visible"/>
                                      </p:to>
                                    </p:set>
                                    <p:animEffect transition="in" filter="box(out)">
                                      <p:cBhvr>
                                        <p:cTn id="32" dur="500"/>
                                        <p:tgtEl>
                                          <p:spTgt spid="640056">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640056">
                                            <p:txEl>
                                              <p:pRg st="4" end="4"/>
                                            </p:txEl>
                                          </p:spTgt>
                                        </p:tgtEl>
                                        <p:attrNameLst>
                                          <p:attrName>style.visibility</p:attrName>
                                        </p:attrNameLst>
                                      </p:cBhvr>
                                      <p:to>
                                        <p:strVal val="visible"/>
                                      </p:to>
                                    </p:set>
                                    <p:animEffect transition="in" filter="box(out)">
                                      <p:cBhvr>
                                        <p:cTn id="37" dur="500"/>
                                        <p:tgtEl>
                                          <p:spTgt spid="640056">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528" fill="hold" grpId="0" nodeType="clickEffect">
                                  <p:stCondLst>
                                    <p:cond delay="0"/>
                                  </p:stCondLst>
                                  <p:childTnLst>
                                    <p:set>
                                      <p:cBhvr>
                                        <p:cTn id="41" dur="1" fill="hold">
                                          <p:stCondLst>
                                            <p:cond delay="0"/>
                                          </p:stCondLst>
                                        </p:cTn>
                                        <p:tgtEl>
                                          <p:spTgt spid="640058"/>
                                        </p:tgtEl>
                                        <p:attrNameLst>
                                          <p:attrName>style.visibility</p:attrName>
                                        </p:attrNameLst>
                                      </p:cBhvr>
                                      <p:to>
                                        <p:strVal val="visible"/>
                                      </p:to>
                                    </p:set>
                                    <p:anim calcmode="lin" valueType="num">
                                      <p:cBhvr>
                                        <p:cTn id="42" dur="500" fill="hold"/>
                                        <p:tgtEl>
                                          <p:spTgt spid="640058"/>
                                        </p:tgtEl>
                                        <p:attrNameLst>
                                          <p:attrName>ppt_w</p:attrName>
                                        </p:attrNameLst>
                                      </p:cBhvr>
                                      <p:tavLst>
                                        <p:tav tm="0">
                                          <p:val>
                                            <p:fltVal val="0"/>
                                          </p:val>
                                        </p:tav>
                                        <p:tav tm="100000">
                                          <p:val>
                                            <p:strVal val="#ppt_w"/>
                                          </p:val>
                                        </p:tav>
                                      </p:tavLst>
                                    </p:anim>
                                    <p:anim calcmode="lin" valueType="num">
                                      <p:cBhvr>
                                        <p:cTn id="43" dur="500" fill="hold"/>
                                        <p:tgtEl>
                                          <p:spTgt spid="640058"/>
                                        </p:tgtEl>
                                        <p:attrNameLst>
                                          <p:attrName>ppt_h</p:attrName>
                                        </p:attrNameLst>
                                      </p:cBhvr>
                                      <p:tavLst>
                                        <p:tav tm="0">
                                          <p:val>
                                            <p:fltVal val="0"/>
                                          </p:val>
                                        </p:tav>
                                        <p:tav tm="100000">
                                          <p:val>
                                            <p:strVal val="#ppt_h"/>
                                          </p:val>
                                        </p:tav>
                                      </p:tavLst>
                                    </p:anim>
                                    <p:anim calcmode="lin" valueType="num">
                                      <p:cBhvr>
                                        <p:cTn id="44" dur="500" fill="hold"/>
                                        <p:tgtEl>
                                          <p:spTgt spid="640058"/>
                                        </p:tgtEl>
                                        <p:attrNameLst>
                                          <p:attrName>ppt_x</p:attrName>
                                        </p:attrNameLst>
                                      </p:cBhvr>
                                      <p:tavLst>
                                        <p:tav tm="0">
                                          <p:val>
                                            <p:fltVal val="0.5"/>
                                          </p:val>
                                        </p:tav>
                                        <p:tav tm="100000">
                                          <p:val>
                                            <p:strVal val="#ppt_x"/>
                                          </p:val>
                                        </p:tav>
                                      </p:tavLst>
                                    </p:anim>
                                    <p:anim calcmode="lin" valueType="num">
                                      <p:cBhvr>
                                        <p:cTn id="45" dur="500" fill="hold"/>
                                        <p:tgtEl>
                                          <p:spTgt spid="64005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55" grpId="0" autoUpdateAnimBg="0"/>
      <p:bldP spid="640056" grpId="0" uiExpand="1" build="p" autoUpdateAnimBg="0"/>
      <p:bldP spid="640058" grpId="0" autoUpdateAnimBg="0"/>
      <p:bldP spid="640059"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ChangeArrowheads="1"/>
          </p:cNvSpPr>
          <p:nvPr/>
        </p:nvSpPr>
        <p:spPr bwMode="auto">
          <a:xfrm>
            <a:off x="7334250" y="1730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67938"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7939" name="Text Box 5"/>
          <p:cNvSpPr txBox="1">
            <a:spLocks noChangeArrowheads="1"/>
          </p:cNvSpPr>
          <p:nvPr/>
        </p:nvSpPr>
        <p:spPr bwMode="auto">
          <a:xfrm>
            <a:off x="8450263" y="48577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39654" name="Rectangle 6"/>
          <p:cNvSpPr>
            <a:spLocks noChangeArrowheads="1"/>
          </p:cNvSpPr>
          <p:nvPr/>
        </p:nvSpPr>
        <p:spPr bwMode="auto">
          <a:xfrm>
            <a:off x="747032" y="1751762"/>
            <a:ext cx="7559675" cy="507574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err="1">
                <a:solidFill>
                  <a:srgbClr val="FAFD00"/>
                </a:solidFill>
                <a:latin typeface="Times New Roman" charset="0"/>
              </a:rPr>
              <a:t>Ntio</a:t>
            </a:r>
            <a:r>
              <a:rPr lang="en-US" sz="5400" dirty="0">
                <a:solidFill>
                  <a:srgbClr val="FAFD00"/>
                </a:solidFill>
                <a:latin typeface="Times New Roman" charset="0"/>
              </a:rPr>
              <a:t> </a:t>
            </a:r>
            <a:r>
              <a:rPr lang="en-US" sz="5400" dirty="0" err="1">
                <a:solidFill>
                  <a:srgbClr val="FAFD00"/>
                </a:solidFill>
                <a:latin typeface="Times New Roman" charset="0"/>
              </a:rPr>
              <a:t>etssoinala</a:t>
            </a:r>
            <a:r>
              <a:rPr lang="en-US" sz="5400" dirty="0">
                <a:solidFill>
                  <a:srgbClr val="FAFD00"/>
                </a:solidFill>
                <a:latin typeface="Times New Roman" charset="0"/>
              </a:rPr>
              <a:t> </a:t>
            </a:r>
            <a:r>
              <a:rPr lang="en-US" sz="5400" dirty="0" err="1">
                <a:solidFill>
                  <a:srgbClr val="FAFD00"/>
                </a:solidFill>
                <a:latin typeface="Times New Roman" charset="0"/>
              </a:rPr>
              <a:t>tona</a:t>
            </a:r>
            <a:r>
              <a:rPr lang="en-US" sz="5400" dirty="0">
                <a:solidFill>
                  <a:srgbClr val="FAFD00"/>
                </a:solidFill>
                <a:latin typeface="Times New Roman" charset="0"/>
              </a:rPr>
              <a:t>, </a:t>
            </a:r>
            <a:r>
              <a:rPr lang="en-US" sz="5400" i="1" u="sng" dirty="0" err="1">
                <a:solidFill>
                  <a:srgbClr val="FAFD00"/>
                </a:solidFill>
                <a:latin typeface="Times New Roman" charset="0"/>
              </a:rPr>
              <a:t>kiaman</a:t>
            </a:r>
            <a:r>
              <a:rPr lang="en-US" sz="5400" i="1" u="sng" dirty="0">
                <a:solidFill>
                  <a:srgbClr val="FAFD00"/>
                </a:solidFill>
                <a:latin typeface="Times New Roman" charset="0"/>
              </a:rPr>
              <a:t>, </a:t>
            </a:r>
            <a:r>
              <a:rPr lang="en-US" sz="5400" i="1" u="sng" dirty="0" err="1">
                <a:solidFill>
                  <a:srgbClr val="FAFD00"/>
                </a:solidFill>
                <a:latin typeface="Times New Roman" charset="0"/>
              </a:rPr>
              <a:t>otsotso</a:t>
            </a:r>
            <a:r>
              <a:rPr lang="en-US" sz="5400" i="1" u="sng" dirty="0">
                <a:solidFill>
                  <a:srgbClr val="FAFD00"/>
                </a:solidFill>
                <a:latin typeface="Times New Roman" charset="0"/>
              </a:rPr>
              <a:t> </a:t>
            </a:r>
            <a:r>
              <a:rPr lang="en-US" sz="5400" dirty="0" err="1">
                <a:solidFill>
                  <a:srgbClr val="FAFD00"/>
                </a:solidFill>
                <a:latin typeface="Times New Roman" charset="0"/>
              </a:rPr>
              <a:t>Echumchak</a:t>
            </a:r>
            <a:r>
              <a:rPr lang="en-US" sz="5400" dirty="0">
                <a:solidFill>
                  <a:srgbClr val="FAFD00"/>
                </a:solidFill>
                <a:latin typeface="Times New Roman" charset="0"/>
              </a:rPr>
              <a:t> </a:t>
            </a:r>
            <a:r>
              <a:rPr lang="en-US" sz="5400" dirty="0" err="1">
                <a:solidFill>
                  <a:srgbClr val="FAFD00"/>
                </a:solidFill>
                <a:latin typeface="Times New Roman" charset="0"/>
              </a:rPr>
              <a:t>shiang</a:t>
            </a:r>
            <a:r>
              <a:rPr lang="en-US" sz="5400" dirty="0">
                <a:solidFill>
                  <a:srgbClr val="FAFD00"/>
                </a:solidFill>
                <a:latin typeface="Times New Roman" charset="0"/>
              </a:rPr>
              <a:t> </a:t>
            </a:r>
            <a:r>
              <a:rPr lang="en-US" sz="5400" dirty="0" err="1">
                <a:solidFill>
                  <a:srgbClr val="FAFD00"/>
                </a:solidFill>
                <a:latin typeface="Times New Roman" charset="0"/>
              </a:rPr>
              <a:t>ete</a:t>
            </a:r>
            <a:r>
              <a:rPr lang="en-US" sz="5400" dirty="0">
                <a:solidFill>
                  <a:srgbClr val="FAFD00"/>
                </a:solidFill>
                <a:latin typeface="Times New Roman" charset="0"/>
              </a:rPr>
              <a:t> Bible </a:t>
            </a:r>
            <a:r>
              <a:rPr lang="en-US" sz="5400" dirty="0" err="1">
                <a:solidFill>
                  <a:srgbClr val="FAFD00"/>
                </a:solidFill>
                <a:latin typeface="Times New Roman" charset="0"/>
              </a:rPr>
              <a:t>jilo</a:t>
            </a:r>
            <a:r>
              <a:rPr lang="en-US" sz="5400" dirty="0">
                <a:solidFill>
                  <a:srgbClr val="FAFD00"/>
                </a:solidFill>
                <a:latin typeface="Times New Roman" charset="0"/>
              </a:rPr>
              <a:t> </a:t>
            </a:r>
            <a:r>
              <a:rPr lang="en-US" sz="5400" dirty="0" err="1">
                <a:solidFill>
                  <a:srgbClr val="FAFD00"/>
                </a:solidFill>
                <a:latin typeface="Times New Roman" charset="0"/>
              </a:rPr>
              <a:t>mparata</a:t>
            </a:r>
            <a:r>
              <a:rPr lang="en-US" sz="5400" dirty="0">
                <a:solidFill>
                  <a:srgbClr val="FAFD00"/>
                </a:solidFill>
                <a:latin typeface="Times New Roman" charset="0"/>
              </a:rPr>
              <a:t>…</a:t>
            </a:r>
            <a:r>
              <a:rPr lang="en-US" sz="5400" dirty="0" err="1">
                <a:solidFill>
                  <a:srgbClr val="FAFD00"/>
                </a:solidFill>
                <a:latin typeface="Times New Roman" charset="0"/>
              </a:rPr>
              <a:t>ete</a:t>
            </a:r>
            <a:r>
              <a:rPr lang="en-US" sz="5400" dirty="0">
                <a:solidFill>
                  <a:srgbClr val="FAFD00"/>
                </a:solidFill>
                <a:latin typeface="Times New Roman" charset="0"/>
              </a:rPr>
              <a:t> </a:t>
            </a:r>
            <a:r>
              <a:rPr lang="en-US" sz="5400" dirty="0" err="1">
                <a:solidFill>
                  <a:srgbClr val="FAFD00"/>
                </a:solidFill>
                <a:latin typeface="Times New Roman" charset="0"/>
              </a:rPr>
              <a:t>na</a:t>
            </a:r>
            <a:r>
              <a:rPr lang="en-US" sz="5400" dirty="0">
                <a:solidFill>
                  <a:srgbClr val="FAFD00"/>
                </a:solidFill>
                <a:latin typeface="Times New Roman" charset="0"/>
              </a:rPr>
              <a:t> elhi </a:t>
            </a:r>
            <a:r>
              <a:rPr lang="en-US" sz="5400" dirty="0" err="1">
                <a:solidFill>
                  <a:srgbClr val="FAFD00"/>
                </a:solidFill>
                <a:latin typeface="Times New Roman" charset="0"/>
              </a:rPr>
              <a:t>etsov</a:t>
            </a:r>
            <a:r>
              <a:rPr lang="en-US" sz="5400" dirty="0">
                <a:solidFill>
                  <a:srgbClr val="FAFD00"/>
                </a:solidFill>
                <a:latin typeface="Times New Roman" charset="0"/>
              </a:rPr>
              <a:t> </a:t>
            </a:r>
            <a:r>
              <a:rPr lang="en-US" sz="5400" dirty="0" err="1">
                <a:solidFill>
                  <a:srgbClr val="FAFD00"/>
                </a:solidFill>
                <a:latin typeface="Times New Roman" charset="0"/>
              </a:rPr>
              <a:t>lia</a:t>
            </a:r>
            <a:r>
              <a:rPr lang="en-US" sz="5400" dirty="0">
                <a:solidFill>
                  <a:srgbClr val="FAFD00"/>
                </a:solidFill>
                <a:latin typeface="Times New Roman" charset="0"/>
              </a:rPr>
              <a:t>... </a:t>
            </a:r>
            <a:r>
              <a:rPr lang="en-US" sz="5400" dirty="0" err="1">
                <a:solidFill>
                  <a:srgbClr val="FAFD00"/>
                </a:solidFill>
                <a:latin typeface="Times New Roman" charset="0"/>
              </a:rPr>
              <a:t>kvutosanali</a:t>
            </a:r>
            <a:r>
              <a:rPr lang="en-US" sz="5400" dirty="0">
                <a:solidFill>
                  <a:srgbClr val="FAFD00"/>
                </a:solidFill>
                <a:latin typeface="Times New Roman" charset="0"/>
              </a:rPr>
              <a:t>!</a:t>
            </a:r>
            <a:endParaRPr lang="en-US" sz="4000" dirty="0">
              <a:solidFill>
                <a:srgbClr val="FAFD00"/>
              </a:solidFill>
              <a:latin typeface="Times New Roman" charset="0"/>
            </a:endParaRPr>
          </a:p>
        </p:txBody>
      </p:sp>
      <p:sp>
        <p:nvSpPr>
          <p:cNvPr id="167941" name="Text Box 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39656" name="Rectangle 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39659" name="Rectangle 11"/>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76</a:t>
            </a:r>
          </a:p>
        </p:txBody>
      </p:sp>
      <p:sp>
        <p:nvSpPr>
          <p:cNvPr id="539661" name="Rectangle 13"/>
          <p:cNvSpPr>
            <a:spLocks noChangeArrowheads="1"/>
          </p:cNvSpPr>
          <p:nvPr/>
        </p:nvSpPr>
        <p:spPr bwMode="auto">
          <a:xfrm>
            <a:off x="803275" y="0"/>
            <a:ext cx="7559675" cy="1751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err="1">
                <a:latin typeface="Times New Roman" charset="0"/>
              </a:rPr>
              <a:t>Tokuma</a:t>
            </a:r>
            <a:r>
              <a:rPr lang="en-US" sz="5400" dirty="0">
                <a:latin typeface="Times New Roman" charset="0"/>
              </a:rPr>
              <a:t>…</a:t>
            </a:r>
            <a:r>
              <a:rPr lang="en-US" sz="5400" dirty="0" err="1">
                <a:latin typeface="Times New Roman" charset="0"/>
              </a:rPr>
              <a:t>Shiang</a:t>
            </a:r>
            <a:r>
              <a:rPr lang="en-US" sz="5400" dirty="0">
                <a:latin typeface="Times New Roman" charset="0"/>
              </a:rPr>
              <a:t> </a:t>
            </a:r>
            <a:r>
              <a:rPr lang="en-US" sz="5400" dirty="0" err="1">
                <a:latin typeface="Times New Roman" charset="0"/>
              </a:rPr>
              <a:t>topvu</a:t>
            </a:r>
            <a:r>
              <a:rPr lang="en-US" sz="5400" dirty="0">
                <a:latin typeface="Times New Roman" charset="0"/>
              </a:rPr>
              <a:t> </a:t>
            </a:r>
            <a:r>
              <a:rPr lang="en-US" sz="5400" dirty="0" err="1">
                <a:latin typeface="Times New Roman" charset="0"/>
              </a:rPr>
              <a:t>phyochosui</a:t>
            </a:r>
            <a:r>
              <a:rPr lang="en-US" sz="5400" dirty="0">
                <a:latin typeface="Times New Roman" charset="0"/>
              </a:rPr>
              <a:t>:</a:t>
            </a:r>
            <a:endParaRPr lang="en-US" sz="4000" dirty="0">
              <a:latin typeface="Times New Roman" charset="0"/>
            </a:endParaRPr>
          </a:p>
        </p:txBody>
      </p:sp>
      <p:sp>
        <p:nvSpPr>
          <p:cNvPr id="167945" name="Text Box 14"/>
          <p:cNvSpPr txBox="1">
            <a:spLocks noChangeArrowheads="1"/>
          </p:cNvSpPr>
          <p:nvPr/>
        </p:nvSpPr>
        <p:spPr bwMode="auto">
          <a:xfrm>
            <a:off x="8589963" y="64563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9654"/>
                                        </p:tgtEl>
                                        <p:attrNameLst>
                                          <p:attrName>style.visibility</p:attrName>
                                        </p:attrNameLst>
                                      </p:cBhvr>
                                      <p:to>
                                        <p:strVal val="visible"/>
                                      </p:to>
                                    </p:set>
                                    <p:animEffect transition="in" filter="fade">
                                      <p:cBhvr>
                                        <p:cTn id="7" dur="1000"/>
                                        <p:tgtEl>
                                          <p:spTgt spid="539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4"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
          <p:cNvSpPr>
            <a:spLocks noChangeArrowheads="1"/>
          </p:cNvSpPr>
          <p:nvPr/>
        </p:nvSpPr>
        <p:spPr bwMode="auto">
          <a:xfrm>
            <a:off x="7334250" y="1730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69986" name="Text Box 12"/>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9987" name="Text Box 13"/>
          <p:cNvSpPr txBox="1">
            <a:spLocks noChangeArrowheads="1"/>
          </p:cNvSpPr>
          <p:nvPr/>
        </p:nvSpPr>
        <p:spPr bwMode="auto">
          <a:xfrm>
            <a:off x="8882063" y="48196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grpSp>
        <p:nvGrpSpPr>
          <p:cNvPr id="169988" name="Group 19"/>
          <p:cNvGrpSpPr>
            <a:grpSpLocks/>
          </p:cNvGrpSpPr>
          <p:nvPr/>
        </p:nvGrpSpPr>
        <p:grpSpPr bwMode="auto">
          <a:xfrm>
            <a:off x="542926" y="752476"/>
            <a:ext cx="8278813" cy="5178426"/>
            <a:chOff x="339" y="472"/>
            <a:chExt cx="5215" cy="3262"/>
          </a:xfrm>
        </p:grpSpPr>
        <p:sp>
          <p:nvSpPr>
            <p:cNvPr id="411650" name="Rectangle 2"/>
            <p:cNvSpPr>
              <a:spLocks noChangeArrowheads="1"/>
            </p:cNvSpPr>
            <p:nvPr/>
          </p:nvSpPr>
          <p:spPr bwMode="auto">
            <a:xfrm>
              <a:off x="340" y="479"/>
              <a:ext cx="5042" cy="32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ja-JP" sz="5400" dirty="0">
                  <a:solidFill>
                    <a:srgbClr val="FAFD00"/>
                  </a:solidFill>
                  <a:latin typeface="Times New Roman" charset="0"/>
                </a:rPr>
                <a:t>    “</a:t>
              </a:r>
              <a:r>
                <a:rPr lang="en-US" sz="5400" dirty="0" err="1">
                  <a:solidFill>
                    <a:srgbClr val="FAFD00"/>
                  </a:solidFill>
                  <a:latin typeface="Times New Roman" charset="0"/>
                </a:rPr>
                <a:t>Ete</a:t>
              </a:r>
              <a:r>
                <a:rPr lang="en-US" sz="5400" dirty="0">
                  <a:solidFill>
                    <a:srgbClr val="FAFD00"/>
                  </a:solidFill>
                  <a:latin typeface="Times New Roman" charset="0"/>
                </a:rPr>
                <a:t> </a:t>
              </a:r>
              <a:r>
                <a:rPr lang="en-US" sz="5400" dirty="0" err="1">
                  <a:solidFill>
                    <a:srgbClr val="FAFD00"/>
                  </a:solidFill>
                  <a:latin typeface="Times New Roman" charset="0"/>
                </a:rPr>
                <a:t>longtsu</a:t>
              </a:r>
              <a:r>
                <a:rPr lang="en-US" sz="5400" dirty="0">
                  <a:solidFill>
                    <a:srgbClr val="FAFD00"/>
                  </a:solidFill>
                  <a:latin typeface="Times New Roman" charset="0"/>
                </a:rPr>
                <a:t> ji          lo </a:t>
              </a:r>
              <a:r>
                <a:rPr lang="en-US" sz="5400" dirty="0" err="1">
                  <a:solidFill>
                    <a:srgbClr val="FAFD00"/>
                  </a:solidFill>
                  <a:latin typeface="Times New Roman" charset="0"/>
                </a:rPr>
                <a:t>shenkai</a:t>
              </a:r>
              <a:r>
                <a:rPr lang="en-US" sz="5400" dirty="0">
                  <a:solidFill>
                    <a:srgbClr val="FAFD00"/>
                  </a:solidFill>
                  <a:latin typeface="Times New Roman" charset="0"/>
                </a:rPr>
                <a:t> </a:t>
              </a:r>
              <a:r>
                <a:rPr lang="en-US" sz="5400" dirty="0" err="1">
                  <a:solidFill>
                    <a:srgbClr val="FAFD00"/>
                  </a:solidFill>
                  <a:latin typeface="Times New Roman" charset="0"/>
                </a:rPr>
                <a:t>nvav</a:t>
              </a:r>
              <a:r>
                <a:rPr lang="en-US" sz="5400" dirty="0">
                  <a:solidFill>
                    <a:srgbClr val="FAFD00"/>
                  </a:solidFill>
                  <a:latin typeface="Times New Roman" charset="0"/>
                </a:rPr>
                <a:t> jo, </a:t>
              </a:r>
              <a:r>
                <a:rPr lang="en-US" sz="5400" dirty="0" err="1">
                  <a:solidFill>
                    <a:srgbClr val="FAFD00"/>
                  </a:solidFill>
                  <a:latin typeface="Times New Roman" charset="0"/>
                </a:rPr>
                <a:t>shi</a:t>
              </a:r>
              <a:r>
                <a:rPr lang="en-US" sz="5400" dirty="0">
                  <a:solidFill>
                    <a:srgbClr val="FAFD00"/>
                  </a:solidFill>
                  <a:latin typeface="Times New Roman" charset="0"/>
                </a:rPr>
                <a:t> ji</a:t>
              </a:r>
            </a:p>
            <a:p>
              <a:pPr>
                <a:defRPr/>
              </a:pPr>
              <a:r>
                <a:rPr lang="en-US" sz="5400" dirty="0">
                  <a:solidFill>
                    <a:srgbClr val="FAFD00"/>
                  </a:solidFill>
                  <a:latin typeface="Times New Roman" charset="0"/>
                </a:rPr>
                <a:t>	     ,</a:t>
              </a:r>
            </a:p>
            <a:p>
              <a:pPr>
                <a:defRPr/>
              </a:pPr>
              <a:r>
                <a:rPr lang="en-US" sz="5400" dirty="0">
                  <a:solidFill>
                    <a:srgbClr val="FAFD00"/>
                  </a:solidFill>
                  <a:latin typeface="Times New Roman" charset="0"/>
                </a:rPr>
                <a:t>   </a:t>
              </a:r>
              <a:r>
                <a:rPr lang="en-US" sz="5400" dirty="0" err="1">
                  <a:solidFill>
                    <a:srgbClr val="FAFD00"/>
                  </a:solidFill>
                  <a:latin typeface="Times New Roman" charset="0"/>
                </a:rPr>
                <a:t>mekana</a:t>
              </a:r>
              <a:endParaRPr lang="en-US" sz="5400" dirty="0">
                <a:solidFill>
                  <a:srgbClr val="FAFD00"/>
                </a:solidFill>
                <a:latin typeface="Times New Roman" charset="0"/>
              </a:endParaRPr>
            </a:p>
            <a:p>
              <a:pPr>
                <a:defRPr/>
              </a:pPr>
              <a:r>
                <a:rPr lang="en-US" sz="5400" dirty="0">
                  <a:solidFill>
                    <a:srgbClr val="FAFD00"/>
                  </a:solidFill>
                  <a:latin typeface="Times New Roman" charset="0"/>
                </a:rPr>
                <a:t>tai </a:t>
              </a:r>
              <a:r>
                <a:rPr lang="en-US" sz="5400" dirty="0" err="1">
                  <a:solidFill>
                    <a:srgbClr val="FAFD00"/>
                  </a:solidFill>
                  <a:latin typeface="Times New Roman" charset="0"/>
                </a:rPr>
                <a:t>tssov</a:t>
              </a:r>
              <a:r>
                <a:rPr lang="en-US" sz="5400" dirty="0">
                  <a:solidFill>
                    <a:srgbClr val="FAFD00"/>
                  </a:solidFill>
                  <a:latin typeface="Times New Roman" charset="0"/>
                </a:rPr>
                <a:t>.</a:t>
              </a:r>
              <a:r>
                <a:rPr lang="en-US" altLang="ja-JP" sz="5400" dirty="0">
                  <a:solidFill>
                    <a:srgbClr val="FAFD00"/>
                  </a:solidFill>
                  <a:latin typeface="Times New Roman" charset="0"/>
                </a:rPr>
                <a:t>"</a:t>
              </a:r>
              <a:endParaRPr lang="en-US" sz="5400" dirty="0">
                <a:solidFill>
                  <a:srgbClr val="FAFD00"/>
                </a:solidFill>
                <a:latin typeface="Times New Roman" charset="0"/>
              </a:endParaRPr>
            </a:p>
            <a:p>
              <a:pPr>
                <a:defRPr/>
              </a:pPr>
              <a:r>
                <a:rPr lang="en-US" sz="4000" dirty="0">
                  <a:solidFill>
                    <a:srgbClr val="FAFD00"/>
                  </a:solidFill>
                  <a:latin typeface="Times New Roman" charset="0"/>
                </a:rPr>
                <a:t>                                  </a:t>
              </a:r>
              <a:r>
                <a:rPr lang="en-US" sz="3200" dirty="0">
                  <a:solidFill>
                    <a:srgbClr val="FAFD00"/>
                  </a:solidFill>
                  <a:latin typeface="Times New Roman" charset="0"/>
                </a:rPr>
                <a:t>Miles Stanford</a:t>
              </a:r>
            </a:p>
            <a:p>
              <a:pPr>
                <a:defRPr/>
              </a:pPr>
              <a:r>
                <a:rPr lang="en-US" sz="2000" i="1" dirty="0">
                  <a:solidFill>
                    <a:srgbClr val="FAFD00"/>
                  </a:solidFill>
                  <a:latin typeface="Times New Roman" charset="0"/>
                </a:rPr>
                <a:t>                                                                Principles of Spiritual Growth</a:t>
              </a:r>
              <a:endParaRPr lang="en-US" sz="4000" dirty="0">
                <a:solidFill>
                  <a:srgbClr val="FAFD00"/>
                </a:solidFill>
                <a:latin typeface="Times New Roman" charset="0"/>
              </a:endParaRPr>
            </a:p>
          </p:txBody>
        </p:sp>
        <p:grpSp>
          <p:nvGrpSpPr>
            <p:cNvPr id="169998" name="Group 18"/>
            <p:cNvGrpSpPr>
              <a:grpSpLocks/>
            </p:cNvGrpSpPr>
            <p:nvPr/>
          </p:nvGrpSpPr>
          <p:grpSpPr bwMode="auto">
            <a:xfrm>
              <a:off x="339" y="472"/>
              <a:ext cx="5215" cy="2166"/>
              <a:chOff x="429" y="577"/>
              <a:chExt cx="5215" cy="2166"/>
            </a:xfrm>
          </p:grpSpPr>
          <p:sp>
            <p:nvSpPr>
              <p:cNvPr id="411662" name="Text Box 14"/>
              <p:cNvSpPr txBox="1">
                <a:spLocks noChangeArrowheads="1"/>
              </p:cNvSpPr>
              <p:nvPr/>
            </p:nvSpPr>
            <p:spPr bwMode="auto">
              <a:xfrm>
                <a:off x="3661" y="577"/>
                <a:ext cx="1709" cy="576"/>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dirty="0" err="1">
                    <a:solidFill>
                      <a:srgbClr val="12780A"/>
                    </a:solidFill>
                    <a:latin typeface="Times New Roman" charset="0"/>
                    <a:ea typeface="+mn-ea"/>
                    <a:cs typeface="+mn-cs"/>
                  </a:rPr>
                  <a:t>Ntsa</a:t>
                </a:r>
                <a:endParaRPr lang="en-US" sz="5400" dirty="0">
                  <a:solidFill>
                    <a:srgbClr val="12780A"/>
                  </a:solidFill>
                  <a:latin typeface="Times New Roman" charset="0"/>
                  <a:ea typeface="+mn-ea"/>
                  <a:cs typeface="+mn-cs"/>
                </a:endParaRPr>
              </a:p>
            </p:txBody>
          </p:sp>
          <p:sp>
            <p:nvSpPr>
              <p:cNvPr id="411663" name="Text Box 15"/>
              <p:cNvSpPr txBox="1">
                <a:spLocks noChangeArrowheads="1"/>
              </p:cNvSpPr>
              <p:nvPr/>
            </p:nvSpPr>
            <p:spPr bwMode="auto">
              <a:xfrm>
                <a:off x="1731" y="1692"/>
                <a:ext cx="3054" cy="576"/>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dirty="0" err="1">
                    <a:solidFill>
                      <a:srgbClr val="12780A"/>
                    </a:solidFill>
                    <a:latin typeface="Times New Roman" charset="0"/>
                    <a:ea typeface="+mn-ea"/>
                    <a:cs typeface="+mn-cs"/>
                  </a:rPr>
                  <a:t>hungkarenka</a:t>
                </a:r>
                <a:endParaRPr lang="en-US" sz="5400" dirty="0">
                  <a:solidFill>
                    <a:srgbClr val="12780A"/>
                  </a:solidFill>
                  <a:latin typeface="Times New Roman" charset="0"/>
                  <a:ea typeface="+mn-ea"/>
                  <a:cs typeface="+mn-cs"/>
                </a:endParaRPr>
              </a:p>
            </p:txBody>
          </p:sp>
          <p:sp>
            <p:nvSpPr>
              <p:cNvPr id="411664" name="Text Box 16"/>
              <p:cNvSpPr txBox="1">
                <a:spLocks noChangeArrowheads="1"/>
              </p:cNvSpPr>
              <p:nvPr/>
            </p:nvSpPr>
            <p:spPr bwMode="auto">
              <a:xfrm>
                <a:off x="2469" y="2161"/>
                <a:ext cx="3175" cy="582"/>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p>
                <a:pPr>
                  <a:spcBef>
                    <a:spcPct val="50000"/>
                  </a:spcBef>
                  <a:defRPr/>
                </a:pPr>
                <a:r>
                  <a:rPr lang="en-US" sz="5400" dirty="0" err="1">
                    <a:solidFill>
                      <a:srgbClr val="12780A"/>
                    </a:solidFill>
                    <a:latin typeface="Times New Roman" charset="0"/>
                    <a:ea typeface="+mn-ea"/>
                    <a:cs typeface="+mn-cs"/>
                  </a:rPr>
                  <a:t>hungka</a:t>
                </a:r>
                <a:r>
                  <a:rPr lang="en-US" sz="5400" dirty="0">
                    <a:solidFill>
                      <a:srgbClr val="12780A"/>
                    </a:solidFill>
                    <a:latin typeface="Times New Roman" charset="0"/>
                    <a:ea typeface="+mn-ea"/>
                    <a:cs typeface="+mn-cs"/>
                  </a:rPr>
                  <a:t> </a:t>
                </a:r>
                <a:r>
                  <a:rPr lang="en-US" sz="5400" dirty="0" err="1">
                    <a:solidFill>
                      <a:srgbClr val="12780A"/>
                    </a:solidFill>
                    <a:latin typeface="Times New Roman" charset="0"/>
                    <a:ea typeface="+mn-ea"/>
                    <a:cs typeface="+mn-cs"/>
                  </a:rPr>
                  <a:t>longtsu</a:t>
                </a:r>
                <a:endParaRPr lang="en-US" sz="5400" dirty="0">
                  <a:solidFill>
                    <a:srgbClr val="12780A"/>
                  </a:solidFill>
                  <a:latin typeface="Times New Roman" charset="0"/>
                  <a:ea typeface="+mn-ea"/>
                  <a:cs typeface="+mn-cs"/>
                </a:endParaRPr>
              </a:p>
            </p:txBody>
          </p:sp>
          <p:sp>
            <p:nvSpPr>
              <p:cNvPr id="411665" name="Rectangle 17"/>
              <p:cNvSpPr>
                <a:spLocks noChangeArrowheads="1"/>
              </p:cNvSpPr>
              <p:nvPr/>
            </p:nvSpPr>
            <p:spPr bwMode="auto">
              <a:xfrm>
                <a:off x="429" y="1651"/>
                <a:ext cx="1302" cy="582"/>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p>
                <a:pPr>
                  <a:defRPr/>
                </a:pPr>
                <a:r>
                  <a:rPr lang="en-US" sz="5400" dirty="0" err="1">
                    <a:solidFill>
                      <a:srgbClr val="12780A"/>
                    </a:solidFill>
                    <a:latin typeface="Times New Roman" charset="0"/>
                    <a:ea typeface="+mn-ea"/>
                    <a:cs typeface="+mn-cs"/>
                  </a:rPr>
                  <a:t>haton</a:t>
                </a:r>
                <a:endParaRPr lang="en-US" sz="5400" dirty="0">
                  <a:solidFill>
                    <a:srgbClr val="12780A"/>
                  </a:solidFill>
                  <a:latin typeface="Times New Roman" charset="0"/>
                  <a:ea typeface="+mn-ea"/>
                  <a:cs typeface="+mn-cs"/>
                </a:endParaRPr>
              </a:p>
            </p:txBody>
          </p:sp>
        </p:grpSp>
      </p:grpSp>
      <p:sp>
        <p:nvSpPr>
          <p:cNvPr id="411652" name="Text Box 4"/>
          <p:cNvSpPr txBox="1">
            <a:spLocks noChangeArrowheads="1"/>
          </p:cNvSpPr>
          <p:nvPr/>
        </p:nvSpPr>
        <p:spPr bwMode="auto">
          <a:xfrm>
            <a:off x="5673726" y="741365"/>
            <a:ext cx="2713038" cy="9144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dirty="0" err="1">
                <a:solidFill>
                  <a:srgbClr val="00FF00"/>
                </a:solidFill>
                <a:latin typeface="Times New Roman" charset="0"/>
                <a:ea typeface="+mn-ea"/>
                <a:cs typeface="+mn-cs"/>
              </a:rPr>
              <a:t>Ntsa</a:t>
            </a:r>
            <a:endParaRPr lang="en-US" sz="5400" dirty="0">
              <a:solidFill>
                <a:srgbClr val="00FF00"/>
              </a:solidFill>
              <a:latin typeface="Times New Roman" charset="0"/>
              <a:ea typeface="+mn-ea"/>
              <a:cs typeface="+mn-cs"/>
            </a:endParaRPr>
          </a:p>
        </p:txBody>
      </p:sp>
      <p:sp>
        <p:nvSpPr>
          <p:cNvPr id="411654" name="Text Box 6"/>
          <p:cNvSpPr txBox="1">
            <a:spLocks noChangeArrowheads="1"/>
          </p:cNvSpPr>
          <p:nvPr/>
        </p:nvSpPr>
        <p:spPr bwMode="auto">
          <a:xfrm>
            <a:off x="2609851" y="2511428"/>
            <a:ext cx="4848225" cy="9144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dirty="0" err="1">
                <a:solidFill>
                  <a:srgbClr val="00FF00"/>
                </a:solidFill>
                <a:latin typeface="Times New Roman" charset="0"/>
                <a:ea typeface="+mn-ea"/>
                <a:cs typeface="+mn-cs"/>
              </a:rPr>
              <a:t>hungkarenka</a:t>
            </a:r>
            <a:endParaRPr lang="en-US" sz="5400" dirty="0">
              <a:solidFill>
                <a:srgbClr val="00FF00"/>
              </a:solidFill>
              <a:latin typeface="Times New Roman" charset="0"/>
              <a:ea typeface="+mn-ea"/>
              <a:cs typeface="+mn-cs"/>
            </a:endParaRPr>
          </a:p>
        </p:txBody>
      </p:sp>
      <p:sp>
        <p:nvSpPr>
          <p:cNvPr id="411655" name="Text Box 7"/>
          <p:cNvSpPr txBox="1">
            <a:spLocks noChangeArrowheads="1"/>
          </p:cNvSpPr>
          <p:nvPr/>
        </p:nvSpPr>
        <p:spPr bwMode="auto">
          <a:xfrm>
            <a:off x="3784940" y="3261025"/>
            <a:ext cx="5309055" cy="923330"/>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p>
            <a:pPr>
              <a:spcBef>
                <a:spcPct val="50000"/>
              </a:spcBef>
              <a:defRPr/>
            </a:pPr>
            <a:r>
              <a:rPr lang="en-US" sz="5400" dirty="0" err="1">
                <a:solidFill>
                  <a:srgbClr val="00FF00"/>
                </a:solidFill>
                <a:latin typeface="Times New Roman" charset="0"/>
                <a:ea typeface="+mn-ea"/>
                <a:cs typeface="+mn-cs"/>
              </a:rPr>
              <a:t>hungka</a:t>
            </a:r>
            <a:r>
              <a:rPr lang="en-US" sz="5400" dirty="0">
                <a:solidFill>
                  <a:srgbClr val="00FF00"/>
                </a:solidFill>
                <a:latin typeface="Times New Roman" charset="0"/>
                <a:ea typeface="+mn-ea"/>
                <a:cs typeface="+mn-cs"/>
              </a:rPr>
              <a:t> </a:t>
            </a:r>
            <a:r>
              <a:rPr lang="en-US" sz="5400" dirty="0" err="1">
                <a:solidFill>
                  <a:srgbClr val="00FF00"/>
                </a:solidFill>
                <a:latin typeface="Times New Roman" charset="0"/>
                <a:ea typeface="+mn-ea"/>
                <a:cs typeface="+mn-cs"/>
              </a:rPr>
              <a:t>longtsu</a:t>
            </a:r>
            <a:endParaRPr lang="en-US" sz="5400" dirty="0">
              <a:solidFill>
                <a:srgbClr val="00FF00"/>
              </a:solidFill>
              <a:latin typeface="Times New Roman" charset="0"/>
              <a:ea typeface="+mn-ea"/>
              <a:cs typeface="+mn-cs"/>
            </a:endParaRPr>
          </a:p>
        </p:txBody>
      </p:sp>
      <p:sp>
        <p:nvSpPr>
          <p:cNvPr id="411656" name="Rectangle 8"/>
          <p:cNvSpPr>
            <a:spLocks noChangeArrowheads="1"/>
          </p:cNvSpPr>
          <p:nvPr/>
        </p:nvSpPr>
        <p:spPr bwMode="auto">
          <a:xfrm>
            <a:off x="542925" y="2457451"/>
            <a:ext cx="3600450" cy="923330"/>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p>
            <a:pPr>
              <a:defRPr/>
            </a:pPr>
            <a:r>
              <a:rPr lang="en-US" sz="5400" dirty="0" err="1">
                <a:solidFill>
                  <a:srgbClr val="00FF00"/>
                </a:solidFill>
                <a:latin typeface="Times New Roman" charset="0"/>
                <a:ea typeface="+mn-ea"/>
                <a:cs typeface="+mn-cs"/>
              </a:rPr>
              <a:t>haton</a:t>
            </a:r>
            <a:endParaRPr lang="en-US" sz="5400" dirty="0">
              <a:solidFill>
                <a:srgbClr val="00FF00"/>
              </a:solidFill>
              <a:latin typeface="Times New Roman" charset="0"/>
              <a:ea typeface="+mn-ea"/>
              <a:cs typeface="+mn-cs"/>
            </a:endParaRPr>
          </a:p>
        </p:txBody>
      </p:sp>
      <p:sp>
        <p:nvSpPr>
          <p:cNvPr id="169993" name="Text Box 2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11669" name="Rectangle 2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11672" name="Rectangle 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77</a:t>
            </a:r>
          </a:p>
        </p:txBody>
      </p:sp>
      <p:sp>
        <p:nvSpPr>
          <p:cNvPr id="169996" name="Text Box 26"/>
          <p:cNvSpPr txBox="1">
            <a:spLocks noChangeArrowheads="1"/>
          </p:cNvSpPr>
          <p:nvPr/>
        </p:nvSpPr>
        <p:spPr bwMode="auto">
          <a:xfrm>
            <a:off x="8589963"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11652"/>
                                        </p:tgtEl>
                                        <p:attrNameLst>
                                          <p:attrName>style.visibility</p:attrName>
                                        </p:attrNameLst>
                                      </p:cBhvr>
                                      <p:to>
                                        <p:strVal val="visible"/>
                                      </p:to>
                                    </p:set>
                                    <p:anim calcmode="lin" valueType="num">
                                      <p:cBhvr>
                                        <p:cTn id="7" dur="500" fill="hold"/>
                                        <p:tgtEl>
                                          <p:spTgt spid="411652"/>
                                        </p:tgtEl>
                                        <p:attrNameLst>
                                          <p:attrName>ppt_w</p:attrName>
                                        </p:attrNameLst>
                                      </p:cBhvr>
                                      <p:tavLst>
                                        <p:tav tm="0">
                                          <p:val>
                                            <p:fltVal val="0"/>
                                          </p:val>
                                        </p:tav>
                                        <p:tav tm="100000">
                                          <p:val>
                                            <p:strVal val="#ppt_w"/>
                                          </p:val>
                                        </p:tav>
                                      </p:tavLst>
                                    </p:anim>
                                    <p:anim calcmode="lin" valueType="num">
                                      <p:cBhvr>
                                        <p:cTn id="8" dur="500" fill="hold"/>
                                        <p:tgtEl>
                                          <p:spTgt spid="411652"/>
                                        </p:tgtEl>
                                        <p:attrNameLst>
                                          <p:attrName>ppt_h</p:attrName>
                                        </p:attrNameLst>
                                      </p:cBhvr>
                                      <p:tavLst>
                                        <p:tav tm="0">
                                          <p:val>
                                            <p:fltVal val="0"/>
                                          </p:val>
                                        </p:tav>
                                        <p:tav tm="100000">
                                          <p:val>
                                            <p:strVal val="#ppt_h"/>
                                          </p:val>
                                        </p:tav>
                                      </p:tavLst>
                                    </p:anim>
                                    <p:anim calcmode="lin" valueType="num">
                                      <p:cBhvr>
                                        <p:cTn id="9" dur="500" fill="hold"/>
                                        <p:tgtEl>
                                          <p:spTgt spid="411652"/>
                                        </p:tgtEl>
                                        <p:attrNameLst>
                                          <p:attrName>ppt_x</p:attrName>
                                        </p:attrNameLst>
                                      </p:cBhvr>
                                      <p:tavLst>
                                        <p:tav tm="0">
                                          <p:val>
                                            <p:fltVal val="0.5"/>
                                          </p:val>
                                        </p:tav>
                                        <p:tav tm="100000">
                                          <p:val>
                                            <p:strVal val="#ppt_x"/>
                                          </p:val>
                                        </p:tav>
                                      </p:tavLst>
                                    </p:anim>
                                    <p:anim calcmode="lin" valueType="num">
                                      <p:cBhvr>
                                        <p:cTn id="10" dur="500" fill="hold"/>
                                        <p:tgtEl>
                                          <p:spTgt spid="41165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11656"/>
                                        </p:tgtEl>
                                        <p:attrNameLst>
                                          <p:attrName>style.visibility</p:attrName>
                                        </p:attrNameLst>
                                      </p:cBhvr>
                                      <p:to>
                                        <p:strVal val="visible"/>
                                      </p:to>
                                    </p:set>
                                    <p:anim calcmode="lin" valueType="num">
                                      <p:cBhvr>
                                        <p:cTn id="15" dur="500" fill="hold"/>
                                        <p:tgtEl>
                                          <p:spTgt spid="411656"/>
                                        </p:tgtEl>
                                        <p:attrNameLst>
                                          <p:attrName>ppt_w</p:attrName>
                                        </p:attrNameLst>
                                      </p:cBhvr>
                                      <p:tavLst>
                                        <p:tav tm="0">
                                          <p:val>
                                            <p:fltVal val="0"/>
                                          </p:val>
                                        </p:tav>
                                        <p:tav tm="100000">
                                          <p:val>
                                            <p:strVal val="#ppt_w"/>
                                          </p:val>
                                        </p:tav>
                                      </p:tavLst>
                                    </p:anim>
                                    <p:anim calcmode="lin" valueType="num">
                                      <p:cBhvr>
                                        <p:cTn id="16" dur="500" fill="hold"/>
                                        <p:tgtEl>
                                          <p:spTgt spid="411656"/>
                                        </p:tgtEl>
                                        <p:attrNameLst>
                                          <p:attrName>ppt_h</p:attrName>
                                        </p:attrNameLst>
                                      </p:cBhvr>
                                      <p:tavLst>
                                        <p:tav tm="0">
                                          <p:val>
                                            <p:fltVal val="0"/>
                                          </p:val>
                                        </p:tav>
                                        <p:tav tm="100000">
                                          <p:val>
                                            <p:strVal val="#ppt_h"/>
                                          </p:val>
                                        </p:tav>
                                      </p:tavLst>
                                    </p:anim>
                                    <p:anim calcmode="lin" valueType="num">
                                      <p:cBhvr>
                                        <p:cTn id="17" dur="500" fill="hold"/>
                                        <p:tgtEl>
                                          <p:spTgt spid="411656"/>
                                        </p:tgtEl>
                                        <p:attrNameLst>
                                          <p:attrName>ppt_x</p:attrName>
                                        </p:attrNameLst>
                                      </p:cBhvr>
                                      <p:tavLst>
                                        <p:tav tm="0">
                                          <p:val>
                                            <p:fltVal val="0.5"/>
                                          </p:val>
                                        </p:tav>
                                        <p:tav tm="100000">
                                          <p:val>
                                            <p:strVal val="#ppt_x"/>
                                          </p:val>
                                        </p:tav>
                                      </p:tavLst>
                                    </p:anim>
                                    <p:anim calcmode="lin" valueType="num">
                                      <p:cBhvr>
                                        <p:cTn id="18" dur="500" fill="hold"/>
                                        <p:tgtEl>
                                          <p:spTgt spid="41165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11654"/>
                                        </p:tgtEl>
                                        <p:attrNameLst>
                                          <p:attrName>style.visibility</p:attrName>
                                        </p:attrNameLst>
                                      </p:cBhvr>
                                      <p:to>
                                        <p:strVal val="visible"/>
                                      </p:to>
                                    </p:set>
                                    <p:anim calcmode="lin" valueType="num">
                                      <p:cBhvr>
                                        <p:cTn id="23" dur="500" fill="hold"/>
                                        <p:tgtEl>
                                          <p:spTgt spid="411654"/>
                                        </p:tgtEl>
                                        <p:attrNameLst>
                                          <p:attrName>ppt_w</p:attrName>
                                        </p:attrNameLst>
                                      </p:cBhvr>
                                      <p:tavLst>
                                        <p:tav tm="0">
                                          <p:val>
                                            <p:fltVal val="0"/>
                                          </p:val>
                                        </p:tav>
                                        <p:tav tm="100000">
                                          <p:val>
                                            <p:strVal val="#ppt_w"/>
                                          </p:val>
                                        </p:tav>
                                      </p:tavLst>
                                    </p:anim>
                                    <p:anim calcmode="lin" valueType="num">
                                      <p:cBhvr>
                                        <p:cTn id="24" dur="500" fill="hold"/>
                                        <p:tgtEl>
                                          <p:spTgt spid="411654"/>
                                        </p:tgtEl>
                                        <p:attrNameLst>
                                          <p:attrName>ppt_h</p:attrName>
                                        </p:attrNameLst>
                                      </p:cBhvr>
                                      <p:tavLst>
                                        <p:tav tm="0">
                                          <p:val>
                                            <p:fltVal val="0"/>
                                          </p:val>
                                        </p:tav>
                                        <p:tav tm="100000">
                                          <p:val>
                                            <p:strVal val="#ppt_h"/>
                                          </p:val>
                                        </p:tav>
                                      </p:tavLst>
                                    </p:anim>
                                    <p:anim calcmode="lin" valueType="num">
                                      <p:cBhvr>
                                        <p:cTn id="25" dur="500" fill="hold"/>
                                        <p:tgtEl>
                                          <p:spTgt spid="411654"/>
                                        </p:tgtEl>
                                        <p:attrNameLst>
                                          <p:attrName>ppt_x</p:attrName>
                                        </p:attrNameLst>
                                      </p:cBhvr>
                                      <p:tavLst>
                                        <p:tav tm="0">
                                          <p:val>
                                            <p:fltVal val="0.5"/>
                                          </p:val>
                                        </p:tav>
                                        <p:tav tm="100000">
                                          <p:val>
                                            <p:strVal val="#ppt_x"/>
                                          </p:val>
                                        </p:tav>
                                      </p:tavLst>
                                    </p:anim>
                                    <p:anim calcmode="lin" valueType="num">
                                      <p:cBhvr>
                                        <p:cTn id="26" dur="500" fill="hold"/>
                                        <p:tgtEl>
                                          <p:spTgt spid="411654"/>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11655"/>
                                        </p:tgtEl>
                                        <p:attrNameLst>
                                          <p:attrName>style.visibility</p:attrName>
                                        </p:attrNameLst>
                                      </p:cBhvr>
                                      <p:to>
                                        <p:strVal val="visible"/>
                                      </p:to>
                                    </p:set>
                                    <p:anim calcmode="lin" valueType="num">
                                      <p:cBhvr>
                                        <p:cTn id="31" dur="500" fill="hold"/>
                                        <p:tgtEl>
                                          <p:spTgt spid="411655"/>
                                        </p:tgtEl>
                                        <p:attrNameLst>
                                          <p:attrName>ppt_w</p:attrName>
                                        </p:attrNameLst>
                                      </p:cBhvr>
                                      <p:tavLst>
                                        <p:tav tm="0">
                                          <p:val>
                                            <p:fltVal val="0"/>
                                          </p:val>
                                        </p:tav>
                                        <p:tav tm="100000">
                                          <p:val>
                                            <p:strVal val="#ppt_w"/>
                                          </p:val>
                                        </p:tav>
                                      </p:tavLst>
                                    </p:anim>
                                    <p:anim calcmode="lin" valueType="num">
                                      <p:cBhvr>
                                        <p:cTn id="32" dur="500" fill="hold"/>
                                        <p:tgtEl>
                                          <p:spTgt spid="411655"/>
                                        </p:tgtEl>
                                        <p:attrNameLst>
                                          <p:attrName>ppt_h</p:attrName>
                                        </p:attrNameLst>
                                      </p:cBhvr>
                                      <p:tavLst>
                                        <p:tav tm="0">
                                          <p:val>
                                            <p:fltVal val="0"/>
                                          </p:val>
                                        </p:tav>
                                        <p:tav tm="100000">
                                          <p:val>
                                            <p:strVal val="#ppt_h"/>
                                          </p:val>
                                        </p:tav>
                                      </p:tavLst>
                                    </p:anim>
                                    <p:anim calcmode="lin" valueType="num">
                                      <p:cBhvr>
                                        <p:cTn id="33" dur="500" fill="hold"/>
                                        <p:tgtEl>
                                          <p:spTgt spid="411655"/>
                                        </p:tgtEl>
                                        <p:attrNameLst>
                                          <p:attrName>ppt_x</p:attrName>
                                        </p:attrNameLst>
                                      </p:cBhvr>
                                      <p:tavLst>
                                        <p:tav tm="0">
                                          <p:val>
                                            <p:fltVal val="0.5"/>
                                          </p:val>
                                        </p:tav>
                                        <p:tav tm="100000">
                                          <p:val>
                                            <p:strVal val="#ppt_x"/>
                                          </p:val>
                                        </p:tav>
                                      </p:tavLst>
                                    </p:anim>
                                    <p:anim calcmode="lin" valueType="num">
                                      <p:cBhvr>
                                        <p:cTn id="34" dur="500" fill="hold"/>
                                        <p:tgtEl>
                                          <p:spTgt spid="411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2" grpId="0" autoUpdateAnimBg="0"/>
      <p:bldP spid="411654" grpId="0" autoUpdateAnimBg="0"/>
      <p:bldP spid="411655" grpId="0" autoUpdateAnimBg="0"/>
      <p:bldP spid="411656"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30" name="Rectangle 6"/>
          <p:cNvSpPr>
            <a:spLocks noChangeArrowheads="1"/>
          </p:cNvSpPr>
          <p:nvPr/>
        </p:nvSpPr>
        <p:spPr bwMode="auto">
          <a:xfrm>
            <a:off x="209551" y="355600"/>
            <a:ext cx="8805357"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defRPr/>
            </a:pPr>
            <a:r>
              <a:rPr lang="en-US" sz="5400" dirty="0" err="1">
                <a:solidFill>
                  <a:srgbClr val="FAFD00"/>
                </a:solidFill>
                <a:latin typeface="Times New Roman" charset="0"/>
              </a:rPr>
              <a:t>Shiang</a:t>
            </a:r>
            <a:r>
              <a:rPr lang="en-US" sz="5400" dirty="0">
                <a:solidFill>
                  <a:srgbClr val="FAFD00"/>
                </a:solidFill>
                <a:latin typeface="Times New Roman" charset="0"/>
              </a:rPr>
              <a:t> lo </a:t>
            </a:r>
            <a:r>
              <a:rPr lang="en-US" sz="5400" dirty="0" err="1">
                <a:solidFill>
                  <a:srgbClr val="FAFD00"/>
                </a:solidFill>
                <a:latin typeface="Times New Roman" charset="0"/>
              </a:rPr>
              <a:t>na</a:t>
            </a:r>
            <a:r>
              <a:rPr lang="en-US" sz="5400" dirty="0">
                <a:solidFill>
                  <a:srgbClr val="FAFD00"/>
                </a:solidFill>
                <a:latin typeface="Times New Roman" charset="0"/>
              </a:rPr>
              <a:t> </a:t>
            </a:r>
            <a:r>
              <a:rPr lang="en-US" sz="5400" dirty="0" err="1">
                <a:solidFill>
                  <a:srgbClr val="FAFD00"/>
                </a:solidFill>
                <a:latin typeface="Times New Roman" charset="0"/>
              </a:rPr>
              <a:t>ekyocheta</a:t>
            </a:r>
            <a:r>
              <a:rPr lang="en-US" sz="5400" dirty="0">
                <a:solidFill>
                  <a:srgbClr val="FAFD00"/>
                </a:solidFill>
                <a:latin typeface="Times New Roman" charset="0"/>
              </a:rPr>
              <a:t> je:</a:t>
            </a:r>
            <a:endParaRPr lang="en-US" sz="4000" dirty="0">
              <a:solidFill>
                <a:srgbClr val="FAFD00"/>
              </a:solidFill>
              <a:latin typeface="Times New Roman" charset="0"/>
            </a:endParaRPr>
          </a:p>
        </p:txBody>
      </p:sp>
      <p:sp>
        <p:nvSpPr>
          <p:cNvPr id="538631" name="Rectangle 7"/>
          <p:cNvSpPr>
            <a:spLocks noChangeArrowheads="1"/>
          </p:cNvSpPr>
          <p:nvPr/>
        </p:nvSpPr>
        <p:spPr bwMode="auto">
          <a:xfrm>
            <a:off x="542926" y="1339850"/>
            <a:ext cx="821380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defRPr/>
            </a:pPr>
            <a:r>
              <a:rPr lang="en-US" sz="3200" dirty="0">
                <a:solidFill>
                  <a:srgbClr val="FAFD00"/>
                </a:solidFill>
                <a:latin typeface="Times New Roman" charset="0"/>
              </a:rPr>
              <a:t>1. </a:t>
            </a:r>
            <a:r>
              <a:rPr lang="en-US" sz="3200" dirty="0" err="1">
                <a:solidFill>
                  <a:srgbClr val="FAFD00"/>
                </a:solidFill>
                <a:latin typeface="Times New Roman" charset="0"/>
              </a:rPr>
              <a:t>Nchung</a:t>
            </a:r>
            <a:r>
              <a:rPr lang="en-US" sz="3200" dirty="0">
                <a:solidFill>
                  <a:srgbClr val="FAFD00"/>
                </a:solidFill>
                <a:latin typeface="Times New Roman" charset="0"/>
              </a:rPr>
              <a:t> </a:t>
            </a:r>
            <a:r>
              <a:rPr lang="en-US" sz="3200" dirty="0" err="1">
                <a:solidFill>
                  <a:srgbClr val="FAFD00"/>
                </a:solidFill>
                <a:latin typeface="Times New Roman" charset="0"/>
              </a:rPr>
              <a:t>echungren</a:t>
            </a:r>
            <a:r>
              <a:rPr lang="en-US" sz="3200" dirty="0">
                <a:solidFill>
                  <a:srgbClr val="FAFD00"/>
                </a:solidFill>
                <a:latin typeface="Times New Roman" charset="0"/>
              </a:rPr>
              <a:t> </a:t>
            </a:r>
            <a:r>
              <a:rPr lang="en-US" sz="3200" dirty="0" err="1">
                <a:solidFill>
                  <a:srgbClr val="FAFD00"/>
                </a:solidFill>
                <a:latin typeface="Times New Roman" charset="0"/>
              </a:rPr>
              <a:t>nnsuta</a:t>
            </a:r>
            <a:r>
              <a:rPr lang="en-US" sz="3200" dirty="0">
                <a:solidFill>
                  <a:srgbClr val="FAFD00"/>
                </a:solidFill>
                <a:latin typeface="Times New Roman" charset="0"/>
              </a:rPr>
              <a:t> </a:t>
            </a:r>
            <a:r>
              <a:rPr lang="en-US" sz="3200" dirty="0" err="1">
                <a:solidFill>
                  <a:srgbClr val="FAFD00"/>
                </a:solidFill>
                <a:latin typeface="Times New Roman" charset="0"/>
              </a:rPr>
              <a:t>kuma</a:t>
            </a:r>
            <a:r>
              <a:rPr lang="en-US" sz="3200" dirty="0">
                <a:solidFill>
                  <a:srgbClr val="FAFD00"/>
                </a:solidFill>
                <a:latin typeface="Times New Roman" charset="0"/>
              </a:rPr>
              <a:t> </a:t>
            </a:r>
            <a:r>
              <a:rPr lang="en-US" sz="3200" dirty="0" err="1">
                <a:solidFill>
                  <a:srgbClr val="FAFD00"/>
                </a:solidFill>
                <a:latin typeface="Times New Roman" charset="0"/>
              </a:rPr>
              <a:t>nkhayi</a:t>
            </a:r>
            <a:r>
              <a:rPr lang="en-US" sz="3200" dirty="0">
                <a:solidFill>
                  <a:srgbClr val="FAFD00"/>
                </a:solidFill>
                <a:latin typeface="Times New Roman" charset="0"/>
              </a:rPr>
              <a:t>.</a:t>
            </a:r>
            <a:endParaRPr lang="en-US" sz="2000" dirty="0">
              <a:solidFill>
                <a:srgbClr val="FAFD00"/>
              </a:solidFill>
              <a:latin typeface="Times New Roman" charset="0"/>
            </a:endParaRPr>
          </a:p>
        </p:txBody>
      </p:sp>
      <p:sp>
        <p:nvSpPr>
          <p:cNvPr id="538634" name="Rectangle 10"/>
          <p:cNvSpPr>
            <a:spLocks noChangeArrowheads="1"/>
          </p:cNvSpPr>
          <p:nvPr/>
        </p:nvSpPr>
        <p:spPr bwMode="auto">
          <a:xfrm>
            <a:off x="757238" y="2100559"/>
            <a:ext cx="75596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Times New Roman" charset="0"/>
              </a:rPr>
              <a:t>2. </a:t>
            </a:r>
            <a:r>
              <a:rPr lang="en-US" sz="3200" dirty="0" err="1">
                <a:solidFill>
                  <a:srgbClr val="FAFD00"/>
                </a:solidFill>
                <a:latin typeface="Times New Roman" charset="0"/>
              </a:rPr>
              <a:t>Ntsata</a:t>
            </a:r>
            <a:r>
              <a:rPr lang="en-US" sz="3200" dirty="0">
                <a:solidFill>
                  <a:srgbClr val="FAFD00"/>
                </a:solidFill>
                <a:latin typeface="Times New Roman" charset="0"/>
              </a:rPr>
              <a:t> Ehen </a:t>
            </a:r>
            <a:r>
              <a:rPr lang="en-US" sz="3200" dirty="0" err="1">
                <a:solidFill>
                  <a:srgbClr val="FAFD00"/>
                </a:solidFill>
                <a:latin typeface="Times New Roman" charset="0"/>
              </a:rPr>
              <a:t>kuma</a:t>
            </a:r>
            <a:r>
              <a:rPr lang="en-US" sz="3200" dirty="0">
                <a:solidFill>
                  <a:srgbClr val="FAFD00"/>
                </a:solidFill>
                <a:latin typeface="Times New Roman" charset="0"/>
              </a:rPr>
              <a:t> </a:t>
            </a:r>
            <a:r>
              <a:rPr lang="en-US" sz="3200" dirty="0" err="1">
                <a:solidFill>
                  <a:srgbClr val="FAFD00"/>
                </a:solidFill>
                <a:latin typeface="Times New Roman" charset="0"/>
              </a:rPr>
              <a:t>mhechoi</a:t>
            </a:r>
            <a:r>
              <a:rPr lang="en-US" sz="3200" dirty="0">
                <a:solidFill>
                  <a:srgbClr val="FAFD00"/>
                </a:solidFill>
                <a:latin typeface="Times New Roman" charset="0"/>
              </a:rPr>
              <a:t> </a:t>
            </a:r>
            <a:r>
              <a:rPr lang="en-US" sz="3200" dirty="0" err="1">
                <a:solidFill>
                  <a:srgbClr val="FAFD00"/>
                </a:solidFill>
                <a:latin typeface="Times New Roman" charset="0"/>
              </a:rPr>
              <a:t>sitav</a:t>
            </a:r>
            <a:r>
              <a:rPr lang="en-US" sz="3200" dirty="0">
                <a:solidFill>
                  <a:srgbClr val="FAFD00"/>
                </a:solidFill>
                <a:latin typeface="Times New Roman" charset="0"/>
              </a:rPr>
              <a:t>.</a:t>
            </a:r>
            <a:endParaRPr lang="en-US" sz="2000" dirty="0">
              <a:solidFill>
                <a:srgbClr val="FAFD00"/>
              </a:solidFill>
              <a:latin typeface="Times New Roman" charset="0"/>
            </a:endParaRPr>
          </a:p>
        </p:txBody>
      </p:sp>
      <p:sp>
        <p:nvSpPr>
          <p:cNvPr id="538635" name="Rectangle 11"/>
          <p:cNvSpPr>
            <a:spLocks noChangeArrowheads="1"/>
          </p:cNvSpPr>
          <p:nvPr/>
        </p:nvSpPr>
        <p:spPr bwMode="auto">
          <a:xfrm>
            <a:off x="192088" y="2861268"/>
            <a:ext cx="8699500"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Times New Roman" charset="0"/>
              </a:rPr>
              <a:t>3. </a:t>
            </a:r>
            <a:r>
              <a:rPr lang="en-US" sz="3200" dirty="0" err="1">
                <a:solidFill>
                  <a:srgbClr val="FAFD00"/>
                </a:solidFill>
                <a:latin typeface="Times New Roman" charset="0"/>
              </a:rPr>
              <a:t>Kichuk</a:t>
            </a:r>
            <a:r>
              <a:rPr lang="en-US" sz="3200" dirty="0">
                <a:solidFill>
                  <a:srgbClr val="FAFD00"/>
                </a:solidFill>
                <a:latin typeface="Times New Roman" charset="0"/>
              </a:rPr>
              <a:t> </a:t>
            </a:r>
            <a:r>
              <a:rPr lang="en-US" sz="3200" dirty="0" err="1">
                <a:solidFill>
                  <a:srgbClr val="FAFD00"/>
                </a:solidFill>
                <a:latin typeface="Times New Roman" charset="0"/>
              </a:rPr>
              <a:t>tsutsata</a:t>
            </a:r>
            <a:r>
              <a:rPr lang="en-US" sz="3200" dirty="0">
                <a:solidFill>
                  <a:srgbClr val="FAFD00"/>
                </a:solidFill>
                <a:latin typeface="Times New Roman" charset="0"/>
              </a:rPr>
              <a:t> </a:t>
            </a:r>
            <a:r>
              <a:rPr lang="en-US" sz="3200" dirty="0" err="1">
                <a:solidFill>
                  <a:srgbClr val="FAFD00"/>
                </a:solidFill>
                <a:latin typeface="Times New Roman" charset="0"/>
              </a:rPr>
              <a:t>yichak</a:t>
            </a:r>
            <a:r>
              <a:rPr lang="en-US" sz="3200" dirty="0">
                <a:solidFill>
                  <a:srgbClr val="FAFD00"/>
                </a:solidFill>
                <a:latin typeface="Times New Roman" charset="0"/>
              </a:rPr>
              <a:t> jiang </a:t>
            </a:r>
            <a:r>
              <a:rPr lang="en-US" sz="3200" dirty="0" err="1">
                <a:solidFill>
                  <a:srgbClr val="FAFD00"/>
                </a:solidFill>
                <a:latin typeface="Times New Roman" charset="0"/>
              </a:rPr>
              <a:t>eroroi</a:t>
            </a:r>
            <a:r>
              <a:rPr lang="en-US" sz="3200" dirty="0">
                <a:solidFill>
                  <a:srgbClr val="FAFD00"/>
                </a:solidFill>
                <a:latin typeface="Times New Roman" charset="0"/>
              </a:rPr>
              <a:t> </a:t>
            </a:r>
            <a:r>
              <a:rPr lang="en-US" sz="3200" dirty="0" err="1">
                <a:solidFill>
                  <a:srgbClr val="FAFD00"/>
                </a:solidFill>
                <a:latin typeface="Times New Roman" charset="0"/>
              </a:rPr>
              <a:t>penphia</a:t>
            </a:r>
            <a:r>
              <a:rPr lang="en-US" sz="3200" dirty="0">
                <a:solidFill>
                  <a:srgbClr val="FAFD00"/>
                </a:solidFill>
                <a:latin typeface="Times New Roman" charset="0"/>
              </a:rPr>
              <a:t> </a:t>
            </a:r>
            <a:r>
              <a:rPr lang="en-US" sz="3200" dirty="0" err="1">
                <a:solidFill>
                  <a:srgbClr val="FAFD00"/>
                </a:solidFill>
                <a:latin typeface="Times New Roman" charset="0"/>
              </a:rPr>
              <a:t>wotav</a:t>
            </a:r>
            <a:r>
              <a:rPr lang="en-US" sz="3200" dirty="0">
                <a:solidFill>
                  <a:srgbClr val="FAFD00"/>
                </a:solidFill>
                <a:latin typeface="Times New Roman" charset="0"/>
              </a:rPr>
              <a:t>, </a:t>
            </a:r>
            <a:r>
              <a:rPr lang="en-US" sz="3200" dirty="0" err="1">
                <a:solidFill>
                  <a:srgbClr val="FAFD00"/>
                </a:solidFill>
                <a:latin typeface="Times New Roman" charset="0"/>
              </a:rPr>
              <a:t>limha</a:t>
            </a:r>
            <a:r>
              <a:rPr lang="en-US" sz="3200" dirty="0">
                <a:solidFill>
                  <a:srgbClr val="FAFD00"/>
                </a:solidFill>
                <a:latin typeface="Times New Roman" charset="0"/>
              </a:rPr>
              <a:t> </a:t>
            </a:r>
            <a:r>
              <a:rPr lang="en-US" sz="3200" dirty="0" err="1">
                <a:solidFill>
                  <a:srgbClr val="FAFD00"/>
                </a:solidFill>
                <a:latin typeface="Times New Roman" charset="0"/>
              </a:rPr>
              <a:t>ochyu</a:t>
            </a:r>
            <a:r>
              <a:rPr lang="en-US" sz="3200" dirty="0">
                <a:solidFill>
                  <a:srgbClr val="FAFD00"/>
                </a:solidFill>
                <a:latin typeface="Times New Roman" charset="0"/>
              </a:rPr>
              <a:t> </a:t>
            </a:r>
            <a:r>
              <a:rPr lang="en-US" sz="3200" dirty="0" err="1">
                <a:solidFill>
                  <a:srgbClr val="FAFD00"/>
                </a:solidFill>
                <a:latin typeface="Times New Roman" charset="0"/>
              </a:rPr>
              <a:t>ovung</a:t>
            </a:r>
            <a:r>
              <a:rPr lang="en-US" sz="3200" dirty="0">
                <a:solidFill>
                  <a:srgbClr val="FAFD00"/>
                </a:solidFill>
                <a:latin typeface="Times New Roman" charset="0"/>
              </a:rPr>
              <a:t> jiang </a:t>
            </a:r>
            <a:r>
              <a:rPr lang="en-US" sz="3200" dirty="0" err="1">
                <a:solidFill>
                  <a:srgbClr val="FAFD00"/>
                </a:solidFill>
                <a:latin typeface="Times New Roman" charset="0"/>
              </a:rPr>
              <a:t>hungchia</a:t>
            </a:r>
            <a:r>
              <a:rPr lang="en-US" sz="3200" dirty="0">
                <a:solidFill>
                  <a:srgbClr val="FAFD00"/>
                </a:solidFill>
                <a:latin typeface="Times New Roman" charset="0"/>
              </a:rPr>
              <a:t>.</a:t>
            </a:r>
            <a:endParaRPr lang="en-US" sz="2000" dirty="0">
              <a:solidFill>
                <a:srgbClr val="FAFD00"/>
              </a:solidFill>
              <a:latin typeface="Times New Roman" charset="0"/>
            </a:endParaRPr>
          </a:p>
        </p:txBody>
      </p:sp>
      <p:sp>
        <p:nvSpPr>
          <p:cNvPr id="172037"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38641"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38644"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78</a:t>
            </a:r>
          </a:p>
        </p:txBody>
      </p:sp>
      <p:sp>
        <p:nvSpPr>
          <p:cNvPr id="172040" name="Text Box 22"/>
          <p:cNvSpPr txBox="1">
            <a:spLocks noChangeArrowheads="1"/>
          </p:cNvSpPr>
          <p:nvPr/>
        </p:nvSpPr>
        <p:spPr bwMode="auto">
          <a:xfrm>
            <a:off x="8583613" y="64563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31"/>
                                        </p:tgtEl>
                                        <p:attrNameLst>
                                          <p:attrName>style.visibility</p:attrName>
                                        </p:attrNameLst>
                                      </p:cBhvr>
                                      <p:to>
                                        <p:strVal val="visible"/>
                                      </p:to>
                                    </p:set>
                                    <p:animEffect transition="in" filter="fade">
                                      <p:cBhvr>
                                        <p:cTn id="7" dur="1000"/>
                                        <p:tgtEl>
                                          <p:spTgt spid="538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34"/>
                                        </p:tgtEl>
                                        <p:attrNameLst>
                                          <p:attrName>style.visibility</p:attrName>
                                        </p:attrNameLst>
                                      </p:cBhvr>
                                      <p:to>
                                        <p:strVal val="visible"/>
                                      </p:to>
                                    </p:set>
                                    <p:animEffect transition="in" filter="fade">
                                      <p:cBhvr>
                                        <p:cTn id="12" dur="1000"/>
                                        <p:tgtEl>
                                          <p:spTgt spid="5386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35"/>
                                        </p:tgtEl>
                                        <p:attrNameLst>
                                          <p:attrName>style.visibility</p:attrName>
                                        </p:attrNameLst>
                                      </p:cBhvr>
                                      <p:to>
                                        <p:strVal val="visible"/>
                                      </p:to>
                                    </p:set>
                                    <p:animEffect transition="in" filter="fade">
                                      <p:cBhvr>
                                        <p:cTn id="17" dur="1000"/>
                                        <p:tgtEl>
                                          <p:spTgt spid="538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31" grpId="0" autoUpdateAnimBg="0"/>
      <p:bldP spid="538634" grpId="0" autoUpdateAnimBg="0"/>
      <p:bldP spid="53863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6626"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6627"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26628"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6629"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26630" name="Rectangle 7"/>
          <p:cNvSpPr>
            <a:spLocks noChangeArrowheads="1"/>
          </p:cNvSpPr>
          <p:nvPr/>
        </p:nvSpPr>
        <p:spPr bwMode="auto">
          <a:xfrm>
            <a:off x="2551113" y="2071688"/>
            <a:ext cx="244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423944" name="Rectangle 8"/>
          <p:cNvSpPr>
            <a:spLocks noChangeArrowheads="1"/>
          </p:cNvSpPr>
          <p:nvPr/>
        </p:nvSpPr>
        <p:spPr bwMode="auto">
          <a:xfrm>
            <a:off x="2319880" y="2566988"/>
            <a:ext cx="4470903"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dirty="0" err="1">
                <a:solidFill>
                  <a:srgbClr val="000099"/>
                </a:solidFill>
                <a:latin typeface="Helvetica" charset="0"/>
                <a:ea typeface="+mn-ea"/>
                <a:cs typeface="+mn-cs"/>
              </a:rPr>
              <a:t>Eren</a:t>
            </a:r>
            <a:r>
              <a:rPr lang="en-US" sz="2000" i="1" dirty="0">
                <a:solidFill>
                  <a:srgbClr val="000099"/>
                </a:solidFill>
                <a:latin typeface="Helvetica" charset="0"/>
                <a:ea typeface="+mn-ea"/>
                <a:cs typeface="+mn-cs"/>
              </a:rPr>
              <a:t> </a:t>
            </a:r>
            <a:r>
              <a:rPr lang="en-US" sz="2000" i="1" dirty="0" err="1">
                <a:solidFill>
                  <a:srgbClr val="000099"/>
                </a:solidFill>
                <a:latin typeface="Helvetica" charset="0"/>
                <a:ea typeface="+mn-ea"/>
                <a:cs typeface="+mn-cs"/>
              </a:rPr>
              <a:t>Ovungo</a:t>
            </a:r>
            <a:r>
              <a:rPr lang="en-US" sz="2000" i="1" dirty="0">
                <a:solidFill>
                  <a:srgbClr val="000099"/>
                </a:solidFill>
                <a:latin typeface="Helvetica" charset="0"/>
                <a:ea typeface="+mn-ea"/>
                <a:cs typeface="+mn-cs"/>
              </a:rPr>
              <a:t> Ji – </a:t>
            </a:r>
          </a:p>
          <a:p>
            <a:pPr algn="ctr">
              <a:defRPr/>
            </a:pPr>
            <a:r>
              <a:rPr lang="en-US" sz="2000" i="1" dirty="0" err="1">
                <a:solidFill>
                  <a:srgbClr val="000099"/>
                </a:solidFill>
                <a:latin typeface="Helvetica" charset="0"/>
                <a:ea typeface="+mn-ea"/>
                <a:cs typeface="+mn-cs"/>
              </a:rPr>
              <a:t>Opvui</a:t>
            </a:r>
            <a:r>
              <a:rPr lang="en-US" sz="2000" i="1" dirty="0">
                <a:solidFill>
                  <a:srgbClr val="000099"/>
                </a:solidFill>
                <a:latin typeface="Helvetica" charset="0"/>
                <a:ea typeface="+mn-ea"/>
                <a:cs typeface="+mn-cs"/>
              </a:rPr>
              <a:t> </a:t>
            </a:r>
            <a:r>
              <a:rPr lang="en-US" sz="2000" i="1" dirty="0" err="1">
                <a:solidFill>
                  <a:srgbClr val="000099"/>
                </a:solidFill>
                <a:latin typeface="Helvetica" charset="0"/>
                <a:ea typeface="+mn-ea"/>
                <a:cs typeface="+mn-cs"/>
              </a:rPr>
              <a:t>thungi</a:t>
            </a:r>
            <a:r>
              <a:rPr lang="en-US" sz="2000" i="1" dirty="0">
                <a:solidFill>
                  <a:srgbClr val="000099"/>
                </a:solidFill>
                <a:latin typeface="Helvetica" charset="0"/>
                <a:ea typeface="+mn-ea"/>
                <a:cs typeface="+mn-cs"/>
              </a:rPr>
              <a:t> Elhi Jiang (</a:t>
            </a:r>
            <a:r>
              <a:rPr lang="en-US" sz="2000" i="1" dirty="0" err="1">
                <a:solidFill>
                  <a:srgbClr val="000099"/>
                </a:solidFill>
                <a:latin typeface="Helvetica" charset="0"/>
                <a:ea typeface="+mn-ea"/>
                <a:cs typeface="+mn-cs"/>
              </a:rPr>
              <a:t>Yilan</a:t>
            </a:r>
            <a:r>
              <a:rPr lang="en-US" sz="2000" i="1" dirty="0">
                <a:solidFill>
                  <a:srgbClr val="000099"/>
                </a:solidFill>
                <a:latin typeface="Helvetica" charset="0"/>
                <a:ea typeface="+mn-ea"/>
                <a:cs typeface="+mn-cs"/>
              </a:rPr>
              <a:t> 1-12)</a:t>
            </a:r>
          </a:p>
        </p:txBody>
      </p:sp>
      <p:sp>
        <p:nvSpPr>
          <p:cNvPr id="26632" name="Rectangle 9"/>
          <p:cNvSpPr>
            <a:spLocks noChangeArrowheads="1"/>
          </p:cNvSpPr>
          <p:nvPr/>
        </p:nvSpPr>
        <p:spPr bwMode="auto">
          <a:xfrm>
            <a:off x="2779713" y="2211388"/>
            <a:ext cx="371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423946" name="Rectangle 10"/>
          <p:cNvSpPr>
            <a:spLocks noChangeArrowheads="1"/>
          </p:cNvSpPr>
          <p:nvPr/>
        </p:nvSpPr>
        <p:spPr bwMode="auto">
          <a:xfrm>
            <a:off x="2281486" y="3195638"/>
            <a:ext cx="4531817"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dirty="0" err="1">
                <a:solidFill>
                  <a:srgbClr val="000099"/>
                </a:solidFill>
                <a:latin typeface="Helvetica" charset="0"/>
                <a:ea typeface="+mn-ea"/>
                <a:cs typeface="+mn-cs"/>
              </a:rPr>
              <a:t>Eren</a:t>
            </a:r>
            <a:r>
              <a:rPr lang="en-US" sz="2000" i="1" dirty="0">
                <a:solidFill>
                  <a:srgbClr val="000099"/>
                </a:solidFill>
                <a:latin typeface="Helvetica" charset="0"/>
                <a:ea typeface="+mn-ea"/>
                <a:cs typeface="+mn-cs"/>
              </a:rPr>
              <a:t> </a:t>
            </a:r>
            <a:r>
              <a:rPr lang="en-US" sz="2000" i="1" dirty="0" err="1">
                <a:solidFill>
                  <a:srgbClr val="000099"/>
                </a:solidFill>
                <a:latin typeface="Helvetica" charset="0"/>
                <a:ea typeface="+mn-ea"/>
                <a:cs typeface="+mn-cs"/>
              </a:rPr>
              <a:t>Enio</a:t>
            </a:r>
            <a:r>
              <a:rPr lang="en-US" sz="2000" i="1" dirty="0">
                <a:solidFill>
                  <a:srgbClr val="000099"/>
                </a:solidFill>
                <a:latin typeface="Helvetica" charset="0"/>
                <a:ea typeface="+mn-ea"/>
                <a:cs typeface="+mn-cs"/>
              </a:rPr>
              <a:t> Ji– </a:t>
            </a:r>
          </a:p>
          <a:p>
            <a:pPr algn="ctr">
              <a:defRPr/>
            </a:pPr>
            <a:r>
              <a:rPr lang="en-US" sz="2000" i="1" dirty="0" err="1">
                <a:solidFill>
                  <a:srgbClr val="000099"/>
                </a:solidFill>
                <a:latin typeface="Helvetica" charset="0"/>
                <a:ea typeface="+mn-ea"/>
                <a:cs typeface="+mn-cs"/>
              </a:rPr>
              <a:t>Kyon</a:t>
            </a:r>
            <a:r>
              <a:rPr lang="en-US" sz="2000" i="1" dirty="0">
                <a:solidFill>
                  <a:srgbClr val="000099"/>
                </a:solidFill>
                <a:latin typeface="Helvetica" charset="0"/>
                <a:ea typeface="+mn-ea"/>
                <a:cs typeface="+mn-cs"/>
              </a:rPr>
              <a:t> </a:t>
            </a:r>
            <a:r>
              <a:rPr lang="en-US" sz="2000" i="1" dirty="0" err="1">
                <a:solidFill>
                  <a:srgbClr val="000099"/>
                </a:solidFill>
                <a:latin typeface="Helvetica" charset="0"/>
                <a:ea typeface="+mn-ea"/>
                <a:cs typeface="+mn-cs"/>
              </a:rPr>
              <a:t>Thungi</a:t>
            </a:r>
            <a:r>
              <a:rPr lang="en-US" sz="2000" i="1" dirty="0">
                <a:solidFill>
                  <a:srgbClr val="000099"/>
                </a:solidFill>
                <a:latin typeface="Helvetica" charset="0"/>
                <a:ea typeface="+mn-ea"/>
                <a:cs typeface="+mn-cs"/>
              </a:rPr>
              <a:t> Elhi Jiang(</a:t>
            </a:r>
            <a:r>
              <a:rPr lang="en-US" sz="2000" i="1" dirty="0" err="1">
                <a:solidFill>
                  <a:srgbClr val="000099"/>
                </a:solidFill>
                <a:latin typeface="Helvetica" charset="0"/>
                <a:ea typeface="+mn-ea"/>
                <a:cs typeface="+mn-cs"/>
              </a:rPr>
              <a:t>Yilan</a:t>
            </a:r>
            <a:r>
              <a:rPr lang="en-US" sz="2000" i="1" dirty="0">
                <a:solidFill>
                  <a:srgbClr val="000099"/>
                </a:solidFill>
                <a:latin typeface="Helvetica" charset="0"/>
                <a:ea typeface="+mn-ea"/>
                <a:cs typeface="+mn-cs"/>
              </a:rPr>
              <a:t> 13-17)</a:t>
            </a:r>
          </a:p>
        </p:txBody>
      </p:sp>
      <p:sp>
        <p:nvSpPr>
          <p:cNvPr id="26634" name="Rectangle 11"/>
          <p:cNvSpPr>
            <a:spLocks noChangeArrowheads="1"/>
          </p:cNvSpPr>
          <p:nvPr/>
        </p:nvSpPr>
        <p:spPr bwMode="auto">
          <a:xfrm>
            <a:off x="2551113" y="3582988"/>
            <a:ext cx="5619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6635" name="Rectangle 12"/>
          <p:cNvSpPr>
            <a:spLocks noChangeArrowheads="1"/>
          </p:cNvSpPr>
          <p:nvPr/>
        </p:nvSpPr>
        <p:spPr bwMode="auto">
          <a:xfrm>
            <a:off x="2779713" y="5627688"/>
            <a:ext cx="4032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6636" name="Rectangle 13"/>
          <p:cNvSpPr>
            <a:spLocks noChangeArrowheads="1"/>
          </p:cNvSpPr>
          <p:nvPr/>
        </p:nvSpPr>
        <p:spPr bwMode="auto">
          <a:xfrm>
            <a:off x="3084513" y="674688"/>
            <a:ext cx="9429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26637" name="Rectangle 14"/>
          <p:cNvSpPr>
            <a:spLocks noChangeArrowheads="1"/>
          </p:cNvSpPr>
          <p:nvPr/>
        </p:nvSpPr>
        <p:spPr bwMode="auto">
          <a:xfrm>
            <a:off x="3084513" y="1054100"/>
            <a:ext cx="392112"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26638" name="Rectangle 15"/>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423952" name="Rectangle 16"/>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3967" name="Rectangle 31"/>
          <p:cNvSpPr>
            <a:spLocks noChangeArrowheads="1"/>
          </p:cNvSpPr>
          <p:nvPr/>
        </p:nvSpPr>
        <p:spPr bwMode="auto">
          <a:xfrm>
            <a:off x="1660525" y="393700"/>
            <a:ext cx="5795963" cy="582613"/>
          </a:xfrm>
          <a:prstGeom prst="rect">
            <a:avLst/>
          </a:prstGeom>
          <a:noFill/>
          <a:ln w="12700">
            <a:noFill/>
            <a:miter lim="800000"/>
            <a:headEnd/>
            <a:tailEnd/>
          </a:ln>
          <a:effectLst/>
        </p:spPr>
        <p:txBody>
          <a:bodyPr lIns="90487" tIns="44450" rIns="90487" bIns="44450">
            <a:spAutoFit/>
          </a:bodyPr>
          <a:lstStyle/>
          <a:p>
            <a:pPr algn="ctr">
              <a:defRPr/>
            </a:pPr>
            <a:r>
              <a:rPr lang="en-US" altLang="ja-JP" sz="3200" dirty="0">
                <a:solidFill>
                  <a:schemeClr val="folHlink"/>
                </a:solidFill>
                <a:effectLst>
                  <a:outerShdw blurRad="50800" dist="88900" dir="2700000" algn="tl" rotWithShape="0">
                    <a:srgbClr val="000000"/>
                  </a:outerShdw>
                </a:effectLst>
                <a:latin typeface="Helvetica" charset="0"/>
              </a:rPr>
              <a:t>"</a:t>
            </a:r>
            <a:r>
              <a:rPr lang="en-US" sz="3200" dirty="0">
                <a:solidFill>
                  <a:schemeClr val="folHlink"/>
                </a:solidFill>
                <a:effectLst>
                  <a:outerShdw blurRad="50800" dist="88900" dir="2700000" algn="tl" rotWithShape="0">
                    <a:srgbClr val="000000"/>
                  </a:outerShdw>
                </a:effectLst>
                <a:latin typeface="Helvetica" charset="0"/>
              </a:rPr>
              <a:t>MOSA NTSATA</a:t>
            </a:r>
            <a:r>
              <a:rPr lang="en-US" altLang="ja-JP" sz="3200" dirty="0">
                <a:solidFill>
                  <a:schemeClr val="folHlink"/>
                </a:solidFill>
                <a:effectLst>
                  <a:outerShdw blurRad="50800" dist="88900" dir="2700000" algn="tl" rotWithShape="0">
                    <a:srgbClr val="000000"/>
                  </a:outerShdw>
                </a:effectLst>
                <a:latin typeface="Helvetica" charset="0"/>
              </a:rPr>
              <a:t>"</a:t>
            </a:r>
            <a:endParaRPr lang="en-US" sz="3200" dirty="0">
              <a:solidFill>
                <a:schemeClr val="folHlink"/>
              </a:solidFill>
              <a:effectLst>
                <a:outerShdw blurRad="50800" dist="88900" dir="2700000" algn="tl" rotWithShape="0">
                  <a:srgbClr val="000000"/>
                </a:outerShdw>
              </a:effectLst>
              <a:latin typeface="Helvetica" charset="0"/>
            </a:endParaRPr>
          </a:p>
        </p:txBody>
      </p:sp>
      <p:sp>
        <p:nvSpPr>
          <p:cNvPr id="423968" name="Rectangle 32"/>
          <p:cNvSpPr>
            <a:spLocks noChangeArrowheads="1"/>
          </p:cNvSpPr>
          <p:nvPr/>
        </p:nvSpPr>
        <p:spPr bwMode="auto">
          <a:xfrm>
            <a:off x="3213224" y="1008063"/>
            <a:ext cx="2725489" cy="674544"/>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dirty="0">
                <a:solidFill>
                  <a:srgbClr val="000099"/>
                </a:solidFill>
                <a:latin typeface="Helvetica" charset="0"/>
              </a:rPr>
              <a:t>KHOCHUK YIREN 20: </a:t>
            </a:r>
          </a:p>
          <a:p>
            <a:pPr algn="ctr">
              <a:defRPr/>
            </a:pPr>
            <a:r>
              <a:rPr lang="en-US" sz="1900" dirty="0">
                <a:solidFill>
                  <a:srgbClr val="000099"/>
                </a:solidFill>
                <a:latin typeface="Helvetica" charset="0"/>
              </a:rPr>
              <a:t>YIZUNG TARO JIANG</a:t>
            </a:r>
          </a:p>
        </p:txBody>
      </p:sp>
      <p:sp>
        <p:nvSpPr>
          <p:cNvPr id="423969" name="Text Box 33"/>
          <p:cNvSpPr txBox="1">
            <a:spLocks noChangeArrowheads="1"/>
          </p:cNvSpPr>
          <p:nvPr/>
        </p:nvSpPr>
        <p:spPr bwMode="auto">
          <a:xfrm>
            <a:off x="558800" y="1231900"/>
            <a:ext cx="1422400" cy="8239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a:solidFill>
                  <a:srgbClr val="000099"/>
                </a:solidFill>
                <a:latin typeface="Times New Roman" charset="0"/>
              </a:rPr>
              <a:t>“N"</a:t>
            </a:r>
            <a:endParaRPr lang="en-US" sz="4800" b="0" dirty="0">
              <a:solidFill>
                <a:srgbClr val="000099"/>
              </a:solidFill>
              <a:latin typeface="Times New Roman" charset="0"/>
            </a:endParaRPr>
          </a:p>
        </p:txBody>
      </p:sp>
      <p:sp>
        <p:nvSpPr>
          <p:cNvPr id="423970" name="Text Box 34"/>
          <p:cNvSpPr txBox="1">
            <a:spLocks noChangeArrowheads="1"/>
          </p:cNvSpPr>
          <p:nvPr/>
        </p:nvSpPr>
        <p:spPr bwMode="auto">
          <a:xfrm>
            <a:off x="495300" y="4125913"/>
            <a:ext cx="16891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6600" b="0" dirty="0">
                <a:solidFill>
                  <a:schemeClr val="folHlink"/>
                </a:solidFill>
                <a:latin typeface="Times New Roman" charset="0"/>
              </a:rPr>
              <a:t>“K"</a:t>
            </a:r>
            <a:endParaRPr lang="en-US" sz="6600" b="0" dirty="0">
              <a:solidFill>
                <a:schemeClr val="folHlink"/>
              </a:solidFill>
              <a:latin typeface="Times New Roman" charset="0"/>
            </a:endParaRPr>
          </a:p>
        </p:txBody>
      </p:sp>
      <p:sp>
        <p:nvSpPr>
          <p:cNvPr id="423971" name="Text Box 35"/>
          <p:cNvSpPr txBox="1">
            <a:spLocks noChangeArrowheads="1"/>
          </p:cNvSpPr>
          <p:nvPr/>
        </p:nvSpPr>
        <p:spPr bwMode="auto">
          <a:xfrm>
            <a:off x="2654300" y="1741107"/>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2800" dirty="0">
                <a:solidFill>
                  <a:srgbClr val="000099"/>
                </a:solidFill>
                <a:latin typeface="Times New Roman" charset="0"/>
              </a:rPr>
              <a:t>"</a:t>
            </a:r>
            <a:r>
              <a:rPr lang="en-US" sz="2800" dirty="0" err="1">
                <a:solidFill>
                  <a:srgbClr val="000099"/>
                </a:solidFill>
                <a:latin typeface="Times New Roman" charset="0"/>
              </a:rPr>
              <a:t>Yizung</a:t>
            </a:r>
            <a:r>
              <a:rPr lang="en-US" sz="2800" dirty="0">
                <a:solidFill>
                  <a:srgbClr val="000099"/>
                </a:solidFill>
                <a:latin typeface="Times New Roman" charset="0"/>
              </a:rPr>
              <a:t> Taro Jiang</a:t>
            </a:r>
            <a:r>
              <a:rPr lang="en-US" altLang="ja-JP" sz="2800" dirty="0">
                <a:solidFill>
                  <a:srgbClr val="000099"/>
                </a:solidFill>
                <a:latin typeface="Times New Roman" charset="0"/>
              </a:rPr>
              <a:t>"</a:t>
            </a:r>
            <a:endParaRPr lang="en-US" sz="2800" dirty="0">
              <a:solidFill>
                <a:srgbClr val="000099"/>
              </a:solidFill>
              <a:latin typeface="Times New Roman" charset="0"/>
            </a:endParaRPr>
          </a:p>
        </p:txBody>
      </p:sp>
      <p:sp>
        <p:nvSpPr>
          <p:cNvPr id="423972" name="Rectangle 36"/>
          <p:cNvSpPr>
            <a:spLocks noChangeArrowheads="1"/>
          </p:cNvSpPr>
          <p:nvPr/>
        </p:nvSpPr>
        <p:spPr bwMode="auto">
          <a:xfrm>
            <a:off x="2478471" y="4346575"/>
            <a:ext cx="4188646" cy="766877"/>
          </a:xfrm>
          <a:prstGeom prst="rect">
            <a:avLst/>
          </a:prstGeom>
          <a:noFill/>
          <a:ln w="12700">
            <a:noFill/>
            <a:miter lim="800000"/>
            <a:headEnd/>
            <a:tailEnd/>
          </a:ln>
          <a:effectLst/>
        </p:spPr>
        <p:txBody>
          <a:bodyPr wrap="none" lIns="90487" tIns="44450" rIns="90487" bIns="44450">
            <a:spAutoFit/>
          </a:bodyPr>
          <a:lstStyle/>
          <a:p>
            <a:pPr algn="ctr">
              <a:defRPr/>
            </a:pPr>
            <a:r>
              <a:rPr lang="en-US" sz="1900" dirty="0">
                <a:solidFill>
                  <a:schemeClr val="folHlink"/>
                </a:solidFill>
                <a:latin typeface="Helvetica" charset="0"/>
              </a:rPr>
              <a:t>YIREN 21–24: </a:t>
            </a:r>
          </a:p>
          <a:p>
            <a:pPr algn="ctr">
              <a:defRPr/>
            </a:pPr>
            <a:r>
              <a:rPr lang="en-US" sz="2500" dirty="0">
                <a:latin typeface="Helvetica" charset="0"/>
              </a:rPr>
              <a:t>OKHOLO SHIKHVU JIANG</a:t>
            </a:r>
            <a:endParaRPr lang="en-US" sz="1900" dirty="0">
              <a:solidFill>
                <a:schemeClr val="folHlink"/>
              </a:solidFill>
              <a:latin typeface="Helvetica" charset="0"/>
            </a:endParaRPr>
          </a:p>
        </p:txBody>
      </p:sp>
      <p:sp>
        <p:nvSpPr>
          <p:cNvPr id="423973" name="Text Box 37"/>
          <p:cNvSpPr txBox="1">
            <a:spLocks noChangeArrowheads="1"/>
          </p:cNvSpPr>
          <p:nvPr/>
        </p:nvSpPr>
        <p:spPr bwMode="auto">
          <a:xfrm>
            <a:off x="2654300" y="5168900"/>
            <a:ext cx="6337300" cy="1150938"/>
          </a:xfrm>
          <a:prstGeom prst="rect">
            <a:avLst/>
          </a:prstGeom>
          <a:noFill/>
          <a:ln w="9525">
            <a:noFill/>
            <a:miter lim="800000"/>
            <a:headEnd/>
            <a:tailEnd/>
          </a:ln>
          <a:effectLst/>
        </p:spPr>
        <p:txBody>
          <a:bodyPr>
            <a:spAutoFit/>
          </a:bodyPr>
          <a:lstStyle/>
          <a:p>
            <a:pPr>
              <a:lnSpc>
                <a:spcPct val="60000"/>
              </a:lnSpc>
              <a:spcBef>
                <a:spcPct val="50000"/>
              </a:spcBef>
              <a:defRPr/>
            </a:pPr>
            <a:r>
              <a:rPr lang="en-US" sz="2400" dirty="0" err="1">
                <a:solidFill>
                  <a:schemeClr val="folHlink"/>
                </a:solidFill>
                <a:effectLst>
                  <a:outerShdw blurRad="50800" dist="76200" dir="2700000" algn="tl" rotWithShape="0">
                    <a:srgbClr val="000000">
                      <a:alpha val="96000"/>
                    </a:srgbClr>
                  </a:outerShdw>
                </a:effectLst>
                <a:latin typeface="Helvetica" charset="0"/>
                <a:ea typeface="+mn-ea"/>
                <a:cs typeface="+mn-cs"/>
              </a:rPr>
              <a:t>Kija</a:t>
            </a:r>
            <a:r>
              <a:rPr lang="en-US" sz="2400" dirty="0">
                <a:solidFill>
                  <a:schemeClr val="folHlink"/>
                </a:solidFill>
                <a:effectLst>
                  <a:outerShdw blurRad="50800" dist="76200" dir="2700000" algn="tl" rotWithShape="0">
                    <a:srgbClr val="000000">
                      <a:alpha val="96000"/>
                    </a:srgbClr>
                  </a:outerShdw>
                </a:effectLst>
                <a:latin typeface="Helvetica" charset="0"/>
                <a:ea typeface="+mn-ea"/>
                <a:cs typeface="+mn-cs"/>
              </a:rPr>
              <a:t> Elan</a:t>
            </a:r>
          </a:p>
          <a:p>
            <a:pPr>
              <a:lnSpc>
                <a:spcPct val="60000"/>
              </a:lnSpc>
              <a:spcBef>
                <a:spcPct val="50000"/>
              </a:spcBef>
              <a:defRPr/>
            </a:pPr>
            <a:r>
              <a:rPr lang="en-US" sz="2400" dirty="0">
                <a:solidFill>
                  <a:schemeClr val="folHlink"/>
                </a:solidFill>
                <a:effectLst>
                  <a:outerShdw blurRad="50800" dist="76200" dir="2700000" algn="tl" rotWithShape="0">
                    <a:srgbClr val="000000">
                      <a:alpha val="96000"/>
                    </a:srgbClr>
                  </a:outerShdw>
                </a:effectLst>
                <a:latin typeface="Helvetica" charset="0"/>
                <a:ea typeface="+mn-ea"/>
                <a:cs typeface="+mn-cs"/>
              </a:rPr>
              <a:t>   </a:t>
            </a:r>
            <a:r>
              <a:rPr lang="en-US" sz="2400" dirty="0" err="1">
                <a:solidFill>
                  <a:schemeClr val="folHlink"/>
                </a:solidFill>
                <a:effectLst>
                  <a:outerShdw blurRad="50800" dist="76200" dir="2700000" algn="tl" rotWithShape="0">
                    <a:srgbClr val="000000">
                      <a:alpha val="96000"/>
                    </a:srgbClr>
                  </a:outerShdw>
                </a:effectLst>
                <a:latin typeface="Helvetica" charset="0"/>
                <a:ea typeface="+mn-ea"/>
                <a:cs typeface="+mn-cs"/>
              </a:rPr>
              <a:t>Ejueli</a:t>
            </a:r>
            <a:r>
              <a:rPr lang="en-US" sz="2400" dirty="0">
                <a:solidFill>
                  <a:schemeClr val="folHlink"/>
                </a:solidFill>
                <a:effectLst>
                  <a:outerShdw blurRad="50800" dist="76200" dir="2700000" algn="tl" rotWithShape="0">
                    <a:srgbClr val="000000">
                      <a:alpha val="96000"/>
                    </a:srgbClr>
                  </a:outerShdw>
                </a:effectLst>
                <a:latin typeface="Helvetica" charset="0"/>
                <a:ea typeface="+mn-ea"/>
                <a:cs typeface="+mn-cs"/>
              </a:rPr>
              <a:t>/</a:t>
            </a:r>
            <a:r>
              <a:rPr lang="en-US" sz="2400" dirty="0" err="1">
                <a:solidFill>
                  <a:schemeClr val="folHlink"/>
                </a:solidFill>
                <a:effectLst>
                  <a:outerShdw blurRad="50800" dist="76200" dir="2700000" algn="tl" rotWithShape="0">
                    <a:srgbClr val="000000">
                      <a:alpha val="96000"/>
                    </a:srgbClr>
                  </a:outerShdw>
                </a:effectLst>
                <a:latin typeface="Helvetica" charset="0"/>
                <a:ea typeface="+mn-ea"/>
                <a:cs typeface="+mn-cs"/>
              </a:rPr>
              <a:t>Esutsaelan</a:t>
            </a:r>
            <a:r>
              <a:rPr lang="en-US" sz="2400" dirty="0">
                <a:solidFill>
                  <a:schemeClr val="folHlink"/>
                </a:solidFill>
                <a:effectLst>
                  <a:outerShdw blurRad="50800" dist="76200" dir="2700000" algn="tl" rotWithShape="0">
                    <a:srgbClr val="000000">
                      <a:alpha val="96000"/>
                    </a:srgbClr>
                  </a:outerShdw>
                </a:effectLst>
                <a:latin typeface="Helvetica" charset="0"/>
                <a:ea typeface="+mn-ea"/>
                <a:cs typeface="+mn-cs"/>
              </a:rPr>
              <a:t> Elan</a:t>
            </a:r>
          </a:p>
          <a:p>
            <a:pPr>
              <a:lnSpc>
                <a:spcPct val="60000"/>
              </a:lnSpc>
              <a:spcBef>
                <a:spcPct val="50000"/>
              </a:spcBef>
              <a:defRPr/>
            </a:pPr>
            <a:r>
              <a:rPr lang="en-US" sz="2400" dirty="0">
                <a:solidFill>
                  <a:schemeClr val="folHlink"/>
                </a:solidFill>
                <a:effectLst>
                  <a:outerShdw blurRad="50800" dist="76200" dir="2700000" algn="tl" rotWithShape="0">
                    <a:srgbClr val="000000">
                      <a:alpha val="96000"/>
                    </a:srgbClr>
                  </a:outerShdw>
                </a:effectLst>
                <a:latin typeface="Helvetica" charset="0"/>
                <a:ea typeface="+mn-ea"/>
                <a:cs typeface="+mn-cs"/>
              </a:rPr>
              <a:t>      </a:t>
            </a:r>
            <a:r>
              <a:rPr lang="en-US" sz="2400" dirty="0" err="1">
                <a:solidFill>
                  <a:schemeClr val="folHlink"/>
                </a:solidFill>
                <a:effectLst>
                  <a:outerShdw blurRad="50800" dist="76200" dir="2700000" algn="tl" rotWithShape="0">
                    <a:srgbClr val="000000">
                      <a:alpha val="96000"/>
                    </a:srgbClr>
                  </a:outerShdw>
                </a:effectLst>
                <a:latin typeface="Helvetica" charset="0"/>
                <a:ea typeface="+mn-ea"/>
                <a:cs typeface="+mn-cs"/>
              </a:rPr>
              <a:t>Kija</a:t>
            </a:r>
            <a:r>
              <a:rPr lang="en-US" sz="2400" dirty="0">
                <a:solidFill>
                  <a:schemeClr val="folHlink"/>
                </a:solidFill>
                <a:effectLst>
                  <a:outerShdw blurRad="50800" dist="76200" dir="2700000" algn="tl" rotWithShape="0">
                    <a:srgbClr val="000000">
                      <a:alpha val="96000"/>
                    </a:srgbClr>
                  </a:outerShdw>
                </a:effectLst>
                <a:latin typeface="Helvetica" charset="0"/>
                <a:ea typeface="+mn-ea"/>
                <a:cs typeface="+mn-cs"/>
              </a:rPr>
              <a:t> </a:t>
            </a:r>
            <a:r>
              <a:rPr lang="en-US" sz="2400" dirty="0" err="1">
                <a:solidFill>
                  <a:schemeClr val="folHlink"/>
                </a:solidFill>
                <a:effectLst>
                  <a:outerShdw blurRad="50800" dist="76200" dir="2700000" algn="tl" rotWithShape="0">
                    <a:srgbClr val="000000">
                      <a:alpha val="96000"/>
                    </a:srgbClr>
                  </a:outerShdw>
                </a:effectLst>
                <a:latin typeface="Helvetica" charset="0"/>
                <a:ea typeface="+mn-ea"/>
                <a:cs typeface="+mn-cs"/>
              </a:rPr>
              <a:t>Ntsanruk</a:t>
            </a:r>
            <a:r>
              <a:rPr lang="en-US" sz="2400" dirty="0">
                <a:solidFill>
                  <a:schemeClr val="folHlink"/>
                </a:solidFill>
                <a:effectLst>
                  <a:outerShdw blurRad="50800" dist="76200" dir="2700000" algn="tl" rotWithShape="0">
                    <a:srgbClr val="000000">
                      <a:alpha val="96000"/>
                    </a:srgbClr>
                  </a:outerShdw>
                </a:effectLst>
                <a:latin typeface="Helvetica" charset="0"/>
                <a:ea typeface="+mn-ea"/>
                <a:cs typeface="+mn-cs"/>
              </a:rPr>
              <a:t> </a:t>
            </a:r>
            <a:r>
              <a:rPr lang="en-US" sz="2400" dirty="0" err="1">
                <a:solidFill>
                  <a:schemeClr val="folHlink"/>
                </a:solidFill>
                <a:effectLst>
                  <a:outerShdw blurRad="50800" dist="76200" dir="2700000" algn="tl" rotWithShape="0">
                    <a:srgbClr val="000000">
                      <a:alpha val="96000"/>
                    </a:srgbClr>
                  </a:outerShdw>
                </a:effectLst>
                <a:latin typeface="Helvetica" charset="0"/>
                <a:ea typeface="+mn-ea"/>
                <a:cs typeface="+mn-cs"/>
              </a:rPr>
              <a:t>tsukona</a:t>
            </a:r>
            <a:r>
              <a:rPr lang="en-US" sz="2400" dirty="0">
                <a:solidFill>
                  <a:schemeClr val="folHlink"/>
                </a:solidFill>
                <a:effectLst>
                  <a:outerShdw blurRad="50800" dist="76200" dir="2700000" algn="tl" rotWithShape="0">
                    <a:srgbClr val="000000">
                      <a:alpha val="96000"/>
                    </a:srgbClr>
                  </a:outerShdw>
                </a:effectLst>
                <a:latin typeface="Helvetica" charset="0"/>
                <a:ea typeface="+mn-ea"/>
                <a:cs typeface="+mn-cs"/>
              </a:rPr>
              <a:t> </a:t>
            </a:r>
            <a:r>
              <a:rPr lang="en-US" sz="2400" dirty="0" err="1">
                <a:solidFill>
                  <a:schemeClr val="folHlink"/>
                </a:solidFill>
                <a:effectLst>
                  <a:outerShdw blurRad="50800" dist="76200" dir="2700000" algn="tl" rotWithShape="0">
                    <a:srgbClr val="000000">
                      <a:alpha val="96000"/>
                    </a:srgbClr>
                  </a:outerShdw>
                </a:effectLst>
                <a:latin typeface="Helvetica" charset="0"/>
                <a:ea typeface="+mn-ea"/>
                <a:cs typeface="+mn-cs"/>
              </a:rPr>
              <a:t>Ethev</a:t>
            </a:r>
            <a:r>
              <a:rPr lang="en-US" sz="2400" dirty="0">
                <a:solidFill>
                  <a:schemeClr val="folHlink"/>
                </a:solidFill>
                <a:effectLst>
                  <a:outerShdw blurRad="50800" dist="76200" dir="2700000" algn="tl" rotWithShape="0">
                    <a:srgbClr val="000000">
                      <a:alpha val="96000"/>
                    </a:srgbClr>
                  </a:outerShdw>
                </a:effectLst>
                <a:latin typeface="Helvetica" charset="0"/>
                <a:ea typeface="+mn-ea"/>
                <a:cs typeface="+mn-cs"/>
              </a:rPr>
              <a:t> </a:t>
            </a:r>
            <a:r>
              <a:rPr lang="en-US" sz="2400" dirty="0" err="1">
                <a:solidFill>
                  <a:schemeClr val="folHlink"/>
                </a:solidFill>
                <a:effectLst>
                  <a:outerShdw blurRad="50800" dist="76200" dir="2700000" algn="tl" rotWithShape="0">
                    <a:srgbClr val="000000">
                      <a:alpha val="96000"/>
                    </a:srgbClr>
                  </a:outerShdw>
                </a:effectLst>
                <a:latin typeface="Helvetica" charset="0"/>
                <a:ea typeface="+mn-ea"/>
                <a:cs typeface="+mn-cs"/>
              </a:rPr>
              <a:t>Liojiang</a:t>
            </a:r>
            <a:r>
              <a:rPr lang="en-US" sz="2400" dirty="0">
                <a:solidFill>
                  <a:schemeClr val="folHlink"/>
                </a:solidFill>
                <a:effectLst>
                  <a:outerShdw blurRad="50800" dist="76200" dir="2700000" algn="tl" rotWithShape="0">
                    <a:srgbClr val="000000">
                      <a:alpha val="96000"/>
                    </a:srgbClr>
                  </a:outerShdw>
                </a:effectLst>
                <a:latin typeface="Helvetica" charset="0"/>
                <a:ea typeface="+mn-ea"/>
                <a:cs typeface="+mn-cs"/>
              </a:rPr>
              <a:t>...</a:t>
            </a:r>
          </a:p>
        </p:txBody>
      </p:sp>
      <p:grpSp>
        <p:nvGrpSpPr>
          <p:cNvPr id="2" name="Group 38"/>
          <p:cNvGrpSpPr>
            <a:grpSpLocks/>
          </p:cNvGrpSpPr>
          <p:nvPr/>
        </p:nvGrpSpPr>
        <p:grpSpPr bwMode="auto">
          <a:xfrm>
            <a:off x="1905000" y="4419600"/>
            <a:ext cx="1244600" cy="1892300"/>
            <a:chOff x="1200" y="2888"/>
            <a:chExt cx="792" cy="1104"/>
          </a:xfrm>
        </p:grpSpPr>
        <p:sp>
          <p:nvSpPr>
            <p:cNvPr id="423975" name="Line 39"/>
            <p:cNvSpPr>
              <a:spLocks noChangeShapeType="1"/>
            </p:cNvSpPr>
            <p:nvPr/>
          </p:nvSpPr>
          <p:spPr bwMode="auto">
            <a:xfrm flipH="1">
              <a:off x="1200" y="2888"/>
              <a:ext cx="784"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3976" name="Line 40"/>
            <p:cNvSpPr>
              <a:spLocks noChangeShapeType="1"/>
            </p:cNvSpPr>
            <p:nvPr/>
          </p:nvSpPr>
          <p:spPr bwMode="auto">
            <a:xfrm>
              <a:off x="1208" y="2888"/>
              <a:ext cx="784" cy="1104"/>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423977" name="Text Box 41"/>
          <p:cNvSpPr txBox="1">
            <a:spLocks noChangeArrowheads="1"/>
          </p:cNvSpPr>
          <p:nvPr/>
        </p:nvSpPr>
        <p:spPr bwMode="auto">
          <a:xfrm>
            <a:off x="538201" y="5068888"/>
            <a:ext cx="2012911" cy="461665"/>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400" dirty="0">
                <a:solidFill>
                  <a:schemeClr val="folHlink"/>
                </a:solidFill>
                <a:latin typeface="Helvetica" charset="0"/>
                <a:ea typeface="+mn-ea"/>
                <a:cs typeface="+mn-cs"/>
              </a:rPr>
              <a:t>KYONSHAE</a:t>
            </a:r>
          </a:p>
        </p:txBody>
      </p:sp>
      <p:grpSp>
        <p:nvGrpSpPr>
          <p:cNvPr id="26649" name="Group 43"/>
          <p:cNvGrpSpPr>
            <a:grpSpLocks/>
          </p:cNvGrpSpPr>
          <p:nvPr/>
        </p:nvGrpSpPr>
        <p:grpSpPr bwMode="auto">
          <a:xfrm>
            <a:off x="7127875" y="304800"/>
            <a:ext cx="1470025" cy="1638300"/>
            <a:chOff x="4490" y="192"/>
            <a:chExt cx="926" cy="1032"/>
          </a:xfrm>
        </p:grpSpPr>
        <p:sp>
          <p:nvSpPr>
            <p:cNvPr id="423980" name="Rectangle 4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3981" name="Oval 4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3982" name="Rectangle 46"/>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3983" name="Rectangle 47"/>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3984" name="Oval 48"/>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3985" name="Rectangle 49"/>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6661" name="Rectangle 50"/>
            <p:cNvSpPr>
              <a:spLocks noChangeArrowheads="1"/>
            </p:cNvSpPr>
            <p:nvPr/>
          </p:nvSpPr>
          <p:spPr bwMode="auto">
            <a:xfrm>
              <a:off x="4978" y="356"/>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26662" name="Rectangle 51"/>
            <p:cNvSpPr>
              <a:spLocks noChangeArrowheads="1"/>
            </p:cNvSpPr>
            <p:nvPr/>
          </p:nvSpPr>
          <p:spPr bwMode="auto">
            <a:xfrm>
              <a:off x="4490" y="34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423991" name="Oval 55"/>
          <p:cNvSpPr>
            <a:spLocks noChangeArrowheads="1"/>
          </p:cNvSpPr>
          <p:nvPr/>
        </p:nvSpPr>
        <p:spPr bwMode="auto">
          <a:xfrm>
            <a:off x="2326323" y="4538663"/>
            <a:ext cx="1863725" cy="64135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6651"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3993"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23996"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07</a:t>
            </a:r>
          </a:p>
        </p:txBody>
      </p:sp>
      <p:sp>
        <p:nvSpPr>
          <p:cNvPr id="26654" name="Text Box 62"/>
          <p:cNvSpPr txBox="1">
            <a:spLocks noChangeArrowheads="1"/>
          </p:cNvSpPr>
          <p:nvPr/>
        </p:nvSpPr>
        <p:spPr bwMode="auto">
          <a:xfrm>
            <a:off x="8580438"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23970"/>
                                        </p:tgtEl>
                                        <p:attrNameLst>
                                          <p:attrName>style.visibility</p:attrName>
                                        </p:attrNameLst>
                                      </p:cBhvr>
                                      <p:to>
                                        <p:strVal val="visible"/>
                                      </p:to>
                                    </p:set>
                                    <p:anim calcmode="lin" valueType="num">
                                      <p:cBhvr>
                                        <p:cTn id="7" dur="500" fill="hold"/>
                                        <p:tgtEl>
                                          <p:spTgt spid="423970"/>
                                        </p:tgtEl>
                                        <p:attrNameLst>
                                          <p:attrName>ppt_w</p:attrName>
                                        </p:attrNameLst>
                                      </p:cBhvr>
                                      <p:tavLst>
                                        <p:tav tm="0">
                                          <p:val>
                                            <p:fltVal val="0"/>
                                          </p:val>
                                        </p:tav>
                                        <p:tav tm="100000">
                                          <p:val>
                                            <p:strVal val="#ppt_w"/>
                                          </p:val>
                                        </p:tav>
                                      </p:tavLst>
                                    </p:anim>
                                    <p:anim calcmode="lin" valueType="num">
                                      <p:cBhvr>
                                        <p:cTn id="8" dur="500" fill="hold"/>
                                        <p:tgtEl>
                                          <p:spTgt spid="423970"/>
                                        </p:tgtEl>
                                        <p:attrNameLst>
                                          <p:attrName>ppt_h</p:attrName>
                                        </p:attrNameLst>
                                      </p:cBhvr>
                                      <p:tavLst>
                                        <p:tav tm="0">
                                          <p:val>
                                            <p:fltVal val="0"/>
                                          </p:val>
                                        </p:tav>
                                        <p:tav tm="100000">
                                          <p:val>
                                            <p:strVal val="#ppt_h"/>
                                          </p:val>
                                        </p:tav>
                                      </p:tavLst>
                                    </p:anim>
                                    <p:anim calcmode="lin" valueType="num">
                                      <p:cBhvr>
                                        <p:cTn id="9" dur="500" fill="hold"/>
                                        <p:tgtEl>
                                          <p:spTgt spid="423970"/>
                                        </p:tgtEl>
                                        <p:attrNameLst>
                                          <p:attrName>ppt_x</p:attrName>
                                        </p:attrNameLst>
                                      </p:cBhvr>
                                      <p:tavLst>
                                        <p:tav tm="0">
                                          <p:val>
                                            <p:fltVal val="0.5"/>
                                          </p:val>
                                        </p:tav>
                                        <p:tav tm="100000">
                                          <p:val>
                                            <p:strVal val="#ppt_x"/>
                                          </p:val>
                                        </p:tav>
                                      </p:tavLst>
                                    </p:anim>
                                    <p:anim calcmode="lin" valueType="num">
                                      <p:cBhvr>
                                        <p:cTn id="10" dur="500" fill="hold"/>
                                        <p:tgtEl>
                                          <p:spTgt spid="42397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423977"/>
                                        </p:tgtEl>
                                        <p:attrNameLst>
                                          <p:attrName>style.visibility</p:attrName>
                                        </p:attrNameLst>
                                      </p:cBhvr>
                                      <p:to>
                                        <p:strVal val="visible"/>
                                      </p:to>
                                    </p:set>
                                    <p:anim calcmode="lin" valueType="num">
                                      <p:cBhvr>
                                        <p:cTn id="14" dur="500" fill="hold"/>
                                        <p:tgtEl>
                                          <p:spTgt spid="423977"/>
                                        </p:tgtEl>
                                        <p:attrNameLst>
                                          <p:attrName>ppt_w</p:attrName>
                                        </p:attrNameLst>
                                      </p:cBhvr>
                                      <p:tavLst>
                                        <p:tav tm="0">
                                          <p:val>
                                            <p:strVal val="(6*min(max(#ppt_w*#ppt_h,.3),1)-7.4)/-.7*#ppt_w"/>
                                          </p:val>
                                        </p:tav>
                                        <p:tav tm="100000">
                                          <p:val>
                                            <p:strVal val="#ppt_w"/>
                                          </p:val>
                                        </p:tav>
                                      </p:tavLst>
                                    </p:anim>
                                    <p:anim calcmode="lin" valueType="num">
                                      <p:cBhvr>
                                        <p:cTn id="15" dur="500" fill="hold"/>
                                        <p:tgtEl>
                                          <p:spTgt spid="423977"/>
                                        </p:tgtEl>
                                        <p:attrNameLst>
                                          <p:attrName>ppt_h</p:attrName>
                                        </p:attrNameLst>
                                      </p:cBhvr>
                                      <p:tavLst>
                                        <p:tav tm="0">
                                          <p:val>
                                            <p:strVal val="(6*min(max(#ppt_w*#ppt_h,.3),1)-7.4)/-.7*#ppt_h"/>
                                          </p:val>
                                        </p:tav>
                                        <p:tav tm="100000">
                                          <p:val>
                                            <p:strVal val="#ppt_h"/>
                                          </p:val>
                                        </p:tav>
                                      </p:tavLst>
                                    </p:anim>
                                    <p:anim calcmode="lin" valueType="num">
                                      <p:cBhvr>
                                        <p:cTn id="16" dur="500" fill="hold"/>
                                        <p:tgtEl>
                                          <p:spTgt spid="423977"/>
                                        </p:tgtEl>
                                        <p:attrNameLst>
                                          <p:attrName>ppt_x</p:attrName>
                                        </p:attrNameLst>
                                      </p:cBhvr>
                                      <p:tavLst>
                                        <p:tav tm="0">
                                          <p:val>
                                            <p:fltVal val="0.5"/>
                                          </p:val>
                                        </p:tav>
                                        <p:tav tm="100000">
                                          <p:val>
                                            <p:strVal val="#ppt_x"/>
                                          </p:val>
                                        </p:tav>
                                      </p:tavLst>
                                    </p:anim>
                                    <p:anim calcmode="lin" valueType="num">
                                      <p:cBhvr>
                                        <p:cTn id="17" dur="500" fill="hold"/>
                                        <p:tgtEl>
                                          <p:spTgt spid="423977"/>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par>
                          <p:cTn id="23" fill="hold" nodeType="afterGroup">
                            <p:stCondLst>
                              <p:cond delay="500"/>
                            </p:stCondLst>
                            <p:childTnLst>
                              <p:par>
                                <p:cTn id="24" presetID="4" presetClass="entr" presetSubtype="32" fill="hold" grpId="0" nodeType="afterEffect">
                                  <p:stCondLst>
                                    <p:cond delay="0"/>
                                  </p:stCondLst>
                                  <p:childTnLst>
                                    <p:set>
                                      <p:cBhvr>
                                        <p:cTn id="25" dur="1" fill="hold">
                                          <p:stCondLst>
                                            <p:cond delay="0"/>
                                          </p:stCondLst>
                                        </p:cTn>
                                        <p:tgtEl>
                                          <p:spTgt spid="423972">
                                            <p:txEl>
                                              <p:pRg st="0" end="0"/>
                                            </p:txEl>
                                          </p:spTgt>
                                        </p:tgtEl>
                                        <p:attrNameLst>
                                          <p:attrName>style.visibility</p:attrName>
                                        </p:attrNameLst>
                                      </p:cBhvr>
                                      <p:to>
                                        <p:strVal val="visible"/>
                                      </p:to>
                                    </p:set>
                                    <p:animEffect transition="in" filter="box(out)">
                                      <p:cBhvr>
                                        <p:cTn id="26" dur="500"/>
                                        <p:tgtEl>
                                          <p:spTgt spid="423972">
                                            <p:txEl>
                                              <p:pRg st="0" end="0"/>
                                            </p:txEl>
                                          </p:spTgt>
                                        </p:tgtEl>
                                      </p:cBhvr>
                                    </p:animEffect>
                                  </p:childTnLst>
                                </p:cTn>
                              </p:par>
                            </p:childTnLst>
                          </p:cTn>
                        </p:par>
                        <p:par>
                          <p:cTn id="27" fill="hold">
                            <p:stCondLst>
                              <p:cond delay="1000"/>
                            </p:stCondLst>
                            <p:childTnLst>
                              <p:par>
                                <p:cTn id="28" presetID="4" presetClass="entr" presetSubtype="32" fill="hold" grpId="0" nodeType="afterEffect">
                                  <p:stCondLst>
                                    <p:cond delay="0"/>
                                  </p:stCondLst>
                                  <p:childTnLst>
                                    <p:set>
                                      <p:cBhvr>
                                        <p:cTn id="29" dur="1" fill="hold">
                                          <p:stCondLst>
                                            <p:cond delay="0"/>
                                          </p:stCondLst>
                                        </p:cTn>
                                        <p:tgtEl>
                                          <p:spTgt spid="423972">
                                            <p:txEl>
                                              <p:pRg st="1" end="1"/>
                                            </p:txEl>
                                          </p:spTgt>
                                        </p:tgtEl>
                                        <p:attrNameLst>
                                          <p:attrName>style.visibility</p:attrName>
                                        </p:attrNameLst>
                                      </p:cBhvr>
                                      <p:to>
                                        <p:strVal val="visible"/>
                                      </p:to>
                                    </p:set>
                                    <p:animEffect transition="in" filter="box(out)">
                                      <p:cBhvr>
                                        <p:cTn id="30" dur="500"/>
                                        <p:tgtEl>
                                          <p:spTgt spid="423972">
                                            <p:txEl>
                                              <p:pRg st="1" end="1"/>
                                            </p:txEl>
                                          </p:spTgt>
                                        </p:tgtEl>
                                      </p:cBhvr>
                                    </p:animEffect>
                                  </p:childTnLst>
                                </p:cTn>
                              </p:par>
                            </p:childTnLst>
                          </p:cTn>
                        </p:par>
                        <p:par>
                          <p:cTn id="31" fill="hold" nodeType="afterGroup">
                            <p:stCondLst>
                              <p:cond delay="1500"/>
                            </p:stCondLst>
                            <p:childTnLst>
                              <p:par>
                                <p:cTn id="32" presetID="23" presetClass="entr" presetSubtype="528" fill="hold" grpId="0" nodeType="afterEffect">
                                  <p:stCondLst>
                                    <p:cond delay="0"/>
                                  </p:stCondLst>
                                  <p:childTnLst>
                                    <p:set>
                                      <p:cBhvr>
                                        <p:cTn id="33" dur="1" fill="hold">
                                          <p:stCondLst>
                                            <p:cond delay="0"/>
                                          </p:stCondLst>
                                        </p:cTn>
                                        <p:tgtEl>
                                          <p:spTgt spid="423991"/>
                                        </p:tgtEl>
                                        <p:attrNameLst>
                                          <p:attrName>style.visibility</p:attrName>
                                        </p:attrNameLst>
                                      </p:cBhvr>
                                      <p:to>
                                        <p:strVal val="visible"/>
                                      </p:to>
                                    </p:set>
                                    <p:anim calcmode="lin" valueType="num">
                                      <p:cBhvr>
                                        <p:cTn id="34" dur="500" fill="hold"/>
                                        <p:tgtEl>
                                          <p:spTgt spid="423991"/>
                                        </p:tgtEl>
                                        <p:attrNameLst>
                                          <p:attrName>ppt_w</p:attrName>
                                        </p:attrNameLst>
                                      </p:cBhvr>
                                      <p:tavLst>
                                        <p:tav tm="0">
                                          <p:val>
                                            <p:fltVal val="0"/>
                                          </p:val>
                                        </p:tav>
                                        <p:tav tm="100000">
                                          <p:val>
                                            <p:strVal val="#ppt_w"/>
                                          </p:val>
                                        </p:tav>
                                      </p:tavLst>
                                    </p:anim>
                                    <p:anim calcmode="lin" valueType="num">
                                      <p:cBhvr>
                                        <p:cTn id="35" dur="500" fill="hold"/>
                                        <p:tgtEl>
                                          <p:spTgt spid="423991"/>
                                        </p:tgtEl>
                                        <p:attrNameLst>
                                          <p:attrName>ppt_h</p:attrName>
                                        </p:attrNameLst>
                                      </p:cBhvr>
                                      <p:tavLst>
                                        <p:tav tm="0">
                                          <p:val>
                                            <p:fltVal val="0"/>
                                          </p:val>
                                        </p:tav>
                                        <p:tav tm="100000">
                                          <p:val>
                                            <p:strVal val="#ppt_h"/>
                                          </p:val>
                                        </p:tav>
                                      </p:tavLst>
                                    </p:anim>
                                    <p:anim calcmode="lin" valueType="num">
                                      <p:cBhvr>
                                        <p:cTn id="36" dur="500" fill="hold"/>
                                        <p:tgtEl>
                                          <p:spTgt spid="423991"/>
                                        </p:tgtEl>
                                        <p:attrNameLst>
                                          <p:attrName>ppt_x</p:attrName>
                                        </p:attrNameLst>
                                      </p:cBhvr>
                                      <p:tavLst>
                                        <p:tav tm="0">
                                          <p:val>
                                            <p:fltVal val="0.5"/>
                                          </p:val>
                                        </p:tav>
                                        <p:tav tm="100000">
                                          <p:val>
                                            <p:strVal val="#ppt_x"/>
                                          </p:val>
                                        </p:tav>
                                      </p:tavLst>
                                    </p:anim>
                                    <p:anim calcmode="lin" valueType="num">
                                      <p:cBhvr>
                                        <p:cTn id="37" dur="500" fill="hold"/>
                                        <p:tgtEl>
                                          <p:spTgt spid="423991"/>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23973">
                                            <p:txEl>
                                              <p:pRg st="0" end="0"/>
                                            </p:txEl>
                                          </p:spTgt>
                                        </p:tgtEl>
                                        <p:attrNameLst>
                                          <p:attrName>style.visibility</p:attrName>
                                        </p:attrNameLst>
                                      </p:cBhvr>
                                      <p:to>
                                        <p:strVal val="visible"/>
                                      </p:to>
                                    </p:set>
                                    <p:animEffect transition="in" filter="box(out)">
                                      <p:cBhvr>
                                        <p:cTn id="42" dur="500"/>
                                        <p:tgtEl>
                                          <p:spTgt spid="42397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23973">
                                            <p:txEl>
                                              <p:pRg st="1" end="1"/>
                                            </p:txEl>
                                          </p:spTgt>
                                        </p:tgtEl>
                                        <p:attrNameLst>
                                          <p:attrName>style.visibility</p:attrName>
                                        </p:attrNameLst>
                                      </p:cBhvr>
                                      <p:to>
                                        <p:strVal val="visible"/>
                                      </p:to>
                                    </p:set>
                                    <p:animEffect transition="in" filter="box(out)">
                                      <p:cBhvr>
                                        <p:cTn id="47" dur="500"/>
                                        <p:tgtEl>
                                          <p:spTgt spid="423973">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23973">
                                            <p:txEl>
                                              <p:pRg st="2" end="2"/>
                                            </p:txEl>
                                          </p:spTgt>
                                        </p:tgtEl>
                                        <p:attrNameLst>
                                          <p:attrName>style.visibility</p:attrName>
                                        </p:attrNameLst>
                                      </p:cBhvr>
                                      <p:to>
                                        <p:strVal val="visible"/>
                                      </p:to>
                                    </p:set>
                                    <p:animEffect transition="in" filter="box(out)">
                                      <p:cBhvr>
                                        <p:cTn id="52" dur="500"/>
                                        <p:tgtEl>
                                          <p:spTgt spid="4239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70" grpId="0" autoUpdateAnimBg="0"/>
      <p:bldP spid="423972" grpId="0" build="p" autoUpdateAnimBg="0" advAuto="0"/>
      <p:bldP spid="423973" grpId="0" build="p" autoUpdateAnimBg="0"/>
      <p:bldP spid="423977" grpId="0" autoUpdateAnimBg="0"/>
      <p:bldP spid="42399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ChangeArrowheads="1"/>
          </p:cNvSpPr>
          <p:nvPr/>
        </p:nvSpPr>
        <p:spPr bwMode="auto">
          <a:xfrm>
            <a:off x="7334250" y="1730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74082"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44774" name="Rectangle 6"/>
          <p:cNvSpPr>
            <a:spLocks noChangeArrowheads="1"/>
          </p:cNvSpPr>
          <p:nvPr/>
        </p:nvSpPr>
        <p:spPr bwMode="auto">
          <a:xfrm>
            <a:off x="779463" y="355600"/>
            <a:ext cx="755967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a:solidFill>
                  <a:srgbClr val="008000"/>
                </a:solidFill>
                <a:latin typeface="Times New Roman" charset="0"/>
              </a:rPr>
              <a:t>Ni </a:t>
            </a:r>
            <a:r>
              <a:rPr lang="en-US" sz="5400" dirty="0" err="1">
                <a:solidFill>
                  <a:srgbClr val="008000"/>
                </a:solidFill>
                <a:latin typeface="Times New Roman" charset="0"/>
              </a:rPr>
              <a:t>na</a:t>
            </a:r>
            <a:r>
              <a:rPr lang="en-US" sz="5400" dirty="0">
                <a:solidFill>
                  <a:srgbClr val="008000"/>
                </a:solidFill>
                <a:latin typeface="Times New Roman" charset="0"/>
              </a:rPr>
              <a:t> </a:t>
            </a:r>
            <a:r>
              <a:rPr lang="en-US" sz="5400" dirty="0" err="1">
                <a:solidFill>
                  <a:srgbClr val="008000"/>
                </a:solidFill>
                <a:latin typeface="Times New Roman" charset="0"/>
              </a:rPr>
              <a:t>ekyochuko</a:t>
            </a:r>
            <a:r>
              <a:rPr lang="en-US" sz="5400" dirty="0">
                <a:solidFill>
                  <a:srgbClr val="008000"/>
                </a:solidFill>
                <a:latin typeface="Times New Roman" charset="0"/>
              </a:rPr>
              <a:t> jiang:</a:t>
            </a:r>
            <a:endParaRPr lang="en-US" sz="4000" dirty="0">
              <a:solidFill>
                <a:srgbClr val="008000"/>
              </a:solidFill>
              <a:latin typeface="Times New Roman" charset="0"/>
            </a:endParaRPr>
          </a:p>
        </p:txBody>
      </p:sp>
      <p:sp>
        <p:nvSpPr>
          <p:cNvPr id="544775" name="Rectangle 7"/>
          <p:cNvSpPr>
            <a:spLocks noChangeArrowheads="1"/>
          </p:cNvSpPr>
          <p:nvPr/>
        </p:nvSpPr>
        <p:spPr bwMode="auto">
          <a:xfrm>
            <a:off x="408791" y="1339850"/>
            <a:ext cx="848597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defRPr/>
            </a:pPr>
            <a:r>
              <a:rPr lang="en-US" sz="3200" dirty="0">
                <a:solidFill>
                  <a:srgbClr val="008000"/>
                </a:solidFill>
                <a:latin typeface="Times New Roman" charset="0"/>
              </a:rPr>
              <a:t>1. </a:t>
            </a:r>
            <a:r>
              <a:rPr lang="en-US" sz="3200" dirty="0" err="1">
                <a:solidFill>
                  <a:srgbClr val="008000"/>
                </a:solidFill>
                <a:latin typeface="Times New Roman" charset="0"/>
              </a:rPr>
              <a:t>Nchung</a:t>
            </a:r>
            <a:r>
              <a:rPr lang="en-US" sz="3200" dirty="0">
                <a:solidFill>
                  <a:srgbClr val="008000"/>
                </a:solidFill>
                <a:latin typeface="Times New Roman" charset="0"/>
              </a:rPr>
              <a:t> </a:t>
            </a:r>
            <a:r>
              <a:rPr lang="en-US" sz="3200" dirty="0" err="1">
                <a:solidFill>
                  <a:srgbClr val="008000"/>
                </a:solidFill>
                <a:latin typeface="Times New Roman" charset="0"/>
              </a:rPr>
              <a:t>echungren</a:t>
            </a:r>
            <a:r>
              <a:rPr lang="en-US" sz="3200" dirty="0">
                <a:solidFill>
                  <a:srgbClr val="008000"/>
                </a:solidFill>
                <a:latin typeface="Times New Roman" charset="0"/>
              </a:rPr>
              <a:t> </a:t>
            </a:r>
            <a:r>
              <a:rPr lang="en-US" sz="3200" dirty="0" err="1">
                <a:solidFill>
                  <a:srgbClr val="008000"/>
                </a:solidFill>
                <a:latin typeface="Times New Roman" charset="0"/>
              </a:rPr>
              <a:t>nnsuta</a:t>
            </a:r>
            <a:r>
              <a:rPr lang="en-US" sz="3200" dirty="0">
                <a:solidFill>
                  <a:srgbClr val="008000"/>
                </a:solidFill>
                <a:latin typeface="Times New Roman" charset="0"/>
              </a:rPr>
              <a:t> </a:t>
            </a:r>
            <a:r>
              <a:rPr lang="en-US" sz="3200" dirty="0" err="1">
                <a:solidFill>
                  <a:srgbClr val="008000"/>
                </a:solidFill>
                <a:latin typeface="Times New Roman" charset="0"/>
              </a:rPr>
              <a:t>kuma</a:t>
            </a:r>
            <a:r>
              <a:rPr lang="en-US" sz="3200" dirty="0">
                <a:solidFill>
                  <a:srgbClr val="008000"/>
                </a:solidFill>
                <a:latin typeface="Times New Roman" charset="0"/>
              </a:rPr>
              <a:t> </a:t>
            </a:r>
            <a:r>
              <a:rPr lang="en-US" sz="3200" dirty="0" err="1">
                <a:solidFill>
                  <a:srgbClr val="008000"/>
                </a:solidFill>
                <a:latin typeface="Times New Roman" charset="0"/>
              </a:rPr>
              <a:t>nkhayi</a:t>
            </a:r>
            <a:r>
              <a:rPr lang="en-US" sz="3200" dirty="0">
                <a:solidFill>
                  <a:srgbClr val="008000"/>
                </a:solidFill>
                <a:latin typeface="Times New Roman" charset="0"/>
              </a:rPr>
              <a:t>.</a:t>
            </a:r>
            <a:endParaRPr lang="en-US" sz="2000" dirty="0">
              <a:solidFill>
                <a:srgbClr val="008000"/>
              </a:solidFill>
              <a:latin typeface="Times New Roman" charset="0"/>
            </a:endParaRPr>
          </a:p>
        </p:txBody>
      </p:sp>
      <p:sp>
        <p:nvSpPr>
          <p:cNvPr id="544776" name="Rectangle 8"/>
          <p:cNvSpPr>
            <a:spLocks noChangeArrowheads="1"/>
          </p:cNvSpPr>
          <p:nvPr/>
        </p:nvSpPr>
        <p:spPr bwMode="auto">
          <a:xfrm>
            <a:off x="782638" y="1849438"/>
            <a:ext cx="75596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008000"/>
                </a:solidFill>
                <a:latin typeface="Times New Roman" charset="0"/>
              </a:rPr>
              <a:t>2. </a:t>
            </a:r>
            <a:r>
              <a:rPr lang="fi-FI" sz="3200" dirty="0">
                <a:solidFill>
                  <a:srgbClr val="008000"/>
                </a:solidFill>
                <a:latin typeface="Times New Roman" charset="0"/>
              </a:rPr>
              <a:t>Ntsata Ehen kuma mhechoi sitav.</a:t>
            </a:r>
            <a:endParaRPr lang="en-US" sz="2000" dirty="0">
              <a:solidFill>
                <a:srgbClr val="008000"/>
              </a:solidFill>
              <a:latin typeface="Times New Roman" charset="0"/>
            </a:endParaRPr>
          </a:p>
        </p:txBody>
      </p:sp>
      <p:sp>
        <p:nvSpPr>
          <p:cNvPr id="544777" name="Rectangle 9"/>
          <p:cNvSpPr>
            <a:spLocks noChangeArrowheads="1"/>
          </p:cNvSpPr>
          <p:nvPr/>
        </p:nvSpPr>
        <p:spPr bwMode="auto">
          <a:xfrm>
            <a:off x="215900" y="2840038"/>
            <a:ext cx="8699500"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Times New Roman" charset="0"/>
              </a:rPr>
              <a:t>3. </a:t>
            </a:r>
            <a:r>
              <a:rPr lang="en-US" sz="3200" dirty="0" err="1">
                <a:solidFill>
                  <a:srgbClr val="FAFD00"/>
                </a:solidFill>
                <a:latin typeface="Times New Roman" charset="0"/>
              </a:rPr>
              <a:t>Kichuk</a:t>
            </a:r>
            <a:r>
              <a:rPr lang="en-US" sz="3200" dirty="0">
                <a:solidFill>
                  <a:srgbClr val="FAFD00"/>
                </a:solidFill>
                <a:latin typeface="Times New Roman" charset="0"/>
              </a:rPr>
              <a:t> </a:t>
            </a:r>
            <a:r>
              <a:rPr lang="en-US" sz="3200" dirty="0" err="1">
                <a:solidFill>
                  <a:srgbClr val="FAFD00"/>
                </a:solidFill>
                <a:latin typeface="Times New Roman" charset="0"/>
              </a:rPr>
              <a:t>tsutsata</a:t>
            </a:r>
            <a:r>
              <a:rPr lang="en-US" sz="3200" dirty="0">
                <a:solidFill>
                  <a:srgbClr val="FAFD00"/>
                </a:solidFill>
                <a:latin typeface="Times New Roman" charset="0"/>
              </a:rPr>
              <a:t> </a:t>
            </a:r>
            <a:r>
              <a:rPr lang="en-US" sz="3200" dirty="0" err="1">
                <a:solidFill>
                  <a:srgbClr val="FAFD00"/>
                </a:solidFill>
                <a:latin typeface="Times New Roman" charset="0"/>
              </a:rPr>
              <a:t>yichak</a:t>
            </a:r>
            <a:r>
              <a:rPr lang="en-US" sz="3200" dirty="0">
                <a:solidFill>
                  <a:srgbClr val="FAFD00"/>
                </a:solidFill>
                <a:latin typeface="Times New Roman" charset="0"/>
              </a:rPr>
              <a:t> jiang </a:t>
            </a:r>
            <a:r>
              <a:rPr lang="en-US" sz="3200" dirty="0" err="1">
                <a:solidFill>
                  <a:srgbClr val="FAFD00"/>
                </a:solidFill>
                <a:latin typeface="Times New Roman" charset="0"/>
              </a:rPr>
              <a:t>eroroi</a:t>
            </a:r>
            <a:r>
              <a:rPr lang="en-US" sz="3200" dirty="0">
                <a:solidFill>
                  <a:srgbClr val="FAFD00"/>
                </a:solidFill>
                <a:latin typeface="Times New Roman" charset="0"/>
              </a:rPr>
              <a:t> </a:t>
            </a:r>
            <a:r>
              <a:rPr lang="en-US" sz="3200" dirty="0" err="1">
                <a:solidFill>
                  <a:srgbClr val="FAFD00"/>
                </a:solidFill>
                <a:latin typeface="Times New Roman" charset="0"/>
              </a:rPr>
              <a:t>penphia</a:t>
            </a:r>
            <a:r>
              <a:rPr lang="en-US" sz="3200" dirty="0">
                <a:solidFill>
                  <a:srgbClr val="FAFD00"/>
                </a:solidFill>
                <a:latin typeface="Times New Roman" charset="0"/>
              </a:rPr>
              <a:t> </a:t>
            </a:r>
            <a:r>
              <a:rPr lang="en-US" sz="3200" dirty="0" err="1">
                <a:solidFill>
                  <a:srgbClr val="FAFD00"/>
                </a:solidFill>
                <a:latin typeface="Times New Roman" charset="0"/>
              </a:rPr>
              <a:t>wotav</a:t>
            </a:r>
            <a:r>
              <a:rPr lang="en-US" sz="3200" dirty="0">
                <a:solidFill>
                  <a:srgbClr val="FAFD00"/>
                </a:solidFill>
                <a:latin typeface="Times New Roman" charset="0"/>
              </a:rPr>
              <a:t>, </a:t>
            </a:r>
            <a:r>
              <a:rPr lang="en-US" sz="3200" dirty="0" err="1">
                <a:solidFill>
                  <a:srgbClr val="FAFD00"/>
                </a:solidFill>
                <a:latin typeface="Times New Roman" charset="0"/>
              </a:rPr>
              <a:t>limha</a:t>
            </a:r>
            <a:r>
              <a:rPr lang="en-US" sz="3200" dirty="0">
                <a:solidFill>
                  <a:srgbClr val="FAFD00"/>
                </a:solidFill>
                <a:latin typeface="Times New Roman" charset="0"/>
              </a:rPr>
              <a:t> </a:t>
            </a:r>
            <a:r>
              <a:rPr lang="en-US" sz="3200" dirty="0" err="1">
                <a:solidFill>
                  <a:srgbClr val="FAFD00"/>
                </a:solidFill>
                <a:latin typeface="Times New Roman" charset="0"/>
              </a:rPr>
              <a:t>ochyu</a:t>
            </a:r>
            <a:r>
              <a:rPr lang="en-US" sz="3200" dirty="0">
                <a:solidFill>
                  <a:srgbClr val="FAFD00"/>
                </a:solidFill>
                <a:latin typeface="Times New Roman" charset="0"/>
              </a:rPr>
              <a:t> </a:t>
            </a:r>
            <a:r>
              <a:rPr lang="en-US" sz="3200" dirty="0" err="1">
                <a:solidFill>
                  <a:srgbClr val="FAFD00"/>
                </a:solidFill>
                <a:latin typeface="Times New Roman" charset="0"/>
              </a:rPr>
              <a:t>ovung</a:t>
            </a:r>
            <a:r>
              <a:rPr lang="en-US" sz="3200" dirty="0">
                <a:solidFill>
                  <a:srgbClr val="FAFD00"/>
                </a:solidFill>
                <a:latin typeface="Times New Roman" charset="0"/>
              </a:rPr>
              <a:t> jiang </a:t>
            </a:r>
            <a:r>
              <a:rPr lang="en-US" sz="3200" dirty="0" err="1">
                <a:solidFill>
                  <a:srgbClr val="FAFD00"/>
                </a:solidFill>
                <a:latin typeface="Times New Roman" charset="0"/>
              </a:rPr>
              <a:t>hungchia</a:t>
            </a:r>
            <a:r>
              <a:rPr lang="en-US" sz="3200" dirty="0">
                <a:solidFill>
                  <a:srgbClr val="FAFD00"/>
                </a:solidFill>
                <a:latin typeface="Times New Roman" charset="0"/>
              </a:rPr>
              <a:t>.</a:t>
            </a:r>
            <a:endParaRPr lang="en-US" sz="2000" dirty="0">
              <a:solidFill>
                <a:srgbClr val="FAFD00"/>
              </a:solidFill>
              <a:latin typeface="Times New Roman" charset="0"/>
            </a:endParaRPr>
          </a:p>
        </p:txBody>
      </p:sp>
      <p:sp>
        <p:nvSpPr>
          <p:cNvPr id="544778" name="Rectangle 10"/>
          <p:cNvSpPr>
            <a:spLocks noChangeArrowheads="1"/>
          </p:cNvSpPr>
          <p:nvPr/>
        </p:nvSpPr>
        <p:spPr bwMode="auto">
          <a:xfrm>
            <a:off x="0" y="4973638"/>
            <a:ext cx="9144000"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Times New Roman" charset="0"/>
              </a:rPr>
              <a:t>4. </a:t>
            </a:r>
            <a:r>
              <a:rPr lang="en-US" sz="3200" dirty="0" err="1">
                <a:solidFill>
                  <a:srgbClr val="FAFD00"/>
                </a:solidFill>
                <a:latin typeface="Times New Roman" charset="0"/>
              </a:rPr>
              <a:t>Shiang</a:t>
            </a:r>
            <a:r>
              <a:rPr lang="en-US" sz="3200" dirty="0">
                <a:solidFill>
                  <a:srgbClr val="FAFD00"/>
                </a:solidFill>
                <a:latin typeface="Times New Roman" charset="0"/>
              </a:rPr>
              <a:t> ji </a:t>
            </a:r>
            <a:r>
              <a:rPr lang="en-US" sz="3200" dirty="0" err="1">
                <a:solidFill>
                  <a:srgbClr val="FAFD00"/>
                </a:solidFill>
                <a:latin typeface="Times New Roman" charset="0"/>
              </a:rPr>
              <a:t>ni</a:t>
            </a:r>
            <a:r>
              <a:rPr lang="en-US" sz="3200" dirty="0">
                <a:solidFill>
                  <a:srgbClr val="FAFD00"/>
                </a:solidFill>
                <a:latin typeface="Times New Roman" charset="0"/>
              </a:rPr>
              <a:t> </a:t>
            </a:r>
            <a:r>
              <a:rPr lang="en-US" sz="3200" dirty="0" err="1">
                <a:solidFill>
                  <a:srgbClr val="FAFD00"/>
                </a:solidFill>
                <a:latin typeface="Times New Roman" charset="0"/>
              </a:rPr>
              <a:t>ochyuovung</a:t>
            </a:r>
            <a:r>
              <a:rPr lang="en-US" sz="3200" dirty="0">
                <a:solidFill>
                  <a:srgbClr val="FAFD00"/>
                </a:solidFill>
                <a:latin typeface="Times New Roman" charset="0"/>
              </a:rPr>
              <a:t> </a:t>
            </a:r>
            <a:r>
              <a:rPr lang="en-US" sz="3200" dirty="0" err="1">
                <a:solidFill>
                  <a:srgbClr val="FAFD00"/>
                </a:solidFill>
                <a:latin typeface="Times New Roman" charset="0"/>
              </a:rPr>
              <a:t>osi</a:t>
            </a:r>
            <a:r>
              <a:rPr lang="en-US" sz="3200" dirty="0">
                <a:solidFill>
                  <a:srgbClr val="FAFD00"/>
                </a:solidFill>
                <a:latin typeface="Times New Roman" charset="0"/>
              </a:rPr>
              <a:t> </a:t>
            </a:r>
            <a:r>
              <a:rPr lang="en-US" sz="3200" dirty="0" err="1">
                <a:solidFill>
                  <a:srgbClr val="FAFD00"/>
                </a:solidFill>
                <a:latin typeface="Times New Roman" charset="0"/>
              </a:rPr>
              <a:t>Jisu</a:t>
            </a:r>
            <a:r>
              <a:rPr lang="en-US" sz="3200" dirty="0">
                <a:solidFill>
                  <a:srgbClr val="FAFD00"/>
                </a:solidFill>
                <a:latin typeface="Times New Roman" charset="0"/>
              </a:rPr>
              <a:t> </a:t>
            </a:r>
            <a:r>
              <a:rPr lang="en-US" sz="3200" dirty="0" err="1">
                <a:solidFill>
                  <a:srgbClr val="FAFD00"/>
                </a:solidFill>
                <a:latin typeface="Times New Roman" charset="0"/>
              </a:rPr>
              <a:t>Khista</a:t>
            </a:r>
            <a:r>
              <a:rPr lang="en-US" sz="3200" dirty="0">
                <a:solidFill>
                  <a:srgbClr val="FAFD00"/>
                </a:solidFill>
                <a:latin typeface="Times New Roman" charset="0"/>
              </a:rPr>
              <a:t> </a:t>
            </a:r>
            <a:r>
              <a:rPr lang="en-US" sz="3200" dirty="0" err="1">
                <a:solidFill>
                  <a:srgbClr val="FAFD00"/>
                </a:solidFill>
                <a:latin typeface="Times New Roman" charset="0"/>
              </a:rPr>
              <a:t>nini</a:t>
            </a:r>
            <a:r>
              <a:rPr lang="en-US" sz="3200" dirty="0">
                <a:solidFill>
                  <a:srgbClr val="FAFD00"/>
                </a:solidFill>
                <a:latin typeface="Times New Roman" charset="0"/>
              </a:rPr>
              <a:t> </a:t>
            </a:r>
            <a:r>
              <a:rPr lang="en-US" sz="3200" dirty="0" err="1">
                <a:solidFill>
                  <a:srgbClr val="FAFD00"/>
                </a:solidFill>
                <a:latin typeface="Times New Roman" charset="0"/>
              </a:rPr>
              <a:t>shentakota</a:t>
            </a:r>
            <a:r>
              <a:rPr lang="en-US" sz="3200" dirty="0">
                <a:solidFill>
                  <a:srgbClr val="FAFD00"/>
                </a:solidFill>
                <a:latin typeface="Times New Roman" charset="0"/>
              </a:rPr>
              <a:t> </a:t>
            </a:r>
            <a:r>
              <a:rPr lang="en-US" sz="3200" dirty="0" err="1">
                <a:solidFill>
                  <a:srgbClr val="FAFD00"/>
                </a:solidFill>
                <a:latin typeface="Times New Roman" charset="0"/>
              </a:rPr>
              <a:t>tsukona</a:t>
            </a:r>
            <a:r>
              <a:rPr lang="en-US" sz="3200" dirty="0">
                <a:solidFill>
                  <a:srgbClr val="FAFD00"/>
                </a:solidFill>
                <a:latin typeface="Times New Roman" charset="0"/>
              </a:rPr>
              <a:t> </a:t>
            </a:r>
            <a:r>
              <a:rPr lang="en-US" sz="3200" dirty="0" err="1">
                <a:solidFill>
                  <a:srgbClr val="FAFD00"/>
                </a:solidFill>
                <a:latin typeface="Times New Roman" charset="0"/>
              </a:rPr>
              <a:t>kvuto</a:t>
            </a:r>
            <a:r>
              <a:rPr lang="en-US" sz="3200" dirty="0">
                <a:solidFill>
                  <a:srgbClr val="FAFD00"/>
                </a:solidFill>
                <a:latin typeface="Times New Roman" charset="0"/>
              </a:rPr>
              <a:t> </a:t>
            </a:r>
            <a:r>
              <a:rPr lang="en-US" sz="3200" dirty="0" err="1">
                <a:solidFill>
                  <a:srgbClr val="FAFD00"/>
                </a:solidFill>
                <a:latin typeface="Times New Roman" charset="0"/>
              </a:rPr>
              <a:t>khiv</a:t>
            </a:r>
            <a:r>
              <a:rPr lang="en-US" sz="3200" dirty="0">
                <a:solidFill>
                  <a:srgbClr val="FAFD00"/>
                </a:solidFill>
                <a:latin typeface="Times New Roman" charset="0"/>
              </a:rPr>
              <a:t> </a:t>
            </a:r>
            <a:r>
              <a:rPr lang="en-US" sz="3200" dirty="0" err="1">
                <a:solidFill>
                  <a:srgbClr val="FAFD00"/>
                </a:solidFill>
                <a:latin typeface="Times New Roman" charset="0"/>
              </a:rPr>
              <a:t>sana</a:t>
            </a:r>
            <a:r>
              <a:rPr lang="en-US" sz="3200" dirty="0">
                <a:solidFill>
                  <a:srgbClr val="FAFD00"/>
                </a:solidFill>
                <a:latin typeface="Times New Roman" charset="0"/>
              </a:rPr>
              <a:t> </a:t>
            </a:r>
            <a:r>
              <a:rPr lang="en-US" sz="3200" dirty="0" err="1">
                <a:solidFill>
                  <a:srgbClr val="FAFD00"/>
                </a:solidFill>
                <a:latin typeface="Times New Roman" charset="0"/>
              </a:rPr>
              <a:t>methaka</a:t>
            </a:r>
            <a:endParaRPr lang="en-US" sz="2000" dirty="0">
              <a:solidFill>
                <a:srgbClr val="FAFD00"/>
              </a:solidFill>
              <a:latin typeface="Times New Roman" charset="0"/>
            </a:endParaRPr>
          </a:p>
        </p:txBody>
      </p:sp>
      <p:sp>
        <p:nvSpPr>
          <p:cNvPr id="544779" name="Rectangle 11"/>
          <p:cNvSpPr>
            <a:spLocks noChangeArrowheads="1"/>
          </p:cNvSpPr>
          <p:nvPr/>
        </p:nvSpPr>
        <p:spPr bwMode="auto">
          <a:xfrm>
            <a:off x="784225" y="4173538"/>
            <a:ext cx="75596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err="1">
                <a:latin typeface="Times New Roman" charset="0"/>
              </a:rPr>
              <a:t>Tolia</a:t>
            </a:r>
            <a:r>
              <a:rPr lang="en-US" sz="3200" dirty="0">
                <a:latin typeface="Times New Roman" charset="0"/>
              </a:rPr>
              <a:t>, </a:t>
            </a:r>
            <a:r>
              <a:rPr lang="en-US" sz="3200" dirty="0" err="1">
                <a:latin typeface="Times New Roman" charset="0"/>
              </a:rPr>
              <a:t>ni</a:t>
            </a:r>
            <a:r>
              <a:rPr lang="en-US" sz="3200" dirty="0">
                <a:latin typeface="Times New Roman" charset="0"/>
              </a:rPr>
              <a:t> </a:t>
            </a:r>
            <a:r>
              <a:rPr lang="en-US" sz="3200" dirty="0" err="1">
                <a:latin typeface="Times New Roman" charset="0"/>
              </a:rPr>
              <a:t>na</a:t>
            </a:r>
            <a:r>
              <a:rPr lang="en-US" sz="3200" dirty="0">
                <a:latin typeface="Times New Roman" charset="0"/>
              </a:rPr>
              <a:t> #3 ji </a:t>
            </a:r>
            <a:r>
              <a:rPr lang="en-US" sz="3200" dirty="0" err="1">
                <a:latin typeface="Times New Roman" charset="0"/>
              </a:rPr>
              <a:t>ekyoana</a:t>
            </a:r>
            <a:r>
              <a:rPr lang="en-US" sz="3200" dirty="0">
                <a:latin typeface="Times New Roman" charset="0"/>
              </a:rPr>
              <a:t>,…</a:t>
            </a:r>
            <a:r>
              <a:rPr lang="en-US" sz="3200" dirty="0" err="1">
                <a:latin typeface="Times New Roman" charset="0"/>
              </a:rPr>
              <a:t>ni</a:t>
            </a:r>
            <a:r>
              <a:rPr lang="en-US" sz="3200" dirty="0">
                <a:latin typeface="Times New Roman" charset="0"/>
              </a:rPr>
              <a:t> </a:t>
            </a:r>
            <a:r>
              <a:rPr lang="en-US" sz="3200" dirty="0" err="1">
                <a:latin typeface="Times New Roman" charset="0"/>
              </a:rPr>
              <a:t>na</a:t>
            </a:r>
            <a:endParaRPr lang="en-US" sz="2000" dirty="0">
              <a:latin typeface="Times New Roman" charset="0"/>
            </a:endParaRPr>
          </a:p>
        </p:txBody>
      </p:sp>
      <p:sp>
        <p:nvSpPr>
          <p:cNvPr id="174089" name="Text Box 1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44782" name="Rectangle 1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44785"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79</a:t>
            </a:r>
          </a:p>
        </p:txBody>
      </p:sp>
      <p:sp>
        <p:nvSpPr>
          <p:cNvPr id="174092" name="Text Box 19"/>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4779"/>
                                        </p:tgtEl>
                                        <p:attrNameLst>
                                          <p:attrName>style.visibility</p:attrName>
                                        </p:attrNameLst>
                                      </p:cBhvr>
                                      <p:to>
                                        <p:strVal val="visible"/>
                                      </p:to>
                                    </p:set>
                                    <p:animEffect transition="in" filter="fade">
                                      <p:cBhvr>
                                        <p:cTn id="7" dur="1000"/>
                                        <p:tgtEl>
                                          <p:spTgt spid="544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4778"/>
                                        </p:tgtEl>
                                        <p:attrNameLst>
                                          <p:attrName>style.visibility</p:attrName>
                                        </p:attrNameLst>
                                      </p:cBhvr>
                                      <p:to>
                                        <p:strVal val="visible"/>
                                      </p:to>
                                    </p:set>
                                    <p:animEffect transition="in" filter="fade">
                                      <p:cBhvr>
                                        <p:cTn id="12" dur="1000"/>
                                        <p:tgtEl>
                                          <p:spTgt spid="544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8" grpId="0" autoUpdateAnimBg="0"/>
      <p:bldP spid="544779"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76130"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50916" name="Rectangle 4"/>
          <p:cNvSpPr>
            <a:spLocks noChangeArrowheads="1"/>
          </p:cNvSpPr>
          <p:nvPr/>
        </p:nvSpPr>
        <p:spPr bwMode="auto">
          <a:xfrm>
            <a:off x="-6350" y="341313"/>
            <a:ext cx="9150350"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err="1">
                <a:solidFill>
                  <a:srgbClr val="FAFD00"/>
                </a:solidFill>
                <a:latin typeface="Times New Roman" charset="0"/>
              </a:rPr>
              <a:t>Kija</a:t>
            </a:r>
            <a:r>
              <a:rPr lang="en-US" sz="5400" dirty="0">
                <a:solidFill>
                  <a:srgbClr val="FAFD00"/>
                </a:solidFill>
                <a:latin typeface="Times New Roman" charset="0"/>
              </a:rPr>
              <a:t> </a:t>
            </a:r>
            <a:r>
              <a:rPr lang="en-US" sz="5400" dirty="0" err="1">
                <a:solidFill>
                  <a:srgbClr val="FAFD00"/>
                </a:solidFill>
                <a:latin typeface="Times New Roman" charset="0"/>
              </a:rPr>
              <a:t>Engav</a:t>
            </a:r>
            <a:r>
              <a:rPr lang="en-US" sz="5400" dirty="0">
                <a:solidFill>
                  <a:srgbClr val="FAFD00"/>
                </a:solidFill>
                <a:latin typeface="Times New Roman" charset="0"/>
              </a:rPr>
              <a:t> </a:t>
            </a:r>
            <a:r>
              <a:rPr lang="en-US" sz="5400" dirty="0" err="1">
                <a:solidFill>
                  <a:srgbClr val="FAFD00"/>
                </a:solidFill>
                <a:latin typeface="Times New Roman" charset="0"/>
              </a:rPr>
              <a:t>Tsuphov</a:t>
            </a:r>
            <a:r>
              <a:rPr lang="en-US" sz="5400" dirty="0">
                <a:solidFill>
                  <a:srgbClr val="FAFD00"/>
                </a:solidFill>
                <a:latin typeface="Times New Roman" charset="0"/>
              </a:rPr>
              <a:t> ji:</a:t>
            </a:r>
            <a:endParaRPr lang="en-US" sz="4000" dirty="0">
              <a:solidFill>
                <a:srgbClr val="FAFD00"/>
              </a:solidFill>
              <a:latin typeface="Times New Roman" charset="0"/>
            </a:endParaRPr>
          </a:p>
        </p:txBody>
      </p:sp>
      <p:sp>
        <p:nvSpPr>
          <p:cNvPr id="550921" name="Rectangle 9"/>
          <p:cNvSpPr>
            <a:spLocks noChangeArrowheads="1"/>
          </p:cNvSpPr>
          <p:nvPr/>
        </p:nvSpPr>
        <p:spPr bwMode="auto">
          <a:xfrm>
            <a:off x="-6350" y="2498725"/>
            <a:ext cx="9150350"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err="1">
                <a:solidFill>
                  <a:srgbClr val="FAFD00"/>
                </a:solidFill>
                <a:latin typeface="Times New Roman" charset="0"/>
              </a:rPr>
              <a:t>Potsow</a:t>
            </a:r>
            <a:r>
              <a:rPr lang="en-US" sz="5400" dirty="0">
                <a:solidFill>
                  <a:srgbClr val="FAFD00"/>
                </a:solidFill>
                <a:latin typeface="Times New Roman" charset="0"/>
              </a:rPr>
              <a:t> Yi jo </a:t>
            </a:r>
            <a:r>
              <a:rPr lang="en-US" sz="5400" dirty="0" err="1">
                <a:solidFill>
                  <a:srgbClr val="FAFD00"/>
                </a:solidFill>
                <a:latin typeface="Times New Roman" charset="0"/>
              </a:rPr>
              <a:t>otsotso</a:t>
            </a:r>
            <a:r>
              <a:rPr lang="en-US" sz="5400" dirty="0">
                <a:solidFill>
                  <a:srgbClr val="FAFD00"/>
                </a:solidFill>
                <a:latin typeface="Times New Roman" charset="0"/>
              </a:rPr>
              <a:t> </a:t>
            </a:r>
            <a:r>
              <a:rPr lang="en-US" sz="5400" dirty="0" err="1">
                <a:solidFill>
                  <a:srgbClr val="FAFD00"/>
                </a:solidFill>
                <a:latin typeface="Times New Roman" charset="0"/>
              </a:rPr>
              <a:t>memek</a:t>
            </a:r>
            <a:r>
              <a:rPr lang="en-US" sz="5400" dirty="0">
                <a:solidFill>
                  <a:srgbClr val="FAFD00"/>
                </a:solidFill>
                <a:latin typeface="Times New Roman" charset="0"/>
              </a:rPr>
              <a:t>?</a:t>
            </a:r>
            <a:endParaRPr lang="en-US" sz="4000" dirty="0">
              <a:solidFill>
                <a:srgbClr val="FAFD00"/>
              </a:solidFill>
              <a:latin typeface="Times New Roman" charset="0"/>
            </a:endParaRPr>
          </a:p>
        </p:txBody>
      </p:sp>
      <p:sp>
        <p:nvSpPr>
          <p:cNvPr id="550922" name="Rectangle 10"/>
          <p:cNvSpPr>
            <a:spLocks noChangeArrowheads="1"/>
          </p:cNvSpPr>
          <p:nvPr/>
        </p:nvSpPr>
        <p:spPr bwMode="auto">
          <a:xfrm>
            <a:off x="-6350" y="3648075"/>
            <a:ext cx="9150350" cy="1751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a:solidFill>
                  <a:srgbClr val="FAFD00"/>
                </a:solidFill>
                <a:latin typeface="Times New Roman" charset="0"/>
              </a:rPr>
              <a:t>Ni </a:t>
            </a:r>
            <a:r>
              <a:rPr lang="en-US" sz="5400" dirty="0" err="1">
                <a:solidFill>
                  <a:srgbClr val="FAFD00"/>
                </a:solidFill>
                <a:latin typeface="Times New Roman" charset="0"/>
              </a:rPr>
              <a:t>janlan</a:t>
            </a:r>
            <a:r>
              <a:rPr lang="en-US" sz="5400" dirty="0">
                <a:solidFill>
                  <a:srgbClr val="FAFD00"/>
                </a:solidFill>
                <a:latin typeface="Times New Roman" charset="0"/>
              </a:rPr>
              <a:t> ji </a:t>
            </a:r>
            <a:r>
              <a:rPr lang="en-US" sz="5400" dirty="0" err="1">
                <a:solidFill>
                  <a:srgbClr val="FAFD00"/>
                </a:solidFill>
                <a:latin typeface="Times New Roman" charset="0"/>
              </a:rPr>
              <a:t>hetuv</a:t>
            </a:r>
            <a:r>
              <a:rPr lang="en-US" sz="5400" dirty="0">
                <a:solidFill>
                  <a:srgbClr val="FAFD00"/>
                </a:solidFill>
                <a:latin typeface="Times New Roman" charset="0"/>
              </a:rPr>
              <a:t> </a:t>
            </a:r>
            <a:r>
              <a:rPr lang="en-US" sz="5400" dirty="0" err="1">
                <a:solidFill>
                  <a:srgbClr val="FAFD00"/>
                </a:solidFill>
                <a:latin typeface="Times New Roman" charset="0"/>
              </a:rPr>
              <a:t>lia</a:t>
            </a:r>
            <a:r>
              <a:rPr lang="en-US" sz="5400" dirty="0">
                <a:solidFill>
                  <a:srgbClr val="FAFD00"/>
                </a:solidFill>
                <a:latin typeface="Times New Roman" charset="0"/>
              </a:rPr>
              <a:t> </a:t>
            </a:r>
            <a:r>
              <a:rPr lang="en-US" sz="5400" dirty="0" err="1">
                <a:solidFill>
                  <a:srgbClr val="FAFD00"/>
                </a:solidFill>
                <a:latin typeface="Times New Roman" charset="0"/>
              </a:rPr>
              <a:t>hetuv</a:t>
            </a:r>
            <a:r>
              <a:rPr lang="en-US" sz="5400" dirty="0">
                <a:solidFill>
                  <a:srgbClr val="FAFD00"/>
                </a:solidFill>
                <a:latin typeface="Times New Roman" charset="0"/>
              </a:rPr>
              <a:t> </a:t>
            </a:r>
            <a:r>
              <a:rPr lang="en-US" sz="5400" dirty="0" err="1">
                <a:solidFill>
                  <a:srgbClr val="FAFD00"/>
                </a:solidFill>
                <a:latin typeface="Times New Roman" charset="0"/>
              </a:rPr>
              <a:t>lia</a:t>
            </a:r>
            <a:r>
              <a:rPr lang="en-US" sz="5400" dirty="0">
                <a:solidFill>
                  <a:srgbClr val="FAFD00"/>
                </a:solidFill>
                <a:latin typeface="Times New Roman" charset="0"/>
              </a:rPr>
              <a:t>, </a:t>
            </a:r>
            <a:r>
              <a:rPr lang="en-US" sz="5400" dirty="0" err="1">
                <a:solidFill>
                  <a:srgbClr val="FAFD00"/>
                </a:solidFill>
                <a:latin typeface="Times New Roman" charset="0"/>
              </a:rPr>
              <a:t>engav</a:t>
            </a:r>
            <a:r>
              <a:rPr lang="en-US" sz="5400" dirty="0">
                <a:solidFill>
                  <a:srgbClr val="FAFD00"/>
                </a:solidFill>
                <a:latin typeface="Times New Roman" charset="0"/>
              </a:rPr>
              <a:t> </a:t>
            </a:r>
            <a:r>
              <a:rPr lang="en-US" sz="5400" dirty="0" err="1">
                <a:solidFill>
                  <a:srgbClr val="FAFD00"/>
                </a:solidFill>
                <a:latin typeface="Times New Roman" charset="0"/>
              </a:rPr>
              <a:t>ethan</a:t>
            </a:r>
            <a:r>
              <a:rPr lang="en-US" sz="5400" dirty="0">
                <a:solidFill>
                  <a:srgbClr val="FAFD00"/>
                </a:solidFill>
                <a:latin typeface="Times New Roman" charset="0"/>
              </a:rPr>
              <a:t> </a:t>
            </a:r>
            <a:r>
              <a:rPr lang="en-US" sz="5400" dirty="0" err="1">
                <a:solidFill>
                  <a:srgbClr val="FAFD00"/>
                </a:solidFill>
                <a:latin typeface="Times New Roman" charset="0"/>
              </a:rPr>
              <a:t>kichuki</a:t>
            </a:r>
            <a:r>
              <a:rPr lang="en-US" sz="5400" dirty="0">
                <a:solidFill>
                  <a:srgbClr val="FAFD00"/>
                </a:solidFill>
                <a:latin typeface="Times New Roman" charset="0"/>
              </a:rPr>
              <a:t> </a:t>
            </a:r>
            <a:r>
              <a:rPr lang="en-US" sz="5400" dirty="0" err="1">
                <a:solidFill>
                  <a:srgbClr val="FAFD00"/>
                </a:solidFill>
                <a:latin typeface="Times New Roman" charset="0"/>
              </a:rPr>
              <a:t>chiala</a:t>
            </a:r>
            <a:r>
              <a:rPr lang="en-US" sz="5400" dirty="0">
                <a:solidFill>
                  <a:srgbClr val="FAFD00"/>
                </a:solidFill>
                <a:latin typeface="Times New Roman" charset="0"/>
              </a:rPr>
              <a:t>.</a:t>
            </a:r>
            <a:endParaRPr lang="en-US" sz="4000" dirty="0">
              <a:solidFill>
                <a:srgbClr val="FAFD00"/>
              </a:solidFill>
              <a:latin typeface="Times New Roman" charset="0"/>
            </a:endParaRPr>
          </a:p>
        </p:txBody>
      </p:sp>
      <p:sp>
        <p:nvSpPr>
          <p:cNvPr id="176134" name="Text Box 11"/>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76135"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0925"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50928"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80</a:t>
            </a:r>
          </a:p>
        </p:txBody>
      </p:sp>
      <p:sp>
        <p:nvSpPr>
          <p:cNvPr id="176138" name="Text Box 18"/>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0921"/>
                                        </p:tgtEl>
                                        <p:attrNameLst>
                                          <p:attrName>style.visibility</p:attrName>
                                        </p:attrNameLst>
                                      </p:cBhvr>
                                      <p:to>
                                        <p:strVal val="visible"/>
                                      </p:to>
                                    </p:set>
                                    <p:animEffect transition="in" filter="fade">
                                      <p:cBhvr>
                                        <p:cTn id="7" dur="1000"/>
                                        <p:tgtEl>
                                          <p:spTgt spid="5509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0922"/>
                                        </p:tgtEl>
                                        <p:attrNameLst>
                                          <p:attrName>style.visibility</p:attrName>
                                        </p:attrNameLst>
                                      </p:cBhvr>
                                      <p:to>
                                        <p:strVal val="visible"/>
                                      </p:to>
                                    </p:set>
                                    <p:animEffect transition="in" filter="fade">
                                      <p:cBhvr>
                                        <p:cTn id="12" dur="1000"/>
                                        <p:tgtEl>
                                          <p:spTgt spid="550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21" grpId="0" autoUpdateAnimBg="0"/>
      <p:bldP spid="550922"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78178"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46820" name="Rectangle 4"/>
          <p:cNvSpPr>
            <a:spLocks noChangeArrowheads="1"/>
          </p:cNvSpPr>
          <p:nvPr/>
        </p:nvSpPr>
        <p:spPr bwMode="auto">
          <a:xfrm>
            <a:off x="-23813" y="2255838"/>
            <a:ext cx="9166226" cy="230575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7200" dirty="0" err="1">
                <a:solidFill>
                  <a:srgbClr val="FAFD00"/>
                </a:solidFill>
                <a:latin typeface="Times New Roman" charset="0"/>
              </a:rPr>
              <a:t>Jisu</a:t>
            </a:r>
            <a:r>
              <a:rPr lang="en-US" sz="7200" dirty="0">
                <a:solidFill>
                  <a:srgbClr val="FAFD00"/>
                </a:solidFill>
                <a:latin typeface="Times New Roman" charset="0"/>
              </a:rPr>
              <a:t> </a:t>
            </a:r>
            <a:r>
              <a:rPr lang="en-US" sz="7200" dirty="0" err="1">
                <a:solidFill>
                  <a:srgbClr val="FAFD00"/>
                </a:solidFill>
                <a:latin typeface="Times New Roman" charset="0"/>
              </a:rPr>
              <a:t>shi</a:t>
            </a:r>
            <a:r>
              <a:rPr lang="en-US" sz="7200" dirty="0">
                <a:solidFill>
                  <a:srgbClr val="FAFD00"/>
                </a:solidFill>
                <a:latin typeface="Times New Roman" charset="0"/>
              </a:rPr>
              <a:t> </a:t>
            </a:r>
            <a:r>
              <a:rPr lang="en-US" sz="7200" dirty="0" err="1">
                <a:solidFill>
                  <a:srgbClr val="FAFD00"/>
                </a:solidFill>
                <a:latin typeface="Times New Roman" charset="0"/>
              </a:rPr>
              <a:t>ete</a:t>
            </a:r>
            <a:r>
              <a:rPr lang="en-US" sz="7200" dirty="0">
                <a:solidFill>
                  <a:srgbClr val="FAFD00"/>
                </a:solidFill>
                <a:latin typeface="Times New Roman" charset="0"/>
              </a:rPr>
              <a:t> </a:t>
            </a:r>
            <a:r>
              <a:rPr lang="en-US" sz="7200" dirty="0" err="1">
                <a:solidFill>
                  <a:srgbClr val="FAFD00"/>
                </a:solidFill>
                <a:latin typeface="Times New Roman" charset="0"/>
              </a:rPr>
              <a:t>na</a:t>
            </a:r>
            <a:r>
              <a:rPr lang="en-US" sz="7200" dirty="0">
                <a:solidFill>
                  <a:srgbClr val="FAFD00"/>
                </a:solidFill>
                <a:latin typeface="Times New Roman" charset="0"/>
              </a:rPr>
              <a:t> </a:t>
            </a:r>
            <a:r>
              <a:rPr lang="en-US" sz="7200" dirty="0" err="1">
                <a:solidFill>
                  <a:srgbClr val="FAFD00"/>
                </a:solidFill>
                <a:latin typeface="Times New Roman" charset="0"/>
              </a:rPr>
              <a:t>kvuto</a:t>
            </a:r>
            <a:r>
              <a:rPr lang="en-US" sz="7200" dirty="0">
                <a:solidFill>
                  <a:srgbClr val="FAFD00"/>
                </a:solidFill>
                <a:latin typeface="Times New Roman" charset="0"/>
              </a:rPr>
              <a:t> </a:t>
            </a:r>
            <a:r>
              <a:rPr lang="en-US" sz="7200" dirty="0" err="1">
                <a:solidFill>
                  <a:srgbClr val="FAFD00"/>
                </a:solidFill>
                <a:latin typeface="Times New Roman" charset="0"/>
              </a:rPr>
              <a:t>liyitav</a:t>
            </a:r>
            <a:r>
              <a:rPr lang="en-US" sz="7200" dirty="0">
                <a:solidFill>
                  <a:srgbClr val="FAFD00"/>
                </a:solidFill>
                <a:latin typeface="Times New Roman" charset="0"/>
              </a:rPr>
              <a:t> la?</a:t>
            </a:r>
            <a:endParaRPr lang="en-US" sz="5400" dirty="0">
              <a:solidFill>
                <a:srgbClr val="FAFD00"/>
              </a:solidFill>
              <a:latin typeface="Times New Roman" charset="0"/>
            </a:endParaRPr>
          </a:p>
        </p:txBody>
      </p:sp>
      <p:sp>
        <p:nvSpPr>
          <p:cNvPr id="178180" name="Text Box 10"/>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78181"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46828"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46831"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81</a:t>
            </a:r>
          </a:p>
        </p:txBody>
      </p:sp>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ChangeArrowheads="1"/>
          </p:cNvSpPr>
          <p:nvPr/>
        </p:nvSpPr>
        <p:spPr bwMode="auto">
          <a:xfrm>
            <a:off x="6902450" y="1306513"/>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sz="1400" b="0">
              <a:latin typeface="Helvetica" charset="0"/>
            </a:endParaRPr>
          </a:p>
        </p:txBody>
      </p:sp>
      <p:sp>
        <p:nvSpPr>
          <p:cNvPr id="180226" name="Text Box 3"/>
          <p:cNvSpPr txBox="1">
            <a:spLocks noChangeArrowheads="1"/>
          </p:cNvSpPr>
          <p:nvPr/>
        </p:nvSpPr>
        <p:spPr bwMode="auto">
          <a:xfrm>
            <a:off x="8301038" y="1193800"/>
            <a:ext cx="2476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b="0">
                <a:solidFill>
                  <a:srgbClr val="FFA27C"/>
                </a:solidFill>
                <a:latin typeface="Helvetica" charset="0"/>
              </a:rPr>
              <a:t> </a:t>
            </a:r>
          </a:p>
        </p:txBody>
      </p:sp>
      <p:sp>
        <p:nvSpPr>
          <p:cNvPr id="551940" name="Rectangle 4"/>
          <p:cNvSpPr>
            <a:spLocks noChangeArrowheads="1"/>
          </p:cNvSpPr>
          <p:nvPr/>
        </p:nvSpPr>
        <p:spPr bwMode="auto">
          <a:xfrm>
            <a:off x="2083697" y="6143625"/>
            <a:ext cx="68040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a:defRPr/>
            </a:pPr>
            <a:r>
              <a:rPr lang="en-US" sz="1800" dirty="0">
                <a:solidFill>
                  <a:srgbClr val="FAFD00"/>
                </a:solidFill>
                <a:latin typeface="Helvetica" charset="0"/>
              </a:rPr>
              <a:t>C.S. Lewis, </a:t>
            </a:r>
            <a:r>
              <a:rPr lang="en-US" sz="1800" i="1" dirty="0">
                <a:solidFill>
                  <a:srgbClr val="FAFD00"/>
                </a:solidFill>
                <a:latin typeface="Helvetica" charset="0"/>
              </a:rPr>
              <a:t>Mere Christianity</a:t>
            </a:r>
            <a:r>
              <a:rPr lang="en-US" sz="1800" dirty="0">
                <a:solidFill>
                  <a:srgbClr val="FAFD00"/>
                </a:solidFill>
                <a:latin typeface="Helvetica" charset="0"/>
              </a:rPr>
              <a:t>,  40-41</a:t>
            </a:r>
            <a:endParaRPr lang="en-US" sz="1200" dirty="0">
              <a:solidFill>
                <a:srgbClr val="FAFD00"/>
              </a:solidFill>
              <a:latin typeface="Helvetica" charset="0"/>
            </a:endParaRPr>
          </a:p>
        </p:txBody>
      </p:sp>
      <p:sp>
        <p:nvSpPr>
          <p:cNvPr id="551941" name="Rectangle 5"/>
          <p:cNvSpPr>
            <a:spLocks noChangeArrowheads="1"/>
          </p:cNvSpPr>
          <p:nvPr/>
        </p:nvSpPr>
        <p:spPr bwMode="auto">
          <a:xfrm>
            <a:off x="469900" y="1504950"/>
            <a:ext cx="8362950"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rgbClr val="FAFD00"/>
                </a:solidFill>
                <a:latin typeface="Helvetica" charset="0"/>
              </a:rPr>
              <a:t>                                                                  </a:t>
            </a:r>
            <a:r>
              <a:rPr lang="fr-FR" altLang="ja-JP" sz="2400" dirty="0">
                <a:latin typeface="Helvetica" charset="0"/>
              </a:rPr>
              <a:t>‘</a:t>
            </a:r>
            <a:r>
              <a:rPr lang="en-US" sz="2400" dirty="0">
                <a:latin typeface="Helvetica" charset="0"/>
              </a:rPr>
              <a:t>Ana </a:t>
            </a:r>
            <a:r>
              <a:rPr lang="en-US" sz="2400" dirty="0" err="1">
                <a:latin typeface="Helvetica" charset="0"/>
              </a:rPr>
              <a:t>heto</a:t>
            </a:r>
            <a:r>
              <a:rPr lang="en-US" sz="2400" dirty="0">
                <a:latin typeface="Helvetica" charset="0"/>
              </a:rPr>
              <a:t> </a:t>
            </a:r>
            <a:r>
              <a:rPr lang="en-US" sz="2400" dirty="0" err="1">
                <a:latin typeface="Helvetica" charset="0"/>
              </a:rPr>
              <a:t>khichoala</a:t>
            </a:r>
            <a:r>
              <a:rPr lang="en-US" sz="2400" dirty="0">
                <a:latin typeface="Helvetica" charset="0"/>
              </a:rPr>
              <a:t>, </a:t>
            </a:r>
            <a:r>
              <a:rPr lang="en-US" sz="2400" dirty="0" err="1">
                <a:latin typeface="Helvetica" charset="0"/>
              </a:rPr>
              <a:t>Jisu</a:t>
            </a:r>
            <a:r>
              <a:rPr lang="en-US" sz="2400" dirty="0">
                <a:latin typeface="Helvetica" charset="0"/>
              </a:rPr>
              <a:t> jo </a:t>
            </a:r>
            <a:r>
              <a:rPr lang="en-US" sz="2400" dirty="0" err="1">
                <a:latin typeface="Helvetica" charset="0"/>
              </a:rPr>
              <a:t>ntsanruk</a:t>
            </a:r>
            <a:r>
              <a:rPr lang="en-US" sz="2400" dirty="0">
                <a:latin typeface="Helvetica" charset="0"/>
              </a:rPr>
              <a:t> </a:t>
            </a:r>
            <a:r>
              <a:rPr lang="en-US" sz="2400" dirty="0" err="1">
                <a:latin typeface="Helvetica" charset="0"/>
              </a:rPr>
              <a:t>pungnoe</a:t>
            </a:r>
            <a:r>
              <a:rPr lang="en-US" sz="2400" dirty="0">
                <a:latin typeface="Helvetica" charset="0"/>
              </a:rPr>
              <a:t> </a:t>
            </a:r>
            <a:r>
              <a:rPr lang="en-US" sz="2400" dirty="0" err="1">
                <a:latin typeface="Helvetica" charset="0"/>
              </a:rPr>
              <a:t>elum</a:t>
            </a:r>
            <a:r>
              <a:rPr lang="en-US" sz="2400" dirty="0">
                <a:latin typeface="Helvetica" charset="0"/>
              </a:rPr>
              <a:t> </a:t>
            </a:r>
            <a:r>
              <a:rPr lang="en-US" sz="2400" dirty="0" err="1">
                <a:latin typeface="Helvetica" charset="0"/>
              </a:rPr>
              <a:t>mmhom</a:t>
            </a:r>
            <a:r>
              <a:rPr lang="en-US" sz="2400" dirty="0">
                <a:latin typeface="Helvetica" charset="0"/>
              </a:rPr>
              <a:t> </a:t>
            </a:r>
            <a:r>
              <a:rPr lang="en-US" sz="2400" dirty="0" err="1">
                <a:latin typeface="Helvetica" charset="0"/>
              </a:rPr>
              <a:t>nchua</a:t>
            </a:r>
            <a:r>
              <a:rPr lang="en-US" sz="2400" dirty="0">
                <a:latin typeface="Helvetica" charset="0"/>
              </a:rPr>
              <a:t> </a:t>
            </a:r>
            <a:r>
              <a:rPr lang="en-US" sz="2400" dirty="0" err="1">
                <a:latin typeface="Helvetica" charset="0"/>
              </a:rPr>
              <a:t>khatolea</a:t>
            </a:r>
            <a:r>
              <a:rPr lang="en-US" sz="2400" dirty="0">
                <a:latin typeface="Helvetica" charset="0"/>
              </a:rPr>
              <a:t> </a:t>
            </a:r>
            <a:r>
              <a:rPr lang="en-US" sz="2400" dirty="0" err="1">
                <a:latin typeface="Helvetica" charset="0"/>
              </a:rPr>
              <a:t>Potsow</a:t>
            </a:r>
            <a:r>
              <a:rPr lang="en-US" sz="2400" dirty="0">
                <a:latin typeface="Helvetica" charset="0"/>
              </a:rPr>
              <a:t> jo </a:t>
            </a:r>
            <a:r>
              <a:rPr lang="en-US" sz="2400" dirty="0" err="1">
                <a:latin typeface="Helvetica" charset="0"/>
              </a:rPr>
              <a:t>Mek</a:t>
            </a:r>
            <a:r>
              <a:rPr lang="en-US" sz="2400" dirty="0">
                <a:latin typeface="Helvetica" charset="0"/>
              </a:rPr>
              <a:t>.</a:t>
            </a:r>
            <a:r>
              <a:rPr lang="fr-FR" altLang="ja-JP" sz="2400" dirty="0">
                <a:latin typeface="Helvetica" charset="0"/>
              </a:rPr>
              <a:t>'</a:t>
            </a:r>
            <a:endParaRPr lang="en-US" dirty="0">
              <a:solidFill>
                <a:srgbClr val="FAFD00"/>
              </a:solidFill>
              <a:latin typeface="Helvetica" charset="0"/>
            </a:endParaRPr>
          </a:p>
        </p:txBody>
      </p:sp>
      <p:sp>
        <p:nvSpPr>
          <p:cNvPr id="551945" name="Text Box 9"/>
          <p:cNvSpPr txBox="1">
            <a:spLocks noChangeArrowheads="1"/>
          </p:cNvSpPr>
          <p:nvPr/>
        </p:nvSpPr>
        <p:spPr bwMode="auto">
          <a:xfrm>
            <a:off x="469900" y="2232025"/>
            <a:ext cx="8550275" cy="830997"/>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a:solidFill>
                  <a:srgbClr val="FAFD00"/>
                </a:solidFill>
                <a:latin typeface="Helvetica" charset="0"/>
              </a:rPr>
              <a:t>                                                        </a:t>
            </a:r>
            <a:r>
              <a:rPr lang="en-US" sz="2400" dirty="0" err="1">
                <a:solidFill>
                  <a:srgbClr val="FAFD00"/>
                </a:solidFill>
                <a:latin typeface="Helvetica" charset="0"/>
              </a:rPr>
              <a:t>Shijo</a:t>
            </a:r>
            <a:r>
              <a:rPr lang="en-US" sz="2400" dirty="0">
                <a:solidFill>
                  <a:srgbClr val="FAFD00"/>
                </a:solidFill>
                <a:latin typeface="Helvetica" charset="0"/>
              </a:rPr>
              <a:t> </a:t>
            </a:r>
            <a:r>
              <a:rPr lang="en-US" sz="2400" dirty="0" err="1">
                <a:solidFill>
                  <a:srgbClr val="FAFD00"/>
                </a:solidFill>
                <a:latin typeface="Helvetica" charset="0"/>
              </a:rPr>
              <a:t>oyi</a:t>
            </a:r>
            <a:r>
              <a:rPr lang="en-US" sz="2400" dirty="0">
                <a:solidFill>
                  <a:srgbClr val="FAFD00"/>
                </a:solidFill>
                <a:latin typeface="Helvetica" charset="0"/>
              </a:rPr>
              <a:t> </a:t>
            </a:r>
            <a:r>
              <a:rPr lang="en-US" sz="2400" dirty="0" err="1">
                <a:solidFill>
                  <a:srgbClr val="FAFD00"/>
                </a:solidFill>
                <a:latin typeface="Helvetica" charset="0"/>
              </a:rPr>
              <a:t>motsunga</a:t>
            </a:r>
            <a:r>
              <a:rPr lang="en-US" sz="2400" dirty="0">
                <a:solidFill>
                  <a:srgbClr val="FAFD00"/>
                </a:solidFill>
                <a:latin typeface="Helvetica" charset="0"/>
              </a:rPr>
              <a:t> </a:t>
            </a:r>
            <a:r>
              <a:rPr lang="en-US" sz="2400" dirty="0" err="1">
                <a:solidFill>
                  <a:srgbClr val="FAFD00"/>
                </a:solidFill>
                <a:latin typeface="Helvetica" charset="0"/>
              </a:rPr>
              <a:t>ete</a:t>
            </a:r>
            <a:r>
              <a:rPr lang="en-US" sz="2400" dirty="0">
                <a:solidFill>
                  <a:srgbClr val="FAFD00"/>
                </a:solidFill>
                <a:latin typeface="Helvetica" charset="0"/>
              </a:rPr>
              <a:t> </a:t>
            </a:r>
            <a:r>
              <a:rPr lang="en-US" sz="2400" dirty="0" err="1">
                <a:solidFill>
                  <a:srgbClr val="FAFD00"/>
                </a:solidFill>
                <a:latin typeface="Helvetica" charset="0"/>
              </a:rPr>
              <a:t>na</a:t>
            </a:r>
            <a:r>
              <a:rPr lang="en-US" sz="2400" dirty="0">
                <a:solidFill>
                  <a:srgbClr val="FAFD00"/>
                </a:solidFill>
                <a:latin typeface="Helvetica" charset="0"/>
              </a:rPr>
              <a:t> </a:t>
            </a:r>
            <a:r>
              <a:rPr lang="en-US" sz="2400" dirty="0" err="1">
                <a:solidFill>
                  <a:srgbClr val="FAFD00"/>
                </a:solidFill>
                <a:latin typeface="Helvetica" charset="0"/>
              </a:rPr>
              <a:t>kvuthunga</a:t>
            </a:r>
            <a:r>
              <a:rPr lang="en-US" sz="2400" dirty="0">
                <a:solidFill>
                  <a:srgbClr val="FAFD00"/>
                </a:solidFill>
                <a:latin typeface="Helvetica" charset="0"/>
              </a:rPr>
              <a:t> li </a:t>
            </a:r>
            <a:r>
              <a:rPr lang="en-US" sz="2400" dirty="0" err="1">
                <a:solidFill>
                  <a:srgbClr val="FAFD00"/>
                </a:solidFill>
                <a:latin typeface="Helvetica" charset="0"/>
              </a:rPr>
              <a:t>nphyov</a:t>
            </a:r>
            <a:r>
              <a:rPr lang="en-US" sz="2400" dirty="0">
                <a:solidFill>
                  <a:srgbClr val="FAFD00"/>
                </a:solidFill>
                <a:latin typeface="Helvetica" charset="0"/>
              </a:rPr>
              <a:t> </a:t>
            </a:r>
            <a:r>
              <a:rPr lang="en-US" sz="2400" dirty="0" err="1">
                <a:solidFill>
                  <a:srgbClr val="FAFD00"/>
                </a:solidFill>
                <a:latin typeface="Helvetica" charset="0"/>
              </a:rPr>
              <a:t>shikvu</a:t>
            </a:r>
            <a:r>
              <a:rPr lang="en-US" sz="2400" dirty="0">
                <a:solidFill>
                  <a:srgbClr val="FAFD00"/>
                </a:solidFill>
                <a:latin typeface="Helvetica" charset="0"/>
              </a:rPr>
              <a:t>.</a:t>
            </a:r>
            <a:endParaRPr lang="en-US" sz="1800" b="0" dirty="0">
              <a:latin typeface="Helvetica" charset="0"/>
            </a:endParaRPr>
          </a:p>
        </p:txBody>
      </p:sp>
      <p:sp>
        <p:nvSpPr>
          <p:cNvPr id="551946" name="Text Box 10"/>
          <p:cNvSpPr txBox="1">
            <a:spLocks noChangeArrowheads="1"/>
          </p:cNvSpPr>
          <p:nvPr/>
        </p:nvSpPr>
        <p:spPr bwMode="auto">
          <a:xfrm>
            <a:off x="480415" y="3353996"/>
            <a:ext cx="8548688" cy="1615827"/>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a:solidFill>
                  <a:srgbClr val="FAFD00"/>
                </a:solidFill>
                <a:latin typeface="Helvetica" charset="0"/>
              </a:rPr>
              <a:t>                                                        </a:t>
            </a:r>
            <a:r>
              <a:rPr lang="en-US" sz="2400" dirty="0" err="1">
                <a:solidFill>
                  <a:srgbClr val="FAFD00"/>
                </a:solidFill>
                <a:latin typeface="Helvetica" charset="0"/>
              </a:rPr>
              <a:t>Ombo</a:t>
            </a:r>
            <a:r>
              <a:rPr lang="en-US" sz="2400" dirty="0">
                <a:solidFill>
                  <a:srgbClr val="FAFD00"/>
                </a:solidFill>
                <a:latin typeface="Helvetica" charset="0"/>
              </a:rPr>
              <a:t> jo </a:t>
            </a:r>
            <a:r>
              <a:rPr lang="en-US" sz="2400" dirty="0" err="1">
                <a:solidFill>
                  <a:srgbClr val="FAFD00"/>
                </a:solidFill>
                <a:latin typeface="Helvetica" charset="0"/>
              </a:rPr>
              <a:t>zhuvai</a:t>
            </a:r>
            <a:r>
              <a:rPr lang="en-US" sz="2400" dirty="0">
                <a:solidFill>
                  <a:srgbClr val="FAFD00"/>
                </a:solidFill>
                <a:latin typeface="Helvetica" charset="0"/>
              </a:rPr>
              <a:t>—</a:t>
            </a:r>
            <a:r>
              <a:rPr lang="en-US" sz="2400" dirty="0" err="1">
                <a:solidFill>
                  <a:srgbClr val="FAFD00"/>
                </a:solidFill>
                <a:latin typeface="Helvetica" charset="0"/>
              </a:rPr>
              <a:t>kyon</a:t>
            </a:r>
            <a:r>
              <a:rPr lang="en-US" sz="2400" dirty="0">
                <a:solidFill>
                  <a:srgbClr val="FAFD00"/>
                </a:solidFill>
                <a:latin typeface="Helvetica" charset="0"/>
              </a:rPr>
              <a:t> </a:t>
            </a:r>
            <a:r>
              <a:rPr lang="en-US" sz="2400" dirty="0" err="1">
                <a:solidFill>
                  <a:srgbClr val="FAFD00"/>
                </a:solidFill>
                <a:latin typeface="Helvetica" charset="0"/>
              </a:rPr>
              <a:t>nchua</a:t>
            </a:r>
            <a:r>
              <a:rPr lang="en-US" sz="2400" dirty="0">
                <a:solidFill>
                  <a:srgbClr val="FAFD00"/>
                </a:solidFill>
                <a:latin typeface="Helvetica" charset="0"/>
              </a:rPr>
              <a:t> </a:t>
            </a:r>
            <a:r>
              <a:rPr lang="en-US" sz="2400" dirty="0" err="1">
                <a:solidFill>
                  <a:srgbClr val="FAFD00"/>
                </a:solidFill>
                <a:latin typeface="Helvetica" charset="0"/>
              </a:rPr>
              <a:t>honoju</a:t>
            </a:r>
            <a:r>
              <a:rPr lang="en-US" sz="2400" dirty="0">
                <a:solidFill>
                  <a:srgbClr val="FAFD00"/>
                </a:solidFill>
                <a:latin typeface="Helvetica" charset="0"/>
              </a:rPr>
              <a:t> </a:t>
            </a:r>
            <a:r>
              <a:rPr lang="en-US" sz="2400" dirty="0" err="1">
                <a:solidFill>
                  <a:srgbClr val="FAFD00"/>
                </a:solidFill>
                <a:latin typeface="Helvetica" charset="0"/>
              </a:rPr>
              <a:t>vupshuk</a:t>
            </a:r>
            <a:r>
              <a:rPr lang="en-US" sz="2400" dirty="0">
                <a:solidFill>
                  <a:srgbClr val="FAFD00"/>
                </a:solidFill>
                <a:latin typeface="Helvetica" charset="0"/>
              </a:rPr>
              <a:t> </a:t>
            </a:r>
            <a:r>
              <a:rPr lang="en-US" sz="2400" dirty="0" err="1">
                <a:solidFill>
                  <a:srgbClr val="FAFD00"/>
                </a:solidFill>
                <a:latin typeface="Helvetica" charset="0"/>
              </a:rPr>
              <a:t>cho</a:t>
            </a:r>
            <a:r>
              <a:rPr lang="en-US" sz="2400" dirty="0">
                <a:solidFill>
                  <a:srgbClr val="FAFD00"/>
                </a:solidFill>
                <a:latin typeface="Helvetica" charset="0"/>
              </a:rPr>
              <a:t> </a:t>
            </a:r>
            <a:r>
              <a:rPr lang="en-US" sz="2400" dirty="0" err="1">
                <a:solidFill>
                  <a:srgbClr val="FAFD00"/>
                </a:solidFill>
                <a:latin typeface="Helvetica" charset="0"/>
              </a:rPr>
              <a:t>esua</a:t>
            </a:r>
            <a:r>
              <a:rPr lang="en-US" sz="2400" dirty="0">
                <a:solidFill>
                  <a:srgbClr val="FAFD00"/>
                </a:solidFill>
                <a:latin typeface="Helvetica" charset="0"/>
              </a:rPr>
              <a:t> </a:t>
            </a:r>
            <a:r>
              <a:rPr lang="en-US" sz="2400" dirty="0" err="1">
                <a:solidFill>
                  <a:srgbClr val="FAFD00"/>
                </a:solidFill>
                <a:latin typeface="Helvetica" charset="0"/>
              </a:rPr>
              <a:t>tuv</a:t>
            </a:r>
            <a:r>
              <a:rPr lang="en-US" sz="2400" dirty="0">
                <a:solidFill>
                  <a:srgbClr val="FAFD00"/>
                </a:solidFill>
                <a:latin typeface="Helvetica" charset="0"/>
              </a:rPr>
              <a:t>—</a:t>
            </a:r>
            <a:r>
              <a:rPr lang="en-US" sz="2400" dirty="0" err="1">
                <a:solidFill>
                  <a:srgbClr val="FAFD00"/>
                </a:solidFill>
                <a:latin typeface="Helvetica" charset="0"/>
              </a:rPr>
              <a:t>Tomekana</a:t>
            </a:r>
            <a:r>
              <a:rPr lang="en-US" sz="2400" dirty="0">
                <a:solidFill>
                  <a:srgbClr val="FAFD00"/>
                </a:solidFill>
                <a:latin typeface="Helvetica" charset="0"/>
              </a:rPr>
              <a:t> </a:t>
            </a:r>
            <a:r>
              <a:rPr lang="en-US" sz="2400" dirty="0" err="1">
                <a:solidFill>
                  <a:srgbClr val="FAFD00"/>
                </a:solidFill>
                <a:latin typeface="Helvetica" charset="0"/>
              </a:rPr>
              <a:t>ombo</a:t>
            </a:r>
            <a:r>
              <a:rPr lang="en-US" sz="2400" dirty="0">
                <a:solidFill>
                  <a:srgbClr val="FAFD00"/>
                </a:solidFill>
                <a:latin typeface="Helvetica" charset="0"/>
              </a:rPr>
              <a:t> jo </a:t>
            </a:r>
            <a:r>
              <a:rPr lang="en-US" sz="2400" dirty="0" err="1">
                <a:solidFill>
                  <a:srgbClr val="FAFD00"/>
                </a:solidFill>
                <a:latin typeface="Helvetica" charset="0"/>
              </a:rPr>
              <a:t>mmhemi</a:t>
            </a:r>
            <a:r>
              <a:rPr lang="en-US" sz="2400" dirty="0">
                <a:solidFill>
                  <a:srgbClr val="FAFD00"/>
                </a:solidFill>
                <a:latin typeface="Helvetica" charset="0"/>
              </a:rPr>
              <a:t> </a:t>
            </a:r>
            <a:r>
              <a:rPr lang="en-US" sz="2400" dirty="0" err="1">
                <a:solidFill>
                  <a:srgbClr val="FAFD00"/>
                </a:solidFill>
                <a:latin typeface="Helvetica" charset="0"/>
              </a:rPr>
              <a:t>tsungrhamvu</a:t>
            </a:r>
            <a:r>
              <a:rPr lang="en-US" sz="2400" dirty="0">
                <a:solidFill>
                  <a:srgbClr val="FAFD00"/>
                </a:solidFill>
                <a:latin typeface="Helvetica" charset="0"/>
              </a:rPr>
              <a:t> ji </a:t>
            </a:r>
            <a:r>
              <a:rPr lang="en-US" sz="2400" dirty="0" err="1">
                <a:solidFill>
                  <a:srgbClr val="FAFD00"/>
                </a:solidFill>
                <a:latin typeface="Helvetica" charset="0"/>
              </a:rPr>
              <a:t>tssov</a:t>
            </a:r>
            <a:r>
              <a:rPr lang="en-US" sz="2400" dirty="0">
                <a:solidFill>
                  <a:srgbClr val="FAFD00"/>
                </a:solidFill>
                <a:latin typeface="Helvetica" charset="0"/>
              </a:rPr>
              <a:t>.  </a:t>
            </a:r>
            <a:endParaRPr lang="en-US" sz="1800" b="0" dirty="0">
              <a:latin typeface="Helvetica" charset="0"/>
            </a:endParaRPr>
          </a:p>
          <a:p>
            <a:pPr>
              <a:spcBef>
                <a:spcPct val="50000"/>
              </a:spcBef>
              <a:defRPr/>
            </a:pPr>
            <a:endParaRPr lang="en-US" sz="1800" b="0" dirty="0">
              <a:latin typeface="Helvetica" charset="0"/>
            </a:endParaRPr>
          </a:p>
        </p:txBody>
      </p:sp>
      <p:sp>
        <p:nvSpPr>
          <p:cNvPr id="551947" name="Text Box 11"/>
          <p:cNvSpPr txBox="1">
            <a:spLocks noChangeArrowheads="1"/>
          </p:cNvSpPr>
          <p:nvPr/>
        </p:nvSpPr>
        <p:spPr bwMode="auto">
          <a:xfrm>
            <a:off x="456509" y="4104164"/>
            <a:ext cx="8059738" cy="83099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a:solidFill>
                  <a:srgbClr val="FAFD00"/>
                </a:solidFill>
                <a:latin typeface="Helvetica" charset="0"/>
              </a:rPr>
              <a:t>                                                      NI </a:t>
            </a:r>
            <a:r>
              <a:rPr lang="en-US" sz="2400" dirty="0" err="1">
                <a:solidFill>
                  <a:srgbClr val="FAFD00"/>
                </a:solidFill>
                <a:latin typeface="Helvetica" charset="0"/>
              </a:rPr>
              <a:t>na</a:t>
            </a:r>
            <a:r>
              <a:rPr lang="en-US" sz="2400" dirty="0">
                <a:solidFill>
                  <a:srgbClr val="FAFD00"/>
                </a:solidFill>
                <a:latin typeface="Helvetica" charset="0"/>
              </a:rPr>
              <a:t> </a:t>
            </a:r>
            <a:r>
              <a:rPr lang="en-US" sz="2400" dirty="0" err="1">
                <a:solidFill>
                  <a:srgbClr val="FAFD00"/>
                </a:solidFill>
                <a:latin typeface="Helvetica" charset="0"/>
              </a:rPr>
              <a:t>mhonali</a:t>
            </a:r>
            <a:r>
              <a:rPr lang="en-US" sz="2400" dirty="0">
                <a:solidFill>
                  <a:srgbClr val="FAFD00"/>
                </a:solidFill>
                <a:latin typeface="Helvetica" charset="0"/>
              </a:rPr>
              <a:t> </a:t>
            </a:r>
            <a:r>
              <a:rPr lang="en-US" sz="2400" dirty="0" err="1">
                <a:solidFill>
                  <a:srgbClr val="FAFD00"/>
                </a:solidFill>
                <a:latin typeface="Helvetica" charset="0"/>
              </a:rPr>
              <a:t>ekyochev</a:t>
            </a:r>
            <a:r>
              <a:rPr lang="en-US" sz="2400" dirty="0">
                <a:solidFill>
                  <a:srgbClr val="FAFD00"/>
                </a:solidFill>
                <a:latin typeface="Helvetica" charset="0"/>
              </a:rPr>
              <a:t>.</a:t>
            </a:r>
            <a:endParaRPr lang="en-US" sz="1800" b="0" dirty="0">
              <a:latin typeface="Helvetica" charset="0"/>
            </a:endParaRPr>
          </a:p>
        </p:txBody>
      </p:sp>
      <p:sp>
        <p:nvSpPr>
          <p:cNvPr id="551948" name="Text Box 12"/>
          <p:cNvSpPr txBox="1">
            <a:spLocks noChangeArrowheads="1"/>
          </p:cNvSpPr>
          <p:nvPr/>
        </p:nvSpPr>
        <p:spPr bwMode="auto">
          <a:xfrm>
            <a:off x="456509" y="4477698"/>
            <a:ext cx="8313738" cy="830997"/>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a:solidFill>
                  <a:srgbClr val="FAFD00"/>
                </a:solidFill>
                <a:latin typeface="Helvetica" charset="0"/>
              </a:rPr>
              <a:t>                  </a:t>
            </a:r>
            <a:r>
              <a:rPr lang="en-US" sz="2400" dirty="0">
                <a:latin typeface="Helvetica" charset="0"/>
              </a:rPr>
              <a:t>Shi </a:t>
            </a:r>
            <a:r>
              <a:rPr lang="en-US" sz="2400" dirty="0" err="1">
                <a:latin typeface="Helvetica" charset="0"/>
              </a:rPr>
              <a:t>kyon</a:t>
            </a:r>
            <a:r>
              <a:rPr lang="en-US" sz="2400" dirty="0">
                <a:latin typeface="Helvetica" charset="0"/>
              </a:rPr>
              <a:t> </a:t>
            </a:r>
            <a:r>
              <a:rPr lang="en-US" sz="2400" dirty="0" err="1">
                <a:latin typeface="Helvetica" charset="0"/>
              </a:rPr>
              <a:t>shi</a:t>
            </a:r>
            <a:r>
              <a:rPr lang="en-US" sz="2400" dirty="0">
                <a:latin typeface="Helvetica" charset="0"/>
              </a:rPr>
              <a:t> jo </a:t>
            </a:r>
            <a:r>
              <a:rPr lang="en-US" sz="2400" dirty="0" err="1">
                <a:latin typeface="Helvetica" charset="0"/>
              </a:rPr>
              <a:t>otsotso</a:t>
            </a:r>
            <a:r>
              <a:rPr lang="en-US" sz="2400" dirty="0">
                <a:latin typeface="Helvetica" charset="0"/>
              </a:rPr>
              <a:t> </a:t>
            </a:r>
            <a:r>
              <a:rPr lang="en-US" sz="2400" dirty="0" err="1">
                <a:latin typeface="Helvetica" charset="0"/>
              </a:rPr>
              <a:t>Potsow</a:t>
            </a:r>
            <a:r>
              <a:rPr lang="en-US" sz="2400" dirty="0">
                <a:latin typeface="Helvetica" charset="0"/>
              </a:rPr>
              <a:t> </a:t>
            </a:r>
            <a:r>
              <a:rPr lang="en-US" sz="2400" dirty="0" err="1">
                <a:latin typeface="Helvetica" charset="0"/>
              </a:rPr>
              <a:t>Tsoe</a:t>
            </a:r>
            <a:r>
              <a:rPr lang="en-US" sz="2400" dirty="0">
                <a:latin typeface="Helvetica" charset="0"/>
              </a:rPr>
              <a:t>; </a:t>
            </a:r>
            <a:r>
              <a:rPr lang="en-US" sz="2400" dirty="0" err="1">
                <a:latin typeface="Helvetica" charset="0"/>
              </a:rPr>
              <a:t>tomekana</a:t>
            </a:r>
            <a:r>
              <a:rPr lang="en-US" sz="2400" dirty="0">
                <a:latin typeface="Helvetica" charset="0"/>
              </a:rPr>
              <a:t> </a:t>
            </a:r>
            <a:r>
              <a:rPr lang="en-US" sz="2400" dirty="0" err="1">
                <a:latin typeface="Helvetica" charset="0"/>
              </a:rPr>
              <a:t>ombo</a:t>
            </a:r>
            <a:r>
              <a:rPr lang="en-US" sz="2400" dirty="0">
                <a:latin typeface="Helvetica" charset="0"/>
              </a:rPr>
              <a:t> ji </a:t>
            </a:r>
            <a:r>
              <a:rPr lang="en-US" sz="2400" dirty="0" err="1">
                <a:latin typeface="Helvetica" charset="0"/>
              </a:rPr>
              <a:t>zhuvae</a:t>
            </a:r>
            <a:r>
              <a:rPr lang="en-US" sz="2400" dirty="0">
                <a:latin typeface="Helvetica" charset="0"/>
              </a:rPr>
              <a:t> </a:t>
            </a:r>
            <a:r>
              <a:rPr lang="en-US" sz="2400" dirty="0" err="1">
                <a:latin typeface="Helvetica" charset="0"/>
              </a:rPr>
              <a:t>mekana</a:t>
            </a:r>
            <a:r>
              <a:rPr lang="en-US" sz="2400" dirty="0">
                <a:latin typeface="Helvetica" charset="0"/>
              </a:rPr>
              <a:t> </a:t>
            </a:r>
            <a:r>
              <a:rPr lang="en-US" sz="2400" dirty="0" err="1">
                <a:latin typeface="Helvetica" charset="0"/>
              </a:rPr>
              <a:t>jilo</a:t>
            </a:r>
            <a:r>
              <a:rPr lang="en-US" sz="2400" dirty="0">
                <a:latin typeface="Helvetica" charset="0"/>
              </a:rPr>
              <a:t> </a:t>
            </a:r>
            <a:r>
              <a:rPr lang="en-US" sz="2400" dirty="0" err="1">
                <a:latin typeface="Helvetica" charset="0"/>
              </a:rPr>
              <a:t>na</a:t>
            </a:r>
            <a:r>
              <a:rPr lang="en-US" sz="2400" dirty="0">
                <a:latin typeface="Helvetica" charset="0"/>
              </a:rPr>
              <a:t> </a:t>
            </a:r>
            <a:r>
              <a:rPr lang="en-US" sz="2400" dirty="0" err="1">
                <a:latin typeface="Helvetica" charset="0"/>
              </a:rPr>
              <a:t>nmhonka</a:t>
            </a:r>
            <a:r>
              <a:rPr lang="en-US" sz="2400" dirty="0">
                <a:latin typeface="Helvetica" charset="0"/>
              </a:rPr>
              <a:t>.</a:t>
            </a:r>
            <a:r>
              <a:rPr lang="en-US" altLang="ja-JP" sz="2400" dirty="0">
                <a:solidFill>
                  <a:srgbClr val="FAFD00"/>
                </a:solidFill>
                <a:latin typeface="Helvetica" charset="0"/>
              </a:rPr>
              <a:t>"</a:t>
            </a:r>
            <a:endParaRPr lang="en-US" sz="1800" b="0" dirty="0">
              <a:latin typeface="Helvetica" charset="0"/>
            </a:endParaRPr>
          </a:p>
        </p:txBody>
      </p:sp>
      <p:sp>
        <p:nvSpPr>
          <p:cNvPr id="551949" name="Text Box 13"/>
          <p:cNvSpPr txBox="1">
            <a:spLocks noChangeArrowheads="1"/>
          </p:cNvSpPr>
          <p:nvPr/>
        </p:nvSpPr>
        <p:spPr bwMode="auto">
          <a:xfrm>
            <a:off x="469900" y="1136650"/>
            <a:ext cx="8347075" cy="83099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dirty="0">
                <a:solidFill>
                  <a:srgbClr val="FAFD00"/>
                </a:solidFill>
                <a:latin typeface="Helvetica" charset="0"/>
                <a:ea typeface="+mn-ea"/>
                <a:cs typeface="+mn-cs"/>
              </a:rPr>
              <a:t>“Iyo </a:t>
            </a:r>
            <a:r>
              <a:rPr lang="en-US" sz="2400" dirty="0" err="1">
                <a:solidFill>
                  <a:srgbClr val="FAFD00"/>
                </a:solidFill>
                <a:latin typeface="Helvetica" charset="0"/>
                <a:ea typeface="+mn-ea"/>
                <a:cs typeface="+mn-cs"/>
              </a:rPr>
              <a:t>helo</a:t>
            </a:r>
            <a:r>
              <a:rPr lang="en-US" sz="2400" dirty="0">
                <a:solidFill>
                  <a:srgbClr val="FAFD00"/>
                </a:solidFill>
                <a:latin typeface="Helvetica" charset="0"/>
                <a:ea typeface="+mn-ea"/>
                <a:cs typeface="+mn-cs"/>
              </a:rPr>
              <a:t> jo, </a:t>
            </a:r>
            <a:r>
              <a:rPr lang="en-US" sz="2400" dirty="0" err="1">
                <a:solidFill>
                  <a:srgbClr val="FAFD00"/>
                </a:solidFill>
                <a:latin typeface="Helvetica" charset="0"/>
                <a:ea typeface="+mn-ea"/>
                <a:cs typeface="+mn-cs"/>
              </a:rPr>
              <a:t>kyon</a:t>
            </a:r>
            <a:r>
              <a:rPr lang="en-US" sz="2400" dirty="0">
                <a:solidFill>
                  <a:srgbClr val="FAFD00"/>
                </a:solidFill>
                <a:latin typeface="Helvetica" charset="0"/>
                <a:ea typeface="+mn-ea"/>
                <a:cs typeface="+mn-cs"/>
              </a:rPr>
              <a:t> </a:t>
            </a:r>
            <a:r>
              <a:rPr lang="en-US" sz="2400" dirty="0" err="1">
                <a:solidFill>
                  <a:srgbClr val="FAFD00"/>
                </a:solidFill>
                <a:latin typeface="Helvetica" charset="0"/>
                <a:ea typeface="+mn-ea"/>
                <a:cs typeface="+mn-cs"/>
              </a:rPr>
              <a:t>na</a:t>
            </a:r>
            <a:r>
              <a:rPr lang="en-US" sz="2400" dirty="0">
                <a:solidFill>
                  <a:srgbClr val="FAFD00"/>
                </a:solidFill>
                <a:latin typeface="Helvetica" charset="0"/>
                <a:ea typeface="+mn-ea"/>
                <a:cs typeface="+mn-cs"/>
              </a:rPr>
              <a:t> </a:t>
            </a:r>
            <a:r>
              <a:rPr lang="en-US" sz="2400" dirty="0" err="1">
                <a:solidFill>
                  <a:srgbClr val="FAFD00"/>
                </a:solidFill>
                <a:latin typeface="Helvetica" charset="0"/>
                <a:ea typeface="+mn-ea"/>
                <a:cs typeface="+mn-cs"/>
              </a:rPr>
              <a:t>Opvui</a:t>
            </a:r>
            <a:r>
              <a:rPr lang="en-US" sz="2400" dirty="0">
                <a:solidFill>
                  <a:srgbClr val="FAFD00"/>
                </a:solidFill>
                <a:latin typeface="Helvetica" charset="0"/>
                <a:ea typeface="+mn-ea"/>
                <a:cs typeface="+mn-cs"/>
              </a:rPr>
              <a:t> </a:t>
            </a:r>
            <a:r>
              <a:rPr lang="en-US" sz="2400" dirty="0" err="1">
                <a:solidFill>
                  <a:srgbClr val="FAFD00"/>
                </a:solidFill>
                <a:latin typeface="Helvetica" charset="0"/>
                <a:ea typeface="+mn-ea"/>
                <a:cs typeface="+mn-cs"/>
              </a:rPr>
              <a:t>echi</a:t>
            </a:r>
            <a:r>
              <a:rPr lang="en-US" sz="2400" dirty="0">
                <a:solidFill>
                  <a:srgbClr val="FAFD00"/>
                </a:solidFill>
                <a:latin typeface="Helvetica" charset="0"/>
                <a:ea typeface="+mn-ea"/>
                <a:cs typeface="+mn-cs"/>
              </a:rPr>
              <a:t> </a:t>
            </a:r>
            <a:r>
              <a:rPr lang="en-US" sz="2400" dirty="0" err="1">
                <a:solidFill>
                  <a:srgbClr val="FAFD00"/>
                </a:solidFill>
                <a:latin typeface="Helvetica" charset="0"/>
                <a:ea typeface="+mn-ea"/>
                <a:cs typeface="+mn-cs"/>
              </a:rPr>
              <a:t>zhuva</a:t>
            </a:r>
            <a:r>
              <a:rPr lang="en-US" sz="2400" dirty="0">
                <a:solidFill>
                  <a:srgbClr val="FAFD00"/>
                </a:solidFill>
                <a:latin typeface="Helvetica" charset="0"/>
                <a:ea typeface="+mn-ea"/>
                <a:cs typeface="+mn-cs"/>
              </a:rPr>
              <a:t> </a:t>
            </a:r>
            <a:r>
              <a:rPr lang="en-US" sz="2400" dirty="0" err="1">
                <a:solidFill>
                  <a:srgbClr val="FAFD00"/>
                </a:solidFill>
                <a:latin typeface="Helvetica" charset="0"/>
                <a:ea typeface="+mn-ea"/>
                <a:cs typeface="+mn-cs"/>
              </a:rPr>
              <a:t>zhuva</a:t>
            </a:r>
            <a:r>
              <a:rPr lang="en-US" sz="2400" dirty="0">
                <a:solidFill>
                  <a:srgbClr val="FAFD00"/>
                </a:solidFill>
                <a:latin typeface="Helvetica" charset="0"/>
                <a:ea typeface="+mn-ea"/>
                <a:cs typeface="+mn-cs"/>
              </a:rPr>
              <a:t> </a:t>
            </a:r>
            <a:r>
              <a:rPr lang="en-US" sz="2400" dirty="0" err="1">
                <a:solidFill>
                  <a:srgbClr val="FAFD00"/>
                </a:solidFill>
                <a:latin typeface="Helvetica" charset="0"/>
                <a:ea typeface="+mn-ea"/>
                <a:cs typeface="+mn-cs"/>
              </a:rPr>
              <a:t>yi</a:t>
            </a:r>
            <a:r>
              <a:rPr lang="en-US" sz="2400" dirty="0">
                <a:solidFill>
                  <a:srgbClr val="FAFD00"/>
                </a:solidFill>
                <a:latin typeface="Helvetica" charset="0"/>
                <a:ea typeface="+mn-ea"/>
                <a:cs typeface="+mn-cs"/>
              </a:rPr>
              <a:t> </a:t>
            </a:r>
            <a:r>
              <a:rPr lang="en-US" sz="2400" dirty="0" err="1">
                <a:solidFill>
                  <a:srgbClr val="FAFD00"/>
                </a:solidFill>
                <a:latin typeface="Helvetica" charset="0"/>
                <a:ea typeface="+mn-ea"/>
                <a:cs typeface="+mn-cs"/>
              </a:rPr>
              <a:t>phyota</a:t>
            </a:r>
            <a:r>
              <a:rPr lang="en-US" sz="2400" dirty="0">
                <a:solidFill>
                  <a:srgbClr val="FAFD00"/>
                </a:solidFill>
                <a:latin typeface="Helvetica" charset="0"/>
                <a:ea typeface="+mn-ea"/>
                <a:cs typeface="+mn-cs"/>
              </a:rPr>
              <a:t> </a:t>
            </a:r>
            <a:r>
              <a:rPr lang="en-US" sz="2400" dirty="0" err="1">
                <a:solidFill>
                  <a:srgbClr val="FAFD00"/>
                </a:solidFill>
                <a:latin typeface="Helvetica" charset="0"/>
                <a:ea typeface="+mn-ea"/>
                <a:cs typeface="+mn-cs"/>
              </a:rPr>
              <a:t>vamo</a:t>
            </a:r>
            <a:r>
              <a:rPr lang="en-US" sz="2400" dirty="0">
                <a:solidFill>
                  <a:srgbClr val="FAFD00"/>
                </a:solidFill>
                <a:latin typeface="Helvetica" charset="0"/>
                <a:ea typeface="+mn-ea"/>
                <a:cs typeface="+mn-cs"/>
              </a:rPr>
              <a:t> ji </a:t>
            </a:r>
            <a:r>
              <a:rPr lang="en-US" sz="2400" dirty="0" err="1">
                <a:solidFill>
                  <a:srgbClr val="FAFD00"/>
                </a:solidFill>
                <a:latin typeface="Helvetica" charset="0"/>
                <a:ea typeface="+mn-ea"/>
                <a:cs typeface="+mn-cs"/>
              </a:rPr>
              <a:t>danglanchiv</a:t>
            </a:r>
            <a:r>
              <a:rPr lang="en-US" sz="2400" dirty="0">
                <a:solidFill>
                  <a:srgbClr val="FAFD00"/>
                </a:solidFill>
                <a:latin typeface="Helvetica" charset="0"/>
                <a:ea typeface="+mn-ea"/>
                <a:cs typeface="+mn-cs"/>
              </a:rPr>
              <a:t> </a:t>
            </a:r>
            <a:r>
              <a:rPr lang="en-US" sz="2400" dirty="0" err="1">
                <a:solidFill>
                  <a:srgbClr val="FAFD00"/>
                </a:solidFill>
                <a:latin typeface="Helvetica" charset="0"/>
                <a:ea typeface="+mn-ea"/>
                <a:cs typeface="+mn-cs"/>
              </a:rPr>
              <a:t>tsukona</a:t>
            </a:r>
            <a:r>
              <a:rPr lang="en-US" sz="2400" dirty="0">
                <a:solidFill>
                  <a:srgbClr val="FAFD00"/>
                </a:solidFill>
                <a:latin typeface="Helvetica" charset="0"/>
                <a:ea typeface="+mn-ea"/>
                <a:cs typeface="+mn-cs"/>
              </a:rPr>
              <a:t> </a:t>
            </a:r>
            <a:r>
              <a:rPr lang="en-US" sz="2400" dirty="0" err="1">
                <a:solidFill>
                  <a:srgbClr val="FAFD00"/>
                </a:solidFill>
                <a:latin typeface="Helvetica" charset="0"/>
                <a:ea typeface="+mn-ea"/>
                <a:cs typeface="+mn-cs"/>
              </a:rPr>
              <a:t>eranala</a:t>
            </a:r>
            <a:r>
              <a:rPr lang="en-US" sz="2400" dirty="0">
                <a:solidFill>
                  <a:srgbClr val="FAFD00"/>
                </a:solidFill>
                <a:latin typeface="Helvetica" charset="0"/>
                <a:ea typeface="+mn-ea"/>
                <a:cs typeface="+mn-cs"/>
              </a:rPr>
              <a:t>:</a:t>
            </a:r>
          </a:p>
        </p:txBody>
      </p:sp>
      <p:sp>
        <p:nvSpPr>
          <p:cNvPr id="551950" name="Text Box 14"/>
          <p:cNvSpPr txBox="1">
            <a:spLocks noChangeArrowheads="1"/>
          </p:cNvSpPr>
          <p:nvPr/>
        </p:nvSpPr>
        <p:spPr bwMode="auto">
          <a:xfrm>
            <a:off x="485775" y="2621056"/>
            <a:ext cx="8347075" cy="1200329"/>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a:solidFill>
                  <a:srgbClr val="FAFD00"/>
                </a:solidFill>
                <a:latin typeface="Helvetica" charset="0"/>
              </a:rPr>
              <a:t>                                                       </a:t>
            </a:r>
            <a:r>
              <a:rPr lang="en-US" sz="2400" dirty="0" err="1">
                <a:solidFill>
                  <a:srgbClr val="FAFD00"/>
                </a:solidFill>
                <a:latin typeface="Helvetica" charset="0"/>
              </a:rPr>
              <a:t>Kvuthungalia</a:t>
            </a:r>
            <a:r>
              <a:rPr lang="en-US" sz="2400" dirty="0">
                <a:solidFill>
                  <a:srgbClr val="FAFD00"/>
                </a:solidFill>
                <a:latin typeface="Helvetica" charset="0"/>
              </a:rPr>
              <a:t> </a:t>
            </a:r>
            <a:r>
              <a:rPr lang="en-US" sz="2400" dirty="0" err="1">
                <a:solidFill>
                  <a:srgbClr val="FAFD00"/>
                </a:solidFill>
                <a:latin typeface="Helvetica" charset="0"/>
              </a:rPr>
              <a:t>kyon</a:t>
            </a:r>
            <a:r>
              <a:rPr lang="en-US" sz="2400" dirty="0">
                <a:solidFill>
                  <a:srgbClr val="FAFD00"/>
                </a:solidFill>
                <a:latin typeface="Helvetica" charset="0"/>
              </a:rPr>
              <a:t>-sha </a:t>
            </a:r>
            <a:r>
              <a:rPr lang="en-US" sz="2400" dirty="0" err="1">
                <a:solidFill>
                  <a:srgbClr val="FAFD00"/>
                </a:solidFill>
                <a:latin typeface="Helvetica" charset="0"/>
              </a:rPr>
              <a:t>tsuka</a:t>
            </a:r>
            <a:r>
              <a:rPr lang="en-US" sz="2400" dirty="0">
                <a:solidFill>
                  <a:srgbClr val="FAFD00"/>
                </a:solidFill>
                <a:latin typeface="Helvetica" charset="0"/>
              </a:rPr>
              <a:t> </a:t>
            </a:r>
            <a:r>
              <a:rPr lang="en-US" sz="2400" dirty="0" err="1">
                <a:solidFill>
                  <a:srgbClr val="FAFD00"/>
                </a:solidFill>
                <a:latin typeface="Helvetica" charset="0"/>
              </a:rPr>
              <a:t>jina</a:t>
            </a:r>
            <a:r>
              <a:rPr lang="en-US" sz="2400" dirty="0">
                <a:solidFill>
                  <a:srgbClr val="FAFD00"/>
                </a:solidFill>
                <a:latin typeface="Helvetica" charset="0"/>
              </a:rPr>
              <a:t>  </a:t>
            </a:r>
            <a:r>
              <a:rPr lang="en-US" sz="2400" dirty="0" err="1">
                <a:solidFill>
                  <a:srgbClr val="FAFD00"/>
                </a:solidFill>
                <a:latin typeface="Helvetica" charset="0"/>
              </a:rPr>
              <a:t>Jisu</a:t>
            </a:r>
            <a:r>
              <a:rPr lang="en-US" sz="2400" dirty="0">
                <a:solidFill>
                  <a:srgbClr val="FAFD00"/>
                </a:solidFill>
                <a:latin typeface="Helvetica" charset="0"/>
              </a:rPr>
              <a:t> </a:t>
            </a:r>
            <a:r>
              <a:rPr lang="en-US" sz="2400" dirty="0" err="1">
                <a:solidFill>
                  <a:srgbClr val="FAFD00"/>
                </a:solidFill>
                <a:latin typeface="Helvetica" charset="0"/>
              </a:rPr>
              <a:t>na</a:t>
            </a:r>
            <a:r>
              <a:rPr lang="en-US" sz="2400" dirty="0">
                <a:solidFill>
                  <a:srgbClr val="FAFD00"/>
                </a:solidFill>
                <a:latin typeface="Helvetica" charset="0"/>
              </a:rPr>
              <a:t> </a:t>
            </a:r>
            <a:r>
              <a:rPr lang="en-US" sz="2400" dirty="0" err="1">
                <a:solidFill>
                  <a:srgbClr val="FAFD00"/>
                </a:solidFill>
                <a:latin typeface="Helvetica" charset="0"/>
              </a:rPr>
              <a:t>phyov</a:t>
            </a:r>
            <a:r>
              <a:rPr lang="en-US" sz="2400" dirty="0">
                <a:solidFill>
                  <a:srgbClr val="FAFD00"/>
                </a:solidFill>
                <a:latin typeface="Helvetica" charset="0"/>
              </a:rPr>
              <a:t> jiang </a:t>
            </a:r>
            <a:r>
              <a:rPr lang="en-US" sz="2400" dirty="0" err="1">
                <a:solidFill>
                  <a:srgbClr val="FAFD00"/>
                </a:solidFill>
                <a:latin typeface="Helvetica" charset="0"/>
              </a:rPr>
              <a:t>phyo</a:t>
            </a:r>
            <a:r>
              <a:rPr lang="en-US" sz="2400" dirty="0">
                <a:solidFill>
                  <a:srgbClr val="FAFD00"/>
                </a:solidFill>
                <a:latin typeface="Helvetica" charset="0"/>
              </a:rPr>
              <a:t> </a:t>
            </a:r>
            <a:r>
              <a:rPr lang="en-US" sz="2400" dirty="0" err="1">
                <a:solidFill>
                  <a:srgbClr val="FAFD00"/>
                </a:solidFill>
                <a:latin typeface="Helvetica" charset="0"/>
              </a:rPr>
              <a:t>lia</a:t>
            </a:r>
            <a:r>
              <a:rPr lang="en-US" sz="2400" dirty="0">
                <a:solidFill>
                  <a:srgbClr val="FAFD00"/>
                </a:solidFill>
                <a:latin typeface="Helvetica" charset="0"/>
              </a:rPr>
              <a:t>, </a:t>
            </a:r>
            <a:r>
              <a:rPr lang="en-US" sz="2400" dirty="0" err="1">
                <a:solidFill>
                  <a:srgbClr val="FAFD00"/>
                </a:solidFill>
                <a:latin typeface="Helvetica" charset="0"/>
              </a:rPr>
              <a:t>ntsanruk</a:t>
            </a:r>
            <a:r>
              <a:rPr lang="en-US" sz="2400" dirty="0">
                <a:solidFill>
                  <a:srgbClr val="FAFD00"/>
                </a:solidFill>
                <a:latin typeface="Helvetica" charset="0"/>
              </a:rPr>
              <a:t> </a:t>
            </a:r>
            <a:r>
              <a:rPr lang="en-US" sz="2400" dirty="0" err="1">
                <a:solidFill>
                  <a:srgbClr val="FAFD00"/>
                </a:solidFill>
                <a:latin typeface="Helvetica" charset="0"/>
              </a:rPr>
              <a:t>pungnoe</a:t>
            </a:r>
            <a:r>
              <a:rPr lang="en-US" sz="2400" dirty="0">
                <a:solidFill>
                  <a:srgbClr val="FAFD00"/>
                </a:solidFill>
                <a:latin typeface="Helvetica" charset="0"/>
              </a:rPr>
              <a:t> </a:t>
            </a:r>
            <a:r>
              <a:rPr lang="en-US" sz="2400" dirty="0" err="1">
                <a:solidFill>
                  <a:srgbClr val="FAFD00"/>
                </a:solidFill>
                <a:latin typeface="Helvetica" charset="0"/>
              </a:rPr>
              <a:t>mhomvu</a:t>
            </a:r>
            <a:r>
              <a:rPr lang="en-US" sz="2400" dirty="0">
                <a:solidFill>
                  <a:srgbClr val="FAFD00"/>
                </a:solidFill>
                <a:latin typeface="Helvetica" charset="0"/>
              </a:rPr>
              <a:t> jo </a:t>
            </a:r>
            <a:r>
              <a:rPr lang="en-US" sz="2400" dirty="0" err="1">
                <a:solidFill>
                  <a:srgbClr val="FAFD00"/>
                </a:solidFill>
                <a:latin typeface="Helvetica" charset="0"/>
              </a:rPr>
              <a:t>tssov</a:t>
            </a:r>
            <a:r>
              <a:rPr lang="en-US" sz="2400" dirty="0">
                <a:solidFill>
                  <a:srgbClr val="FAFD00"/>
                </a:solidFill>
                <a:latin typeface="Helvetica" charset="0"/>
              </a:rPr>
              <a:t> </a:t>
            </a:r>
            <a:r>
              <a:rPr lang="en-US" sz="2400" dirty="0" err="1">
                <a:solidFill>
                  <a:srgbClr val="FAFD00"/>
                </a:solidFill>
                <a:latin typeface="Helvetica" charset="0"/>
              </a:rPr>
              <a:t>mek</a:t>
            </a:r>
            <a:r>
              <a:rPr lang="en-US" sz="2400" dirty="0">
                <a:solidFill>
                  <a:srgbClr val="FAFD00"/>
                </a:solidFill>
                <a:latin typeface="Helvetica" charset="0"/>
              </a:rPr>
              <a:t>.     </a:t>
            </a:r>
            <a:endParaRPr lang="en-US" dirty="0"/>
          </a:p>
        </p:txBody>
      </p:sp>
      <p:sp>
        <p:nvSpPr>
          <p:cNvPr id="180235" name="Text Box 15"/>
          <p:cNvSpPr txBox="1">
            <a:spLocks noChangeArrowheads="1"/>
          </p:cNvSpPr>
          <p:nvPr/>
        </p:nvSpPr>
        <p:spPr bwMode="auto">
          <a:xfrm>
            <a:off x="8740775" y="527367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80236"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1953"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51956"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82</a:t>
            </a:r>
          </a:p>
        </p:txBody>
      </p:sp>
      <p:sp>
        <p:nvSpPr>
          <p:cNvPr id="180239" name="Text Box 22"/>
          <p:cNvSpPr txBox="1">
            <a:spLocks noChangeArrowheads="1"/>
          </p:cNvSpPr>
          <p:nvPr/>
        </p:nvSpPr>
        <p:spPr bwMode="auto">
          <a:xfrm>
            <a:off x="8583613" y="64563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1949"/>
                                        </p:tgtEl>
                                        <p:attrNameLst>
                                          <p:attrName>style.visibility</p:attrName>
                                        </p:attrNameLst>
                                      </p:cBhvr>
                                      <p:to>
                                        <p:strVal val="visible"/>
                                      </p:to>
                                    </p:set>
                                    <p:animEffect transition="in" filter="fade">
                                      <p:cBhvr>
                                        <p:cTn id="7" dur="1000"/>
                                        <p:tgtEl>
                                          <p:spTgt spid="5519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1941"/>
                                        </p:tgtEl>
                                        <p:attrNameLst>
                                          <p:attrName>style.visibility</p:attrName>
                                        </p:attrNameLst>
                                      </p:cBhvr>
                                      <p:to>
                                        <p:strVal val="visible"/>
                                      </p:to>
                                    </p:set>
                                    <p:animEffect transition="in" filter="fade">
                                      <p:cBhvr>
                                        <p:cTn id="12" dur="1000"/>
                                        <p:tgtEl>
                                          <p:spTgt spid="5519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1945"/>
                                        </p:tgtEl>
                                        <p:attrNameLst>
                                          <p:attrName>style.visibility</p:attrName>
                                        </p:attrNameLst>
                                      </p:cBhvr>
                                      <p:to>
                                        <p:strVal val="visible"/>
                                      </p:to>
                                    </p:set>
                                    <p:animEffect transition="in" filter="fade">
                                      <p:cBhvr>
                                        <p:cTn id="17" dur="1000"/>
                                        <p:tgtEl>
                                          <p:spTgt spid="5519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1950"/>
                                        </p:tgtEl>
                                        <p:attrNameLst>
                                          <p:attrName>style.visibility</p:attrName>
                                        </p:attrNameLst>
                                      </p:cBhvr>
                                      <p:to>
                                        <p:strVal val="visible"/>
                                      </p:to>
                                    </p:set>
                                    <p:animEffect transition="in" filter="fade">
                                      <p:cBhvr>
                                        <p:cTn id="22" dur="1000"/>
                                        <p:tgtEl>
                                          <p:spTgt spid="5519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1946"/>
                                        </p:tgtEl>
                                        <p:attrNameLst>
                                          <p:attrName>style.visibility</p:attrName>
                                        </p:attrNameLst>
                                      </p:cBhvr>
                                      <p:to>
                                        <p:strVal val="visible"/>
                                      </p:to>
                                    </p:set>
                                    <p:animEffect transition="in" filter="fade">
                                      <p:cBhvr>
                                        <p:cTn id="27" dur="1000"/>
                                        <p:tgtEl>
                                          <p:spTgt spid="5519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51947"/>
                                        </p:tgtEl>
                                        <p:attrNameLst>
                                          <p:attrName>style.visibility</p:attrName>
                                        </p:attrNameLst>
                                      </p:cBhvr>
                                      <p:to>
                                        <p:strVal val="visible"/>
                                      </p:to>
                                    </p:set>
                                    <p:animEffect transition="in" filter="fade">
                                      <p:cBhvr>
                                        <p:cTn id="32" dur="1000"/>
                                        <p:tgtEl>
                                          <p:spTgt spid="55194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51948"/>
                                        </p:tgtEl>
                                        <p:attrNameLst>
                                          <p:attrName>style.visibility</p:attrName>
                                        </p:attrNameLst>
                                      </p:cBhvr>
                                      <p:to>
                                        <p:strVal val="visible"/>
                                      </p:to>
                                    </p:set>
                                    <p:animEffect transition="in" filter="fade">
                                      <p:cBhvr>
                                        <p:cTn id="37" dur="1000"/>
                                        <p:tgtEl>
                                          <p:spTgt spid="551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41" grpId="0" autoUpdateAnimBg="0"/>
      <p:bldP spid="551945" grpId="0" autoUpdateAnimBg="0"/>
      <p:bldP spid="551946" grpId="0" autoUpdateAnimBg="0"/>
      <p:bldP spid="551947" grpId="0" autoUpdateAnimBg="0"/>
      <p:bldP spid="551948" grpId="0" autoUpdateAnimBg="0"/>
      <p:bldP spid="551949" grpId="0" autoUpdateAnimBg="0"/>
      <p:bldP spid="551950"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82274"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9588" name="Rectangle 4"/>
          <p:cNvSpPr>
            <a:spLocks noChangeArrowheads="1"/>
          </p:cNvSpPr>
          <p:nvPr/>
        </p:nvSpPr>
        <p:spPr bwMode="auto">
          <a:xfrm>
            <a:off x="407988" y="1163638"/>
            <a:ext cx="8362950" cy="535274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7200" dirty="0" err="1">
                <a:solidFill>
                  <a:srgbClr val="FAFD00"/>
                </a:solidFill>
                <a:latin typeface="Times New Roman" charset="0"/>
              </a:rPr>
              <a:t>Tokuma</a:t>
            </a:r>
            <a:r>
              <a:rPr lang="en-US" sz="7200" dirty="0">
                <a:solidFill>
                  <a:srgbClr val="FAFD00"/>
                </a:solidFill>
                <a:latin typeface="Times New Roman" charset="0"/>
              </a:rPr>
              <a:t> </a:t>
            </a:r>
            <a:r>
              <a:rPr lang="en-US" sz="7200" dirty="0" err="1">
                <a:solidFill>
                  <a:srgbClr val="FAFD00"/>
                </a:solidFill>
                <a:latin typeface="Times New Roman" charset="0"/>
              </a:rPr>
              <a:t>engav</a:t>
            </a:r>
            <a:r>
              <a:rPr lang="en-US" sz="7200" dirty="0">
                <a:solidFill>
                  <a:srgbClr val="FAFD00"/>
                </a:solidFill>
                <a:latin typeface="Times New Roman" charset="0"/>
              </a:rPr>
              <a:t> </a:t>
            </a:r>
            <a:r>
              <a:rPr lang="en-US" sz="7200" dirty="0" err="1">
                <a:solidFill>
                  <a:srgbClr val="FAFD00"/>
                </a:solidFill>
                <a:latin typeface="Times New Roman" charset="0"/>
              </a:rPr>
              <a:t>shi</a:t>
            </a:r>
            <a:r>
              <a:rPr lang="en-US" sz="7200" dirty="0">
                <a:solidFill>
                  <a:srgbClr val="FAFD00"/>
                </a:solidFill>
                <a:latin typeface="Times New Roman" charset="0"/>
              </a:rPr>
              <a:t> </a:t>
            </a:r>
            <a:r>
              <a:rPr lang="en-US" sz="7200" dirty="0" err="1">
                <a:solidFill>
                  <a:srgbClr val="FAFD00"/>
                </a:solidFill>
                <a:latin typeface="Times New Roman" charset="0"/>
              </a:rPr>
              <a:t>enhungaha</a:t>
            </a:r>
            <a:r>
              <a:rPr lang="en-US" sz="7200" dirty="0">
                <a:solidFill>
                  <a:srgbClr val="FAFD00"/>
                </a:solidFill>
                <a:latin typeface="Times New Roman" charset="0"/>
              </a:rPr>
              <a:t>:</a:t>
            </a:r>
            <a:br>
              <a:rPr lang="en-US" sz="7200" dirty="0">
                <a:solidFill>
                  <a:srgbClr val="FAFD00"/>
                </a:solidFill>
                <a:latin typeface="Times New Roman" charset="0"/>
              </a:rPr>
            </a:br>
            <a:r>
              <a:rPr lang="en-US" sz="7200" dirty="0" err="1">
                <a:solidFill>
                  <a:srgbClr val="FAFD00"/>
                </a:solidFill>
                <a:latin typeface="Times New Roman" charset="0"/>
              </a:rPr>
              <a:t>Jisu</a:t>
            </a:r>
            <a:r>
              <a:rPr lang="en-US" sz="7200" dirty="0">
                <a:solidFill>
                  <a:srgbClr val="FAFD00"/>
                </a:solidFill>
                <a:latin typeface="Times New Roman" charset="0"/>
              </a:rPr>
              <a:t> </a:t>
            </a:r>
            <a:r>
              <a:rPr lang="en-US" sz="7200" dirty="0" err="1">
                <a:solidFill>
                  <a:srgbClr val="FAFD00"/>
                </a:solidFill>
                <a:latin typeface="Times New Roman" charset="0"/>
              </a:rPr>
              <a:t>shi</a:t>
            </a:r>
            <a:r>
              <a:rPr lang="en-US" sz="7200" dirty="0">
                <a:solidFill>
                  <a:srgbClr val="FAFD00"/>
                </a:solidFill>
                <a:latin typeface="Times New Roman" charset="0"/>
              </a:rPr>
              <a:t> </a:t>
            </a:r>
            <a:r>
              <a:rPr lang="en-US" sz="7200" i="1" u="sng" dirty="0">
                <a:solidFill>
                  <a:srgbClr val="FAFD00"/>
                </a:solidFill>
                <a:latin typeface="Times New Roman" charset="0"/>
              </a:rPr>
              <a:t>NI</a:t>
            </a:r>
            <a:r>
              <a:rPr lang="en-US" sz="7200" dirty="0">
                <a:solidFill>
                  <a:srgbClr val="FAFD00"/>
                </a:solidFill>
                <a:latin typeface="Times New Roman" charset="0"/>
              </a:rPr>
              <a:t> </a:t>
            </a:r>
            <a:r>
              <a:rPr lang="en-US" sz="7200" dirty="0" err="1">
                <a:solidFill>
                  <a:srgbClr val="FAFD00"/>
                </a:solidFill>
                <a:latin typeface="Times New Roman" charset="0"/>
              </a:rPr>
              <a:t>na</a:t>
            </a:r>
            <a:r>
              <a:rPr lang="en-US" sz="7200" dirty="0">
                <a:solidFill>
                  <a:srgbClr val="FAFD00"/>
                </a:solidFill>
                <a:latin typeface="Times New Roman" charset="0"/>
              </a:rPr>
              <a:t> </a:t>
            </a:r>
            <a:r>
              <a:rPr lang="en-US" sz="7200" dirty="0" err="1">
                <a:solidFill>
                  <a:srgbClr val="FAFD00"/>
                </a:solidFill>
                <a:latin typeface="Times New Roman" charset="0"/>
              </a:rPr>
              <a:t>kvuto</a:t>
            </a:r>
            <a:r>
              <a:rPr lang="en-US" sz="7200" dirty="0">
                <a:solidFill>
                  <a:srgbClr val="FAFD00"/>
                </a:solidFill>
                <a:latin typeface="Times New Roman" charset="0"/>
              </a:rPr>
              <a:t> </a:t>
            </a:r>
            <a:r>
              <a:rPr lang="en-US" sz="7200" dirty="0" err="1">
                <a:solidFill>
                  <a:srgbClr val="FAFD00"/>
                </a:solidFill>
                <a:latin typeface="Times New Roman" charset="0"/>
              </a:rPr>
              <a:t>liyiv</a:t>
            </a:r>
            <a:r>
              <a:rPr lang="en-US" sz="7200" dirty="0">
                <a:solidFill>
                  <a:srgbClr val="FAFD00"/>
                </a:solidFill>
                <a:latin typeface="Times New Roman" charset="0"/>
              </a:rPr>
              <a:t> la?</a:t>
            </a:r>
            <a:endParaRPr lang="en-US" sz="5400" dirty="0">
              <a:solidFill>
                <a:srgbClr val="FAFD00"/>
              </a:solidFill>
              <a:latin typeface="Times New Roman" charset="0"/>
            </a:endParaRPr>
          </a:p>
          <a:p>
            <a:pPr algn="ctr">
              <a:defRPr/>
            </a:pPr>
            <a:endParaRPr lang="en-US" sz="5400" dirty="0">
              <a:solidFill>
                <a:srgbClr val="FAFD00"/>
              </a:solidFill>
              <a:latin typeface="Times New Roman" charset="0"/>
            </a:endParaRPr>
          </a:p>
        </p:txBody>
      </p:sp>
      <p:sp>
        <p:nvSpPr>
          <p:cNvPr id="182276" name="Text Box 5"/>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82277"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79591"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79594"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83</a:t>
            </a:r>
          </a:p>
        </p:txBody>
      </p:sp>
    </p:spTree>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2"/>
          <p:cNvPicPr>
            <a:picLocks noChangeAspect="1" noChangeArrowheads="1"/>
          </p:cNvPicPr>
          <p:nvPr/>
        </p:nvPicPr>
        <p:blipFill>
          <a:blip r:embed="rId3">
            <a:lum contrast="12000"/>
          </a:blip>
          <a:srcRect/>
          <a:stretch>
            <a:fillRect/>
          </a:stretch>
        </p:blipFill>
        <p:spPr bwMode="auto">
          <a:xfrm>
            <a:off x="146050" y="219075"/>
            <a:ext cx="2541588" cy="1984375"/>
          </a:xfrm>
          <a:prstGeom prst="rect">
            <a:avLst/>
          </a:prstGeom>
          <a:noFill/>
          <a:effectLst>
            <a:outerShdw blurRad="63500" dist="38099" dir="2700000" algn="ctr" rotWithShape="0">
              <a:schemeClr val="bg2">
                <a:alpha val="74998"/>
              </a:schemeClr>
            </a:outerShdw>
          </a:effectLst>
        </p:spPr>
      </p:pic>
      <p:sp>
        <p:nvSpPr>
          <p:cNvPr id="524291" name="Oval 3"/>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sz="2400" b="0">
              <a:solidFill>
                <a:srgbClr val="FFEC14"/>
              </a:solidFill>
              <a:latin typeface="Times" charset="0"/>
              <a:ea typeface="+mn-ea"/>
              <a:cs typeface="+mn-cs"/>
            </a:endParaRPr>
          </a:p>
        </p:txBody>
      </p:sp>
      <p:sp>
        <p:nvSpPr>
          <p:cNvPr id="524293" name="Text Box 5"/>
          <p:cNvSpPr txBox="1">
            <a:spLocks noChangeArrowheads="1"/>
          </p:cNvSpPr>
          <p:nvPr/>
        </p:nvSpPr>
        <p:spPr bwMode="auto">
          <a:xfrm>
            <a:off x="401638" y="2579499"/>
            <a:ext cx="8405813" cy="3970318"/>
          </a:xfrm>
          <a:prstGeom prst="rect">
            <a:avLst/>
          </a:prstGeom>
          <a:noFill/>
          <a:ln w="9525">
            <a:noFill/>
            <a:miter lim="800000"/>
            <a:headEnd/>
            <a:tailEnd/>
          </a:ln>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228600" indent="-228600">
              <a:spcBef>
                <a:spcPct val="50000"/>
              </a:spcBef>
              <a:defRPr/>
            </a:pPr>
            <a:r>
              <a:rPr lang="en-US" sz="2400" dirty="0">
                <a:solidFill>
                  <a:srgbClr val="FFFF00"/>
                </a:solidFill>
                <a:effectLst>
                  <a:outerShdw blurRad="50800" dist="76200" dir="2700000" algn="tl" rotWithShape="0">
                    <a:srgbClr val="000000"/>
                  </a:outerShdw>
                </a:effectLst>
              </a:rPr>
              <a:t>•	</a:t>
            </a:r>
            <a:r>
              <a:rPr lang="en-US" altLang="ja-JP" sz="2400" dirty="0">
                <a:solidFill>
                  <a:srgbClr val="1EAFCC"/>
                </a:solidFill>
                <a:effectLst>
                  <a:outerShdw blurRad="50800" dist="76200" dir="2700000" algn="tl" rotWithShape="0">
                    <a:srgbClr val="000000"/>
                  </a:outerShdw>
                </a:effectLst>
              </a:rPr>
              <a:t>“</a:t>
            </a:r>
            <a:r>
              <a:rPr lang="en-US" sz="2400" dirty="0">
                <a:solidFill>
                  <a:srgbClr val="1EAFCC"/>
                </a:solidFill>
                <a:effectLst>
                  <a:outerShdw blurRad="50800" dist="76200" dir="2700000" algn="tl" rotWithShape="0">
                    <a:srgbClr val="000000"/>
                  </a:outerShdw>
                </a:effectLst>
              </a:rPr>
              <a:t>Bible </a:t>
            </a:r>
            <a:r>
              <a:rPr lang="en-US" sz="2400" dirty="0" err="1">
                <a:solidFill>
                  <a:srgbClr val="1EAFCC"/>
                </a:solidFill>
                <a:effectLst>
                  <a:outerShdw blurRad="50800" dist="76200" dir="2700000" algn="tl" rotWithShape="0">
                    <a:srgbClr val="000000"/>
                  </a:outerShdw>
                </a:effectLst>
              </a:rPr>
              <a:t>chungchak</a:t>
            </a:r>
            <a:r>
              <a:rPr lang="en-US" altLang="ja-JP" sz="2400" dirty="0">
                <a:solidFill>
                  <a:srgbClr val="1EAFCC"/>
                </a:solidFill>
                <a:effectLst>
                  <a:outerShdw blurRad="50800" dist="76200" dir="2700000" algn="tl" rotWithShape="0">
                    <a:srgbClr val="000000"/>
                  </a:outerShdw>
                </a:effectLst>
              </a:rPr>
              <a:t>“</a:t>
            </a:r>
            <a:r>
              <a:rPr lang="en-US" altLang="ja-JP" sz="2400" dirty="0">
                <a:solidFill>
                  <a:srgbClr val="FFFF00"/>
                </a:solidFill>
                <a:effectLst>
                  <a:outerShdw blurRad="50800" dist="76200" dir="2700000" algn="tl" rotWithShape="0">
                    <a:srgbClr val="000000"/>
                  </a:outerShdw>
                </a:effectLst>
              </a:rPr>
              <a:t> </a:t>
            </a:r>
            <a:r>
              <a:rPr lang="en-US" altLang="ja-JP" sz="2400" dirty="0" err="1">
                <a:solidFill>
                  <a:srgbClr val="FFFF00"/>
                </a:solidFill>
                <a:effectLst>
                  <a:outerShdw blurRad="50800" dist="76200" dir="2700000" algn="tl" rotWithShape="0">
                    <a:srgbClr val="000000"/>
                  </a:outerShdw>
                </a:effectLst>
              </a:rPr>
              <a:t>Okyak</a:t>
            </a:r>
            <a:r>
              <a:rPr lang="en-US" altLang="ja-JP" sz="2400" dirty="0">
                <a:solidFill>
                  <a:srgbClr val="FFFF00"/>
                </a:solidFill>
                <a:effectLst>
                  <a:outerShdw blurRad="50800" dist="76200" dir="2700000" algn="tl" rotWithShape="0">
                    <a:srgbClr val="000000"/>
                  </a:outerShdw>
                </a:effectLst>
              </a:rPr>
              <a:t> ji</a:t>
            </a:r>
            <a:r>
              <a:rPr lang="en-US" sz="2400" dirty="0">
                <a:solidFill>
                  <a:srgbClr val="FFCC18"/>
                </a:solidFill>
                <a:effectLst>
                  <a:outerShdw blurRad="50800" dist="76200" dir="2700000" algn="tl" rotWithShape="0">
                    <a:srgbClr val="000000"/>
                  </a:outerShdw>
                </a:effectLst>
              </a:rPr>
              <a:t> </a:t>
            </a:r>
          </a:p>
          <a:p>
            <a:pPr marL="228600" indent="-228600">
              <a:spcBef>
                <a:spcPct val="50000"/>
              </a:spcBef>
              <a:defRPr/>
            </a:pPr>
            <a:r>
              <a:rPr lang="en-US" sz="2400" dirty="0">
                <a:solidFill>
                  <a:srgbClr val="FFFF00"/>
                </a:solidFill>
                <a:effectLst>
                  <a:outerShdw blurRad="50800" dist="76200" dir="2700000" algn="tl" rotWithShape="0">
                    <a:srgbClr val="000000"/>
                  </a:outerShdw>
                </a:effectLst>
              </a:rPr>
              <a:t>•	”Bible </a:t>
            </a:r>
            <a:r>
              <a:rPr lang="en-US" sz="2400" dirty="0" err="1">
                <a:solidFill>
                  <a:srgbClr val="FFFF00"/>
                </a:solidFill>
                <a:effectLst>
                  <a:outerShdw blurRad="50800" dist="76200" dir="2700000" algn="tl" rotWithShape="0">
                    <a:srgbClr val="000000"/>
                  </a:outerShdw>
                </a:effectLst>
              </a:rPr>
              <a:t>Chungchak</a:t>
            </a:r>
            <a:r>
              <a:rPr lang="en-US" sz="2400" dirty="0">
                <a:solidFill>
                  <a:srgbClr val="FFFF00"/>
                </a:solidFill>
                <a:effectLst>
                  <a:outerShdw blurRad="50800" dist="76200" dir="2700000" algn="tl" rotWithShape="0">
                    <a:srgbClr val="000000"/>
                  </a:outerShdw>
                </a:effectLst>
              </a:rPr>
              <a:t>”…L 7 N J jiang </a:t>
            </a:r>
            <a:r>
              <a:rPr lang="en-US" sz="2400" dirty="0" err="1">
                <a:solidFill>
                  <a:srgbClr val="FFFF00"/>
                </a:solidFill>
                <a:effectLst>
                  <a:outerShdw blurRad="50800" dist="76200" dir="2700000" algn="tl" rotWithShape="0">
                    <a:srgbClr val="000000"/>
                  </a:outerShdw>
                </a:effectLst>
              </a:rPr>
              <a:t>chunchiv</a:t>
            </a:r>
            <a:r>
              <a:rPr lang="en-US" sz="2400" dirty="0">
                <a:solidFill>
                  <a:srgbClr val="FFFF00"/>
                </a:solidFill>
                <a:effectLst>
                  <a:outerShdw blurRad="50800" dist="76200" dir="2700000" algn="tl" rotWithShape="0">
                    <a:srgbClr val="000000"/>
                  </a:outerShdw>
                </a:effectLst>
              </a:rPr>
              <a:t> </a:t>
            </a:r>
            <a:r>
              <a:rPr lang="en-US" sz="2400" dirty="0" err="1">
                <a:solidFill>
                  <a:srgbClr val="FFFF00"/>
                </a:solidFill>
                <a:effectLst>
                  <a:outerShdw blurRad="50800" dist="76200" dir="2700000" algn="tl" rotWithShape="0">
                    <a:srgbClr val="000000"/>
                  </a:outerShdw>
                </a:effectLst>
              </a:rPr>
              <a:t>tsukona</a:t>
            </a:r>
            <a:r>
              <a:rPr lang="en-US" sz="2400" dirty="0">
                <a:solidFill>
                  <a:srgbClr val="FFFF00"/>
                </a:solidFill>
                <a:effectLst>
                  <a:outerShdw blurRad="50800" dist="76200" dir="2700000" algn="tl" rotWithShape="0">
                    <a:srgbClr val="000000"/>
                  </a:outerShdw>
                </a:effectLst>
              </a:rPr>
              <a:t> </a:t>
            </a:r>
            <a:r>
              <a:rPr lang="en-US" sz="2400" dirty="0" err="1">
                <a:solidFill>
                  <a:srgbClr val="1EAFCC"/>
                </a:solidFill>
                <a:effectLst>
                  <a:outerShdw blurRad="50800" dist="76200" dir="2700000" algn="tl" rotWithShape="0">
                    <a:srgbClr val="000000"/>
                  </a:outerShdw>
                </a:effectLst>
              </a:rPr>
              <a:t>Nchumri</a:t>
            </a:r>
            <a:r>
              <a:rPr lang="en-US" sz="2400" dirty="0">
                <a:solidFill>
                  <a:srgbClr val="1EAFCC"/>
                </a:solidFill>
                <a:effectLst>
                  <a:outerShdw blurRad="50800" dist="76200" dir="2700000" algn="tl" rotWithShape="0">
                    <a:srgbClr val="000000"/>
                  </a:outerShdw>
                </a:effectLst>
              </a:rPr>
              <a:t> </a:t>
            </a:r>
            <a:r>
              <a:rPr lang="en-US" sz="2400" dirty="0" err="1">
                <a:solidFill>
                  <a:srgbClr val="1EAFCC"/>
                </a:solidFill>
                <a:effectLst>
                  <a:outerShdw blurRad="50800" dist="76200" dir="2700000" algn="tl" rotWithShape="0">
                    <a:srgbClr val="000000"/>
                  </a:outerShdw>
                </a:effectLst>
              </a:rPr>
              <a:t>jabi</a:t>
            </a:r>
            <a:r>
              <a:rPr lang="en-US" sz="2400" dirty="0">
                <a:solidFill>
                  <a:srgbClr val="1EAFCC"/>
                </a:solidFill>
                <a:effectLst>
                  <a:outerShdw blurRad="50800" dist="76200" dir="2700000" algn="tl" rotWithShape="0">
                    <a:srgbClr val="000000"/>
                  </a:outerShdw>
                </a:effectLst>
              </a:rPr>
              <a:t> ji</a:t>
            </a:r>
            <a:endParaRPr lang="en-US" sz="2400" dirty="0">
              <a:solidFill>
                <a:srgbClr val="FFFF00"/>
              </a:solidFill>
              <a:effectLst>
                <a:outerShdw blurRad="50800" dist="76200" dir="2700000" algn="tl" rotWithShape="0">
                  <a:srgbClr val="000000"/>
                </a:outerShdw>
              </a:effectLst>
            </a:endParaRPr>
          </a:p>
          <a:p>
            <a:pPr marL="228600" indent="-228600">
              <a:spcBef>
                <a:spcPct val="50000"/>
              </a:spcBef>
              <a:defRPr/>
            </a:pPr>
            <a:r>
              <a:rPr lang="en-US" sz="2400" dirty="0">
                <a:solidFill>
                  <a:srgbClr val="FFFF00"/>
                </a:solidFill>
                <a:effectLst>
                  <a:outerShdw blurRad="50800" dist="76200" dir="2700000" algn="tl" rotWithShape="0">
                    <a:srgbClr val="000000"/>
                  </a:outerShdw>
                </a:effectLst>
              </a:rPr>
              <a:t>•	Bible </a:t>
            </a:r>
            <a:r>
              <a:rPr lang="en-US" sz="2400" dirty="0" err="1">
                <a:solidFill>
                  <a:srgbClr val="FFFF00"/>
                </a:solidFill>
                <a:effectLst>
                  <a:outerShdw blurRad="50800" dist="76200" dir="2700000" algn="tl" rotWithShape="0">
                    <a:srgbClr val="000000"/>
                  </a:outerShdw>
                </a:effectLst>
              </a:rPr>
              <a:t>jilo</a:t>
            </a:r>
            <a:r>
              <a:rPr lang="en-US" sz="2400" dirty="0">
                <a:solidFill>
                  <a:srgbClr val="FFFF00"/>
                </a:solidFill>
                <a:effectLst>
                  <a:outerShdw blurRad="50800" dist="76200" dir="2700000" algn="tl" rotWithShape="0">
                    <a:srgbClr val="000000"/>
                  </a:outerShdw>
                </a:effectLst>
              </a:rPr>
              <a:t> </a:t>
            </a:r>
            <a:r>
              <a:rPr lang="en-US" sz="2400" dirty="0" err="1">
                <a:solidFill>
                  <a:srgbClr val="FFFF00"/>
                </a:solidFill>
                <a:effectLst>
                  <a:outerShdw blurRad="50800" dist="76200" dir="2700000" algn="tl" rotWithShape="0">
                    <a:srgbClr val="000000"/>
                  </a:outerShdw>
                </a:effectLst>
              </a:rPr>
              <a:t>tssowo</a:t>
            </a:r>
            <a:r>
              <a:rPr lang="en-US" sz="2400" dirty="0">
                <a:solidFill>
                  <a:srgbClr val="FFFF00"/>
                </a:solidFill>
                <a:effectLst>
                  <a:outerShdw blurRad="50800" dist="76200" dir="2700000" algn="tl" rotWithShape="0">
                    <a:srgbClr val="000000"/>
                  </a:outerShdw>
                </a:effectLst>
              </a:rPr>
              <a:t> jiang </a:t>
            </a:r>
            <a:r>
              <a:rPr lang="en-US" sz="2400" dirty="0" err="1">
                <a:solidFill>
                  <a:srgbClr val="1EAFCC"/>
                </a:solidFill>
                <a:effectLst>
                  <a:outerShdw blurRad="50800" dist="76200" dir="2700000" algn="tl" rotWithShape="0">
                    <a:srgbClr val="000000"/>
                  </a:outerShdw>
                </a:effectLst>
              </a:rPr>
              <a:t>Kichuki</a:t>
            </a:r>
            <a:r>
              <a:rPr lang="en-US" sz="2400" dirty="0">
                <a:solidFill>
                  <a:srgbClr val="1EAFCC"/>
                </a:solidFill>
                <a:effectLst>
                  <a:outerShdw blurRad="50800" dist="76200" dir="2700000" algn="tl" rotWithShape="0">
                    <a:srgbClr val="000000"/>
                  </a:outerShdw>
                </a:effectLst>
              </a:rPr>
              <a:t> na </a:t>
            </a:r>
            <a:r>
              <a:rPr lang="en-US" sz="2400" dirty="0" err="1">
                <a:solidFill>
                  <a:srgbClr val="1EAFCC"/>
                </a:solidFill>
                <a:effectLst>
                  <a:outerShdw blurRad="50800" dist="76200" dir="2700000" algn="tl" rotWithShape="0">
                    <a:srgbClr val="000000"/>
                  </a:outerShdw>
                </a:effectLst>
              </a:rPr>
              <a:t>chanizephen</a:t>
            </a:r>
            <a:endParaRPr lang="en-US" sz="2400" dirty="0">
              <a:solidFill>
                <a:srgbClr val="FFFF00"/>
              </a:solidFill>
              <a:effectLst>
                <a:outerShdw blurRad="50800" dist="76200" dir="2700000" algn="tl" rotWithShape="0">
                  <a:srgbClr val="000000"/>
                </a:outerShdw>
              </a:effectLst>
            </a:endParaRPr>
          </a:p>
          <a:p>
            <a:pPr marL="228600" indent="-228600">
              <a:spcBef>
                <a:spcPct val="50000"/>
              </a:spcBef>
              <a:defRPr/>
            </a:pPr>
            <a:r>
              <a:rPr lang="en-US" sz="2400" dirty="0">
                <a:solidFill>
                  <a:srgbClr val="FFFF00"/>
                </a:solidFill>
                <a:effectLst>
                  <a:outerShdw blurRad="50800" dist="76200" dir="2700000" algn="tl" rotWithShape="0">
                    <a:srgbClr val="000000"/>
                  </a:outerShdw>
                </a:effectLst>
              </a:rPr>
              <a:t>•	Bible “</a:t>
            </a:r>
            <a:r>
              <a:rPr lang="en-US" sz="2400" dirty="0" err="1">
                <a:solidFill>
                  <a:srgbClr val="FFFF00"/>
                </a:solidFill>
                <a:effectLst>
                  <a:outerShdw blurRad="50800" dist="76200" dir="2700000" algn="tl" rotWithShape="0">
                    <a:srgbClr val="000000"/>
                  </a:outerShdw>
                </a:effectLst>
              </a:rPr>
              <a:t>Motsu</a:t>
            </a:r>
            <a:r>
              <a:rPr lang="en-US" sz="2400" dirty="0">
                <a:solidFill>
                  <a:srgbClr val="FFFF00"/>
                </a:solidFill>
                <a:effectLst>
                  <a:outerShdw blurRad="50800" dist="76200" dir="2700000" algn="tl" rotWithShape="0">
                    <a:srgbClr val="000000"/>
                  </a:outerShdw>
                </a:effectLst>
              </a:rPr>
              <a:t>” </a:t>
            </a:r>
            <a:r>
              <a:rPr lang="en-US" sz="2400" dirty="0" err="1">
                <a:solidFill>
                  <a:srgbClr val="FFFF00"/>
                </a:solidFill>
                <a:effectLst>
                  <a:outerShdw blurRad="50800" dist="76200" dir="2700000" algn="tl" rotWithShape="0">
                    <a:srgbClr val="000000"/>
                  </a:outerShdw>
                </a:effectLst>
              </a:rPr>
              <a:t>Opvutsotso</a:t>
            </a:r>
            <a:r>
              <a:rPr lang="en-US" sz="2400" dirty="0">
                <a:solidFill>
                  <a:srgbClr val="FFFF00"/>
                </a:solidFill>
                <a:effectLst>
                  <a:outerShdw blurRad="50800" dist="76200" dir="2700000" algn="tl" rotWithShape="0">
                    <a:srgbClr val="000000"/>
                  </a:outerShdw>
                </a:effectLst>
              </a:rPr>
              <a:t> ji:</a:t>
            </a:r>
            <a:r>
              <a:rPr lang="en-US" sz="2400" dirty="0">
                <a:solidFill>
                  <a:srgbClr val="FFCC18"/>
                </a:solidFill>
                <a:effectLst>
                  <a:outerShdw blurRad="50800" dist="76200" dir="2700000" algn="tl" rotWithShape="0">
                    <a:srgbClr val="000000"/>
                  </a:outerShdw>
                </a:effectLst>
              </a:rPr>
              <a:t> </a:t>
            </a:r>
            <a:r>
              <a:rPr lang="en-US" altLang="ja-JP" sz="2400" dirty="0">
                <a:solidFill>
                  <a:srgbClr val="1EAFCC"/>
                </a:solidFill>
                <a:effectLst>
                  <a:outerShdw blurRad="50800" dist="76200" dir="2700000" algn="tl" rotWithShape="0">
                    <a:srgbClr val="000000"/>
                  </a:outerShdw>
                </a:effectLst>
              </a:rPr>
              <a:t>“</a:t>
            </a:r>
            <a:r>
              <a:rPr lang="en-US" sz="2400" dirty="0" err="1">
                <a:solidFill>
                  <a:srgbClr val="1EAFCC"/>
                </a:solidFill>
                <a:effectLst>
                  <a:outerShdw blurRad="50800" dist="76200" dir="2700000" algn="tl" rotWithShape="0">
                    <a:srgbClr val="000000"/>
                  </a:outerShdw>
                </a:effectLst>
              </a:rPr>
              <a:t>Nzyu</a:t>
            </a:r>
            <a:r>
              <a:rPr lang="en-US" sz="2400" dirty="0">
                <a:solidFill>
                  <a:srgbClr val="1EAFCC"/>
                </a:solidFill>
                <a:effectLst>
                  <a:outerShdw blurRad="50800" dist="76200" dir="2700000" algn="tl" rotWithShape="0">
                    <a:srgbClr val="000000"/>
                  </a:outerShdw>
                </a:effectLst>
              </a:rPr>
              <a:t> </a:t>
            </a:r>
            <a:r>
              <a:rPr lang="en-US" sz="2400" dirty="0" err="1">
                <a:solidFill>
                  <a:srgbClr val="1EAFCC"/>
                </a:solidFill>
                <a:effectLst>
                  <a:outerShdw blurRad="50800" dist="76200" dir="2700000" algn="tl" rotWithShape="0">
                    <a:srgbClr val="000000"/>
                  </a:outerShdw>
                </a:effectLst>
              </a:rPr>
              <a:t>ephan</a:t>
            </a:r>
            <a:r>
              <a:rPr lang="en-US" sz="2400" dirty="0">
                <a:solidFill>
                  <a:srgbClr val="1EAFCC"/>
                </a:solidFill>
                <a:effectLst>
                  <a:outerShdw blurRad="50800" dist="76200" dir="2700000" algn="tl" rotWithShape="0">
                    <a:srgbClr val="000000"/>
                  </a:outerShdw>
                </a:effectLst>
              </a:rPr>
              <a:t> </a:t>
            </a:r>
            <a:r>
              <a:rPr lang="en-US" sz="2400" dirty="0" err="1">
                <a:solidFill>
                  <a:srgbClr val="1EAFCC"/>
                </a:solidFill>
                <a:effectLst>
                  <a:outerShdw blurRad="50800" dist="76200" dir="2700000" algn="tl" rotWithShape="0">
                    <a:srgbClr val="000000"/>
                  </a:outerShdw>
                </a:effectLst>
              </a:rPr>
              <a:t>erangtsung</a:t>
            </a:r>
            <a:r>
              <a:rPr lang="en-US" altLang="ja-JP" sz="2400" dirty="0">
                <a:solidFill>
                  <a:srgbClr val="1EAFCC"/>
                </a:solidFill>
                <a:effectLst>
                  <a:outerShdw blurRad="50800" dist="76200" dir="2700000" algn="tl" rotWithShape="0">
                    <a:srgbClr val="000000"/>
                  </a:outerShdw>
                </a:effectLst>
              </a:rPr>
              <a:t>"</a:t>
            </a:r>
            <a:r>
              <a:rPr lang="en-US" sz="2400" dirty="0">
                <a:solidFill>
                  <a:srgbClr val="FFCC18"/>
                </a:solidFill>
                <a:effectLst>
                  <a:outerShdw blurRad="50800" dist="76200" dir="2700000" algn="tl" rotWithShape="0">
                    <a:srgbClr val="000000"/>
                  </a:outerShdw>
                </a:effectLst>
              </a:rPr>
              <a:t> </a:t>
            </a:r>
          </a:p>
          <a:p>
            <a:pPr marL="228600" indent="-228600">
              <a:spcBef>
                <a:spcPct val="50000"/>
              </a:spcBef>
              <a:defRPr/>
            </a:pPr>
            <a:r>
              <a:rPr lang="en-US" sz="2400">
                <a:solidFill>
                  <a:srgbClr val="FFFF00"/>
                </a:solidFill>
                <a:effectLst>
                  <a:outerShdw blurRad="50800" dist="76200" dir="2700000" algn="tl" rotWithShape="0">
                    <a:srgbClr val="000000"/>
                  </a:outerShdw>
                </a:effectLst>
              </a:rPr>
              <a:t>•	</a:t>
            </a:r>
            <a:r>
              <a:rPr lang="en-US" sz="2400">
                <a:solidFill>
                  <a:srgbClr val="1EAFCC"/>
                </a:solidFill>
                <a:effectLst>
                  <a:outerShdw blurRad="50800" dist="76200" dir="2700000" algn="tl" rotWithShape="0">
                    <a:srgbClr val="000000"/>
                  </a:outerShdw>
                </a:effectLst>
              </a:rPr>
              <a:t>Abraham </a:t>
            </a:r>
            <a:r>
              <a:rPr lang="en-US" sz="2400" dirty="0" err="1">
                <a:solidFill>
                  <a:srgbClr val="1EAFCC"/>
                </a:solidFill>
                <a:effectLst>
                  <a:outerShdw blurRad="50800" dist="76200" dir="2700000" algn="tl" rotWithShape="0">
                    <a:srgbClr val="000000"/>
                  </a:outerShdw>
                </a:effectLst>
              </a:rPr>
              <a:t>Soyingkaphen</a:t>
            </a:r>
            <a:r>
              <a:rPr lang="en-US" sz="2400" dirty="0">
                <a:solidFill>
                  <a:srgbClr val="1EAFCC"/>
                </a:solidFill>
                <a:effectLst>
                  <a:outerShdw blurRad="50800" dist="76200" dir="2700000" algn="tl" rotWithShape="0">
                    <a:srgbClr val="000000"/>
                  </a:outerShdw>
                </a:effectLst>
              </a:rPr>
              <a:t>, </a:t>
            </a:r>
            <a:r>
              <a:rPr lang="en-US" sz="2400" dirty="0" err="1">
                <a:solidFill>
                  <a:srgbClr val="FFFF00"/>
                </a:solidFill>
                <a:effectLst>
                  <a:outerShdw blurRad="50800" dist="76200" dir="2700000" algn="tl" rotWithShape="0">
                    <a:srgbClr val="000000"/>
                  </a:outerShdw>
                </a:effectLst>
              </a:rPr>
              <a:t>Potsow</a:t>
            </a:r>
            <a:r>
              <a:rPr lang="en-US" sz="2400" dirty="0">
                <a:solidFill>
                  <a:srgbClr val="FFFF00"/>
                </a:solidFill>
                <a:effectLst>
                  <a:outerShdw blurRad="50800" dist="76200" dir="2700000" algn="tl" rotWithShape="0">
                    <a:srgbClr val="000000"/>
                  </a:outerShdw>
                </a:effectLst>
              </a:rPr>
              <a:t> </a:t>
            </a:r>
            <a:r>
              <a:rPr lang="en-US" sz="2400" dirty="0" err="1">
                <a:solidFill>
                  <a:srgbClr val="FFFF00"/>
                </a:solidFill>
                <a:effectLst>
                  <a:outerShdw blurRad="50800" dist="76200" dir="2700000" algn="tl" rotWithShape="0">
                    <a:srgbClr val="000000"/>
                  </a:outerShdw>
                </a:effectLst>
              </a:rPr>
              <a:t>yi</a:t>
            </a:r>
            <a:r>
              <a:rPr lang="en-US" sz="2400" dirty="0">
                <a:solidFill>
                  <a:srgbClr val="FFFF00"/>
                </a:solidFill>
                <a:effectLst>
                  <a:outerShdw blurRad="50800" dist="76200" dir="2700000" algn="tl" rotWithShape="0">
                    <a:srgbClr val="000000"/>
                  </a:outerShdw>
                </a:effectLst>
              </a:rPr>
              <a:t> jiang na </a:t>
            </a:r>
            <a:r>
              <a:rPr lang="en-US" sz="2400" dirty="0" err="1">
                <a:solidFill>
                  <a:srgbClr val="FFFF00"/>
                </a:solidFill>
                <a:effectLst>
                  <a:outerShdw blurRad="50800" dist="76200" dir="2700000" algn="tl" rotWithShape="0">
                    <a:srgbClr val="000000"/>
                  </a:outerShdw>
                </a:effectLst>
              </a:rPr>
              <a:t>Jisu</a:t>
            </a:r>
            <a:r>
              <a:rPr lang="en-US" sz="2400" dirty="0">
                <a:solidFill>
                  <a:srgbClr val="FFFF00"/>
                </a:solidFill>
                <a:effectLst>
                  <a:outerShdw blurRad="50800" dist="76200" dir="2700000" algn="tl" rotWithShape="0">
                    <a:srgbClr val="000000"/>
                  </a:outerShdw>
                </a:effectLst>
              </a:rPr>
              <a:t> Elhi jiang lo </a:t>
            </a:r>
            <a:r>
              <a:rPr lang="en-US" sz="2400" dirty="0" err="1">
                <a:solidFill>
                  <a:srgbClr val="FFFF00"/>
                </a:solidFill>
                <a:effectLst>
                  <a:outerShdw blurRad="50800" dist="76200" dir="2700000" algn="tl" rotWithShape="0">
                    <a:srgbClr val="000000"/>
                  </a:outerShdw>
                </a:effectLst>
              </a:rPr>
              <a:t>nsaka</a:t>
            </a:r>
            <a:r>
              <a:rPr lang="en-US" sz="2400" dirty="0">
                <a:solidFill>
                  <a:srgbClr val="FFFF00"/>
                </a:solidFill>
                <a:effectLst>
                  <a:outerShdw blurRad="50800" dist="76200" dir="2700000" algn="tl" rotWithShape="0">
                    <a:srgbClr val="000000"/>
                  </a:outerShdw>
                </a:effectLst>
              </a:rPr>
              <a:t> </a:t>
            </a:r>
            <a:r>
              <a:rPr lang="en-US" sz="2400" dirty="0" err="1">
                <a:solidFill>
                  <a:srgbClr val="FFFF00"/>
                </a:solidFill>
                <a:effectLst>
                  <a:outerShdw blurRad="50800" dist="76200" dir="2700000" algn="tl" rotWithShape="0">
                    <a:srgbClr val="000000"/>
                  </a:outerShdw>
                </a:effectLst>
              </a:rPr>
              <a:t>sosi</a:t>
            </a:r>
            <a:r>
              <a:rPr lang="en-US" sz="2400" dirty="0">
                <a:solidFill>
                  <a:srgbClr val="FFFF00"/>
                </a:solidFill>
                <a:effectLst>
                  <a:outerShdw blurRad="50800" dist="76200" dir="2700000" algn="tl" rotWithShape="0">
                    <a:srgbClr val="000000"/>
                  </a:outerShdw>
                </a:effectLst>
              </a:rPr>
              <a:t> </a:t>
            </a:r>
            <a:r>
              <a:rPr lang="en-US" sz="2400" dirty="0" err="1">
                <a:solidFill>
                  <a:srgbClr val="FFFF00"/>
                </a:solidFill>
                <a:effectLst>
                  <a:outerShdw blurRad="50800" dist="76200" dir="2700000" algn="tl" rotWithShape="0">
                    <a:srgbClr val="000000"/>
                  </a:outerShdw>
                </a:effectLst>
              </a:rPr>
              <a:t>ewoala</a:t>
            </a:r>
            <a:r>
              <a:rPr lang="en-US" sz="2400" dirty="0">
                <a:solidFill>
                  <a:srgbClr val="FFFF00"/>
                </a:solidFill>
                <a:effectLst>
                  <a:outerShdw blurRad="50800" dist="76200" dir="2700000" algn="tl" rotWithShape="0">
                    <a:srgbClr val="000000"/>
                  </a:outerShdw>
                </a:effectLst>
              </a:rPr>
              <a:t>.</a:t>
            </a:r>
          </a:p>
          <a:p>
            <a:pPr marL="228600" indent="-228600">
              <a:spcBef>
                <a:spcPct val="50000"/>
              </a:spcBef>
              <a:defRPr/>
            </a:pPr>
            <a:endParaRPr lang="en-US" sz="2400" dirty="0">
              <a:solidFill>
                <a:srgbClr val="FFCC18"/>
              </a:solidFill>
              <a:effectLst>
                <a:outerShdw blurRad="50800" dist="76200" dir="2700000" algn="tl" rotWithShape="0">
                  <a:srgbClr val="000000"/>
                </a:outerShdw>
              </a:effectLst>
            </a:endParaRPr>
          </a:p>
        </p:txBody>
      </p:sp>
      <p:sp>
        <p:nvSpPr>
          <p:cNvPr id="524294" name="AutoShape 6"/>
          <p:cNvSpPr>
            <a:spLocks noChangeArrowheads="1"/>
          </p:cNvSpPr>
          <p:nvPr/>
        </p:nvSpPr>
        <p:spPr bwMode="auto">
          <a:xfrm>
            <a:off x="336549" y="2505263"/>
            <a:ext cx="8501063" cy="3708003"/>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84325" name="Text Box 8"/>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84326"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4298"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4301"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84</a:t>
            </a:r>
          </a:p>
        </p:txBody>
      </p:sp>
      <p:sp>
        <p:nvSpPr>
          <p:cNvPr id="184329" name="Text Box 15"/>
          <p:cNvSpPr txBox="1">
            <a:spLocks noChangeArrowheads="1"/>
          </p:cNvSpPr>
          <p:nvPr/>
        </p:nvSpPr>
        <p:spPr bwMode="auto">
          <a:xfrm>
            <a:off x="8585200"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524304" name="Text Box 16"/>
          <p:cNvSpPr txBox="1">
            <a:spLocks noChangeArrowheads="1"/>
          </p:cNvSpPr>
          <p:nvPr/>
        </p:nvSpPr>
        <p:spPr bwMode="auto">
          <a:xfrm>
            <a:off x="2720975" y="358775"/>
            <a:ext cx="6418263" cy="156966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3200" i="1" dirty="0" err="1">
                <a:solidFill>
                  <a:srgbClr val="FFFFFF"/>
                </a:solidFill>
              </a:rPr>
              <a:t>Enhungo</a:t>
            </a:r>
            <a:r>
              <a:rPr lang="en-US" sz="3200" i="1" dirty="0">
                <a:solidFill>
                  <a:srgbClr val="FFFFFF"/>
                </a:solidFill>
              </a:rPr>
              <a:t> </a:t>
            </a:r>
            <a:r>
              <a:rPr lang="en-US" sz="3200" i="1" dirty="0" err="1">
                <a:solidFill>
                  <a:srgbClr val="FFFFFF"/>
                </a:solidFill>
              </a:rPr>
              <a:t>Ete</a:t>
            </a:r>
            <a:r>
              <a:rPr lang="en-US" sz="3200" i="1" dirty="0">
                <a:solidFill>
                  <a:srgbClr val="FFFFFF"/>
                </a:solidFill>
              </a:rPr>
              <a:t> Bible…</a:t>
            </a:r>
            <a:r>
              <a:rPr lang="en-US" sz="3200" i="1" dirty="0" err="1">
                <a:solidFill>
                  <a:srgbClr val="FFFFFF"/>
                </a:solidFill>
              </a:rPr>
              <a:t>Elaroena</a:t>
            </a:r>
            <a:r>
              <a:rPr lang="en-US" sz="3200" i="1" dirty="0">
                <a:solidFill>
                  <a:srgbClr val="FFFFFF"/>
                </a:solidFill>
              </a:rPr>
              <a:t> </a:t>
            </a:r>
            <a:r>
              <a:rPr lang="en-US" sz="3200" i="1" dirty="0" err="1">
                <a:solidFill>
                  <a:srgbClr val="FFFFFF"/>
                </a:solidFill>
              </a:rPr>
              <a:t>shi</a:t>
            </a:r>
            <a:r>
              <a:rPr lang="en-US" sz="3200" i="1" dirty="0">
                <a:solidFill>
                  <a:srgbClr val="FFFFFF"/>
                </a:solidFill>
              </a:rPr>
              <a:t> </a:t>
            </a:r>
            <a:r>
              <a:rPr lang="en-US" sz="3200" i="1" dirty="0" err="1">
                <a:solidFill>
                  <a:srgbClr val="FFFFFF"/>
                </a:solidFill>
              </a:rPr>
              <a:t>shlo</a:t>
            </a:r>
            <a:r>
              <a:rPr lang="en-US" sz="3200" i="1" dirty="0">
                <a:solidFill>
                  <a:srgbClr val="FFFFFF"/>
                </a:solidFill>
              </a:rPr>
              <a:t> jo, </a:t>
            </a:r>
            <a:r>
              <a:rPr lang="en-US" sz="3200" i="1" dirty="0" err="1">
                <a:solidFill>
                  <a:srgbClr val="FFFFFF"/>
                </a:solidFill>
              </a:rPr>
              <a:t>ni</a:t>
            </a:r>
            <a:r>
              <a:rPr lang="en-US" sz="3200" i="1" dirty="0">
                <a:solidFill>
                  <a:srgbClr val="FFFFFF"/>
                </a:solidFill>
              </a:rPr>
              <a:t> </a:t>
            </a:r>
            <a:r>
              <a:rPr lang="en-US" sz="3200" i="1" dirty="0" err="1">
                <a:solidFill>
                  <a:srgbClr val="FFFFFF"/>
                </a:solidFill>
              </a:rPr>
              <a:t>kichuki</a:t>
            </a:r>
            <a:r>
              <a:rPr lang="en-US" sz="3200" i="1" dirty="0">
                <a:solidFill>
                  <a:srgbClr val="FFFFFF"/>
                </a:solidFill>
              </a:rPr>
              <a:t>, </a:t>
            </a:r>
            <a:r>
              <a:rPr lang="en-US" sz="3200" i="1" dirty="0" err="1">
                <a:solidFill>
                  <a:srgbClr val="FFFFFF"/>
                </a:solidFill>
              </a:rPr>
              <a:t>shi</a:t>
            </a:r>
            <a:r>
              <a:rPr lang="en-US" sz="3200" i="1" dirty="0">
                <a:solidFill>
                  <a:srgbClr val="FFFFFF"/>
                </a:solidFill>
              </a:rPr>
              <a:t> </a:t>
            </a:r>
            <a:r>
              <a:rPr lang="en-US" sz="3200" i="1" dirty="0" err="1">
                <a:solidFill>
                  <a:srgbClr val="FFFFFF"/>
                </a:solidFill>
              </a:rPr>
              <a:t>nnchuma</a:t>
            </a:r>
            <a:r>
              <a:rPr lang="en-US" sz="3200" i="1" dirty="0">
                <a:solidFill>
                  <a:srgbClr val="FFFFFF"/>
                </a:solidFill>
              </a:rPr>
              <a:t> </a:t>
            </a:r>
            <a:r>
              <a:rPr lang="en-US" sz="3200" i="1" dirty="0" err="1">
                <a:solidFill>
                  <a:srgbClr val="FFFFFF"/>
                </a:solidFill>
              </a:rPr>
              <a:t>vamvu</a:t>
            </a:r>
            <a:r>
              <a:rPr lang="en-US" sz="3200" i="1" dirty="0">
                <a:solidFill>
                  <a:srgbClr val="FFFFFF"/>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524291"/>
                                        </p:tgtEl>
                                        <p:attrNameLst>
                                          <p:attrName>style.visibility</p:attrName>
                                        </p:attrNameLst>
                                      </p:cBhvr>
                                      <p:to>
                                        <p:strVal val="visible"/>
                                      </p:to>
                                    </p:set>
                                    <p:anim calcmode="lin" valueType="num">
                                      <p:cBhvr>
                                        <p:cTn id="7" dur="500" fill="hold"/>
                                        <p:tgtEl>
                                          <p:spTgt spid="524291"/>
                                        </p:tgtEl>
                                        <p:attrNameLst>
                                          <p:attrName>ppt_w</p:attrName>
                                        </p:attrNameLst>
                                      </p:cBhvr>
                                      <p:tavLst>
                                        <p:tav tm="0">
                                          <p:val>
                                            <p:strVal val="(6*min(max(#ppt_w*#ppt_h,.3),1)-7.4)/-.7*#ppt_w"/>
                                          </p:val>
                                        </p:tav>
                                        <p:tav tm="100000">
                                          <p:val>
                                            <p:strVal val="#ppt_w"/>
                                          </p:val>
                                        </p:tav>
                                      </p:tavLst>
                                    </p:anim>
                                    <p:anim calcmode="lin" valueType="num">
                                      <p:cBhvr>
                                        <p:cTn id="8" dur="500" fill="hold"/>
                                        <p:tgtEl>
                                          <p:spTgt spid="524291"/>
                                        </p:tgtEl>
                                        <p:attrNameLst>
                                          <p:attrName>ppt_h</p:attrName>
                                        </p:attrNameLst>
                                      </p:cBhvr>
                                      <p:tavLst>
                                        <p:tav tm="0">
                                          <p:val>
                                            <p:strVal val="(6*min(max(#ppt_w*#ppt_h,.3),1)-7.4)/-.7*#ppt_h"/>
                                          </p:val>
                                        </p:tav>
                                        <p:tav tm="100000">
                                          <p:val>
                                            <p:strVal val="#ppt_h"/>
                                          </p:val>
                                        </p:tav>
                                      </p:tavLst>
                                    </p:anim>
                                    <p:anim calcmode="lin" valueType="num">
                                      <p:cBhvr>
                                        <p:cTn id="9" dur="500" fill="hold"/>
                                        <p:tgtEl>
                                          <p:spTgt spid="524291"/>
                                        </p:tgtEl>
                                        <p:attrNameLst>
                                          <p:attrName>ppt_x</p:attrName>
                                        </p:attrNameLst>
                                      </p:cBhvr>
                                      <p:tavLst>
                                        <p:tav tm="0">
                                          <p:val>
                                            <p:fltVal val="0.5"/>
                                          </p:val>
                                        </p:tav>
                                        <p:tav tm="100000">
                                          <p:val>
                                            <p:strVal val="#ppt_x"/>
                                          </p:val>
                                        </p:tav>
                                      </p:tavLst>
                                    </p:anim>
                                    <p:anim calcmode="lin" valueType="num">
                                      <p:cBhvr>
                                        <p:cTn id="10" dur="500" fill="hold"/>
                                        <p:tgtEl>
                                          <p:spTgt spid="52429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524293">
                                            <p:txEl>
                                              <p:pRg st="0" end="0"/>
                                            </p:txEl>
                                          </p:spTgt>
                                        </p:tgtEl>
                                        <p:attrNameLst>
                                          <p:attrName>style.visibility</p:attrName>
                                        </p:attrNameLst>
                                      </p:cBhvr>
                                      <p:to>
                                        <p:strVal val="visible"/>
                                      </p:to>
                                    </p:set>
                                    <p:animEffect transition="in" filter="box(out)">
                                      <p:cBhvr>
                                        <p:cTn id="14" dur="500"/>
                                        <p:tgtEl>
                                          <p:spTgt spid="524293">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524293">
                                            <p:txEl>
                                              <p:pRg st="1" end="1"/>
                                            </p:txEl>
                                          </p:spTgt>
                                        </p:tgtEl>
                                        <p:attrNameLst>
                                          <p:attrName>style.visibility</p:attrName>
                                        </p:attrNameLst>
                                      </p:cBhvr>
                                      <p:to>
                                        <p:strVal val="visible"/>
                                      </p:to>
                                    </p:set>
                                    <p:animEffect transition="in" filter="box(out)">
                                      <p:cBhvr>
                                        <p:cTn id="18" dur="500"/>
                                        <p:tgtEl>
                                          <p:spTgt spid="524293">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524293">
                                            <p:txEl>
                                              <p:pRg st="2" end="2"/>
                                            </p:txEl>
                                          </p:spTgt>
                                        </p:tgtEl>
                                        <p:attrNameLst>
                                          <p:attrName>style.visibility</p:attrName>
                                        </p:attrNameLst>
                                      </p:cBhvr>
                                      <p:to>
                                        <p:strVal val="visible"/>
                                      </p:to>
                                    </p:set>
                                    <p:animEffect transition="in" filter="box(out)">
                                      <p:cBhvr>
                                        <p:cTn id="22" dur="500"/>
                                        <p:tgtEl>
                                          <p:spTgt spid="524293">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524293">
                                            <p:txEl>
                                              <p:pRg st="3" end="3"/>
                                            </p:txEl>
                                          </p:spTgt>
                                        </p:tgtEl>
                                        <p:attrNameLst>
                                          <p:attrName>style.visibility</p:attrName>
                                        </p:attrNameLst>
                                      </p:cBhvr>
                                      <p:to>
                                        <p:strVal val="visible"/>
                                      </p:to>
                                    </p:set>
                                    <p:animEffect transition="in" filter="box(out)">
                                      <p:cBhvr>
                                        <p:cTn id="26" dur="500"/>
                                        <p:tgtEl>
                                          <p:spTgt spid="524293">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524293">
                                            <p:txEl>
                                              <p:pRg st="4" end="4"/>
                                            </p:txEl>
                                          </p:spTgt>
                                        </p:tgtEl>
                                        <p:attrNameLst>
                                          <p:attrName>style.visibility</p:attrName>
                                        </p:attrNameLst>
                                      </p:cBhvr>
                                      <p:to>
                                        <p:strVal val="visible"/>
                                      </p:to>
                                    </p:set>
                                    <p:animEffect transition="in" filter="box(out)">
                                      <p:cBhvr>
                                        <p:cTn id="30" dur="500"/>
                                        <p:tgtEl>
                                          <p:spTgt spid="52429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524294"/>
                                        </p:tgtEl>
                                        <p:attrNameLst>
                                          <p:attrName>style.visibility</p:attrName>
                                        </p:attrNameLst>
                                      </p:cBhvr>
                                      <p:to>
                                        <p:strVal val="visible"/>
                                      </p:to>
                                    </p:set>
                                    <p:anim calcmode="lin" valueType="num">
                                      <p:cBhvr>
                                        <p:cTn id="35" dur="2000" fill="hold"/>
                                        <p:tgtEl>
                                          <p:spTgt spid="524294"/>
                                        </p:tgtEl>
                                        <p:attrNameLst>
                                          <p:attrName>ppt_w</p:attrName>
                                        </p:attrNameLst>
                                      </p:cBhvr>
                                      <p:tavLst>
                                        <p:tav tm="0">
                                          <p:val>
                                            <p:fltVal val="0"/>
                                          </p:val>
                                        </p:tav>
                                        <p:tav tm="100000">
                                          <p:val>
                                            <p:strVal val="#ppt_w"/>
                                          </p:val>
                                        </p:tav>
                                      </p:tavLst>
                                    </p:anim>
                                    <p:anim calcmode="lin" valueType="num">
                                      <p:cBhvr>
                                        <p:cTn id="36" dur="2000" fill="hold"/>
                                        <p:tgtEl>
                                          <p:spTgt spid="5242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1" grpId="0" animBg="1" autoUpdateAnimBg="0"/>
      <p:bldP spid="524293" grpId="0" build="p" autoUpdateAnimBg="0" advAuto="0"/>
      <p:bldP spid="52429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BACKGR~1">
            <a:extLst>
              <a:ext uri="{FF2B5EF4-FFF2-40B4-BE49-F238E27FC236}">
                <a16:creationId xmlns:a16="http://schemas.microsoft.com/office/drawing/2014/main" id="{EE70FA0D-2C7E-436B-9D53-D1AFEEB7AA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5">
            <a:extLst>
              <a:ext uri="{FF2B5EF4-FFF2-40B4-BE49-F238E27FC236}">
                <a16:creationId xmlns:a16="http://schemas.microsoft.com/office/drawing/2014/main" id="{BE2E04EB-5438-47D6-956C-5965D909F2BE}"/>
              </a:ext>
            </a:extLst>
          </p:cNvPr>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469618">
            <a:off x="441063" y="1990166"/>
            <a:ext cx="1258645" cy="849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5" name="WordArt 12">
            <a:extLst>
              <a:ext uri="{FF2B5EF4-FFF2-40B4-BE49-F238E27FC236}">
                <a16:creationId xmlns:a16="http://schemas.microsoft.com/office/drawing/2014/main" id="{840E5CC2-1000-4B85-929F-ED22FF07EA6B}"/>
              </a:ext>
            </a:extLst>
          </p:cNvPr>
          <p:cNvSpPr>
            <a:spLocks noChangeArrowheads="1" noChangeShapeType="1" noTextEdit="1"/>
          </p:cNvSpPr>
          <p:nvPr/>
        </p:nvSpPr>
        <p:spPr bwMode="auto">
          <a:xfrm>
            <a:off x="748628" y="681811"/>
            <a:ext cx="7125370" cy="4558631"/>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r>
              <a:rPr lang="en-US" sz="8800" kern="10" dirty="0">
                <a:solidFill>
                  <a:srgbClr val="FFFF00"/>
                </a:solidFill>
                <a:effectLst>
                  <a:outerShdw blurRad="63500" dist="38099" dir="2700000" algn="ctr" rotWithShape="0">
                    <a:srgbClr val="000000">
                      <a:alpha val="74997"/>
                    </a:srgbClr>
                  </a:outerShdw>
                </a:effectLst>
                <a:latin typeface="Waverly" pitchFamily="2" charset="0"/>
                <a:ea typeface="Kosher-Normal"/>
                <a:cs typeface="Kosher-Normal"/>
              </a:rPr>
              <a:t>ETE BIBLE… </a:t>
            </a:r>
            <a:br>
              <a:rPr lang="en-US" sz="8800" kern="10" dirty="0">
                <a:solidFill>
                  <a:srgbClr val="FFFF00"/>
                </a:solidFill>
                <a:effectLst>
                  <a:outerShdw blurRad="63500" dist="38099" dir="2700000" algn="ctr" rotWithShape="0">
                    <a:srgbClr val="000000">
                      <a:alpha val="74997"/>
                    </a:srgbClr>
                  </a:outerShdw>
                </a:effectLst>
                <a:latin typeface="Waverly" pitchFamily="2" charset="0"/>
                <a:ea typeface="Kosher-Normal"/>
                <a:cs typeface="Kosher-Normal"/>
              </a:rPr>
            </a:br>
            <a:r>
              <a:rPr lang="en-US" sz="8800" kern="10" dirty="0">
                <a:solidFill>
                  <a:srgbClr val="FFFF00"/>
                </a:solidFill>
                <a:effectLst>
                  <a:outerShdw blurRad="63500" dist="38099" dir="2700000" algn="ctr" rotWithShape="0">
                    <a:srgbClr val="000000">
                      <a:alpha val="74997"/>
                    </a:srgbClr>
                  </a:outerShdw>
                </a:effectLst>
                <a:latin typeface="Waverly" pitchFamily="2" charset="0"/>
                <a:ea typeface="Kosher-Normal"/>
                <a:cs typeface="Kosher-Normal"/>
              </a:rPr>
              <a:t>   ELAROENA</a:t>
            </a:r>
          </a:p>
        </p:txBody>
      </p:sp>
      <p:sp>
        <p:nvSpPr>
          <p:cNvPr id="5" name="Text Box 9">
            <a:extLst>
              <a:ext uri="{FF2B5EF4-FFF2-40B4-BE49-F238E27FC236}">
                <a16:creationId xmlns:a16="http://schemas.microsoft.com/office/drawing/2014/main" id="{9BAE6D37-A46E-4EAE-8CB7-95A1181533AD}"/>
              </a:ext>
            </a:extLst>
          </p:cNvPr>
          <p:cNvSpPr txBox="1">
            <a:spLocks noChangeArrowheads="1"/>
          </p:cNvSpPr>
          <p:nvPr/>
        </p:nvSpPr>
        <p:spPr bwMode="auto">
          <a:xfrm>
            <a:off x="1436688" y="5329240"/>
            <a:ext cx="65119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000" i="1" dirty="0">
                <a:solidFill>
                  <a:srgbClr val="FAFD00"/>
                </a:solidFill>
                <a:latin typeface="Times New Roman" charset="0"/>
              </a:rPr>
              <a:t>A Ministry Presentation of The Bible…Basically Inc.                Fort Worth, Texas</a:t>
            </a:r>
            <a:endParaRPr lang="en-US" sz="1800" dirty="0">
              <a:solidFill>
                <a:srgbClr val="FAFD00"/>
              </a:solidFill>
              <a:latin typeface="Times New Roman" charset="0"/>
            </a:endParaRPr>
          </a:p>
        </p:txBody>
      </p:sp>
      <p:sp>
        <p:nvSpPr>
          <p:cNvPr id="6" name="Text Box 28">
            <a:extLst>
              <a:ext uri="{FF2B5EF4-FFF2-40B4-BE49-F238E27FC236}">
                <a16:creationId xmlns:a16="http://schemas.microsoft.com/office/drawing/2014/main" id="{47DEAD83-A79E-4F3E-ABC1-644F420E0B94}"/>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charset="0"/>
              </a:rPr>
              <a:t>© </a:t>
            </a:r>
            <a:r>
              <a:rPr lang="en-US" sz="1000" dirty="0">
                <a:solidFill>
                  <a:srgbClr val="FFFFFF"/>
                </a:solidFill>
                <a:latin typeface="Arial" charset="0"/>
              </a:rPr>
              <a:t>2006</a:t>
            </a:r>
            <a:r>
              <a:rPr lang="en-US" sz="900" dirty="0">
                <a:solidFill>
                  <a:srgbClr val="FFFFFF"/>
                </a:solidFill>
                <a:latin typeface="Arial" charset="0"/>
              </a:rPr>
              <a:t> TBBMI</a:t>
            </a:r>
          </a:p>
        </p:txBody>
      </p:sp>
      <p:sp>
        <p:nvSpPr>
          <p:cNvPr id="7" name="Rectangle 30">
            <a:extLst>
              <a:ext uri="{FF2B5EF4-FFF2-40B4-BE49-F238E27FC236}">
                <a16:creationId xmlns:a16="http://schemas.microsoft.com/office/drawing/2014/main" id="{2BB6C848-CC82-4D69-8CA3-9829514AF061}"/>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rPr>
              <a:t>85</a:t>
            </a:r>
          </a:p>
        </p:txBody>
      </p:sp>
      <p:sp>
        <p:nvSpPr>
          <p:cNvPr id="8" name="Rectangle 14">
            <a:extLst>
              <a:ext uri="{FF2B5EF4-FFF2-40B4-BE49-F238E27FC236}">
                <a16:creationId xmlns:a16="http://schemas.microsoft.com/office/drawing/2014/main" id="{01DA9295-E80A-4410-9B0B-B4C983D98376}"/>
              </a:ext>
            </a:extLst>
          </p:cNvPr>
          <p:cNvSpPr>
            <a:spLocks noChangeArrowheads="1"/>
          </p:cNvSpPr>
          <p:nvPr/>
        </p:nvSpPr>
        <p:spPr bwMode="auto">
          <a:xfrm>
            <a:off x="74644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extLst>
      <p:ext uri="{BB962C8B-B14F-4D97-AF65-F5344CB8AC3E}">
        <p14:creationId xmlns:p14="http://schemas.microsoft.com/office/powerpoint/2010/main" val="1584984127"/>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The Bible</a:t>
            </a:r>
            <a:r>
              <a:rPr lang="is-IS" sz="2400" b="1" dirty="0">
                <a:solidFill>
                  <a:srgbClr val="FFFFFF"/>
                </a:solidFill>
                <a:latin typeface="Arial" charset="0"/>
                <a:ea typeface="ＭＳ Ｐゴシック" charset="0"/>
              </a:rPr>
              <a:t>…Basically</a:t>
            </a:r>
            <a:r>
              <a:rPr lang="en-US" sz="2400" b="1" dirty="0">
                <a:solidFill>
                  <a:srgbClr val="FFFFFF"/>
                </a:solidFill>
                <a:latin typeface="Arial" charset="0"/>
                <a:ea typeface="ＭＳ Ｐゴシック" charset="0"/>
              </a:rPr>
              <a: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397" tIns="45698" rIns="91397" bIns="4569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a:solidFill>
                  <a:srgbClr val="FFFFFF"/>
                </a:solidFill>
                <a:latin typeface="Arial" charset="0"/>
                <a:cs typeface="Arial" charset="0"/>
              </a:rPr>
              <a:t>Get this presentation for free!</a:t>
            </a:r>
            <a:endParaRPr lang="en-US" sz="14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5"/>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922085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09959"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09962"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81</a:t>
            </a:r>
          </a:p>
        </p:txBody>
      </p:sp>
      <p:sp>
        <p:nvSpPr>
          <p:cNvPr id="509964" name="Rectangle 12"/>
          <p:cNvSpPr>
            <a:spLocks noChangeArrowheads="1"/>
          </p:cNvSpPr>
          <p:nvPr/>
        </p:nvSpPr>
        <p:spPr bwMode="auto">
          <a:xfrm>
            <a:off x="0" y="0"/>
            <a:ext cx="9144000" cy="6858000"/>
          </a:xfrm>
          <a:prstGeom prst="rect">
            <a:avLst/>
          </a:prstGeom>
          <a:solidFill>
            <a:schemeClr val="bg2"/>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88421"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09966" name="Rectangle 14"/>
          <p:cNvSpPr>
            <a:spLocks noChangeArrowheads="1"/>
          </p:cNvSpPr>
          <p:nvPr/>
        </p:nvSpPr>
        <p:spPr bwMode="auto">
          <a:xfrm>
            <a:off x="74644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09969" name="Rectangle 17"/>
          <p:cNvSpPr>
            <a:spLocks noChangeArrowheads="1"/>
          </p:cNvSpPr>
          <p:nvPr/>
        </p:nvSpPr>
        <p:spPr bwMode="auto">
          <a:xfrm>
            <a:off x="8086725"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86</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674"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8675"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28676"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8677"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28678" name="Rectangle 7"/>
          <p:cNvSpPr>
            <a:spLocks noChangeArrowheads="1"/>
          </p:cNvSpPr>
          <p:nvPr/>
        </p:nvSpPr>
        <p:spPr bwMode="auto">
          <a:xfrm>
            <a:off x="2551113" y="2071688"/>
            <a:ext cx="244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648200" name="Rectangle 8"/>
          <p:cNvSpPr>
            <a:spLocks noChangeArrowheads="1"/>
          </p:cNvSpPr>
          <p:nvPr/>
        </p:nvSpPr>
        <p:spPr bwMode="auto">
          <a:xfrm>
            <a:off x="2806700" y="2566988"/>
            <a:ext cx="3497263"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000099"/>
                </a:solidFill>
                <a:latin typeface="Helvetica" charset="0"/>
                <a:ea typeface="+mn-ea"/>
                <a:cs typeface="+mn-cs"/>
              </a:rPr>
              <a:t> The First Table – </a:t>
            </a:r>
          </a:p>
          <a:p>
            <a:pPr algn="ctr">
              <a:defRPr/>
            </a:pPr>
            <a:r>
              <a:rPr lang="en-US" sz="2000" i="1">
                <a:solidFill>
                  <a:srgbClr val="000099"/>
                </a:solidFill>
                <a:latin typeface="Helvetica" charset="0"/>
                <a:ea typeface="+mn-ea"/>
                <a:cs typeface="+mn-cs"/>
              </a:rPr>
              <a:t>Duties to God (Verses 1-12)</a:t>
            </a:r>
          </a:p>
        </p:txBody>
      </p:sp>
      <p:sp>
        <p:nvSpPr>
          <p:cNvPr id="28680" name="Rectangle 9"/>
          <p:cNvSpPr>
            <a:spLocks noChangeArrowheads="1"/>
          </p:cNvSpPr>
          <p:nvPr/>
        </p:nvSpPr>
        <p:spPr bwMode="auto">
          <a:xfrm>
            <a:off x="2779713" y="2211388"/>
            <a:ext cx="371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648202" name="Rectangle 10"/>
          <p:cNvSpPr>
            <a:spLocks noChangeArrowheads="1"/>
          </p:cNvSpPr>
          <p:nvPr/>
        </p:nvSpPr>
        <p:spPr bwMode="auto">
          <a:xfrm>
            <a:off x="2741613" y="3195638"/>
            <a:ext cx="3611562"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000099"/>
                </a:solidFill>
                <a:latin typeface="Helvetica" charset="0"/>
                <a:ea typeface="+mn-ea"/>
                <a:cs typeface="+mn-cs"/>
              </a:rPr>
              <a:t>  The Second Table – </a:t>
            </a:r>
          </a:p>
          <a:p>
            <a:pPr algn="ctr">
              <a:defRPr/>
            </a:pPr>
            <a:r>
              <a:rPr lang="en-US" sz="2000" i="1">
                <a:solidFill>
                  <a:srgbClr val="000099"/>
                </a:solidFill>
                <a:latin typeface="Helvetica" charset="0"/>
                <a:ea typeface="+mn-ea"/>
                <a:cs typeface="+mn-cs"/>
              </a:rPr>
              <a:t>Duties to Men (verses 13-17)</a:t>
            </a:r>
          </a:p>
        </p:txBody>
      </p:sp>
      <p:sp>
        <p:nvSpPr>
          <p:cNvPr id="28682" name="Rectangle 11"/>
          <p:cNvSpPr>
            <a:spLocks noChangeArrowheads="1"/>
          </p:cNvSpPr>
          <p:nvPr/>
        </p:nvSpPr>
        <p:spPr bwMode="auto">
          <a:xfrm>
            <a:off x="2551113" y="3582988"/>
            <a:ext cx="5619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648204" name="Rectangle 12"/>
          <p:cNvSpPr>
            <a:spLocks noChangeArrowheads="1"/>
          </p:cNvSpPr>
          <p:nvPr/>
        </p:nvSpPr>
        <p:spPr bwMode="auto">
          <a:xfrm>
            <a:off x="2409825" y="4346575"/>
            <a:ext cx="4325938"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a:solidFill>
                  <a:srgbClr val="000099"/>
                </a:solidFill>
                <a:latin typeface="Helvetica" charset="0"/>
              </a:rPr>
              <a:t>CHAPTER 21-24: </a:t>
            </a:r>
          </a:p>
          <a:p>
            <a:pPr algn="ctr">
              <a:defRPr/>
            </a:pPr>
            <a:r>
              <a:rPr lang="en-US" sz="2500">
                <a:solidFill>
                  <a:srgbClr val="000099"/>
                </a:solidFill>
                <a:latin typeface="Helvetica" charset="0"/>
              </a:rPr>
              <a:t>THE SOCIAL ORDINANCES</a:t>
            </a:r>
            <a:endParaRPr lang="en-US" sz="1900">
              <a:solidFill>
                <a:srgbClr val="000099"/>
              </a:solidFill>
              <a:latin typeface="Helvetica" charset="0"/>
            </a:endParaRPr>
          </a:p>
        </p:txBody>
      </p:sp>
      <p:sp>
        <p:nvSpPr>
          <p:cNvPr id="648205" name="Rectangle 13"/>
          <p:cNvSpPr>
            <a:spLocks noChangeArrowheads="1"/>
          </p:cNvSpPr>
          <p:nvPr/>
        </p:nvSpPr>
        <p:spPr bwMode="auto">
          <a:xfrm>
            <a:off x="2806700" y="5265623"/>
            <a:ext cx="4791375"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dirty="0">
                <a:solidFill>
                  <a:schemeClr val="folHlink"/>
                </a:solidFill>
                <a:latin typeface="Helvetica" charset="0"/>
              </a:rPr>
              <a:t>CHAPTERS 25–31: </a:t>
            </a:r>
          </a:p>
          <a:p>
            <a:pPr algn="ctr">
              <a:defRPr/>
            </a:pPr>
            <a:r>
              <a:rPr lang="en-US" sz="2500" dirty="0">
                <a:latin typeface="Helvetica" charset="0"/>
              </a:rPr>
              <a:t>NTHO RANKI SHIKHVU JIANG</a:t>
            </a:r>
            <a:endParaRPr lang="en-US" sz="1900" dirty="0">
              <a:solidFill>
                <a:schemeClr val="folHlink"/>
              </a:solidFill>
              <a:latin typeface="Helvetica" charset="0"/>
            </a:endParaRPr>
          </a:p>
        </p:txBody>
      </p:sp>
      <p:sp>
        <p:nvSpPr>
          <p:cNvPr id="28685" name="Rectangle 14"/>
          <p:cNvSpPr>
            <a:spLocks noChangeArrowheads="1"/>
          </p:cNvSpPr>
          <p:nvPr/>
        </p:nvSpPr>
        <p:spPr bwMode="auto">
          <a:xfrm>
            <a:off x="2779713" y="5627688"/>
            <a:ext cx="4032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8686" name="Rectangle 15"/>
          <p:cNvSpPr>
            <a:spLocks noChangeArrowheads="1"/>
          </p:cNvSpPr>
          <p:nvPr/>
        </p:nvSpPr>
        <p:spPr bwMode="auto">
          <a:xfrm>
            <a:off x="3084513" y="674688"/>
            <a:ext cx="9429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28687" name="Rectangle 16"/>
          <p:cNvSpPr>
            <a:spLocks noChangeArrowheads="1"/>
          </p:cNvSpPr>
          <p:nvPr/>
        </p:nvSpPr>
        <p:spPr bwMode="auto">
          <a:xfrm>
            <a:off x="3084513" y="1054100"/>
            <a:ext cx="392112"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28688"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648210"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48212" name="Rectangle 20"/>
          <p:cNvSpPr>
            <a:spLocks noChangeArrowheads="1"/>
          </p:cNvSpPr>
          <p:nvPr/>
        </p:nvSpPr>
        <p:spPr bwMode="auto">
          <a:xfrm>
            <a:off x="3213224" y="1008063"/>
            <a:ext cx="2725489" cy="674544"/>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dirty="0">
                <a:solidFill>
                  <a:srgbClr val="000099"/>
                </a:solidFill>
                <a:latin typeface="Helvetica" charset="0"/>
              </a:rPr>
              <a:t>KHOCHUK YIREN 20: </a:t>
            </a:r>
          </a:p>
          <a:p>
            <a:pPr algn="ctr">
              <a:defRPr/>
            </a:pPr>
            <a:r>
              <a:rPr lang="en-US" sz="1900" dirty="0">
                <a:solidFill>
                  <a:srgbClr val="000099"/>
                </a:solidFill>
                <a:latin typeface="Helvetica" charset="0"/>
              </a:rPr>
              <a:t>YIZUNG TARO JIANG</a:t>
            </a:r>
          </a:p>
        </p:txBody>
      </p:sp>
      <p:sp>
        <p:nvSpPr>
          <p:cNvPr id="648213" name="Text Box 21"/>
          <p:cNvSpPr txBox="1">
            <a:spLocks noChangeArrowheads="1"/>
          </p:cNvSpPr>
          <p:nvPr/>
        </p:nvSpPr>
        <p:spPr bwMode="auto">
          <a:xfrm>
            <a:off x="558800" y="1231900"/>
            <a:ext cx="1422400" cy="8239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a:solidFill>
                  <a:srgbClr val="000099"/>
                </a:solidFill>
                <a:latin typeface="Times New Roman" charset="0"/>
              </a:rPr>
              <a:t>“N"</a:t>
            </a:r>
            <a:endParaRPr lang="en-US" sz="4800" b="0" dirty="0">
              <a:solidFill>
                <a:srgbClr val="000099"/>
              </a:solidFill>
              <a:latin typeface="Times New Roman" charset="0"/>
            </a:endParaRPr>
          </a:p>
        </p:txBody>
      </p:sp>
      <p:sp>
        <p:nvSpPr>
          <p:cNvPr id="648214" name="Text Box 22"/>
          <p:cNvSpPr txBox="1">
            <a:spLocks noChangeArrowheads="1"/>
          </p:cNvSpPr>
          <p:nvPr/>
        </p:nvSpPr>
        <p:spPr bwMode="auto">
          <a:xfrm>
            <a:off x="596900" y="4316413"/>
            <a:ext cx="1689100" cy="8239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a:solidFill>
                  <a:srgbClr val="000099"/>
                </a:solidFill>
                <a:latin typeface="Times New Roman" charset="0"/>
              </a:rPr>
              <a:t>“T"</a:t>
            </a:r>
            <a:endParaRPr lang="en-US" sz="4800" b="0" dirty="0">
              <a:solidFill>
                <a:srgbClr val="000099"/>
              </a:solidFill>
              <a:latin typeface="Times New Roman" charset="0"/>
            </a:endParaRPr>
          </a:p>
        </p:txBody>
      </p:sp>
      <p:sp>
        <p:nvSpPr>
          <p:cNvPr id="648215" name="Text Box 23"/>
          <p:cNvSpPr txBox="1">
            <a:spLocks noChangeArrowheads="1"/>
          </p:cNvSpPr>
          <p:nvPr/>
        </p:nvSpPr>
        <p:spPr bwMode="auto">
          <a:xfrm>
            <a:off x="508000" y="5065713"/>
            <a:ext cx="17653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6600" b="0" dirty="0">
                <a:solidFill>
                  <a:schemeClr val="folHlink"/>
                </a:solidFill>
                <a:latin typeface="Times New Roman" charset="0"/>
              </a:rPr>
              <a:t>“T"</a:t>
            </a:r>
            <a:endParaRPr lang="en-US" sz="6600" b="0" dirty="0">
              <a:solidFill>
                <a:schemeClr val="folHlink"/>
              </a:solidFill>
              <a:latin typeface="Times New Roman" charset="0"/>
            </a:endParaRPr>
          </a:p>
        </p:txBody>
      </p:sp>
      <p:sp>
        <p:nvSpPr>
          <p:cNvPr id="648216" name="Text Box 24"/>
          <p:cNvSpPr txBox="1">
            <a:spLocks noChangeArrowheads="1"/>
          </p:cNvSpPr>
          <p:nvPr/>
        </p:nvSpPr>
        <p:spPr bwMode="auto">
          <a:xfrm>
            <a:off x="2425700" y="1778000"/>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2800" dirty="0">
                <a:solidFill>
                  <a:srgbClr val="000099"/>
                </a:solidFill>
                <a:latin typeface="Times New Roman" charset="0"/>
              </a:rPr>
              <a:t>"</a:t>
            </a:r>
            <a:r>
              <a:rPr lang="en-US" sz="2800" dirty="0">
                <a:solidFill>
                  <a:srgbClr val="000099"/>
                </a:solidFill>
                <a:latin typeface="Times New Roman" charset="0"/>
              </a:rPr>
              <a:t>The </a:t>
            </a:r>
            <a:r>
              <a:rPr lang="en-US" sz="2800" dirty="0" err="1">
                <a:solidFill>
                  <a:srgbClr val="000099"/>
                </a:solidFill>
                <a:latin typeface="Times New Roman" charset="0"/>
              </a:rPr>
              <a:t>Yizung</a:t>
            </a:r>
            <a:r>
              <a:rPr lang="en-US" sz="2800" dirty="0">
                <a:solidFill>
                  <a:srgbClr val="000099"/>
                </a:solidFill>
                <a:latin typeface="Times New Roman" charset="0"/>
              </a:rPr>
              <a:t> Taro Jiang</a:t>
            </a:r>
            <a:r>
              <a:rPr lang="en-US" altLang="ja-JP" sz="2800" dirty="0">
                <a:solidFill>
                  <a:srgbClr val="000099"/>
                </a:solidFill>
                <a:latin typeface="Times New Roman" charset="0"/>
              </a:rPr>
              <a:t>"</a:t>
            </a:r>
            <a:endParaRPr lang="en-US" sz="2800" dirty="0">
              <a:solidFill>
                <a:srgbClr val="000099"/>
              </a:solidFill>
              <a:latin typeface="Times New Roman" charset="0"/>
            </a:endParaRPr>
          </a:p>
        </p:txBody>
      </p:sp>
      <p:grpSp>
        <p:nvGrpSpPr>
          <p:cNvPr id="2" name="Group 25"/>
          <p:cNvGrpSpPr>
            <a:grpSpLocks/>
          </p:cNvGrpSpPr>
          <p:nvPr/>
        </p:nvGrpSpPr>
        <p:grpSpPr bwMode="auto">
          <a:xfrm>
            <a:off x="1841500" y="2286000"/>
            <a:ext cx="1612900" cy="3786188"/>
            <a:chOff x="1160" y="1440"/>
            <a:chExt cx="1016" cy="2385"/>
          </a:xfrm>
        </p:grpSpPr>
        <p:sp>
          <p:nvSpPr>
            <p:cNvPr id="648218" name="Line 26"/>
            <p:cNvSpPr>
              <a:spLocks noChangeShapeType="1"/>
            </p:cNvSpPr>
            <p:nvPr/>
          </p:nvSpPr>
          <p:spPr bwMode="auto">
            <a:xfrm>
              <a:off x="1480" y="1449"/>
              <a:ext cx="696" cy="0"/>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48219" name="Line 27"/>
            <p:cNvSpPr>
              <a:spLocks noChangeShapeType="1"/>
            </p:cNvSpPr>
            <p:nvPr/>
          </p:nvSpPr>
          <p:spPr bwMode="auto">
            <a:xfrm flipH="1">
              <a:off x="1160" y="1440"/>
              <a:ext cx="328" cy="2385"/>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48220" name="Line 28"/>
            <p:cNvSpPr>
              <a:spLocks noChangeShapeType="1"/>
            </p:cNvSpPr>
            <p:nvPr/>
          </p:nvSpPr>
          <p:spPr bwMode="auto">
            <a:xfrm>
              <a:off x="1168" y="3817"/>
              <a:ext cx="696" cy="0"/>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48221" name="Rectangle 29"/>
          <p:cNvSpPr>
            <a:spLocks noChangeArrowheads="1"/>
          </p:cNvSpPr>
          <p:nvPr/>
        </p:nvSpPr>
        <p:spPr bwMode="auto">
          <a:xfrm>
            <a:off x="2486025" y="2370138"/>
            <a:ext cx="5562600" cy="2903537"/>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p>
            <a:pPr algn="ctr">
              <a:spcBef>
                <a:spcPct val="50000"/>
              </a:spcBef>
            </a:pPr>
            <a:endParaRPr lang="en-US">
              <a:solidFill>
                <a:schemeClr val="folHlink"/>
              </a:solidFill>
              <a:latin typeface="Helvetica" charset="0"/>
            </a:endParaRPr>
          </a:p>
        </p:txBody>
      </p:sp>
      <p:sp>
        <p:nvSpPr>
          <p:cNvPr id="648222" name="Text Box 30"/>
          <p:cNvSpPr txBox="1">
            <a:spLocks noChangeArrowheads="1"/>
          </p:cNvSpPr>
          <p:nvPr/>
        </p:nvSpPr>
        <p:spPr bwMode="auto">
          <a:xfrm>
            <a:off x="383381" y="6186488"/>
            <a:ext cx="4084638"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dirty="0">
                <a:solidFill>
                  <a:schemeClr val="folHlink"/>
                </a:solidFill>
                <a:latin typeface="Helvetica" charset="0"/>
                <a:ea typeface="+mn-ea"/>
                <a:cs typeface="+mn-cs"/>
              </a:rPr>
              <a:t>TSSOLANPHYOLAN</a:t>
            </a:r>
          </a:p>
        </p:txBody>
      </p:sp>
      <p:grpSp>
        <p:nvGrpSpPr>
          <p:cNvPr id="28698" name="Group 31"/>
          <p:cNvGrpSpPr>
            <a:grpSpLocks/>
          </p:cNvGrpSpPr>
          <p:nvPr/>
        </p:nvGrpSpPr>
        <p:grpSpPr bwMode="auto">
          <a:xfrm>
            <a:off x="7127875" y="304800"/>
            <a:ext cx="1470025" cy="1638300"/>
            <a:chOff x="4490" y="192"/>
            <a:chExt cx="926" cy="1032"/>
          </a:xfrm>
        </p:grpSpPr>
        <p:sp>
          <p:nvSpPr>
            <p:cNvPr id="648224" name="Rectangle 32"/>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48225" name="Oval 33"/>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48226" name="Rectangle 34"/>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48227" name="Rectangle 35"/>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48228" name="Oval 36"/>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48229" name="Rectangle 37"/>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25" name="Rectangle 38"/>
            <p:cNvSpPr>
              <a:spLocks noChangeArrowheads="1"/>
            </p:cNvSpPr>
            <p:nvPr/>
          </p:nvSpPr>
          <p:spPr bwMode="auto">
            <a:xfrm>
              <a:off x="4978" y="356"/>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28726" name="Rectangle 39"/>
            <p:cNvSpPr>
              <a:spLocks noChangeArrowheads="1"/>
            </p:cNvSpPr>
            <p:nvPr/>
          </p:nvSpPr>
          <p:spPr bwMode="auto">
            <a:xfrm>
              <a:off x="4490" y="34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28699" name="Text Box 40"/>
          <p:cNvSpPr txBox="1">
            <a:spLocks noChangeArrowheads="1"/>
          </p:cNvSpPr>
          <p:nvPr/>
        </p:nvSpPr>
        <p:spPr bwMode="auto">
          <a:xfrm>
            <a:off x="3155950" y="2905125"/>
            <a:ext cx="4405313" cy="106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b="0"/>
          </a:p>
          <a:p>
            <a:pPr>
              <a:spcBef>
                <a:spcPct val="50000"/>
              </a:spcBef>
            </a:pPr>
            <a:endParaRPr lang="en-US" b="0"/>
          </a:p>
          <a:p>
            <a:pPr>
              <a:spcBef>
                <a:spcPct val="50000"/>
              </a:spcBef>
            </a:pPr>
            <a:endParaRPr lang="en-US" b="0"/>
          </a:p>
        </p:txBody>
      </p:sp>
      <p:sp>
        <p:nvSpPr>
          <p:cNvPr id="648233" name="Text Box 41"/>
          <p:cNvSpPr txBox="1">
            <a:spLocks noChangeArrowheads="1"/>
          </p:cNvSpPr>
          <p:nvPr/>
        </p:nvSpPr>
        <p:spPr bwMode="auto">
          <a:xfrm>
            <a:off x="2932113" y="2589213"/>
            <a:ext cx="4657725"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a:solidFill>
                  <a:schemeClr val="folHlink"/>
                </a:solidFill>
                <a:ea typeface="+mn-ea"/>
                <a:cs typeface="+mn-cs"/>
              </a:rPr>
              <a:t>Special Ordinances</a:t>
            </a:r>
          </a:p>
        </p:txBody>
      </p:sp>
      <p:sp>
        <p:nvSpPr>
          <p:cNvPr id="648234" name="Text Box 42"/>
          <p:cNvSpPr txBox="1">
            <a:spLocks noChangeArrowheads="1"/>
          </p:cNvSpPr>
          <p:nvPr/>
        </p:nvSpPr>
        <p:spPr bwMode="auto">
          <a:xfrm>
            <a:off x="3278188" y="3436938"/>
            <a:ext cx="4770437"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a:solidFill>
                  <a:schemeClr val="folHlink"/>
                </a:solidFill>
                <a:ea typeface="+mn-ea"/>
                <a:cs typeface="+mn-cs"/>
              </a:rPr>
              <a:t>A System of Worship</a:t>
            </a:r>
          </a:p>
        </p:txBody>
      </p:sp>
      <p:sp>
        <p:nvSpPr>
          <p:cNvPr id="648235" name="Text Box 43"/>
          <p:cNvSpPr txBox="1">
            <a:spLocks noChangeArrowheads="1"/>
          </p:cNvSpPr>
          <p:nvPr/>
        </p:nvSpPr>
        <p:spPr bwMode="auto">
          <a:xfrm>
            <a:off x="3797300" y="4341813"/>
            <a:ext cx="3960813"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a:solidFill>
                  <a:schemeClr val="folHlink"/>
                </a:solidFill>
                <a:ea typeface="+mn-ea"/>
                <a:cs typeface="+mn-cs"/>
              </a:rPr>
              <a:t>Guidelines for Living</a:t>
            </a:r>
          </a:p>
        </p:txBody>
      </p:sp>
      <p:sp>
        <p:nvSpPr>
          <p:cNvPr id="648236" name="Rectangle 44"/>
          <p:cNvSpPr>
            <a:spLocks noChangeArrowheads="1"/>
          </p:cNvSpPr>
          <p:nvPr/>
        </p:nvSpPr>
        <p:spPr bwMode="auto">
          <a:xfrm>
            <a:off x="2495550" y="2374900"/>
            <a:ext cx="6374130" cy="2903538"/>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p>
            <a:pPr algn="ctr">
              <a:spcBef>
                <a:spcPct val="50000"/>
              </a:spcBef>
            </a:pPr>
            <a:endParaRPr lang="en-US">
              <a:solidFill>
                <a:schemeClr val="folHlink"/>
              </a:solidFill>
              <a:latin typeface="Helvetica" charset="0"/>
            </a:endParaRPr>
          </a:p>
        </p:txBody>
      </p:sp>
      <p:sp>
        <p:nvSpPr>
          <p:cNvPr id="648237" name="Text Box 45"/>
          <p:cNvSpPr txBox="1">
            <a:spLocks noChangeArrowheads="1"/>
          </p:cNvSpPr>
          <p:nvPr/>
        </p:nvSpPr>
        <p:spPr bwMode="auto">
          <a:xfrm>
            <a:off x="3132138" y="2424112"/>
            <a:ext cx="4564062" cy="369332"/>
          </a:xfrm>
          <a:prstGeom prst="rect">
            <a:avLst/>
          </a:prstGeom>
          <a:noFill/>
          <a:ln w="9525">
            <a:noFill/>
            <a:miter lim="800000"/>
            <a:headEnd/>
            <a:tailEnd/>
          </a:ln>
          <a:effectLst/>
        </p:spPr>
        <p:txBody>
          <a:bodyPr wrap="square">
            <a:spAutoFit/>
          </a:bodyPr>
          <a:lstStyle/>
          <a:p>
            <a:pPr>
              <a:spcBef>
                <a:spcPct val="50000"/>
              </a:spcBef>
              <a:defRPr/>
            </a:pPr>
            <a:r>
              <a:rPr lang="en-US" sz="1800" dirty="0" err="1">
                <a:solidFill>
                  <a:schemeClr val="folHlink"/>
                </a:solidFill>
                <a:effectLst>
                  <a:outerShdw blurRad="50800" dist="88900" dir="2700000" algn="tl" rotWithShape="0">
                    <a:srgbClr val="000000"/>
                  </a:outerShdw>
                </a:effectLst>
                <a:latin typeface="Helvetica" charset="0"/>
                <a:ea typeface="+mn-ea"/>
                <a:cs typeface="+mn-cs"/>
              </a:rPr>
              <a:t>Bakos</a:t>
            </a:r>
            <a:r>
              <a:rPr lang="en-US" sz="1800" dirty="0">
                <a:solidFill>
                  <a:schemeClr val="folHlink"/>
                </a:solidFill>
                <a:effectLst>
                  <a:outerShdw blurRad="50800" dist="88900" dir="2700000" algn="tl" rotWithShape="0">
                    <a:srgbClr val="000000"/>
                  </a:outerShdw>
                </a:effectLst>
                <a:latin typeface="Helvetica" charset="0"/>
                <a:ea typeface="+mn-ea"/>
                <a:cs typeface="+mn-cs"/>
              </a:rPr>
              <a:t>, </a:t>
            </a:r>
            <a:r>
              <a:rPr lang="en-US" sz="1800" dirty="0" err="1">
                <a:solidFill>
                  <a:schemeClr val="folHlink"/>
                </a:solidFill>
                <a:effectLst>
                  <a:outerShdw blurRad="50800" dist="88900" dir="2700000" algn="tl" rotWithShape="0">
                    <a:srgbClr val="000000"/>
                  </a:outerShdw>
                </a:effectLst>
                <a:latin typeface="Helvetica" charset="0"/>
                <a:ea typeface="+mn-ea"/>
                <a:cs typeface="+mn-cs"/>
              </a:rPr>
              <a:t>Saro</a:t>
            </a:r>
            <a:r>
              <a:rPr lang="en-US" sz="1800" dirty="0">
                <a:solidFill>
                  <a:schemeClr val="folHlink"/>
                </a:solidFill>
                <a:effectLst>
                  <a:outerShdw blurRad="50800" dist="88900" dir="2700000" algn="tl" rotWithShape="0">
                    <a:srgbClr val="000000"/>
                  </a:outerShdw>
                </a:effectLst>
                <a:latin typeface="Helvetica" charset="0"/>
                <a:ea typeface="+mn-ea"/>
                <a:cs typeface="+mn-cs"/>
              </a:rPr>
              <a:t> </a:t>
            </a:r>
            <a:r>
              <a:rPr lang="en-US" sz="1800" dirty="0" err="1">
                <a:solidFill>
                  <a:schemeClr val="folHlink"/>
                </a:solidFill>
                <a:effectLst>
                  <a:outerShdw blurRad="50800" dist="88900" dir="2700000" algn="tl" rotWithShape="0">
                    <a:srgbClr val="000000"/>
                  </a:outerShdw>
                </a:effectLst>
                <a:latin typeface="Helvetica" charset="0"/>
                <a:ea typeface="+mn-ea"/>
                <a:cs typeface="+mn-cs"/>
              </a:rPr>
              <a:t>osi</a:t>
            </a:r>
            <a:r>
              <a:rPr lang="en-US" sz="1800" dirty="0">
                <a:solidFill>
                  <a:schemeClr val="folHlink"/>
                </a:solidFill>
                <a:effectLst>
                  <a:outerShdw blurRad="50800" dist="88900" dir="2700000" algn="tl" rotWithShape="0">
                    <a:srgbClr val="000000"/>
                  </a:outerShdw>
                </a:effectLst>
                <a:latin typeface="Helvetica" charset="0"/>
                <a:ea typeface="+mn-ea"/>
                <a:cs typeface="+mn-cs"/>
              </a:rPr>
              <a:t> </a:t>
            </a:r>
            <a:r>
              <a:rPr lang="en-US" sz="1800" dirty="0" err="1">
                <a:solidFill>
                  <a:schemeClr val="folHlink"/>
                </a:solidFill>
                <a:effectLst>
                  <a:outerShdw blurRad="50800" dist="88900" dir="2700000" algn="tl" rotWithShape="0">
                    <a:srgbClr val="000000"/>
                  </a:outerShdw>
                </a:effectLst>
                <a:latin typeface="Helvetica" charset="0"/>
                <a:ea typeface="+mn-ea"/>
                <a:cs typeface="+mn-cs"/>
              </a:rPr>
              <a:t>Milondong</a:t>
            </a:r>
            <a:endParaRPr lang="en-US" sz="1800" dirty="0">
              <a:solidFill>
                <a:schemeClr val="folHlink"/>
              </a:solidFill>
              <a:effectLst>
                <a:outerShdw blurRad="50800" dist="88900" dir="2700000" algn="tl" rotWithShape="0">
                  <a:srgbClr val="000000"/>
                </a:outerShdw>
              </a:effectLst>
              <a:latin typeface="Helvetica" charset="0"/>
              <a:ea typeface="+mn-ea"/>
              <a:cs typeface="+mn-cs"/>
            </a:endParaRPr>
          </a:p>
        </p:txBody>
      </p:sp>
      <p:sp>
        <p:nvSpPr>
          <p:cNvPr id="648238" name="Text Box 46"/>
          <p:cNvSpPr txBox="1">
            <a:spLocks noChangeArrowheads="1"/>
          </p:cNvSpPr>
          <p:nvPr/>
        </p:nvSpPr>
        <p:spPr bwMode="auto">
          <a:xfrm>
            <a:off x="3081654" y="2789238"/>
            <a:ext cx="4443095" cy="381000"/>
          </a:xfrm>
          <a:prstGeom prst="rect">
            <a:avLst/>
          </a:prstGeom>
          <a:noFill/>
          <a:ln w="9525">
            <a:noFill/>
            <a:miter lim="800000"/>
            <a:headEnd/>
            <a:tailEnd/>
          </a:ln>
          <a:effectLst/>
        </p:spPr>
        <p:txBody>
          <a:bodyPr wrap="square">
            <a:spAutoFit/>
          </a:bodyPr>
          <a:lstStyle/>
          <a:p>
            <a:pPr>
              <a:spcBef>
                <a:spcPct val="50000"/>
              </a:spcBef>
              <a:defRPr/>
            </a:pPr>
            <a:r>
              <a:rPr lang="en-US" sz="1800" dirty="0">
                <a:solidFill>
                  <a:schemeClr val="folHlink"/>
                </a:solidFill>
                <a:effectLst>
                  <a:outerShdw blurRad="50800" dist="88900" dir="2700000" algn="tl" rotWithShape="0">
                    <a:srgbClr val="000000"/>
                  </a:outerShdw>
                </a:effectLst>
                <a:latin typeface="Helvetica" charset="0"/>
                <a:ea typeface="+mn-ea"/>
                <a:cs typeface="+mn-cs"/>
              </a:rPr>
              <a:t> Oki </a:t>
            </a:r>
            <a:r>
              <a:rPr lang="en-US" sz="1800" dirty="0" err="1">
                <a:solidFill>
                  <a:schemeClr val="folHlink"/>
                </a:solidFill>
                <a:effectLst>
                  <a:outerShdw blurRad="50800" dist="88900" dir="2700000" algn="tl" rotWithShape="0">
                    <a:srgbClr val="000000"/>
                  </a:outerShdw>
                </a:effectLst>
                <a:latin typeface="Helvetica" charset="0"/>
                <a:ea typeface="+mn-ea"/>
                <a:cs typeface="+mn-cs"/>
              </a:rPr>
              <a:t>Etssov</a:t>
            </a:r>
            <a:r>
              <a:rPr lang="en-US" sz="1800" dirty="0">
                <a:solidFill>
                  <a:schemeClr val="folHlink"/>
                </a:solidFill>
                <a:effectLst>
                  <a:outerShdw blurRad="50800" dist="88900" dir="2700000" algn="tl" rotWithShape="0">
                    <a:srgbClr val="000000"/>
                  </a:outerShdw>
                </a:effectLst>
                <a:latin typeface="Helvetica" charset="0"/>
                <a:ea typeface="+mn-ea"/>
                <a:cs typeface="+mn-cs"/>
              </a:rPr>
              <a:t> Jiang</a:t>
            </a:r>
          </a:p>
        </p:txBody>
      </p:sp>
      <p:sp>
        <p:nvSpPr>
          <p:cNvPr id="648239" name="Text Box 47"/>
          <p:cNvSpPr txBox="1">
            <a:spLocks noChangeArrowheads="1"/>
          </p:cNvSpPr>
          <p:nvPr/>
        </p:nvSpPr>
        <p:spPr bwMode="auto">
          <a:xfrm>
            <a:off x="3113088" y="3195637"/>
            <a:ext cx="5408612" cy="369332"/>
          </a:xfrm>
          <a:prstGeom prst="rect">
            <a:avLst/>
          </a:prstGeom>
          <a:noFill/>
          <a:ln w="9525">
            <a:noFill/>
            <a:miter lim="800000"/>
            <a:headEnd/>
            <a:tailEnd/>
          </a:ln>
          <a:effectLst/>
        </p:spPr>
        <p:txBody>
          <a:bodyPr wrap="square">
            <a:spAutoFit/>
          </a:bodyPr>
          <a:lstStyle/>
          <a:p>
            <a:pPr>
              <a:spcBef>
                <a:spcPct val="50000"/>
              </a:spcBef>
              <a:defRPr/>
            </a:pPr>
            <a:r>
              <a:rPr lang="en-US" sz="1800" dirty="0">
                <a:solidFill>
                  <a:schemeClr val="folHlink"/>
                </a:solidFill>
                <a:effectLst>
                  <a:outerShdw blurRad="50800" dist="88900" dir="2700000" algn="tl" rotWithShape="0">
                    <a:srgbClr val="000000"/>
                  </a:outerShdw>
                </a:effectLst>
                <a:latin typeface="Helvetica" charset="0"/>
                <a:ea typeface="+mn-ea"/>
                <a:cs typeface="+mn-cs"/>
              </a:rPr>
              <a:t> </a:t>
            </a:r>
            <a:r>
              <a:rPr lang="en-US" sz="1800" dirty="0" err="1">
                <a:solidFill>
                  <a:schemeClr val="folHlink"/>
                </a:solidFill>
                <a:effectLst>
                  <a:outerShdw blurRad="50800" dist="88900" dir="2700000" algn="tl" rotWithShape="0">
                    <a:srgbClr val="000000"/>
                  </a:outerShdw>
                </a:effectLst>
                <a:latin typeface="Helvetica" charset="0"/>
                <a:ea typeface="+mn-ea"/>
                <a:cs typeface="+mn-cs"/>
              </a:rPr>
              <a:t>Yongmen</a:t>
            </a:r>
            <a:r>
              <a:rPr lang="en-US" sz="1800" dirty="0">
                <a:solidFill>
                  <a:schemeClr val="folHlink"/>
                </a:solidFill>
                <a:effectLst>
                  <a:outerShdw blurRad="50800" dist="88900" dir="2700000" algn="tl" rotWithShape="0">
                    <a:srgbClr val="000000"/>
                  </a:outerShdw>
                </a:effectLst>
                <a:latin typeface="Helvetica" charset="0"/>
                <a:ea typeface="+mn-ea"/>
                <a:cs typeface="+mn-cs"/>
              </a:rPr>
              <a:t> </a:t>
            </a:r>
            <a:r>
              <a:rPr lang="en-US" sz="1800" dirty="0" err="1">
                <a:solidFill>
                  <a:schemeClr val="folHlink"/>
                </a:solidFill>
                <a:effectLst>
                  <a:outerShdw blurRad="50800" dist="88900" dir="2700000" algn="tl" rotWithShape="0">
                    <a:srgbClr val="000000"/>
                  </a:outerShdw>
                </a:effectLst>
                <a:latin typeface="Helvetica" charset="0"/>
                <a:ea typeface="+mn-ea"/>
                <a:cs typeface="+mn-cs"/>
              </a:rPr>
              <a:t>na</a:t>
            </a:r>
            <a:r>
              <a:rPr lang="en-US" sz="1800" dirty="0">
                <a:solidFill>
                  <a:schemeClr val="folHlink"/>
                </a:solidFill>
                <a:effectLst>
                  <a:outerShdw blurRad="50800" dist="88900" dir="2700000" algn="tl" rotWithShape="0">
                    <a:srgbClr val="000000"/>
                  </a:outerShdw>
                </a:effectLst>
                <a:latin typeface="Helvetica" charset="0"/>
                <a:ea typeface="+mn-ea"/>
                <a:cs typeface="+mn-cs"/>
              </a:rPr>
              <a:t> </a:t>
            </a:r>
            <a:r>
              <a:rPr lang="en-US" sz="1800" dirty="0" err="1">
                <a:solidFill>
                  <a:schemeClr val="folHlink"/>
                </a:solidFill>
                <a:effectLst>
                  <a:outerShdw blurRad="50800" dist="88900" dir="2700000" algn="tl" rotWithShape="0">
                    <a:srgbClr val="000000"/>
                  </a:outerShdw>
                </a:effectLst>
                <a:latin typeface="Helvetica" charset="0"/>
                <a:ea typeface="+mn-ea"/>
                <a:cs typeface="+mn-cs"/>
              </a:rPr>
              <a:t>roncho</a:t>
            </a:r>
            <a:r>
              <a:rPr lang="en-US" sz="1800" dirty="0">
                <a:solidFill>
                  <a:schemeClr val="folHlink"/>
                </a:solidFill>
                <a:effectLst>
                  <a:outerShdw blurRad="50800" dist="88900" dir="2700000" algn="tl" rotWithShape="0">
                    <a:srgbClr val="000000"/>
                  </a:outerShdw>
                </a:effectLst>
                <a:latin typeface="Helvetica" charset="0"/>
                <a:ea typeface="+mn-ea"/>
                <a:cs typeface="+mn-cs"/>
              </a:rPr>
              <a:t> </a:t>
            </a:r>
            <a:r>
              <a:rPr lang="en-US" sz="1800" dirty="0" err="1">
                <a:solidFill>
                  <a:schemeClr val="folHlink"/>
                </a:solidFill>
                <a:effectLst>
                  <a:outerShdw blurRad="50800" dist="88900" dir="2700000" algn="tl" rotWithShape="0">
                    <a:srgbClr val="000000"/>
                  </a:outerShdw>
                </a:effectLst>
                <a:latin typeface="Helvetica" charset="0"/>
                <a:ea typeface="+mn-ea"/>
                <a:cs typeface="+mn-cs"/>
              </a:rPr>
              <a:t>Thanphen</a:t>
            </a:r>
            <a:r>
              <a:rPr lang="en-US" sz="1800" dirty="0">
                <a:solidFill>
                  <a:schemeClr val="folHlink"/>
                </a:solidFill>
                <a:effectLst>
                  <a:outerShdw blurRad="50800" dist="88900" dir="2700000" algn="tl" rotWithShape="0">
                    <a:srgbClr val="000000"/>
                  </a:outerShdw>
                </a:effectLst>
                <a:latin typeface="Helvetica" charset="0"/>
                <a:ea typeface="+mn-ea"/>
                <a:cs typeface="+mn-cs"/>
              </a:rPr>
              <a:t> </a:t>
            </a:r>
            <a:r>
              <a:rPr lang="en-US" sz="1800" dirty="0" err="1">
                <a:solidFill>
                  <a:schemeClr val="folHlink"/>
                </a:solidFill>
                <a:effectLst>
                  <a:outerShdw blurRad="50800" dist="88900" dir="2700000" algn="tl" rotWithShape="0">
                    <a:srgbClr val="000000"/>
                  </a:outerShdw>
                </a:effectLst>
                <a:latin typeface="Helvetica" charset="0"/>
                <a:ea typeface="+mn-ea"/>
                <a:cs typeface="+mn-cs"/>
              </a:rPr>
              <a:t>osi</a:t>
            </a:r>
            <a:r>
              <a:rPr lang="en-US" sz="1800" dirty="0">
                <a:solidFill>
                  <a:schemeClr val="folHlink"/>
                </a:solidFill>
                <a:effectLst>
                  <a:outerShdw blurRad="50800" dist="88900" dir="2700000" algn="tl" rotWithShape="0">
                    <a:srgbClr val="000000"/>
                  </a:outerShdw>
                </a:effectLst>
                <a:latin typeface="Helvetica" charset="0"/>
                <a:ea typeface="+mn-ea"/>
                <a:cs typeface="+mn-cs"/>
              </a:rPr>
              <a:t> </a:t>
            </a:r>
            <a:r>
              <a:rPr lang="en-US" sz="1800" dirty="0" err="1">
                <a:solidFill>
                  <a:schemeClr val="folHlink"/>
                </a:solidFill>
                <a:effectLst>
                  <a:outerShdw blurRad="50800" dist="88900" dir="2700000" algn="tl" rotWithShape="0">
                    <a:srgbClr val="000000"/>
                  </a:outerShdw>
                </a:effectLst>
                <a:latin typeface="Helvetica" charset="0"/>
                <a:ea typeface="+mn-ea"/>
                <a:cs typeface="+mn-cs"/>
              </a:rPr>
              <a:t>Kikhyo</a:t>
            </a:r>
            <a:endParaRPr lang="en-US" sz="1800" dirty="0">
              <a:solidFill>
                <a:schemeClr val="folHlink"/>
              </a:solidFill>
              <a:effectLst>
                <a:outerShdw blurRad="50800" dist="88900" dir="2700000" algn="tl" rotWithShape="0">
                  <a:srgbClr val="000000"/>
                </a:outerShdw>
              </a:effectLst>
              <a:latin typeface="Helvetica" charset="0"/>
              <a:ea typeface="+mn-ea"/>
              <a:cs typeface="+mn-cs"/>
            </a:endParaRPr>
          </a:p>
        </p:txBody>
      </p:sp>
      <p:sp>
        <p:nvSpPr>
          <p:cNvPr id="648240" name="Text Box 48"/>
          <p:cNvSpPr txBox="1">
            <a:spLocks noChangeArrowheads="1"/>
          </p:cNvSpPr>
          <p:nvPr/>
        </p:nvSpPr>
        <p:spPr bwMode="auto">
          <a:xfrm>
            <a:off x="3132138" y="3576638"/>
            <a:ext cx="3429000" cy="369887"/>
          </a:xfrm>
          <a:prstGeom prst="rect">
            <a:avLst/>
          </a:prstGeom>
          <a:noFill/>
          <a:ln w="9525">
            <a:noFill/>
            <a:miter lim="800000"/>
            <a:headEnd/>
            <a:tailEnd/>
          </a:ln>
          <a:effectLst/>
        </p:spPr>
        <p:txBody>
          <a:bodyPr>
            <a:spAutoFit/>
          </a:bodyPr>
          <a:lstStyle/>
          <a:p>
            <a:pPr>
              <a:spcBef>
                <a:spcPct val="50000"/>
              </a:spcBef>
              <a:defRPr/>
            </a:pPr>
            <a:r>
              <a:rPr lang="en-US" sz="1800" dirty="0">
                <a:solidFill>
                  <a:schemeClr val="folHlink"/>
                </a:solidFill>
                <a:effectLst>
                  <a:outerShdw blurRad="50800" dist="88900" dir="2700000" algn="tl" rotWithShape="0">
                    <a:srgbClr val="000000"/>
                  </a:outerShdw>
                </a:effectLst>
                <a:latin typeface="Helvetica" charset="0"/>
                <a:ea typeface="+mn-ea"/>
                <a:cs typeface="+mn-cs"/>
              </a:rPr>
              <a:t> </a:t>
            </a:r>
            <a:r>
              <a:rPr lang="en-US" sz="1800" dirty="0" err="1">
                <a:solidFill>
                  <a:schemeClr val="folHlink"/>
                </a:solidFill>
                <a:effectLst>
                  <a:outerShdw blurRad="50800" dist="88900" dir="2700000" algn="tl" rotWithShape="0">
                    <a:srgbClr val="000000"/>
                  </a:outerShdw>
                </a:effectLst>
                <a:latin typeface="Helvetica" charset="0"/>
                <a:ea typeface="+mn-ea"/>
                <a:cs typeface="+mn-cs"/>
              </a:rPr>
              <a:t>Pvuti-ekum</a:t>
            </a:r>
            <a:r>
              <a:rPr lang="en-US" sz="1800" dirty="0">
                <a:solidFill>
                  <a:schemeClr val="folHlink"/>
                </a:solidFill>
                <a:effectLst>
                  <a:outerShdw blurRad="50800" dist="88900" dir="2700000" algn="tl" rotWithShape="0">
                    <a:srgbClr val="000000"/>
                  </a:outerShdw>
                </a:effectLst>
                <a:latin typeface="Helvetica" charset="0"/>
                <a:ea typeface="+mn-ea"/>
                <a:cs typeface="+mn-cs"/>
              </a:rPr>
              <a:t> ji</a:t>
            </a:r>
          </a:p>
        </p:txBody>
      </p:sp>
      <p:sp>
        <p:nvSpPr>
          <p:cNvPr id="648241" name="Text Box 49"/>
          <p:cNvSpPr txBox="1">
            <a:spLocks noChangeArrowheads="1"/>
          </p:cNvSpPr>
          <p:nvPr/>
        </p:nvSpPr>
        <p:spPr bwMode="auto">
          <a:xfrm>
            <a:off x="3151188" y="4016373"/>
            <a:ext cx="4445000" cy="369332"/>
          </a:xfrm>
          <a:prstGeom prst="rect">
            <a:avLst/>
          </a:prstGeom>
          <a:noFill/>
          <a:ln w="9525">
            <a:noFill/>
            <a:miter lim="800000"/>
            <a:headEnd/>
            <a:tailEnd/>
          </a:ln>
          <a:effectLst/>
        </p:spPr>
        <p:txBody>
          <a:bodyPr wrap="square">
            <a:spAutoFit/>
          </a:bodyPr>
          <a:lstStyle/>
          <a:p>
            <a:pPr>
              <a:spcBef>
                <a:spcPct val="50000"/>
              </a:spcBef>
              <a:defRPr/>
            </a:pPr>
            <a:r>
              <a:rPr lang="en-US" sz="1800" dirty="0">
                <a:solidFill>
                  <a:schemeClr val="folHlink"/>
                </a:solidFill>
                <a:effectLst>
                  <a:outerShdw blurRad="50800" dist="88900" dir="2700000" algn="tl" rotWithShape="0">
                    <a:srgbClr val="000000"/>
                  </a:outerShdw>
                </a:effectLst>
                <a:latin typeface="Helvetica" charset="0"/>
                <a:ea typeface="+mn-ea"/>
                <a:cs typeface="+mn-cs"/>
              </a:rPr>
              <a:t> </a:t>
            </a:r>
            <a:r>
              <a:rPr lang="en-US" sz="1800" dirty="0" err="1">
                <a:solidFill>
                  <a:schemeClr val="folHlink"/>
                </a:solidFill>
                <a:effectLst>
                  <a:outerShdw blurRad="50800" dist="88900" dir="2700000" algn="tl" rotWithShape="0">
                    <a:srgbClr val="000000"/>
                  </a:outerShdw>
                </a:effectLst>
                <a:latin typeface="Helvetica" charset="0"/>
                <a:ea typeface="+mn-ea"/>
                <a:cs typeface="+mn-cs"/>
              </a:rPr>
              <a:t>Pvuti-ekum</a:t>
            </a:r>
            <a:r>
              <a:rPr lang="en-US" sz="1800" dirty="0">
                <a:solidFill>
                  <a:schemeClr val="folHlink"/>
                </a:solidFill>
                <a:effectLst>
                  <a:outerShdw blurRad="50800" dist="88900" dir="2700000" algn="tl" rotWithShape="0">
                    <a:srgbClr val="000000"/>
                  </a:outerShdw>
                </a:effectLst>
                <a:latin typeface="Helvetica" charset="0"/>
                <a:ea typeface="+mn-ea"/>
                <a:cs typeface="+mn-cs"/>
              </a:rPr>
              <a:t> </a:t>
            </a:r>
            <a:r>
              <a:rPr lang="en-US" sz="1800" dirty="0" err="1">
                <a:solidFill>
                  <a:schemeClr val="folHlink"/>
                </a:solidFill>
                <a:effectLst>
                  <a:outerShdw blurRad="50800" dist="88900" dir="2700000" algn="tl" rotWithShape="0">
                    <a:srgbClr val="000000"/>
                  </a:outerShdw>
                </a:effectLst>
                <a:latin typeface="Helvetica" charset="0"/>
                <a:ea typeface="+mn-ea"/>
                <a:cs typeface="+mn-cs"/>
              </a:rPr>
              <a:t>Nthoche</a:t>
            </a:r>
            <a:endParaRPr lang="en-US" sz="1800" dirty="0">
              <a:solidFill>
                <a:schemeClr val="folHlink"/>
              </a:solidFill>
              <a:effectLst>
                <a:outerShdw blurRad="50800" dist="88900" dir="2700000" algn="tl" rotWithShape="0">
                  <a:srgbClr val="000000"/>
                </a:outerShdw>
              </a:effectLst>
              <a:latin typeface="Helvetica" charset="0"/>
              <a:ea typeface="+mn-ea"/>
              <a:cs typeface="+mn-cs"/>
            </a:endParaRPr>
          </a:p>
        </p:txBody>
      </p:sp>
      <p:sp>
        <p:nvSpPr>
          <p:cNvPr id="648242" name="Text Box 50"/>
          <p:cNvSpPr txBox="1">
            <a:spLocks noChangeArrowheads="1"/>
          </p:cNvSpPr>
          <p:nvPr/>
        </p:nvSpPr>
        <p:spPr bwMode="auto">
          <a:xfrm>
            <a:off x="3221038" y="4416425"/>
            <a:ext cx="5570537" cy="369332"/>
          </a:xfrm>
          <a:prstGeom prst="rect">
            <a:avLst/>
          </a:prstGeom>
          <a:noFill/>
          <a:ln w="9525">
            <a:noFill/>
            <a:miter lim="800000"/>
            <a:headEnd/>
            <a:tailEnd/>
          </a:ln>
          <a:effectLst/>
        </p:spPr>
        <p:txBody>
          <a:bodyPr wrap="square">
            <a:spAutoFit/>
          </a:bodyPr>
          <a:lstStyle/>
          <a:p>
            <a:pPr>
              <a:spcBef>
                <a:spcPct val="50000"/>
              </a:spcBef>
              <a:defRPr/>
            </a:pPr>
            <a:r>
              <a:rPr lang="en-US" sz="1800" dirty="0" err="1">
                <a:solidFill>
                  <a:schemeClr val="folHlink"/>
                </a:solidFill>
                <a:effectLst>
                  <a:outerShdw blurRad="50800" dist="88900" dir="2700000" algn="tl" rotWithShape="0">
                    <a:srgbClr val="000000"/>
                  </a:outerShdw>
                </a:effectLst>
                <a:latin typeface="Helvetica" charset="0"/>
                <a:ea typeface="+mn-ea"/>
                <a:cs typeface="+mn-cs"/>
              </a:rPr>
              <a:t>Orhum</a:t>
            </a:r>
            <a:r>
              <a:rPr lang="en-US" sz="1800" dirty="0">
                <a:solidFill>
                  <a:schemeClr val="folHlink"/>
                </a:solidFill>
                <a:effectLst>
                  <a:outerShdw blurRad="50800" dist="88900" dir="2700000" algn="tl" rotWithShape="0">
                    <a:srgbClr val="000000"/>
                  </a:outerShdw>
                </a:effectLst>
                <a:latin typeface="Helvetica" charset="0"/>
                <a:ea typeface="+mn-ea"/>
                <a:cs typeface="+mn-cs"/>
              </a:rPr>
              <a:t> </a:t>
            </a:r>
            <a:r>
              <a:rPr lang="en-US" sz="1800" dirty="0" err="1">
                <a:solidFill>
                  <a:schemeClr val="folHlink"/>
                </a:solidFill>
                <a:effectLst>
                  <a:outerShdw blurRad="50800" dist="88900" dir="2700000" algn="tl" rotWithShape="0">
                    <a:srgbClr val="000000"/>
                  </a:outerShdw>
                </a:effectLst>
                <a:latin typeface="Helvetica" charset="0"/>
                <a:ea typeface="+mn-ea"/>
                <a:cs typeface="+mn-cs"/>
              </a:rPr>
              <a:t>mmhom</a:t>
            </a:r>
            <a:r>
              <a:rPr lang="en-US" sz="1800" dirty="0">
                <a:solidFill>
                  <a:schemeClr val="folHlink"/>
                </a:solidFill>
                <a:effectLst>
                  <a:outerShdw blurRad="50800" dist="88900" dir="2700000" algn="tl" rotWithShape="0">
                    <a:srgbClr val="000000"/>
                  </a:outerShdw>
                </a:effectLst>
                <a:latin typeface="Helvetica" charset="0"/>
                <a:ea typeface="+mn-ea"/>
                <a:cs typeface="+mn-cs"/>
              </a:rPr>
              <a:t> </a:t>
            </a:r>
            <a:r>
              <a:rPr lang="en-US" sz="1800" dirty="0" err="1">
                <a:solidFill>
                  <a:schemeClr val="folHlink"/>
                </a:solidFill>
                <a:effectLst>
                  <a:outerShdw blurRad="50800" dist="88900" dir="2700000" algn="tl" rotWithShape="0">
                    <a:srgbClr val="000000"/>
                  </a:outerShdw>
                </a:effectLst>
                <a:latin typeface="Helvetica" charset="0"/>
                <a:ea typeface="+mn-ea"/>
                <a:cs typeface="+mn-cs"/>
              </a:rPr>
              <a:t>Thanphen</a:t>
            </a:r>
            <a:r>
              <a:rPr lang="en-US" sz="1800" dirty="0">
                <a:solidFill>
                  <a:schemeClr val="folHlink"/>
                </a:solidFill>
                <a:effectLst>
                  <a:outerShdw blurRad="50800" dist="88900" dir="2700000" algn="tl" rotWithShape="0">
                    <a:srgbClr val="000000"/>
                  </a:outerShdw>
                </a:effectLst>
                <a:latin typeface="Helvetica" charset="0"/>
                <a:ea typeface="+mn-ea"/>
                <a:cs typeface="+mn-cs"/>
              </a:rPr>
              <a:t> </a:t>
            </a:r>
            <a:r>
              <a:rPr lang="en-US" sz="1800" dirty="0" err="1">
                <a:solidFill>
                  <a:schemeClr val="folHlink"/>
                </a:solidFill>
                <a:effectLst>
                  <a:outerShdw blurRad="50800" dist="88900" dir="2700000" algn="tl" rotWithShape="0">
                    <a:srgbClr val="000000"/>
                  </a:outerShdw>
                </a:effectLst>
                <a:latin typeface="Helvetica" charset="0"/>
                <a:ea typeface="+mn-ea"/>
                <a:cs typeface="+mn-cs"/>
              </a:rPr>
              <a:t>osi</a:t>
            </a:r>
            <a:r>
              <a:rPr lang="en-US" sz="1800" dirty="0">
                <a:solidFill>
                  <a:schemeClr val="folHlink"/>
                </a:solidFill>
                <a:effectLst>
                  <a:outerShdw blurRad="50800" dist="88900" dir="2700000" algn="tl" rotWithShape="0">
                    <a:srgbClr val="000000"/>
                  </a:outerShdw>
                </a:effectLst>
                <a:latin typeface="Helvetica" charset="0"/>
                <a:ea typeface="+mn-ea"/>
                <a:cs typeface="+mn-cs"/>
              </a:rPr>
              <a:t> </a:t>
            </a:r>
            <a:r>
              <a:rPr lang="en-US" sz="1800" dirty="0" err="1">
                <a:solidFill>
                  <a:schemeClr val="folHlink"/>
                </a:solidFill>
                <a:effectLst>
                  <a:outerShdw blurRad="50800" dist="88900" dir="2700000" algn="tl" rotWithShape="0">
                    <a:srgbClr val="000000"/>
                  </a:outerShdw>
                </a:effectLst>
                <a:latin typeface="Helvetica" charset="0"/>
                <a:ea typeface="+mn-ea"/>
                <a:cs typeface="+mn-cs"/>
              </a:rPr>
              <a:t>Khumo</a:t>
            </a:r>
            <a:r>
              <a:rPr lang="en-US" sz="1800" dirty="0">
                <a:solidFill>
                  <a:schemeClr val="folHlink"/>
                </a:solidFill>
                <a:effectLst>
                  <a:outerShdw blurRad="50800" dist="88900" dir="2700000" algn="tl" rotWithShape="0">
                    <a:srgbClr val="000000"/>
                  </a:outerShdw>
                </a:effectLst>
                <a:latin typeface="Helvetica" charset="0"/>
                <a:ea typeface="+mn-ea"/>
                <a:cs typeface="+mn-cs"/>
              </a:rPr>
              <a:t> </a:t>
            </a:r>
            <a:r>
              <a:rPr lang="en-US" sz="1800" dirty="0" err="1">
                <a:solidFill>
                  <a:schemeClr val="folHlink"/>
                </a:solidFill>
                <a:effectLst>
                  <a:outerShdw blurRad="50800" dist="88900" dir="2700000" algn="tl" rotWithShape="0">
                    <a:srgbClr val="000000"/>
                  </a:outerShdw>
                </a:effectLst>
                <a:latin typeface="Helvetica" charset="0"/>
                <a:ea typeface="+mn-ea"/>
                <a:cs typeface="+mn-cs"/>
              </a:rPr>
              <a:t>Eroi</a:t>
            </a:r>
            <a:r>
              <a:rPr lang="en-US" sz="1800" dirty="0">
                <a:solidFill>
                  <a:schemeClr val="folHlink"/>
                </a:solidFill>
                <a:effectLst>
                  <a:outerShdw blurRad="50800" dist="88900" dir="2700000" algn="tl" rotWithShape="0">
                    <a:srgbClr val="000000"/>
                  </a:outerShdw>
                </a:effectLst>
                <a:latin typeface="Helvetica" charset="0"/>
                <a:ea typeface="+mn-ea"/>
                <a:cs typeface="+mn-cs"/>
              </a:rPr>
              <a:t> jiang</a:t>
            </a:r>
          </a:p>
        </p:txBody>
      </p:sp>
      <p:sp>
        <p:nvSpPr>
          <p:cNvPr id="648243" name="Text Box 51"/>
          <p:cNvSpPr txBox="1">
            <a:spLocks noChangeArrowheads="1"/>
          </p:cNvSpPr>
          <p:nvPr/>
        </p:nvSpPr>
        <p:spPr bwMode="auto">
          <a:xfrm>
            <a:off x="3213224" y="4846080"/>
            <a:ext cx="5730751" cy="369332"/>
          </a:xfrm>
          <a:prstGeom prst="rect">
            <a:avLst/>
          </a:prstGeom>
          <a:noFill/>
          <a:ln w="9525">
            <a:noFill/>
            <a:miter lim="800000"/>
            <a:headEnd/>
            <a:tailEnd/>
          </a:ln>
          <a:effectLst/>
        </p:spPr>
        <p:txBody>
          <a:bodyPr wrap="square">
            <a:spAutoFit/>
          </a:bodyPr>
          <a:lstStyle/>
          <a:p>
            <a:pPr>
              <a:spcBef>
                <a:spcPct val="50000"/>
              </a:spcBef>
              <a:defRPr/>
            </a:pPr>
            <a:r>
              <a:rPr lang="en-US" sz="1800" dirty="0">
                <a:solidFill>
                  <a:schemeClr val="folHlink"/>
                </a:solidFill>
                <a:effectLst>
                  <a:outerShdw blurRad="50800" dist="88900" dir="2700000" algn="tl" rotWithShape="0">
                    <a:srgbClr val="000000"/>
                  </a:outerShdw>
                </a:effectLst>
                <a:latin typeface="Helvetica" charset="0"/>
                <a:ea typeface="+mn-ea"/>
                <a:cs typeface="+mn-cs"/>
              </a:rPr>
              <a:t>Elhi </a:t>
            </a:r>
            <a:r>
              <a:rPr lang="en-US" sz="1800" dirty="0" err="1">
                <a:solidFill>
                  <a:schemeClr val="folHlink"/>
                </a:solidFill>
                <a:effectLst>
                  <a:outerShdw blurRad="50800" dist="88900" dir="2700000" algn="tl" rotWithShape="0">
                    <a:srgbClr val="000000"/>
                  </a:outerShdw>
                </a:effectLst>
                <a:latin typeface="Helvetica" charset="0"/>
                <a:ea typeface="+mn-ea"/>
                <a:cs typeface="+mn-cs"/>
              </a:rPr>
              <a:t>Etssoi</a:t>
            </a:r>
            <a:r>
              <a:rPr lang="en-US" sz="1800" dirty="0">
                <a:solidFill>
                  <a:schemeClr val="folHlink"/>
                </a:solidFill>
                <a:effectLst>
                  <a:outerShdw blurRad="50800" dist="88900" dir="2700000" algn="tl" rotWithShape="0">
                    <a:srgbClr val="000000"/>
                  </a:outerShdw>
                </a:effectLst>
                <a:latin typeface="Helvetica" charset="0"/>
                <a:ea typeface="+mn-ea"/>
                <a:cs typeface="+mn-cs"/>
              </a:rPr>
              <a:t> ji </a:t>
            </a:r>
            <a:r>
              <a:rPr lang="en-US" sz="1800" dirty="0" err="1">
                <a:solidFill>
                  <a:schemeClr val="folHlink"/>
                </a:solidFill>
                <a:effectLst>
                  <a:outerShdw blurRad="50800" dist="88900" dir="2700000" algn="tl" rotWithShape="0">
                    <a:srgbClr val="000000"/>
                  </a:outerShdw>
                </a:effectLst>
                <a:latin typeface="Helvetica" charset="0"/>
                <a:ea typeface="+mn-ea"/>
                <a:cs typeface="+mn-cs"/>
              </a:rPr>
              <a:t>tona</a:t>
            </a:r>
            <a:r>
              <a:rPr lang="en-US" sz="1800" dirty="0">
                <a:solidFill>
                  <a:schemeClr val="folHlink"/>
                </a:solidFill>
                <a:effectLst>
                  <a:outerShdw blurRad="50800" dist="88900" dir="2700000" algn="tl" rotWithShape="0">
                    <a:srgbClr val="000000"/>
                  </a:outerShdw>
                </a:effectLst>
                <a:latin typeface="Helvetica" charset="0"/>
                <a:ea typeface="+mn-ea"/>
                <a:cs typeface="+mn-cs"/>
              </a:rPr>
              <a:t>  </a:t>
            </a:r>
            <a:r>
              <a:rPr lang="en-US" sz="1800" dirty="0" err="1">
                <a:solidFill>
                  <a:schemeClr val="folHlink"/>
                </a:solidFill>
                <a:effectLst>
                  <a:outerShdw blurRad="50800" dist="88900" dir="2700000" algn="tl" rotWithShape="0">
                    <a:srgbClr val="000000"/>
                  </a:outerShdw>
                </a:effectLst>
                <a:latin typeface="Helvetica" charset="0"/>
                <a:ea typeface="+mn-ea"/>
                <a:cs typeface="+mn-cs"/>
              </a:rPr>
              <a:t>Emong</a:t>
            </a:r>
            <a:r>
              <a:rPr lang="en-US" sz="1800" dirty="0">
                <a:solidFill>
                  <a:schemeClr val="folHlink"/>
                </a:solidFill>
                <a:effectLst>
                  <a:outerShdw blurRad="50800" dist="88900" dir="2700000" algn="tl" rotWithShape="0">
                    <a:srgbClr val="000000"/>
                  </a:outerShdw>
                </a:effectLst>
                <a:latin typeface="Helvetica" charset="0"/>
                <a:ea typeface="+mn-ea"/>
                <a:cs typeface="+mn-cs"/>
              </a:rPr>
              <a:t> </a:t>
            </a:r>
            <a:r>
              <a:rPr lang="en-US" sz="1800" dirty="0" err="1">
                <a:solidFill>
                  <a:schemeClr val="folHlink"/>
                </a:solidFill>
                <a:effectLst>
                  <a:outerShdw blurRad="50800" dist="88900" dir="2700000" algn="tl" rotWithShape="0">
                    <a:srgbClr val="000000"/>
                  </a:outerShdw>
                </a:effectLst>
                <a:latin typeface="Helvetica" charset="0"/>
                <a:ea typeface="+mn-ea"/>
                <a:cs typeface="+mn-cs"/>
              </a:rPr>
              <a:t>Tsungon</a:t>
            </a:r>
            <a:r>
              <a:rPr lang="en-US" sz="1800" dirty="0">
                <a:solidFill>
                  <a:schemeClr val="folHlink"/>
                </a:solidFill>
                <a:effectLst>
                  <a:outerShdw blurRad="50800" dist="88900" dir="2700000" algn="tl" rotWithShape="0">
                    <a:srgbClr val="000000"/>
                  </a:outerShdw>
                </a:effectLst>
                <a:latin typeface="Helvetica" charset="0"/>
                <a:ea typeface="+mn-ea"/>
                <a:cs typeface="+mn-cs"/>
              </a:rPr>
              <a:t> ji to...</a:t>
            </a:r>
          </a:p>
        </p:txBody>
      </p:sp>
      <p:sp>
        <p:nvSpPr>
          <p:cNvPr id="28711" name="Text Box 52"/>
          <p:cNvSpPr txBox="1">
            <a:spLocks noChangeArrowheads="1"/>
          </p:cNvSpPr>
          <p:nvPr/>
        </p:nvSpPr>
        <p:spPr bwMode="auto">
          <a:xfrm>
            <a:off x="8764588"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648245" name="Oval 53"/>
          <p:cNvSpPr>
            <a:spLocks noChangeArrowheads="1"/>
          </p:cNvSpPr>
          <p:nvPr/>
        </p:nvSpPr>
        <p:spPr bwMode="auto">
          <a:xfrm>
            <a:off x="2390775" y="5546725"/>
            <a:ext cx="2911475" cy="50165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13" name="Text Box 5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48247" name="Rectangle 5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648248" name="Rectangle 5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08</a:t>
            </a:r>
          </a:p>
        </p:txBody>
      </p:sp>
      <p:sp>
        <p:nvSpPr>
          <p:cNvPr id="28716" name="Text Box 57"/>
          <p:cNvSpPr txBox="1">
            <a:spLocks noChangeArrowheads="1"/>
          </p:cNvSpPr>
          <p:nvPr/>
        </p:nvSpPr>
        <p:spPr bwMode="auto">
          <a:xfrm>
            <a:off x="8521700" y="6459538"/>
            <a:ext cx="431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11</a:t>
            </a:r>
          </a:p>
        </p:txBody>
      </p:sp>
      <p:pic>
        <p:nvPicPr>
          <p:cNvPr id="648250" name="Picture 58" descr="The Tabernacle at Timna, bb n032300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207169" y="219075"/>
            <a:ext cx="2808287" cy="1919288"/>
          </a:xfrm>
          <a:prstGeom prst="rect">
            <a:avLst/>
          </a:prstGeom>
          <a:noFill/>
          <a:ln w="76200">
            <a:solidFill>
              <a:srgbClr val="EF1F1D"/>
            </a:solidFill>
            <a:miter lim="800000"/>
            <a:headEnd/>
            <a:tailEnd/>
          </a:ln>
          <a:effectLst>
            <a:outerShdw blurRad="63500" dist="89803" dir="2700000" algn="ctr" rotWithShape="0">
              <a:schemeClr val="bg2">
                <a:alpha val="74998"/>
              </a:schemeClr>
            </a:outerShdw>
          </a:effectLst>
        </p:spPr>
      </p:pic>
      <p:sp>
        <p:nvSpPr>
          <p:cNvPr id="648211" name="Rectangle 19"/>
          <p:cNvSpPr>
            <a:spLocks noChangeArrowheads="1"/>
          </p:cNvSpPr>
          <p:nvPr/>
        </p:nvSpPr>
        <p:spPr bwMode="auto">
          <a:xfrm>
            <a:off x="1660525" y="393700"/>
            <a:ext cx="5795963" cy="582613"/>
          </a:xfrm>
          <a:prstGeom prst="rect">
            <a:avLst/>
          </a:prstGeom>
          <a:noFill/>
          <a:ln w="12700">
            <a:noFill/>
            <a:miter lim="800000"/>
            <a:headEnd/>
            <a:tailEnd/>
          </a:ln>
          <a:effectLst/>
        </p:spPr>
        <p:txBody>
          <a:bodyPr lIns="90487" tIns="44450" rIns="90487" bIns="44450">
            <a:spAutoFit/>
          </a:bodyPr>
          <a:lstStyle/>
          <a:p>
            <a:pPr algn="ctr">
              <a:defRPr/>
            </a:pPr>
            <a:r>
              <a:rPr lang="en-US" altLang="ja-JP" sz="3200" dirty="0">
                <a:solidFill>
                  <a:schemeClr val="folHlink"/>
                </a:solidFill>
                <a:effectLst>
                  <a:outerShdw blurRad="50800" dist="88900" dir="2700000" algn="tl" rotWithShape="0">
                    <a:srgbClr val="000000"/>
                  </a:outerShdw>
                </a:effectLst>
                <a:latin typeface="Helvetica" charset="0"/>
              </a:rPr>
              <a:t>"</a:t>
            </a:r>
            <a:r>
              <a:rPr lang="en-US" sz="3200" dirty="0">
                <a:solidFill>
                  <a:schemeClr val="folHlink"/>
                </a:solidFill>
                <a:effectLst>
                  <a:outerShdw blurRad="50800" dist="88900" dir="2700000" algn="tl" rotWithShape="0">
                    <a:srgbClr val="000000"/>
                  </a:outerShdw>
                </a:effectLst>
                <a:latin typeface="Helvetica" charset="0"/>
              </a:rPr>
              <a:t> MOSA NTSATA </a:t>
            </a:r>
            <a:r>
              <a:rPr lang="en-US" altLang="ja-JP" sz="3200" dirty="0">
                <a:solidFill>
                  <a:schemeClr val="folHlink"/>
                </a:solidFill>
                <a:effectLst>
                  <a:outerShdw blurRad="50800" dist="88900" dir="2700000" algn="tl" rotWithShape="0">
                    <a:srgbClr val="000000"/>
                  </a:outerShdw>
                </a:effectLst>
                <a:latin typeface="Helvetica" charset="0"/>
              </a:rPr>
              <a:t>"</a:t>
            </a:r>
            <a:endParaRPr lang="en-US" sz="3200" dirty="0">
              <a:solidFill>
                <a:schemeClr val="folHlink"/>
              </a:solidFill>
              <a:effectLst>
                <a:outerShdw blurRad="50800" dist="88900" dir="2700000" algn="tl" rotWithShape="0">
                  <a:srgbClr val="000000"/>
                </a:outerShdw>
              </a:effectLst>
              <a:latin typeface="Helvetica"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48215"/>
                                        </p:tgtEl>
                                        <p:attrNameLst>
                                          <p:attrName>style.visibility</p:attrName>
                                        </p:attrNameLst>
                                      </p:cBhvr>
                                      <p:to>
                                        <p:strVal val="visible"/>
                                      </p:to>
                                    </p:set>
                                    <p:anim calcmode="lin" valueType="num">
                                      <p:cBhvr>
                                        <p:cTn id="7" dur="500" fill="hold"/>
                                        <p:tgtEl>
                                          <p:spTgt spid="648215"/>
                                        </p:tgtEl>
                                        <p:attrNameLst>
                                          <p:attrName>ppt_w</p:attrName>
                                        </p:attrNameLst>
                                      </p:cBhvr>
                                      <p:tavLst>
                                        <p:tav tm="0">
                                          <p:val>
                                            <p:fltVal val="0"/>
                                          </p:val>
                                        </p:tav>
                                        <p:tav tm="100000">
                                          <p:val>
                                            <p:strVal val="#ppt_w"/>
                                          </p:val>
                                        </p:tav>
                                      </p:tavLst>
                                    </p:anim>
                                    <p:anim calcmode="lin" valueType="num">
                                      <p:cBhvr>
                                        <p:cTn id="8" dur="500" fill="hold"/>
                                        <p:tgtEl>
                                          <p:spTgt spid="648215"/>
                                        </p:tgtEl>
                                        <p:attrNameLst>
                                          <p:attrName>ppt_h</p:attrName>
                                        </p:attrNameLst>
                                      </p:cBhvr>
                                      <p:tavLst>
                                        <p:tav tm="0">
                                          <p:val>
                                            <p:fltVal val="0"/>
                                          </p:val>
                                        </p:tav>
                                        <p:tav tm="100000">
                                          <p:val>
                                            <p:strVal val="#ppt_h"/>
                                          </p:val>
                                        </p:tav>
                                      </p:tavLst>
                                    </p:anim>
                                    <p:anim calcmode="lin" valueType="num">
                                      <p:cBhvr>
                                        <p:cTn id="9" dur="500" fill="hold"/>
                                        <p:tgtEl>
                                          <p:spTgt spid="648215"/>
                                        </p:tgtEl>
                                        <p:attrNameLst>
                                          <p:attrName>ppt_x</p:attrName>
                                        </p:attrNameLst>
                                      </p:cBhvr>
                                      <p:tavLst>
                                        <p:tav tm="0">
                                          <p:val>
                                            <p:fltVal val="0.5"/>
                                          </p:val>
                                        </p:tav>
                                        <p:tav tm="100000">
                                          <p:val>
                                            <p:strVal val="#ppt_x"/>
                                          </p:val>
                                        </p:tav>
                                      </p:tavLst>
                                    </p:anim>
                                    <p:anim calcmode="lin" valueType="num">
                                      <p:cBhvr>
                                        <p:cTn id="10" dur="500" fill="hold"/>
                                        <p:tgtEl>
                                          <p:spTgt spid="64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48222"/>
                                        </p:tgtEl>
                                        <p:attrNameLst>
                                          <p:attrName>style.visibility</p:attrName>
                                        </p:attrNameLst>
                                      </p:cBhvr>
                                      <p:to>
                                        <p:strVal val="visible"/>
                                      </p:to>
                                    </p:set>
                                    <p:anim calcmode="lin" valueType="num">
                                      <p:cBhvr>
                                        <p:cTn id="14" dur="500" fill="hold"/>
                                        <p:tgtEl>
                                          <p:spTgt spid="648222"/>
                                        </p:tgtEl>
                                        <p:attrNameLst>
                                          <p:attrName>ppt_w</p:attrName>
                                        </p:attrNameLst>
                                      </p:cBhvr>
                                      <p:tavLst>
                                        <p:tav tm="0">
                                          <p:val>
                                            <p:strVal val="(6*min(max(#ppt_w*#ppt_h,.3),1)-7.4)/-.7*#ppt_w"/>
                                          </p:val>
                                        </p:tav>
                                        <p:tav tm="100000">
                                          <p:val>
                                            <p:strVal val="#ppt_w"/>
                                          </p:val>
                                        </p:tav>
                                      </p:tavLst>
                                    </p:anim>
                                    <p:anim calcmode="lin" valueType="num">
                                      <p:cBhvr>
                                        <p:cTn id="15" dur="500" fill="hold"/>
                                        <p:tgtEl>
                                          <p:spTgt spid="648222"/>
                                        </p:tgtEl>
                                        <p:attrNameLst>
                                          <p:attrName>ppt_h</p:attrName>
                                        </p:attrNameLst>
                                      </p:cBhvr>
                                      <p:tavLst>
                                        <p:tav tm="0">
                                          <p:val>
                                            <p:strVal val="(6*min(max(#ppt_w*#ppt_h,.3),1)-7.4)/-.7*#ppt_h"/>
                                          </p:val>
                                        </p:tav>
                                        <p:tav tm="100000">
                                          <p:val>
                                            <p:strVal val="#ppt_h"/>
                                          </p:val>
                                        </p:tav>
                                      </p:tavLst>
                                    </p:anim>
                                    <p:anim calcmode="lin" valueType="num">
                                      <p:cBhvr>
                                        <p:cTn id="16" dur="500" fill="hold"/>
                                        <p:tgtEl>
                                          <p:spTgt spid="648222"/>
                                        </p:tgtEl>
                                        <p:attrNameLst>
                                          <p:attrName>ppt_x</p:attrName>
                                        </p:attrNameLst>
                                      </p:cBhvr>
                                      <p:tavLst>
                                        <p:tav tm="0">
                                          <p:val>
                                            <p:fltVal val="0.5"/>
                                          </p:val>
                                        </p:tav>
                                        <p:tav tm="100000">
                                          <p:val>
                                            <p:strVal val="#ppt_x"/>
                                          </p:val>
                                        </p:tav>
                                      </p:tavLst>
                                    </p:anim>
                                    <p:anim calcmode="lin" valueType="num">
                                      <p:cBhvr>
                                        <p:cTn id="17" dur="500" fill="hold"/>
                                        <p:tgtEl>
                                          <p:spTgt spid="648222"/>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648205"/>
                                        </p:tgtEl>
                                        <p:attrNameLst>
                                          <p:attrName>style.visibility</p:attrName>
                                        </p:attrNameLst>
                                      </p:cBhvr>
                                      <p:to>
                                        <p:strVal val="visible"/>
                                      </p:to>
                                    </p:set>
                                    <p:anim calcmode="lin" valueType="num">
                                      <p:cBhvr>
                                        <p:cTn id="22" dur="500" fill="hold"/>
                                        <p:tgtEl>
                                          <p:spTgt spid="648205"/>
                                        </p:tgtEl>
                                        <p:attrNameLst>
                                          <p:attrName>ppt_w</p:attrName>
                                        </p:attrNameLst>
                                      </p:cBhvr>
                                      <p:tavLst>
                                        <p:tav tm="0">
                                          <p:val>
                                            <p:fltVal val="0"/>
                                          </p:val>
                                        </p:tav>
                                        <p:tav tm="100000">
                                          <p:val>
                                            <p:strVal val="#ppt_w"/>
                                          </p:val>
                                        </p:tav>
                                      </p:tavLst>
                                    </p:anim>
                                    <p:anim calcmode="lin" valueType="num">
                                      <p:cBhvr>
                                        <p:cTn id="23" dur="500" fill="hold"/>
                                        <p:tgtEl>
                                          <p:spTgt spid="648205"/>
                                        </p:tgtEl>
                                        <p:attrNameLst>
                                          <p:attrName>ppt_h</p:attrName>
                                        </p:attrNameLst>
                                      </p:cBhvr>
                                      <p:tavLst>
                                        <p:tav tm="0">
                                          <p:val>
                                            <p:fltVal val="0"/>
                                          </p:val>
                                        </p:tav>
                                        <p:tav tm="100000">
                                          <p:val>
                                            <p:strVal val="#ppt_h"/>
                                          </p:val>
                                        </p:tav>
                                      </p:tavLst>
                                    </p:anim>
                                    <p:anim calcmode="lin" valueType="num">
                                      <p:cBhvr>
                                        <p:cTn id="24" dur="500" fill="hold"/>
                                        <p:tgtEl>
                                          <p:spTgt spid="648205"/>
                                        </p:tgtEl>
                                        <p:attrNameLst>
                                          <p:attrName>ppt_x</p:attrName>
                                        </p:attrNameLst>
                                      </p:cBhvr>
                                      <p:tavLst>
                                        <p:tav tm="0">
                                          <p:val>
                                            <p:fltVal val="0.5"/>
                                          </p:val>
                                        </p:tav>
                                        <p:tav tm="100000">
                                          <p:val>
                                            <p:strVal val="#ppt_x"/>
                                          </p:val>
                                        </p:tav>
                                      </p:tavLst>
                                    </p:anim>
                                    <p:anim calcmode="lin" valueType="num">
                                      <p:cBhvr>
                                        <p:cTn id="25" dur="500" fill="hold"/>
                                        <p:tgtEl>
                                          <p:spTgt spid="648205"/>
                                        </p:tgtEl>
                                        <p:attrNameLst>
                                          <p:attrName>ppt_y</p:attrName>
                                        </p:attrNameLst>
                                      </p:cBhvr>
                                      <p:tavLst>
                                        <p:tav tm="0">
                                          <p:val>
                                            <p:fltVal val="0.5"/>
                                          </p:val>
                                        </p:tav>
                                        <p:tav tm="100000">
                                          <p:val>
                                            <p:strVal val="#ppt_y"/>
                                          </p:val>
                                        </p:tav>
                                      </p:tavLst>
                                    </p:anim>
                                  </p:childTnLst>
                                </p:cTn>
                              </p:par>
                            </p:childTnLst>
                          </p:cTn>
                        </p:par>
                        <p:par>
                          <p:cTn id="26" fill="hold" nodeType="afterGroup">
                            <p:stCondLst>
                              <p:cond delay="500"/>
                            </p:stCondLst>
                            <p:childTnLst>
                              <p:par>
                                <p:cTn id="27" presetID="23" presetClass="entr" presetSubtype="528" fill="hold" grpId="0" nodeType="afterEffect">
                                  <p:stCondLst>
                                    <p:cond delay="0"/>
                                  </p:stCondLst>
                                  <p:childTnLst>
                                    <p:set>
                                      <p:cBhvr>
                                        <p:cTn id="28" dur="1" fill="hold">
                                          <p:stCondLst>
                                            <p:cond delay="0"/>
                                          </p:stCondLst>
                                        </p:cTn>
                                        <p:tgtEl>
                                          <p:spTgt spid="648245"/>
                                        </p:tgtEl>
                                        <p:attrNameLst>
                                          <p:attrName>style.visibility</p:attrName>
                                        </p:attrNameLst>
                                      </p:cBhvr>
                                      <p:to>
                                        <p:strVal val="visible"/>
                                      </p:to>
                                    </p:set>
                                    <p:anim calcmode="lin" valueType="num">
                                      <p:cBhvr>
                                        <p:cTn id="29" dur="500" fill="hold"/>
                                        <p:tgtEl>
                                          <p:spTgt spid="648245"/>
                                        </p:tgtEl>
                                        <p:attrNameLst>
                                          <p:attrName>ppt_w</p:attrName>
                                        </p:attrNameLst>
                                      </p:cBhvr>
                                      <p:tavLst>
                                        <p:tav tm="0">
                                          <p:val>
                                            <p:fltVal val="0"/>
                                          </p:val>
                                        </p:tav>
                                        <p:tav tm="100000">
                                          <p:val>
                                            <p:strVal val="#ppt_w"/>
                                          </p:val>
                                        </p:tav>
                                      </p:tavLst>
                                    </p:anim>
                                    <p:anim calcmode="lin" valueType="num">
                                      <p:cBhvr>
                                        <p:cTn id="30" dur="500" fill="hold"/>
                                        <p:tgtEl>
                                          <p:spTgt spid="648245"/>
                                        </p:tgtEl>
                                        <p:attrNameLst>
                                          <p:attrName>ppt_h</p:attrName>
                                        </p:attrNameLst>
                                      </p:cBhvr>
                                      <p:tavLst>
                                        <p:tav tm="0">
                                          <p:val>
                                            <p:fltVal val="0"/>
                                          </p:val>
                                        </p:tav>
                                        <p:tav tm="100000">
                                          <p:val>
                                            <p:strVal val="#ppt_h"/>
                                          </p:val>
                                        </p:tav>
                                      </p:tavLst>
                                    </p:anim>
                                    <p:anim calcmode="lin" valueType="num">
                                      <p:cBhvr>
                                        <p:cTn id="31" dur="500" fill="hold"/>
                                        <p:tgtEl>
                                          <p:spTgt spid="648245"/>
                                        </p:tgtEl>
                                        <p:attrNameLst>
                                          <p:attrName>ppt_x</p:attrName>
                                        </p:attrNameLst>
                                      </p:cBhvr>
                                      <p:tavLst>
                                        <p:tav tm="0">
                                          <p:val>
                                            <p:fltVal val="0.5"/>
                                          </p:val>
                                        </p:tav>
                                        <p:tav tm="100000">
                                          <p:val>
                                            <p:strVal val="#ppt_x"/>
                                          </p:val>
                                        </p:tav>
                                      </p:tavLst>
                                    </p:anim>
                                    <p:anim calcmode="lin" valueType="num">
                                      <p:cBhvr>
                                        <p:cTn id="32" dur="500" fill="hold"/>
                                        <p:tgtEl>
                                          <p:spTgt spid="648245"/>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648250"/>
                                        </p:tgtEl>
                                        <p:attrNameLst>
                                          <p:attrName>style.visibility</p:attrName>
                                        </p:attrNameLst>
                                      </p:cBhvr>
                                      <p:to>
                                        <p:strVal val="visible"/>
                                      </p:to>
                                    </p:set>
                                    <p:animEffect transition="in" filter="fade">
                                      <p:cBhvr>
                                        <p:cTn id="36" dur="1000"/>
                                        <p:tgtEl>
                                          <p:spTgt spid="64825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xit" presetSubtype="0" fill="hold" grpId="1" nodeType="clickEffect">
                                  <p:stCondLst>
                                    <p:cond delay="0"/>
                                  </p:stCondLst>
                                  <p:childTnLst>
                                    <p:animEffect transition="out" filter="fade">
                                      <p:cBhvr>
                                        <p:cTn id="40" dur="1000"/>
                                        <p:tgtEl>
                                          <p:spTgt spid="648245"/>
                                        </p:tgtEl>
                                      </p:cBhvr>
                                    </p:animEffect>
                                    <p:set>
                                      <p:cBhvr>
                                        <p:cTn id="41" dur="1" fill="hold">
                                          <p:stCondLst>
                                            <p:cond delay="999"/>
                                          </p:stCondLst>
                                        </p:cTn>
                                        <p:tgtEl>
                                          <p:spTgt spid="648245"/>
                                        </p:tgtEl>
                                        <p:attrNameLst>
                                          <p:attrName>style.visibility</p:attrName>
                                        </p:attrNameLst>
                                      </p:cBhvr>
                                      <p:to>
                                        <p:strVal val="hidden"/>
                                      </p:to>
                                    </p:set>
                                  </p:childTnLst>
                                </p:cTn>
                              </p:par>
                            </p:childTnLst>
                          </p:cTn>
                        </p:par>
                        <p:par>
                          <p:cTn id="42" fill="hold" nodeType="afterGroup">
                            <p:stCondLst>
                              <p:cond delay="1000"/>
                            </p:stCondLst>
                            <p:childTnLst>
                              <p:par>
                                <p:cTn id="43" presetID="22" presetClass="entr" presetSubtype="4"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par>
                          <p:cTn id="46" fill="hold" nodeType="afterGroup">
                            <p:stCondLst>
                              <p:cond delay="1500"/>
                            </p:stCondLst>
                            <p:childTnLst>
                              <p:par>
                                <p:cTn id="47" presetID="23" presetClass="entr" presetSubtype="528" fill="hold" grpId="0" nodeType="afterEffect">
                                  <p:stCondLst>
                                    <p:cond delay="100"/>
                                  </p:stCondLst>
                                  <p:childTnLst>
                                    <p:set>
                                      <p:cBhvr>
                                        <p:cTn id="48" dur="1" fill="hold">
                                          <p:stCondLst>
                                            <p:cond delay="0"/>
                                          </p:stCondLst>
                                        </p:cTn>
                                        <p:tgtEl>
                                          <p:spTgt spid="648221"/>
                                        </p:tgtEl>
                                        <p:attrNameLst>
                                          <p:attrName>style.visibility</p:attrName>
                                        </p:attrNameLst>
                                      </p:cBhvr>
                                      <p:to>
                                        <p:strVal val="visible"/>
                                      </p:to>
                                    </p:set>
                                    <p:anim calcmode="lin" valueType="num">
                                      <p:cBhvr>
                                        <p:cTn id="49" dur="500" fill="hold"/>
                                        <p:tgtEl>
                                          <p:spTgt spid="648221"/>
                                        </p:tgtEl>
                                        <p:attrNameLst>
                                          <p:attrName>ppt_w</p:attrName>
                                        </p:attrNameLst>
                                      </p:cBhvr>
                                      <p:tavLst>
                                        <p:tav tm="0">
                                          <p:val>
                                            <p:fltVal val="0"/>
                                          </p:val>
                                        </p:tav>
                                        <p:tav tm="100000">
                                          <p:val>
                                            <p:strVal val="#ppt_w"/>
                                          </p:val>
                                        </p:tav>
                                      </p:tavLst>
                                    </p:anim>
                                    <p:anim calcmode="lin" valueType="num">
                                      <p:cBhvr>
                                        <p:cTn id="50" dur="500" fill="hold"/>
                                        <p:tgtEl>
                                          <p:spTgt spid="648221"/>
                                        </p:tgtEl>
                                        <p:attrNameLst>
                                          <p:attrName>ppt_h</p:attrName>
                                        </p:attrNameLst>
                                      </p:cBhvr>
                                      <p:tavLst>
                                        <p:tav tm="0">
                                          <p:val>
                                            <p:fltVal val="0"/>
                                          </p:val>
                                        </p:tav>
                                        <p:tav tm="100000">
                                          <p:val>
                                            <p:strVal val="#ppt_h"/>
                                          </p:val>
                                        </p:tav>
                                      </p:tavLst>
                                    </p:anim>
                                    <p:anim calcmode="lin" valueType="num">
                                      <p:cBhvr>
                                        <p:cTn id="51" dur="500" fill="hold"/>
                                        <p:tgtEl>
                                          <p:spTgt spid="648221"/>
                                        </p:tgtEl>
                                        <p:attrNameLst>
                                          <p:attrName>ppt_x</p:attrName>
                                        </p:attrNameLst>
                                      </p:cBhvr>
                                      <p:tavLst>
                                        <p:tav tm="0">
                                          <p:val>
                                            <p:fltVal val="0.5"/>
                                          </p:val>
                                        </p:tav>
                                        <p:tav tm="100000">
                                          <p:val>
                                            <p:strVal val="#ppt_x"/>
                                          </p:val>
                                        </p:tav>
                                      </p:tavLst>
                                    </p:anim>
                                    <p:anim calcmode="lin" valueType="num">
                                      <p:cBhvr>
                                        <p:cTn id="52" dur="500" fill="hold"/>
                                        <p:tgtEl>
                                          <p:spTgt spid="648221"/>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2100"/>
                            </p:stCondLst>
                            <p:childTnLst>
                              <p:par>
                                <p:cTn id="54" presetID="10" presetClass="entr" presetSubtype="0" fill="hold" grpId="0" nodeType="afterEffect">
                                  <p:stCondLst>
                                    <p:cond delay="0"/>
                                  </p:stCondLst>
                                  <p:childTnLst>
                                    <p:set>
                                      <p:cBhvr>
                                        <p:cTn id="55" dur="1" fill="hold">
                                          <p:stCondLst>
                                            <p:cond delay="0"/>
                                          </p:stCondLst>
                                        </p:cTn>
                                        <p:tgtEl>
                                          <p:spTgt spid="648233"/>
                                        </p:tgtEl>
                                        <p:attrNameLst>
                                          <p:attrName>style.visibility</p:attrName>
                                        </p:attrNameLst>
                                      </p:cBhvr>
                                      <p:to>
                                        <p:strVal val="visible"/>
                                      </p:to>
                                    </p:set>
                                    <p:animEffect transition="in" filter="fade">
                                      <p:cBhvr>
                                        <p:cTn id="56" dur="1000"/>
                                        <p:tgtEl>
                                          <p:spTgt spid="64823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48234"/>
                                        </p:tgtEl>
                                        <p:attrNameLst>
                                          <p:attrName>style.visibility</p:attrName>
                                        </p:attrNameLst>
                                      </p:cBhvr>
                                      <p:to>
                                        <p:strVal val="visible"/>
                                      </p:to>
                                    </p:set>
                                    <p:animEffect transition="in" filter="fade">
                                      <p:cBhvr>
                                        <p:cTn id="61" dur="1000"/>
                                        <p:tgtEl>
                                          <p:spTgt spid="648234"/>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48235"/>
                                        </p:tgtEl>
                                        <p:attrNameLst>
                                          <p:attrName>style.visibility</p:attrName>
                                        </p:attrNameLst>
                                      </p:cBhvr>
                                      <p:to>
                                        <p:strVal val="visible"/>
                                      </p:to>
                                    </p:set>
                                    <p:animEffect transition="in" filter="fade">
                                      <p:cBhvr>
                                        <p:cTn id="66" dur="1000"/>
                                        <p:tgtEl>
                                          <p:spTgt spid="64823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648236"/>
                                        </p:tgtEl>
                                        <p:attrNameLst>
                                          <p:attrName>style.visibility</p:attrName>
                                        </p:attrNameLst>
                                      </p:cBhvr>
                                      <p:to>
                                        <p:strVal val="visible"/>
                                      </p:to>
                                    </p:set>
                                    <p:animEffect transition="in" filter="wipe(left)">
                                      <p:cBhvr>
                                        <p:cTn id="71" dur="500"/>
                                        <p:tgtEl>
                                          <p:spTgt spid="648236"/>
                                        </p:tgtEl>
                                      </p:cBhvr>
                                    </p:animEffect>
                                  </p:childTnLst>
                                </p:cTn>
                              </p:par>
                            </p:childTnLst>
                          </p:cTn>
                        </p:par>
                        <p:par>
                          <p:cTn id="72" fill="hold" nodeType="afterGroup">
                            <p:stCondLst>
                              <p:cond delay="500"/>
                            </p:stCondLst>
                            <p:childTnLst>
                              <p:par>
                                <p:cTn id="73" presetID="4" presetClass="entr" presetSubtype="32" fill="hold" grpId="0" nodeType="afterEffect">
                                  <p:stCondLst>
                                    <p:cond delay="1000"/>
                                  </p:stCondLst>
                                  <p:childTnLst>
                                    <p:set>
                                      <p:cBhvr>
                                        <p:cTn id="74" dur="1" fill="hold">
                                          <p:stCondLst>
                                            <p:cond delay="0"/>
                                          </p:stCondLst>
                                        </p:cTn>
                                        <p:tgtEl>
                                          <p:spTgt spid="648237">
                                            <p:txEl>
                                              <p:pRg st="0" end="0"/>
                                            </p:txEl>
                                          </p:spTgt>
                                        </p:tgtEl>
                                        <p:attrNameLst>
                                          <p:attrName>style.visibility</p:attrName>
                                        </p:attrNameLst>
                                      </p:cBhvr>
                                      <p:to>
                                        <p:strVal val="visible"/>
                                      </p:to>
                                    </p:set>
                                    <p:animEffect transition="in" filter="box(out)">
                                      <p:cBhvr>
                                        <p:cTn id="75" dur="500"/>
                                        <p:tgtEl>
                                          <p:spTgt spid="648237">
                                            <p:txEl>
                                              <p:pRg st="0" end="0"/>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ntr" presetSubtype="32" fill="hold" grpId="0" nodeType="clickEffect">
                                  <p:stCondLst>
                                    <p:cond delay="0"/>
                                  </p:stCondLst>
                                  <p:childTnLst>
                                    <p:set>
                                      <p:cBhvr>
                                        <p:cTn id="79" dur="1" fill="hold">
                                          <p:stCondLst>
                                            <p:cond delay="0"/>
                                          </p:stCondLst>
                                        </p:cTn>
                                        <p:tgtEl>
                                          <p:spTgt spid="648238">
                                            <p:txEl>
                                              <p:pRg st="0" end="0"/>
                                            </p:txEl>
                                          </p:spTgt>
                                        </p:tgtEl>
                                        <p:attrNameLst>
                                          <p:attrName>style.visibility</p:attrName>
                                        </p:attrNameLst>
                                      </p:cBhvr>
                                      <p:to>
                                        <p:strVal val="visible"/>
                                      </p:to>
                                    </p:set>
                                    <p:animEffect transition="in" filter="box(out)">
                                      <p:cBhvr>
                                        <p:cTn id="80" dur="500"/>
                                        <p:tgtEl>
                                          <p:spTgt spid="648238">
                                            <p:txEl>
                                              <p:pRg st="0" end="0"/>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 presetClass="entr" presetSubtype="32" fill="hold" grpId="0" nodeType="clickEffect">
                                  <p:stCondLst>
                                    <p:cond delay="0"/>
                                  </p:stCondLst>
                                  <p:childTnLst>
                                    <p:set>
                                      <p:cBhvr>
                                        <p:cTn id="84" dur="1" fill="hold">
                                          <p:stCondLst>
                                            <p:cond delay="0"/>
                                          </p:stCondLst>
                                        </p:cTn>
                                        <p:tgtEl>
                                          <p:spTgt spid="648239">
                                            <p:txEl>
                                              <p:pRg st="0" end="0"/>
                                            </p:txEl>
                                          </p:spTgt>
                                        </p:tgtEl>
                                        <p:attrNameLst>
                                          <p:attrName>style.visibility</p:attrName>
                                        </p:attrNameLst>
                                      </p:cBhvr>
                                      <p:to>
                                        <p:strVal val="visible"/>
                                      </p:to>
                                    </p:set>
                                    <p:animEffect transition="in" filter="box(out)">
                                      <p:cBhvr>
                                        <p:cTn id="85" dur="500"/>
                                        <p:tgtEl>
                                          <p:spTgt spid="648239">
                                            <p:txEl>
                                              <p:pRg st="0" end="0"/>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 presetClass="entr" presetSubtype="32" fill="hold" grpId="0" nodeType="clickEffect">
                                  <p:stCondLst>
                                    <p:cond delay="0"/>
                                  </p:stCondLst>
                                  <p:childTnLst>
                                    <p:set>
                                      <p:cBhvr>
                                        <p:cTn id="89" dur="1" fill="hold">
                                          <p:stCondLst>
                                            <p:cond delay="0"/>
                                          </p:stCondLst>
                                        </p:cTn>
                                        <p:tgtEl>
                                          <p:spTgt spid="648240">
                                            <p:txEl>
                                              <p:pRg st="0" end="0"/>
                                            </p:txEl>
                                          </p:spTgt>
                                        </p:tgtEl>
                                        <p:attrNameLst>
                                          <p:attrName>style.visibility</p:attrName>
                                        </p:attrNameLst>
                                      </p:cBhvr>
                                      <p:to>
                                        <p:strVal val="visible"/>
                                      </p:to>
                                    </p:set>
                                    <p:animEffect transition="in" filter="box(out)">
                                      <p:cBhvr>
                                        <p:cTn id="90" dur="500"/>
                                        <p:tgtEl>
                                          <p:spTgt spid="648240">
                                            <p:txEl>
                                              <p:pRg st="0" end="0"/>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4" presetClass="entr" presetSubtype="32" fill="hold" grpId="0" nodeType="clickEffect">
                                  <p:stCondLst>
                                    <p:cond delay="0"/>
                                  </p:stCondLst>
                                  <p:childTnLst>
                                    <p:set>
                                      <p:cBhvr>
                                        <p:cTn id="94" dur="1" fill="hold">
                                          <p:stCondLst>
                                            <p:cond delay="0"/>
                                          </p:stCondLst>
                                        </p:cTn>
                                        <p:tgtEl>
                                          <p:spTgt spid="648241">
                                            <p:txEl>
                                              <p:pRg st="0" end="0"/>
                                            </p:txEl>
                                          </p:spTgt>
                                        </p:tgtEl>
                                        <p:attrNameLst>
                                          <p:attrName>style.visibility</p:attrName>
                                        </p:attrNameLst>
                                      </p:cBhvr>
                                      <p:to>
                                        <p:strVal val="visible"/>
                                      </p:to>
                                    </p:set>
                                    <p:animEffect transition="in" filter="box(out)">
                                      <p:cBhvr>
                                        <p:cTn id="95" dur="500"/>
                                        <p:tgtEl>
                                          <p:spTgt spid="648241">
                                            <p:txEl>
                                              <p:pRg st="0" end="0"/>
                                            </p:txEl>
                                          </p:spTgt>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4" presetClass="entr" presetSubtype="32" fill="hold" grpId="0" nodeType="clickEffect">
                                  <p:stCondLst>
                                    <p:cond delay="0"/>
                                  </p:stCondLst>
                                  <p:childTnLst>
                                    <p:set>
                                      <p:cBhvr>
                                        <p:cTn id="99" dur="1" fill="hold">
                                          <p:stCondLst>
                                            <p:cond delay="0"/>
                                          </p:stCondLst>
                                        </p:cTn>
                                        <p:tgtEl>
                                          <p:spTgt spid="648242">
                                            <p:txEl>
                                              <p:pRg st="0" end="0"/>
                                            </p:txEl>
                                          </p:spTgt>
                                        </p:tgtEl>
                                        <p:attrNameLst>
                                          <p:attrName>style.visibility</p:attrName>
                                        </p:attrNameLst>
                                      </p:cBhvr>
                                      <p:to>
                                        <p:strVal val="visible"/>
                                      </p:to>
                                    </p:set>
                                    <p:animEffect transition="in" filter="box(out)">
                                      <p:cBhvr>
                                        <p:cTn id="100" dur="500"/>
                                        <p:tgtEl>
                                          <p:spTgt spid="648242">
                                            <p:txEl>
                                              <p:pRg st="0" end="0"/>
                                            </p:txEl>
                                          </p:spTgt>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4" presetClass="entr" presetSubtype="32" fill="hold" grpId="0" nodeType="clickEffect">
                                  <p:stCondLst>
                                    <p:cond delay="0"/>
                                  </p:stCondLst>
                                  <p:childTnLst>
                                    <p:set>
                                      <p:cBhvr>
                                        <p:cTn id="104" dur="1" fill="hold">
                                          <p:stCondLst>
                                            <p:cond delay="0"/>
                                          </p:stCondLst>
                                        </p:cTn>
                                        <p:tgtEl>
                                          <p:spTgt spid="648243">
                                            <p:txEl>
                                              <p:pRg st="0" end="0"/>
                                            </p:txEl>
                                          </p:spTgt>
                                        </p:tgtEl>
                                        <p:attrNameLst>
                                          <p:attrName>style.visibility</p:attrName>
                                        </p:attrNameLst>
                                      </p:cBhvr>
                                      <p:to>
                                        <p:strVal val="visible"/>
                                      </p:to>
                                    </p:set>
                                    <p:animEffect transition="in" filter="box(out)">
                                      <p:cBhvr>
                                        <p:cTn id="105" dur="500"/>
                                        <p:tgtEl>
                                          <p:spTgt spid="648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205" grpId="0" autoUpdateAnimBg="0"/>
      <p:bldP spid="648215" grpId="0" autoUpdateAnimBg="0"/>
      <p:bldP spid="648221" grpId="0" animBg="1" autoUpdateAnimBg="0"/>
      <p:bldP spid="648222" grpId="0" autoUpdateAnimBg="0"/>
      <p:bldP spid="648233" grpId="0" autoUpdateAnimBg="0"/>
      <p:bldP spid="648234" grpId="0" autoUpdateAnimBg="0"/>
      <p:bldP spid="648235" grpId="0" autoUpdateAnimBg="0"/>
      <p:bldP spid="648236" grpId="0" animBg="1" autoUpdateAnimBg="0"/>
      <p:bldP spid="648237" grpId="0" build="p" autoUpdateAnimBg="0" advAuto="1000"/>
      <p:bldP spid="648238" grpId="0" build="p" autoUpdateAnimBg="0"/>
      <p:bldP spid="648239" grpId="0" build="p" autoUpdateAnimBg="0"/>
      <p:bldP spid="648240" grpId="0" build="p" autoUpdateAnimBg="0"/>
      <p:bldP spid="648241" grpId="0" build="p" autoUpdateAnimBg="0"/>
      <p:bldP spid="648242" grpId="0" build="p" autoUpdateAnimBg="0"/>
      <p:bldP spid="648243" grpId="0" build="p" autoUpdateAnimBg="0"/>
      <p:bldP spid="648245" grpId="0" animBg="1"/>
      <p:bldP spid="648245" grpId="1" animBg="1"/>
      <p:bldP spid="648250" grpId="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042600 Gezer\Sr\The Tabernacle at Timna, bb n032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2 Samaria\Jezreel Valley\sr\Jezreel Valley from Muhraqa to Tabor and Moreh,.JPG"/>
</p:tagLst>
</file>

<file path=ppt/tags/tag5.xml><?xml version="1.0" encoding="utf-8"?>
<p:tagLst xmlns:a="http://schemas.openxmlformats.org/drawingml/2006/main" xmlns:r="http://schemas.openxmlformats.org/officeDocument/2006/relationships" xmlns:p="http://schemas.openxmlformats.org/presentationml/2006/main">
  <p:tag name="FILENAME" val="E:\Todd Sites\0 Adds\df\1 Galilee\Sea of Galilee\sr\Sea of Galilee from northwest, df 040102.jpg"/>
  <p:tag name="PHOTO" val="TRUE"/>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601 Mt of Olives\sr\Gethsemane olive tree2, tb n0516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25346</TotalTime>
  <Words>10234</Words>
  <Application>Microsoft Macintosh PowerPoint</Application>
  <PresentationFormat>On-screen Show (4:3)</PresentationFormat>
  <Paragraphs>1671</Paragraphs>
  <Slides>88</Slides>
  <Notes>88</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88</vt:i4>
      </vt:variant>
    </vt:vector>
  </HeadingPairs>
  <TitlesOfParts>
    <vt:vector size="106" baseType="lpstr">
      <vt:lpstr>Chicago</vt:lpstr>
      <vt:lpstr>HallmarkeCondBold</vt:lpstr>
      <vt:lpstr>Kosher-Normal</vt:lpstr>
      <vt:lpstr>Krone</vt:lpstr>
      <vt:lpstr>Waverly</vt:lpstr>
      <vt:lpstr>Arial</vt:lpstr>
      <vt:lpstr>Arial Black</vt:lpstr>
      <vt:lpstr>Comic Sans MS</vt:lpstr>
      <vt:lpstr>Engravers MT</vt:lpstr>
      <vt:lpstr>Helvetica</vt:lpstr>
      <vt:lpstr>Impact</vt:lpstr>
      <vt:lpstr>Monotype Sorts</vt:lpstr>
      <vt:lpstr>Times</vt:lpstr>
      <vt:lpstr>Times New Roman</vt:lpstr>
      <vt:lpstr>Wingdings</vt:lpstr>
      <vt:lpstr>Pulse</vt:lpstr>
      <vt:lpstr>untitled 2</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EKHA NZANCHI#16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Sunset from Kursi</vt:lpstr>
      <vt:lpstr>PowerPoint Presentation</vt:lpstr>
      <vt:lpstr>Sunset over Sea of Galilee</vt:lpstr>
      <vt:lpstr>Sunset over Sea of Galilee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Bible…Basically link at BibleStudyDownloads.org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641</cp:revision>
  <dcterms:created xsi:type="dcterms:W3CDTF">2008-07-09T22:44:28Z</dcterms:created>
  <dcterms:modified xsi:type="dcterms:W3CDTF">2020-06-01T21:18:03Z</dcterms:modified>
</cp:coreProperties>
</file>