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2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tags/tag8.xml" ContentType="application/vnd.openxmlformats-officedocument.presentationml.tags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tags/tag9.xml" ContentType="application/vnd.openxmlformats-officedocument.presentationml.tags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96" r:id="rId3"/>
    <p:sldMasterId id="2147483708" r:id="rId4"/>
  </p:sldMasterIdLst>
  <p:notesMasterIdLst>
    <p:notesMasterId r:id="rId73"/>
  </p:notesMasterIdLst>
  <p:sldIdLst>
    <p:sldId id="32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5" r:id="rId71"/>
    <p:sldId id="323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5255" autoAdjust="0"/>
    <p:restoredTop sz="90595" autoAdjust="0"/>
  </p:normalViewPr>
  <p:slideViewPr>
    <p:cSldViewPr snapToGrid="0" snapToObjects="1">
      <p:cViewPr>
        <p:scale>
          <a:sx n="127" d="100"/>
          <a:sy n="127" d="100"/>
        </p:scale>
        <p:origin x="-616" y="-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4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5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73" Type="http://schemas.openxmlformats.org/officeDocument/2006/relationships/notesMaster" Target="notesMasters/notesMaster1.xml"/><Relationship Id="rId74" Type="http://schemas.openxmlformats.org/officeDocument/2006/relationships/printerSettings" Target="printerSettings/printerSettings1.bin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268576-5461-D74B-AC49-4148D47B2223}" type="datetimeFigureOut">
              <a:rPr lang="en-US" smtClean="0"/>
              <a:pPr/>
              <a:t>13/2/18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63C39-1A17-2F41-9133-359A9071BD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00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fld id="{29AB818C-62A3-204E-9FBA-9159D94993FC}" type="slidenum">
              <a:rPr lang="en-US">
                <a:solidFill>
                  <a:srgbClr val="000000"/>
                </a:solidFill>
              </a:rPr>
              <a:pPr/>
              <a:t>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43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smtClean="0">
                <a:latin typeface="Times" charset="0"/>
              </a:rPr>
              <a:t>Shi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esia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babel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kitsu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mekana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ziggurat</a:t>
            </a:r>
            <a:r>
              <a:rPr lang="en-US" b="1" dirty="0">
                <a:latin typeface="Times" charset="0"/>
              </a:rPr>
              <a:t>, 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shiang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Abraham</a:t>
            </a:r>
            <a:r>
              <a:rPr lang="fr-FR" b="1" baseline="0" dirty="0" smtClean="0">
                <a:latin typeface="Times" charset="0"/>
              </a:rPr>
              <a:t> na </a:t>
            </a:r>
            <a:r>
              <a:rPr lang="fr-FR" b="1" baseline="0" dirty="0" err="1" smtClean="0">
                <a:latin typeface="Times" charset="0"/>
              </a:rPr>
              <a:t>evamo</a:t>
            </a:r>
            <a:r>
              <a:rPr lang="fr-FR" b="1" baseline="0" dirty="0" smtClean="0">
                <a:latin typeface="Times" charset="0"/>
              </a:rPr>
              <a:t> </a:t>
            </a:r>
            <a:r>
              <a:rPr lang="fr-FR" b="1" baseline="0" dirty="0" err="1" smtClean="0">
                <a:latin typeface="Times" charset="0"/>
              </a:rPr>
              <a:t>yuta</a:t>
            </a:r>
            <a:r>
              <a:rPr lang="fr-FR" b="1" baseline="0" dirty="0" smtClean="0">
                <a:latin typeface="Times" charset="0"/>
              </a:rPr>
              <a:t> </a:t>
            </a:r>
            <a:r>
              <a:rPr lang="fr-FR" b="1" baseline="0" dirty="0" err="1" smtClean="0">
                <a:latin typeface="Times" charset="0"/>
              </a:rPr>
              <a:t>jiang</a:t>
            </a:r>
            <a:r>
              <a:rPr lang="fr-FR" b="1" baseline="0" dirty="0" smtClean="0">
                <a:latin typeface="Times" charset="0"/>
              </a:rPr>
              <a:t> </a:t>
            </a:r>
            <a:r>
              <a:rPr lang="fr-FR" b="1" baseline="0" dirty="0" err="1" smtClean="0">
                <a:latin typeface="Times" charset="0"/>
              </a:rPr>
              <a:t>lo</a:t>
            </a:r>
            <a:r>
              <a:rPr lang="fr-FR" b="1" baseline="0" dirty="0" smtClean="0">
                <a:latin typeface="Times" charset="0"/>
              </a:rPr>
              <a:t> </a:t>
            </a:r>
            <a:r>
              <a:rPr lang="fr-FR" b="1" baseline="0" dirty="0" err="1" smtClean="0">
                <a:latin typeface="Times" charset="0"/>
              </a:rPr>
              <a:t>jo</a:t>
            </a:r>
            <a:r>
              <a:rPr lang="fr-FR" b="1" baseline="0" dirty="0" smtClean="0">
                <a:latin typeface="Times" charset="0"/>
              </a:rPr>
              <a:t> </a:t>
            </a:r>
            <a:r>
              <a:rPr lang="fr-FR" b="1" baseline="0" dirty="0" err="1" smtClean="0">
                <a:latin typeface="Times" charset="0"/>
              </a:rPr>
              <a:t>elumoto</a:t>
            </a:r>
            <a:r>
              <a:rPr lang="fr-FR" b="1" baseline="0" dirty="0" smtClean="0">
                <a:latin typeface="Times" charset="0"/>
              </a:rPr>
              <a:t> </a:t>
            </a:r>
            <a:r>
              <a:rPr lang="fr-FR" b="1" baseline="0" dirty="0" err="1" smtClean="0">
                <a:latin typeface="Times" charset="0"/>
              </a:rPr>
              <a:t>hungcho</a:t>
            </a:r>
            <a:r>
              <a:rPr lang="fr-FR" b="1" baseline="0" dirty="0" smtClean="0">
                <a:latin typeface="Times" charset="0"/>
              </a:rPr>
              <a:t>. </a:t>
            </a:r>
            <a:r>
              <a:rPr lang="en-US" b="1" dirty="0" err="1" smtClean="0">
                <a:latin typeface="Times" charset="0"/>
              </a:rPr>
              <a:t>Chaldees</a:t>
            </a:r>
            <a:r>
              <a:rPr lang="en-US" b="1" dirty="0" smtClean="0">
                <a:latin typeface="Times" charset="0"/>
              </a:rPr>
              <a:t> meta </a:t>
            </a:r>
            <a:r>
              <a:rPr lang="en-US" b="1" dirty="0" err="1" smtClean="0">
                <a:latin typeface="Times" charset="0"/>
              </a:rPr>
              <a:t>jianglo</a:t>
            </a:r>
            <a:r>
              <a:rPr lang="en-US" b="1" dirty="0" smtClean="0">
                <a:latin typeface="Times" charset="0"/>
              </a:rPr>
              <a:t>.  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2000 B.C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jiang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lojo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., </a:t>
            </a:r>
            <a:r>
              <a:rPr lang="en-US" b="1" dirty="0">
                <a:solidFill>
                  <a:srgbClr val="000000"/>
                </a:solidFill>
                <a:latin typeface="Times" charset="0"/>
              </a:rPr>
              <a:t>Ur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jo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emhokthav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yantsu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limhats</a:t>
            </a:r>
            <a:r>
              <a:rPr lang="en-US" b="1" dirty="0" err="1" smtClean="0">
                <a:solidFill>
                  <a:srgbClr val="000000"/>
                </a:solidFill>
                <a:latin typeface="Calibri"/>
                <a:cs typeface="Calibri"/>
              </a:rPr>
              <a:t>ü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alibri"/>
                <a:cs typeface="Calibri"/>
              </a:rPr>
              <a:t>ntsinrang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alibri"/>
                <a:cs typeface="Calibri"/>
              </a:rPr>
              <a:t>khiphen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tssolan-phyolan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shicho-khophi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osi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kis</a:t>
            </a:r>
            <a:r>
              <a:rPr lang="en-US" b="1" baseline="0" dirty="0" err="1" smtClean="0">
                <a:solidFill>
                  <a:srgbClr val="000000"/>
                </a:solidFill>
                <a:latin typeface="Calibri"/>
                <a:cs typeface="Calibri"/>
              </a:rPr>
              <a:t>ü</a:t>
            </a:r>
            <a:r>
              <a:rPr lang="en-US" b="1" baseline="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Calibri"/>
                <a:cs typeface="Calibri"/>
              </a:rPr>
              <a:t>khumta</a:t>
            </a:r>
            <a:r>
              <a:rPr lang="en-US" b="1" baseline="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Calibri"/>
                <a:cs typeface="Calibri"/>
              </a:rPr>
              <a:t>evamo</a:t>
            </a:r>
            <a:r>
              <a:rPr lang="en-US" b="1" baseline="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Calibri"/>
                <a:cs typeface="Calibri"/>
              </a:rPr>
              <a:t>emung</a:t>
            </a:r>
            <a:r>
              <a:rPr lang="en-US" b="1" baseline="0" dirty="0" smtClean="0">
                <a:solidFill>
                  <a:srgbClr val="000000"/>
                </a:solidFill>
                <a:latin typeface="Calibri"/>
                <a:cs typeface="Calibri"/>
              </a:rPr>
              <a:t> meta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. 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Tokhatolea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shi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nchumi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zeta</a:t>
            </a:r>
            <a:r>
              <a:rPr lang="en-US" b="1" dirty="0" smtClean="0">
                <a:latin typeface="Times" charset="0"/>
              </a:rPr>
              <a:t>: </a:t>
            </a:r>
            <a:r>
              <a:rPr lang="en-US" b="1" dirty="0" err="1" smtClean="0">
                <a:latin typeface="Times" charset="0"/>
              </a:rPr>
              <a:t>ntio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tssolan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phyolan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yakchia</a:t>
            </a:r>
            <a:r>
              <a:rPr lang="en-US" b="1" dirty="0" smtClean="0">
                <a:latin typeface="Times" charset="0"/>
              </a:rPr>
              <a:t> – </a:t>
            </a:r>
            <a:r>
              <a:rPr lang="en-US" b="1" dirty="0" err="1" smtClean="0">
                <a:latin typeface="Times" charset="0"/>
              </a:rPr>
              <a:t>etena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ntsia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dirty="0" err="1" smtClean="0">
                <a:latin typeface="Times" charset="0"/>
              </a:rPr>
              <a:t>kichok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etho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>
                <a:latin typeface="Times" charset="0"/>
              </a:rPr>
              <a:t>-- 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yakchia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emhokthav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osi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ezehungthav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kitsu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jiang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tssochukchui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vacho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alo</a:t>
            </a:r>
            <a:r>
              <a:rPr lang="en-US" b="1" baseline="0" dirty="0" smtClean="0">
                <a:latin typeface="Times" charset="0"/>
              </a:rPr>
              <a:t> ?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Shiang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esia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nchumi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zetana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nkolo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echungren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ntsinran</a:t>
            </a:r>
            <a:r>
              <a:rPr lang="en-US" b="1" baseline="0" dirty="0" smtClean="0">
                <a:latin typeface="Times" charset="0"/>
              </a:rPr>
              <a:t>, </a:t>
            </a:r>
            <a:r>
              <a:rPr lang="en-US" b="1" baseline="0" dirty="0" err="1" smtClean="0">
                <a:latin typeface="Times" charset="0"/>
              </a:rPr>
              <a:t>tssothi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mori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osi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vanlan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yilan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kyon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jiang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kvuto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vanta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rocho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sana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emhuka</a:t>
            </a:r>
            <a:r>
              <a:rPr lang="en-US" b="1" dirty="0" smtClean="0">
                <a:latin typeface="Times" charset="0"/>
              </a:rPr>
              <a:t>!</a:t>
            </a:r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133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Times" charset="0"/>
              </a:rPr>
              <a:t>////	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ntho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kako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jina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ABRAHAM to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etsao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ji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motsu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ezoala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ombo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wopan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osi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ombo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to Ur meta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Chaldees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jilo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vancho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. </a:t>
            </a:r>
            <a:endParaRPr lang="en-US" b="1" dirty="0">
              <a:solidFill>
                <a:srgbClr val="000000"/>
              </a:solidFill>
              <a:latin typeface="Times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" charset="0"/>
              </a:rPr>
              <a:t>////	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wopan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jilo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erantsowo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opo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…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Terah</a:t>
            </a:r>
            <a:r>
              <a:rPr lang="en-US" b="1" dirty="0">
                <a:solidFill>
                  <a:srgbClr val="000000"/>
                </a:solidFill>
                <a:latin typeface="Times" charset="0"/>
              </a:rPr>
              <a:t>.</a:t>
            </a:r>
          </a:p>
          <a:p>
            <a:r>
              <a:rPr lang="en-US" b="1" dirty="0">
                <a:solidFill>
                  <a:srgbClr val="000000"/>
                </a:solidFill>
                <a:latin typeface="Times" charset="0"/>
              </a:rPr>
              <a:t>////	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Terah</a:t>
            </a:r>
            <a:r>
              <a:rPr lang="fr-FR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fr-FR" b="1" baseline="0" dirty="0" err="1" smtClean="0">
                <a:solidFill>
                  <a:srgbClr val="000000"/>
                </a:solidFill>
                <a:latin typeface="Times" charset="0"/>
              </a:rPr>
              <a:t>tsokhying</a:t>
            </a:r>
            <a:r>
              <a:rPr lang="fr-FR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Times" charset="0"/>
              </a:rPr>
              <a:t>Abram,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ochu-ovungi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jo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Potsow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na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, ABRAHAM to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tsayicho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ombo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mots</a:t>
            </a:r>
            <a:r>
              <a:rPr lang="en-US" b="1" dirty="0" err="1" smtClean="0">
                <a:solidFill>
                  <a:srgbClr val="000000"/>
                </a:solidFill>
                <a:latin typeface="Calibri"/>
                <a:cs typeface="Calibri"/>
              </a:rPr>
              <a:t>ü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alibri"/>
                <a:cs typeface="Calibri"/>
              </a:rPr>
              <a:t>ji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alibri"/>
                <a:cs typeface="Calibri"/>
              </a:rPr>
              <a:t>kvuto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alibri"/>
                <a:cs typeface="Calibri"/>
              </a:rPr>
              <a:t>ntssungrunga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alibri"/>
                <a:cs typeface="Calibri"/>
              </a:rPr>
              <a:t>erani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alibri"/>
                <a:cs typeface="Calibri"/>
              </a:rPr>
              <a:t>locho</a:t>
            </a:r>
            <a:r>
              <a:rPr lang="en-US" b="1" baseline="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Calibri"/>
                <a:cs typeface="Calibri"/>
              </a:rPr>
              <a:t>sana</a:t>
            </a:r>
            <a:r>
              <a:rPr lang="en-US" b="1" baseline="0" dirty="0" smtClean="0">
                <a:solidFill>
                  <a:srgbClr val="000000"/>
                </a:solidFill>
                <a:latin typeface="Calibri"/>
                <a:cs typeface="Calibri"/>
              </a:rPr>
              <a:t>.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endParaRPr lang="en-US" b="1" dirty="0">
              <a:solidFill>
                <a:srgbClr val="000000"/>
              </a:solidFill>
              <a:latin typeface="Times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" charset="0"/>
              </a:rPr>
              <a:t>////	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ABRAHAM</a:t>
            </a:r>
            <a:r>
              <a:rPr lang="fr-FR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fr-FR" b="1" baseline="0" dirty="0" err="1" smtClean="0">
                <a:solidFill>
                  <a:srgbClr val="000000"/>
                </a:solidFill>
                <a:latin typeface="Times" charset="0"/>
              </a:rPr>
              <a:t>eng</a:t>
            </a:r>
            <a:r>
              <a:rPr lang="fr-FR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fr-FR" b="1" baseline="0" dirty="0" err="1" smtClean="0">
                <a:solidFill>
                  <a:srgbClr val="000000"/>
                </a:solidFill>
                <a:latin typeface="Times" charset="0"/>
              </a:rPr>
              <a:t>ji</a:t>
            </a:r>
            <a:r>
              <a:rPr lang="fr-FR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fr-FR" b="1" baseline="0" dirty="0" err="1" smtClean="0">
                <a:solidFill>
                  <a:srgbClr val="000000"/>
                </a:solidFill>
                <a:latin typeface="Times" charset="0"/>
              </a:rPr>
              <a:t>mying</a:t>
            </a:r>
            <a:r>
              <a:rPr lang="fr-FR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fr-FR" b="1" baseline="0" dirty="0" err="1" smtClean="0">
                <a:solidFill>
                  <a:srgbClr val="000000"/>
                </a:solidFill>
                <a:latin typeface="Times" charset="0"/>
              </a:rPr>
              <a:t>jo</a:t>
            </a:r>
            <a:r>
              <a:rPr lang="fr-FR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Times" charset="0"/>
              </a:rPr>
              <a:t>Sarah 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Sarai</a:t>
            </a:r>
            <a:r>
              <a:rPr lang="en-US" b="1" dirty="0">
                <a:solidFill>
                  <a:srgbClr val="000000"/>
                </a:solidFill>
                <a:latin typeface="Times" charset="0"/>
              </a:rPr>
              <a:t>)...</a:t>
            </a: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b="1" dirty="0" smtClean="0">
                <a:latin typeface="Times" charset="0"/>
              </a:rPr>
              <a:t>ABRAHAM </a:t>
            </a:r>
            <a:r>
              <a:rPr lang="en-US" b="1" dirty="0" err="1" smtClean="0">
                <a:latin typeface="Times" charset="0"/>
              </a:rPr>
              <a:t>rui</a:t>
            </a:r>
            <a:r>
              <a:rPr lang="en-US" b="1" dirty="0" smtClean="0">
                <a:latin typeface="Times" charset="0"/>
              </a:rPr>
              <a:t>  Lot ha </a:t>
            </a:r>
            <a:r>
              <a:rPr lang="en-US" b="1" dirty="0" err="1" smtClean="0">
                <a:latin typeface="Times" charset="0"/>
              </a:rPr>
              <a:t>vancho</a:t>
            </a:r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696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Tona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etena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ABRAHAM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mots</a:t>
            </a:r>
            <a:r>
              <a:rPr lang="en-US" b="1" dirty="0" err="1" smtClean="0">
                <a:solidFill>
                  <a:srgbClr val="000000"/>
                </a:solidFill>
                <a:latin typeface="Calibri"/>
                <a:cs typeface="Calibri"/>
              </a:rPr>
              <a:t>ü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alibri"/>
                <a:cs typeface="Calibri"/>
              </a:rPr>
              <a:t>jilona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alibri"/>
                <a:cs typeface="Calibri"/>
              </a:rPr>
              <a:t>benkatav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 ka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.</a:t>
            </a:r>
            <a:endParaRPr lang="en-US" b="1" dirty="0">
              <a:solidFill>
                <a:srgbClr val="000000"/>
              </a:solidFill>
              <a:latin typeface="Times" charset="0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Nina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zeta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evamo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kisu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jiha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chekata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vana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...</a:t>
            </a:r>
            <a:endParaRPr lang="en-US" b="1" dirty="0">
              <a:solidFill>
                <a:srgbClr val="000000"/>
              </a:solidFill>
              <a:latin typeface="Times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" charset="0"/>
              </a:rPr>
              <a:t>////	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enhunga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shanlan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shilona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benkae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yuta-nzyu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jiang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ephanina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zeta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woa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tssona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kako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jiang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longo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enungaha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kakko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teriv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motsunga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liv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ka.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Kako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teriv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ji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yakchia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nina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mhona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engatheta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yanchev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.  Nina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shanlan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yuta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kvulo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sana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nina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ntsiv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ka.</a:t>
            </a:r>
            <a:endParaRPr lang="en-US" b="1" dirty="0">
              <a:solidFill>
                <a:srgbClr val="000000"/>
              </a:solidFill>
              <a:latin typeface="Times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" charset="0"/>
              </a:rPr>
              <a:t>////	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Abraham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motsu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jijo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yilan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12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ji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suloti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ezoala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...</a:t>
            </a:r>
            <a:endParaRPr lang="en-US" b="1" dirty="0">
              <a:solidFill>
                <a:srgbClr val="000000"/>
              </a:solidFill>
              <a:latin typeface="Times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" charset="0"/>
              </a:rPr>
              <a:t>////	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yuta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: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nzyu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2000 B.C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vungi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...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Kyon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nchyu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mezhu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jilo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ovungo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ji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.</a:t>
            </a:r>
            <a:endParaRPr lang="en-US" b="1" dirty="0">
              <a:solidFill>
                <a:srgbClr val="000000"/>
              </a:solidFill>
              <a:latin typeface="Times" charset="0"/>
            </a:endParaRPr>
          </a:p>
          <a:p>
            <a:r>
              <a:rPr lang="en-US" b="1" dirty="0" err="1" smtClean="0">
                <a:latin typeface="Times" charset="0"/>
              </a:rPr>
              <a:t>Kyon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nchyua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ABRAHAM to </a:t>
            </a:r>
            <a:r>
              <a:rPr lang="en-US" b="1" dirty="0" err="1" smtClean="0">
                <a:latin typeface="Times" charset="0"/>
              </a:rPr>
              <a:t>etsao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yakchia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dirty="0" err="1" smtClean="0">
                <a:latin typeface="Times" charset="0"/>
              </a:rPr>
              <a:t>Potsow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lhinsung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ethan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benkacho</a:t>
            </a:r>
            <a:r>
              <a:rPr lang="en-US" b="1" baseline="0" dirty="0" smtClean="0">
                <a:latin typeface="Times" charset="0"/>
              </a:rPr>
              <a:t>.</a:t>
            </a:r>
            <a:r>
              <a:rPr lang="en-US" b="1" dirty="0" smtClean="0">
                <a:latin typeface="Times" charset="0"/>
              </a:rPr>
              <a:t> </a:t>
            </a:r>
          </a:p>
          <a:p>
            <a:r>
              <a:rPr lang="en-US" b="1" dirty="0" err="1" smtClean="0">
                <a:latin typeface="Times" charset="0"/>
              </a:rPr>
              <a:t>Ombo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osi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ombo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liying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jiang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yuta</a:t>
            </a:r>
            <a:r>
              <a:rPr lang="en-US" b="1" baseline="0" dirty="0" smtClean="0">
                <a:latin typeface="Times" charset="0"/>
              </a:rPr>
              <a:t> lo </a:t>
            </a:r>
            <a:r>
              <a:rPr lang="en-US" b="1" baseline="0" dirty="0" err="1" smtClean="0">
                <a:latin typeface="Times" charset="0"/>
              </a:rPr>
              <a:t>shenta-khota</a:t>
            </a:r>
            <a:r>
              <a:rPr lang="en-US" b="1" baseline="0" dirty="0" smtClean="0">
                <a:latin typeface="Times" charset="0"/>
              </a:rPr>
              <a:t>. Abraham </a:t>
            </a:r>
            <a:r>
              <a:rPr lang="en-US" b="1" baseline="0" dirty="0" err="1" smtClean="0">
                <a:latin typeface="Times" charset="0"/>
              </a:rPr>
              <a:t>yakchia</a:t>
            </a:r>
            <a:r>
              <a:rPr lang="en-US" b="1" baseline="0" dirty="0" smtClean="0">
                <a:latin typeface="Times" charset="0"/>
              </a:rPr>
              <a:t> bible </a:t>
            </a:r>
            <a:r>
              <a:rPr lang="en-US" b="1" baseline="0" dirty="0" err="1" smtClean="0">
                <a:latin typeface="Times" charset="0"/>
              </a:rPr>
              <a:t>mots</a:t>
            </a:r>
            <a:r>
              <a:rPr lang="en-US" b="1" baseline="0" dirty="0" err="1" smtClean="0">
                <a:latin typeface="Calibri"/>
                <a:cs typeface="Calibri"/>
              </a:rPr>
              <a:t>ü</a:t>
            </a:r>
            <a:r>
              <a:rPr lang="en-US" b="1" baseline="0" dirty="0" smtClean="0">
                <a:latin typeface="Calibri"/>
                <a:cs typeface="Calibri"/>
              </a:rPr>
              <a:t> </a:t>
            </a:r>
            <a:r>
              <a:rPr lang="en-US" b="1" baseline="0" dirty="0" err="1" smtClean="0">
                <a:latin typeface="Calibri"/>
                <a:cs typeface="Calibri"/>
              </a:rPr>
              <a:t>ji</a:t>
            </a:r>
            <a:r>
              <a:rPr lang="en-US" b="1" baseline="0" dirty="0" smtClean="0">
                <a:latin typeface="Calibri"/>
                <a:cs typeface="Calibri"/>
              </a:rPr>
              <a:t> </a:t>
            </a:r>
            <a:r>
              <a:rPr lang="en-US" b="1" baseline="0" dirty="0" err="1" smtClean="0">
                <a:latin typeface="Calibri"/>
                <a:cs typeface="Calibri"/>
              </a:rPr>
              <a:t>benkacho</a:t>
            </a:r>
            <a:r>
              <a:rPr lang="en-US" b="1" baseline="0" dirty="0" smtClean="0">
                <a:latin typeface="Calibri"/>
                <a:cs typeface="Calibri"/>
              </a:rPr>
              <a:t>. </a:t>
            </a:r>
            <a:r>
              <a:rPr lang="en-US" b="1" baseline="0" dirty="0" err="1" smtClean="0">
                <a:latin typeface="Calibri"/>
                <a:cs typeface="Calibri"/>
              </a:rPr>
              <a:t>Hungthuk</a:t>
            </a:r>
            <a:r>
              <a:rPr lang="en-US" b="1" baseline="0" dirty="0" smtClean="0">
                <a:latin typeface="Calibri"/>
                <a:cs typeface="Calibri"/>
              </a:rPr>
              <a:t> </a:t>
            </a:r>
            <a:r>
              <a:rPr lang="en-US" b="1" baseline="0" dirty="0" err="1" smtClean="0">
                <a:latin typeface="Calibri"/>
                <a:cs typeface="Calibri"/>
              </a:rPr>
              <a:t>Kako</a:t>
            </a:r>
            <a:r>
              <a:rPr lang="en-US" b="1" baseline="0" dirty="0" smtClean="0">
                <a:latin typeface="Calibri"/>
                <a:cs typeface="Calibri"/>
              </a:rPr>
              <a:t> </a:t>
            </a:r>
            <a:r>
              <a:rPr lang="en-US" b="1" baseline="0" dirty="0" err="1" smtClean="0">
                <a:latin typeface="Calibri"/>
                <a:cs typeface="Calibri"/>
              </a:rPr>
              <a:t>Ji</a:t>
            </a:r>
            <a:r>
              <a:rPr lang="en-US" b="1" baseline="0" dirty="0" smtClean="0">
                <a:latin typeface="Calibri"/>
                <a:cs typeface="Calibri"/>
              </a:rPr>
              <a:t> </a:t>
            </a:r>
            <a:r>
              <a:rPr lang="en-US" b="1" baseline="0" dirty="0" err="1" smtClean="0">
                <a:latin typeface="Calibri"/>
                <a:cs typeface="Calibri"/>
              </a:rPr>
              <a:t>njanthung</a:t>
            </a:r>
            <a:r>
              <a:rPr lang="en-US" b="1" baseline="0" dirty="0" smtClean="0">
                <a:latin typeface="Calibri"/>
                <a:cs typeface="Calibri"/>
              </a:rPr>
              <a:t> </a:t>
            </a:r>
            <a:r>
              <a:rPr lang="en-US" b="1" baseline="0" dirty="0" err="1" smtClean="0">
                <a:latin typeface="Calibri"/>
                <a:cs typeface="Calibri"/>
              </a:rPr>
              <a:t>na</a:t>
            </a:r>
            <a:r>
              <a:rPr lang="en-US" b="1" baseline="0" dirty="0" smtClean="0">
                <a:latin typeface="Calibri"/>
                <a:cs typeface="Calibri"/>
              </a:rPr>
              <a:t> </a:t>
            </a:r>
            <a:r>
              <a:rPr lang="en-US" b="1" baseline="0" dirty="0" err="1" smtClean="0">
                <a:latin typeface="Calibri"/>
                <a:cs typeface="Calibri"/>
              </a:rPr>
              <a:t>ndang</a:t>
            </a:r>
            <a:r>
              <a:rPr lang="en-US" b="1" baseline="0" dirty="0" smtClean="0">
                <a:latin typeface="Calibri"/>
                <a:cs typeface="Calibri"/>
              </a:rPr>
              <a:t> </a:t>
            </a:r>
            <a:r>
              <a:rPr lang="en-US" b="1" baseline="0" dirty="0" err="1" smtClean="0">
                <a:latin typeface="Calibri"/>
                <a:cs typeface="Calibri"/>
              </a:rPr>
              <a:t>jo</a:t>
            </a:r>
            <a:r>
              <a:rPr lang="en-US" b="1" baseline="0" dirty="0" smtClean="0">
                <a:latin typeface="Calibri"/>
                <a:cs typeface="Calibri"/>
              </a:rPr>
              <a:t> , </a:t>
            </a:r>
            <a:r>
              <a:rPr lang="en-US" b="1" baseline="0" dirty="0" err="1" smtClean="0">
                <a:latin typeface="Calibri"/>
                <a:cs typeface="Calibri"/>
              </a:rPr>
              <a:t>elani</a:t>
            </a:r>
            <a:r>
              <a:rPr lang="en-US" b="1" baseline="0" dirty="0" smtClean="0">
                <a:latin typeface="Calibri"/>
                <a:cs typeface="Calibri"/>
              </a:rPr>
              <a:t> </a:t>
            </a:r>
            <a:r>
              <a:rPr lang="en-US" b="1" baseline="0" dirty="0" err="1" smtClean="0">
                <a:latin typeface="Calibri"/>
                <a:cs typeface="Calibri"/>
              </a:rPr>
              <a:t>limha</a:t>
            </a:r>
            <a:r>
              <a:rPr lang="en-US" b="1" baseline="0" dirty="0" smtClean="0">
                <a:latin typeface="Calibri"/>
                <a:cs typeface="Calibri"/>
              </a:rPr>
              <a:t> </a:t>
            </a:r>
            <a:r>
              <a:rPr lang="en-US" b="1" baseline="0" dirty="0" err="1" smtClean="0">
                <a:latin typeface="Calibri"/>
                <a:cs typeface="Calibri"/>
              </a:rPr>
              <a:t>osi</a:t>
            </a:r>
            <a:r>
              <a:rPr lang="en-US" b="1" baseline="0" dirty="0" smtClean="0">
                <a:latin typeface="Calibri"/>
                <a:cs typeface="Calibri"/>
              </a:rPr>
              <a:t> </a:t>
            </a:r>
            <a:r>
              <a:rPr lang="en-US" b="1" baseline="0" dirty="0" err="1" smtClean="0">
                <a:latin typeface="Calibri"/>
                <a:cs typeface="Calibri"/>
              </a:rPr>
              <a:t>limhatsü</a:t>
            </a:r>
            <a:r>
              <a:rPr lang="en-US" b="1" baseline="0" dirty="0" smtClean="0">
                <a:latin typeface="Calibri"/>
                <a:cs typeface="Calibri"/>
              </a:rPr>
              <a:t> </a:t>
            </a:r>
            <a:r>
              <a:rPr lang="en-US" b="1" baseline="0" dirty="0" err="1" smtClean="0">
                <a:latin typeface="Calibri"/>
                <a:cs typeface="Calibri"/>
              </a:rPr>
              <a:t>jiang</a:t>
            </a:r>
            <a:r>
              <a:rPr lang="en-US" b="1" baseline="0" dirty="0" smtClean="0">
                <a:latin typeface="Calibri"/>
                <a:cs typeface="Calibri"/>
              </a:rPr>
              <a:t> </a:t>
            </a:r>
            <a:r>
              <a:rPr lang="en-US" b="1" baseline="0" dirty="0" err="1" smtClean="0">
                <a:latin typeface="Calibri"/>
                <a:cs typeface="Calibri"/>
              </a:rPr>
              <a:t>topvü</a:t>
            </a:r>
            <a:endParaRPr lang="en-US" b="1" dirty="0">
              <a:latin typeface="Times" charset="0"/>
            </a:endParaRPr>
          </a:p>
          <a:p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5357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Emhokthav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motsu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ji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Benkaden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kako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12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ji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sulo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Potsow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na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Abraham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ji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,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UR meta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ji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sisi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, Meta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ethani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yile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to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ezowo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ji</a:t>
            </a:r>
            <a:endParaRPr lang="en-US" b="1" dirty="0" smtClean="0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105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err="1" smtClean="0">
                <a:latin typeface="Times" charset="0"/>
              </a:rPr>
              <a:t>Shijo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Potsow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kyon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pono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elhi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ethan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etssowo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yuta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jiang</a:t>
            </a:r>
            <a:r>
              <a:rPr lang="en-US" b="1" baseline="0" dirty="0" smtClean="0">
                <a:latin typeface="Times" charset="0"/>
              </a:rPr>
              <a:t> lo </a:t>
            </a:r>
            <a:r>
              <a:rPr lang="en-US" b="1" dirty="0" err="1" smtClean="0">
                <a:latin typeface="Times" charset="0"/>
              </a:rPr>
              <a:t>emhokthav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ethelan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eli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elhi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tssowo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jiang</a:t>
            </a:r>
            <a:r>
              <a:rPr lang="en-US" b="1" dirty="0" smtClean="0">
                <a:latin typeface="Times" charset="0"/>
              </a:rPr>
              <a:t>.  Ni </a:t>
            </a:r>
            <a:r>
              <a:rPr lang="en-US" b="1" dirty="0" err="1" smtClean="0">
                <a:latin typeface="Times" charset="0"/>
              </a:rPr>
              <a:t>elhi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kako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jilojo</a:t>
            </a:r>
            <a:r>
              <a:rPr lang="en-US" b="1" baseline="0" dirty="0" smtClean="0">
                <a:latin typeface="Times" charset="0"/>
              </a:rPr>
              <a:t>  AE to </a:t>
            </a:r>
            <a:r>
              <a:rPr lang="en-US" b="1" baseline="0" dirty="0" err="1" smtClean="0">
                <a:latin typeface="Times" charset="0"/>
              </a:rPr>
              <a:t>erani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mpata</a:t>
            </a:r>
            <a:r>
              <a:rPr lang="en-US" b="1" baseline="0" dirty="0" smtClean="0">
                <a:latin typeface="Times" charset="0"/>
              </a:rPr>
              <a:t>,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yichak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jo</a:t>
            </a:r>
            <a:r>
              <a:rPr lang="en-US" b="1" baseline="0" dirty="0" smtClean="0">
                <a:latin typeface="Times" charset="0"/>
              </a:rPr>
              <a:t> ABRAHAM ECHUMCHAK</a:t>
            </a:r>
            <a:r>
              <a:rPr lang="en-US" b="1" dirty="0" smtClean="0">
                <a:latin typeface="Times" charset="0"/>
              </a:rPr>
              <a:t>– </a:t>
            </a:r>
            <a:r>
              <a:rPr lang="en-US" b="1" dirty="0" err="1" smtClean="0">
                <a:latin typeface="Times" charset="0"/>
              </a:rPr>
              <a:t>Osi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hojiang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Benkaden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kako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>
                <a:latin typeface="Times" charset="0"/>
              </a:rPr>
              <a:t>12</a:t>
            </a:r>
            <a:r>
              <a:rPr lang="en-US" b="1" dirty="0" smtClean="0">
                <a:latin typeface="Times" charset="0"/>
              </a:rPr>
              <a:t>...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yiren</a:t>
            </a:r>
            <a:r>
              <a:rPr lang="en-US" b="1" dirty="0" smtClean="0">
                <a:latin typeface="Times" charset="0"/>
              </a:rPr>
              <a:t> 1-3 to </a:t>
            </a:r>
            <a:r>
              <a:rPr lang="en-US" b="1" dirty="0" err="1" smtClean="0">
                <a:latin typeface="Times" charset="0"/>
              </a:rPr>
              <a:t>jiang</a:t>
            </a:r>
            <a:r>
              <a:rPr lang="en-US" b="1" dirty="0" smtClean="0">
                <a:latin typeface="Times" charset="0"/>
              </a:rPr>
              <a:t> lo </a:t>
            </a:r>
            <a:r>
              <a:rPr lang="en-US" b="1" dirty="0" err="1" smtClean="0">
                <a:latin typeface="Times" charset="0"/>
              </a:rPr>
              <a:t>mpata</a:t>
            </a:r>
            <a:r>
              <a:rPr lang="en-US" b="1" dirty="0" smtClean="0">
                <a:latin typeface="Times" charset="0"/>
              </a:rPr>
              <a:t>.  </a:t>
            </a:r>
            <a:r>
              <a:rPr lang="en-US" b="1" dirty="0" err="1" smtClean="0">
                <a:latin typeface="Times" charset="0"/>
              </a:rPr>
              <a:t>Hoji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jo</a:t>
            </a:r>
            <a:r>
              <a:rPr lang="en-US" b="1" baseline="0" dirty="0" smtClean="0">
                <a:latin typeface="Times" charset="0"/>
              </a:rPr>
              <a:t>  </a:t>
            </a:r>
            <a:r>
              <a:rPr lang="en-US" b="1" baseline="0" dirty="0" err="1" smtClean="0">
                <a:latin typeface="Times" charset="0"/>
              </a:rPr>
              <a:t>Npilamo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Echumchak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baseline="0" dirty="0" smtClean="0">
                <a:latin typeface="Times" charset="0"/>
              </a:rPr>
              <a:t> !</a:t>
            </a:r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8627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err="1" smtClean="0">
                <a:latin typeface="Times" charset="0"/>
              </a:rPr>
              <a:t>Osi</a:t>
            </a:r>
            <a:r>
              <a:rPr lang="en-US" b="1" dirty="0" smtClean="0">
                <a:latin typeface="Times" charset="0"/>
              </a:rPr>
              <a:t>…ABRAHAM</a:t>
            </a:r>
            <a:r>
              <a:rPr lang="fr-FR" b="1" baseline="0" dirty="0" smtClean="0">
                <a:latin typeface="Times" charset="0"/>
              </a:rPr>
              <a:t> </a:t>
            </a:r>
            <a:r>
              <a:rPr lang="fr-FR" b="1" baseline="0" dirty="0" err="1" smtClean="0">
                <a:latin typeface="Times" charset="0"/>
              </a:rPr>
              <a:t>kako</a:t>
            </a:r>
            <a:r>
              <a:rPr lang="fr-FR" b="1" baseline="0" dirty="0" smtClean="0">
                <a:latin typeface="Times" charset="0"/>
              </a:rPr>
              <a:t> </a:t>
            </a:r>
            <a:r>
              <a:rPr lang="fr-FR" b="1" baseline="0" dirty="0" err="1" smtClean="0">
                <a:latin typeface="Times" charset="0"/>
              </a:rPr>
              <a:t>jilojo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dirty="0" err="1" smtClean="0">
                <a:latin typeface="Times" charset="0"/>
              </a:rPr>
              <a:t>akhor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shiang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ekhyima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...</a:t>
            </a:r>
            <a:r>
              <a:rPr lang="en-US" b="1" dirty="0">
                <a:latin typeface="Times" charset="0"/>
              </a:rPr>
              <a:t>M</a:t>
            </a:r>
            <a:r>
              <a:rPr lang="en-US" b="1" dirty="0" smtClean="0">
                <a:latin typeface="Times" charset="0"/>
              </a:rPr>
              <a:t>...</a:t>
            </a:r>
            <a:r>
              <a:rPr lang="en-US" b="1" dirty="0">
                <a:latin typeface="Times" charset="0"/>
              </a:rPr>
              <a:t>M</a:t>
            </a:r>
            <a:r>
              <a:rPr lang="en-US" b="1" dirty="0" smtClean="0">
                <a:latin typeface="Times" charset="0"/>
              </a:rPr>
              <a:t>...M...: META...MOTJU...</a:t>
            </a:r>
            <a:r>
              <a:rPr lang="en-US" b="1" baseline="0" dirty="0" smtClean="0">
                <a:latin typeface="Times" charset="0"/>
              </a:rPr>
              <a:t> OSI MMHA</a:t>
            </a:r>
            <a:r>
              <a:rPr lang="en-US" b="1" dirty="0" smtClean="0">
                <a:latin typeface="Times" charset="0"/>
              </a:rPr>
              <a:t>. </a:t>
            </a:r>
            <a:r>
              <a:rPr lang="en-US" b="1" dirty="0" err="1" smtClean="0">
                <a:latin typeface="Times" charset="0"/>
              </a:rPr>
              <a:t>Shiang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oyi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jiang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yichak</a:t>
            </a:r>
            <a:r>
              <a:rPr lang="en-US" b="1" dirty="0" smtClean="0">
                <a:latin typeface="Times" charset="0"/>
              </a:rPr>
              <a:t>. </a:t>
            </a:r>
            <a:r>
              <a:rPr lang="en-US" b="1" dirty="0" err="1" smtClean="0">
                <a:latin typeface="Times" charset="0"/>
              </a:rPr>
              <a:t>Bnekaden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kako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jilo</a:t>
            </a:r>
            <a:r>
              <a:rPr lang="en-US" b="1" dirty="0" smtClean="0">
                <a:latin typeface="Times" charset="0"/>
              </a:rPr>
              <a:t>,  </a:t>
            </a:r>
            <a:r>
              <a:rPr lang="en-US" b="1" dirty="0" err="1" smtClean="0">
                <a:latin typeface="Times" charset="0"/>
              </a:rPr>
              <a:t>Yilan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12, </a:t>
            </a:r>
            <a:r>
              <a:rPr lang="en-US" b="1" dirty="0" err="1" smtClean="0">
                <a:latin typeface="Times" charset="0"/>
              </a:rPr>
              <a:t>oren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>
                <a:latin typeface="Times" charset="0"/>
              </a:rPr>
              <a:t>1-3, </a:t>
            </a:r>
            <a:r>
              <a:rPr lang="en-US" b="1" dirty="0" err="1" smtClean="0">
                <a:latin typeface="Times" charset="0"/>
              </a:rPr>
              <a:t>Potsow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na</a:t>
            </a:r>
            <a:r>
              <a:rPr lang="en-US" b="1" dirty="0" smtClean="0">
                <a:latin typeface="Times" charset="0"/>
              </a:rPr>
              <a:t> NPILAMO ECHUMCHAK JI ABRAHAM PICHO… </a:t>
            </a:r>
            <a:r>
              <a:rPr lang="en-US" b="1" dirty="0" err="1" smtClean="0">
                <a:latin typeface="Times" charset="0"/>
              </a:rPr>
              <a:t>osi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hoji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na</a:t>
            </a:r>
            <a:r>
              <a:rPr lang="en-US" b="1" dirty="0" smtClean="0">
                <a:latin typeface="Times" charset="0"/>
              </a:rPr>
              <a:t> NTSA YI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kumcho</a:t>
            </a:r>
            <a:r>
              <a:rPr lang="en-US" b="1" dirty="0" smtClean="0">
                <a:latin typeface="Times" charset="0"/>
              </a:rPr>
              <a:t> !</a:t>
            </a: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1148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Benkaden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kako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yilan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12</a:t>
            </a:r>
            <a:r>
              <a:rPr lang="en-US" b="1" dirty="0">
                <a:solidFill>
                  <a:srgbClr val="000000"/>
                </a:solidFill>
                <a:latin typeface="Times" charset="0"/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oren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1-3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Potsow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na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Abraham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ji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Olan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ethum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lona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Echumchak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picho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:</a:t>
            </a:r>
            <a:endParaRPr lang="en-US" b="1" dirty="0">
              <a:solidFill>
                <a:srgbClr val="000000"/>
              </a:solidFill>
              <a:latin typeface="Times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" charset="0"/>
              </a:rPr>
              <a:t>////	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Opvui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na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Abraham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ezocho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, </a:t>
            </a:r>
            <a:endParaRPr lang="en-US" b="1" dirty="0">
              <a:solidFill>
                <a:srgbClr val="000000"/>
              </a:solidFill>
              <a:latin typeface="Times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" charset="0"/>
              </a:rPr>
              <a:t>        </a:t>
            </a:r>
            <a:r>
              <a:rPr lang="en-US" altLang="ja-JP" b="1" dirty="0" smtClean="0">
                <a:solidFill>
                  <a:srgbClr val="000000"/>
                </a:solidFill>
                <a:latin typeface="Times" charset="0"/>
              </a:rPr>
              <a:t>“</a:t>
            </a:r>
            <a:r>
              <a:rPr lang="en-US" altLang="ja-JP" b="1" baseline="0" dirty="0" smtClean="0">
                <a:solidFill>
                  <a:srgbClr val="000000"/>
                </a:solidFill>
                <a:latin typeface="Times" charset="0"/>
              </a:rPr>
              <a:t> Ni </a:t>
            </a:r>
            <a:r>
              <a:rPr lang="en-US" altLang="ja-JP" b="1" baseline="0" dirty="0" err="1" smtClean="0">
                <a:solidFill>
                  <a:srgbClr val="000000"/>
                </a:solidFill>
                <a:latin typeface="Times" charset="0"/>
              </a:rPr>
              <a:t>epok</a:t>
            </a:r>
            <a:r>
              <a:rPr lang="en-US" altLang="ja-JP" b="1" baseline="0" dirty="0" smtClean="0">
                <a:solidFill>
                  <a:srgbClr val="000000"/>
                </a:solidFill>
                <a:latin typeface="Times" charset="0"/>
              </a:rPr>
              <a:t> meta </a:t>
            </a:r>
            <a:r>
              <a:rPr lang="en-US" altLang="ja-JP" b="1" baseline="0" dirty="0" err="1" smtClean="0">
                <a:solidFill>
                  <a:srgbClr val="000000"/>
                </a:solidFill>
                <a:latin typeface="Times" charset="0"/>
              </a:rPr>
              <a:t>ji</a:t>
            </a:r>
            <a:r>
              <a:rPr lang="en-US" altLang="ja-JP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altLang="ja-JP" b="1" baseline="0" dirty="0" err="1" smtClean="0">
                <a:solidFill>
                  <a:srgbClr val="000000"/>
                </a:solidFill>
                <a:latin typeface="Times" charset="0"/>
              </a:rPr>
              <a:t>sisi</a:t>
            </a:r>
            <a:r>
              <a:rPr lang="en-US" altLang="ja-JP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altLang="ja-JP" b="1" baseline="0" dirty="0" err="1" smtClean="0">
                <a:solidFill>
                  <a:srgbClr val="000000"/>
                </a:solidFill>
                <a:latin typeface="Times" charset="0"/>
              </a:rPr>
              <a:t>yia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Wopan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kitsuk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sosi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nipo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ki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jiang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Osi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ana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META MOTSUNGA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ana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ni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ejuvka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.</a:t>
            </a:r>
            <a:endParaRPr lang="en-US" b="1" dirty="0">
              <a:solidFill>
                <a:srgbClr val="000000"/>
              </a:solidFill>
              <a:latin typeface="Times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" charset="0"/>
              </a:rPr>
              <a:t>////	 </a:t>
            </a:r>
            <a:r>
              <a:rPr lang="en-US" altLang="ja-JP" b="1" dirty="0" smtClean="0">
                <a:solidFill>
                  <a:srgbClr val="000000"/>
                </a:solidFill>
                <a:latin typeface="Times" charset="0"/>
              </a:rPr>
              <a:t>“</a:t>
            </a:r>
            <a:r>
              <a:rPr lang="en-US" altLang="ja-JP" b="1" dirty="0" err="1" smtClean="0">
                <a:solidFill>
                  <a:srgbClr val="000000"/>
                </a:solidFill>
                <a:latin typeface="Times" charset="0"/>
              </a:rPr>
              <a:t>Onte</a:t>
            </a:r>
            <a:r>
              <a:rPr lang="en-US" altLang="ja-JP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altLang="ja-JP" b="1" dirty="0" err="1" smtClean="0">
                <a:solidFill>
                  <a:srgbClr val="000000"/>
                </a:solidFill>
                <a:latin typeface="Times" charset="0"/>
              </a:rPr>
              <a:t>ji</a:t>
            </a:r>
            <a:r>
              <a:rPr lang="en-US" altLang="ja-JP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altLang="ja-JP" b="1" dirty="0" err="1" smtClean="0">
                <a:solidFill>
                  <a:srgbClr val="000000"/>
                </a:solidFill>
                <a:latin typeface="Times" charset="0"/>
              </a:rPr>
              <a:t>jipo</a:t>
            </a:r>
            <a:r>
              <a:rPr lang="en-US" altLang="ja-JP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altLang="ja-JP" b="1" dirty="0" err="1" smtClean="0">
                <a:solidFill>
                  <a:srgbClr val="000000"/>
                </a:solidFill>
                <a:latin typeface="Times" charset="0"/>
              </a:rPr>
              <a:t>tsophov</a:t>
            </a:r>
            <a:r>
              <a:rPr lang="en-US" altLang="ja-JP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altLang="ja-JP" b="1" dirty="0" err="1" smtClean="0">
                <a:solidFill>
                  <a:srgbClr val="000000"/>
                </a:solidFill>
                <a:latin typeface="Times" charset="0"/>
              </a:rPr>
              <a:t>kumka</a:t>
            </a:r>
            <a:endParaRPr lang="en-US" b="1" dirty="0">
              <a:solidFill>
                <a:srgbClr val="000000"/>
              </a:solidFill>
              <a:latin typeface="Times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" charset="0"/>
              </a:rPr>
              <a:t>	     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osi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ana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ni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mmhayiv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ka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;</a:t>
            </a:r>
            <a:endParaRPr lang="en-US" b="1" dirty="0">
              <a:solidFill>
                <a:srgbClr val="000000"/>
              </a:solidFill>
              <a:latin typeface="Times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" charset="0"/>
              </a:rPr>
              <a:t>	  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ana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ni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mying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ji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tsupho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tokvuka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,</a:t>
            </a:r>
            <a:endParaRPr lang="en-US" b="1" dirty="0">
              <a:solidFill>
                <a:srgbClr val="000000"/>
              </a:solidFill>
              <a:latin typeface="Times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" charset="0"/>
              </a:rPr>
              <a:t>	    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osi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ni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yakchia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ni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jipo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topvu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mmhayiv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ka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.</a:t>
            </a:r>
            <a:endParaRPr lang="en-US" b="1" dirty="0">
              <a:solidFill>
                <a:srgbClr val="000000"/>
              </a:solidFill>
              <a:latin typeface="Times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" charset="0"/>
              </a:rPr>
              <a:t>////	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Ocho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na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ni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mmhayia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sana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ana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hojiang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mmhayivka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,</a:t>
            </a:r>
            <a:endParaRPr lang="en-US" b="1" dirty="0">
              <a:solidFill>
                <a:srgbClr val="000000"/>
              </a:solidFill>
              <a:latin typeface="Times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" charset="0"/>
              </a:rPr>
              <a:t>	     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Osi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ochoangna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ni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rhuyirandan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kata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sana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ana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hojiang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rhuyikav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;</a:t>
            </a:r>
            <a:endParaRPr lang="en-US" b="1" dirty="0">
              <a:solidFill>
                <a:srgbClr val="000000"/>
              </a:solidFill>
              <a:latin typeface="Times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" charset="0"/>
              </a:rPr>
              <a:t>	 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Osi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ni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yakchia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ana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jipo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topvu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mmhayiv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ka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.</a:t>
            </a:r>
            <a:r>
              <a:rPr lang="en-US" altLang="ja-JP" b="1" dirty="0" smtClean="0">
                <a:solidFill>
                  <a:srgbClr val="000000"/>
                </a:solidFill>
                <a:latin typeface="Times" charset="0"/>
              </a:rPr>
              <a:t>"</a:t>
            </a:r>
            <a:endParaRPr lang="en-US" b="1" dirty="0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0431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err="1" smtClean="0">
                <a:latin typeface="Times" charset="0"/>
              </a:rPr>
              <a:t>Echumchak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Ntho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kako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jilo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Opvu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:</a:t>
            </a:r>
          </a:p>
          <a:p>
            <a:r>
              <a:rPr lang="en-US" b="1" dirty="0" smtClean="0">
                <a:latin typeface="Times" charset="0"/>
              </a:rPr>
              <a:t>////</a:t>
            </a:r>
            <a:r>
              <a:rPr lang="en-US" b="1" dirty="0">
                <a:latin typeface="Times" charset="0"/>
              </a:rPr>
              <a:t>	</a:t>
            </a:r>
            <a:r>
              <a:rPr lang="en-US" b="1" dirty="0" err="1" smtClean="0">
                <a:latin typeface="Times" charset="0"/>
              </a:rPr>
              <a:t>Bnekaden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jo</a:t>
            </a:r>
            <a:r>
              <a:rPr lang="en-US" b="1" baseline="0" dirty="0" smtClean="0">
                <a:latin typeface="Times" charset="0"/>
              </a:rPr>
              <a:t> META </a:t>
            </a:r>
            <a:r>
              <a:rPr lang="en-US" b="1" baseline="0" dirty="0" err="1" smtClean="0">
                <a:latin typeface="Times" charset="0"/>
              </a:rPr>
              <a:t>echumchak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…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sulo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jo</a:t>
            </a:r>
            <a:r>
              <a:rPr lang="en-US" b="1" dirty="0" smtClean="0">
                <a:latin typeface="Times" charset="0"/>
              </a:rPr>
              <a:t>…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 	</a:t>
            </a:r>
            <a:r>
              <a:rPr lang="en-US" b="1" dirty="0" smtClean="0">
                <a:latin typeface="Times" charset="0"/>
              </a:rPr>
              <a:t>MOTJU</a:t>
            </a:r>
            <a:r>
              <a:rPr lang="en-US" b="1" baseline="0" dirty="0" smtClean="0">
                <a:latin typeface="Times" charset="0"/>
              </a:rPr>
              <a:t> JI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 	</a:t>
            </a:r>
            <a:r>
              <a:rPr lang="en-US" b="1" dirty="0" err="1" smtClean="0">
                <a:latin typeface="Times" charset="0"/>
              </a:rPr>
              <a:t>Elani</a:t>
            </a:r>
            <a:r>
              <a:rPr lang="en-US" b="1" baseline="0" dirty="0" smtClean="0">
                <a:latin typeface="Times" charset="0"/>
              </a:rPr>
              <a:t> MMHA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baseline="0" dirty="0" smtClean="0">
                <a:latin typeface="Times" charset="0"/>
              </a:rPr>
              <a:t> to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dirty="0" err="1" smtClean="0">
                <a:latin typeface="Times" charset="0"/>
              </a:rPr>
              <a:t>osi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hoji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altLang="ja-JP" b="1" dirty="0" smtClean="0">
                <a:latin typeface="Times" charset="0"/>
              </a:rPr>
              <a:t>“M</a:t>
            </a:r>
            <a:r>
              <a:rPr lang="en-US" b="1" dirty="0" smtClean="0">
                <a:latin typeface="Times" charset="0"/>
              </a:rPr>
              <a:t>-M-M</a:t>
            </a:r>
            <a:r>
              <a:rPr lang="en-US" altLang="ja-JP" b="1" dirty="0" smtClean="0">
                <a:latin typeface="Times" charset="0"/>
              </a:rPr>
              <a:t>"</a:t>
            </a:r>
            <a:r>
              <a:rPr lang="en-US" b="1" dirty="0" smtClean="0">
                <a:latin typeface="Times" charset="0"/>
              </a:rPr>
              <a:t> to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ABRAHAM </a:t>
            </a:r>
            <a:r>
              <a:rPr lang="en-US" b="1" dirty="0" err="1" smtClean="0">
                <a:latin typeface="Times" charset="0"/>
              </a:rPr>
              <a:t>kako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jilona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hunga</a:t>
            </a:r>
            <a:r>
              <a:rPr lang="en-US" b="1" dirty="0" smtClean="0">
                <a:latin typeface="Times" charset="0"/>
              </a:rPr>
              <a:t> la.</a:t>
            </a:r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8986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err="1" smtClean="0">
                <a:latin typeface="Times" charset="0"/>
              </a:rPr>
              <a:t>Enhungo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khatav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elio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jijo</a:t>
            </a:r>
            <a:r>
              <a:rPr lang="en-US" b="1" dirty="0" smtClean="0">
                <a:latin typeface="Times" charset="0"/>
              </a:rPr>
              <a:t>…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Echumchak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ethum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junga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khatav</a:t>
            </a:r>
            <a:r>
              <a:rPr lang="en-US" b="1" baseline="0" dirty="0" smtClean="0">
                <a:latin typeface="Times" charset="0"/>
              </a:rPr>
              <a:t> ka</a:t>
            </a:r>
            <a:r>
              <a:rPr lang="en-US" b="1" dirty="0" smtClean="0">
                <a:latin typeface="Times" charset="0"/>
              </a:rPr>
              <a:t>…the M-M-M ABRAHAM</a:t>
            </a:r>
            <a:r>
              <a:rPr lang="fr-FR" b="1" baseline="0" dirty="0" smtClean="0">
                <a:latin typeface="Times" charset="0"/>
              </a:rPr>
              <a:t> </a:t>
            </a:r>
            <a:r>
              <a:rPr lang="fr-FR" b="1" baseline="0" dirty="0" err="1" smtClean="0">
                <a:latin typeface="Times" charset="0"/>
              </a:rPr>
              <a:t>kako</a:t>
            </a:r>
            <a:r>
              <a:rPr lang="fr-FR" b="1" baseline="0" dirty="0" smtClean="0">
                <a:latin typeface="Times" charset="0"/>
              </a:rPr>
              <a:t> </a:t>
            </a:r>
            <a:r>
              <a:rPr lang="fr-FR" b="1" baseline="0" dirty="0" err="1" smtClean="0">
                <a:latin typeface="Times" charset="0"/>
              </a:rPr>
              <a:t>jilo</a:t>
            </a:r>
            <a:r>
              <a:rPr lang="en-US" b="1" dirty="0" smtClean="0">
                <a:latin typeface="Times" charset="0"/>
              </a:rPr>
              <a:t>… 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b="1" dirty="0" err="1" smtClean="0">
                <a:latin typeface="Times" charset="0"/>
              </a:rPr>
              <a:t>Ovungtssoa</a:t>
            </a:r>
            <a:r>
              <a:rPr lang="en-US" b="1" dirty="0" smtClean="0">
                <a:latin typeface="Times" charset="0"/>
              </a:rPr>
              <a:t>…</a:t>
            </a:r>
            <a:r>
              <a:rPr lang="en-US" b="1" baseline="0" dirty="0" smtClean="0">
                <a:latin typeface="Times" charset="0"/>
              </a:rPr>
              <a:t> ECHUMCHAK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>
                <a:latin typeface="Times" charset="0"/>
              </a:rPr>
              <a:t>#1: </a:t>
            </a:r>
            <a:r>
              <a:rPr lang="en-US" b="1" dirty="0" smtClean="0">
                <a:latin typeface="Times" charset="0"/>
              </a:rPr>
              <a:t>BENKADEN</a:t>
            </a:r>
            <a:r>
              <a:rPr lang="en-US" b="1" baseline="0" dirty="0" smtClean="0">
                <a:latin typeface="Times" charset="0"/>
              </a:rPr>
              <a:t> KAKO </a:t>
            </a:r>
            <a:r>
              <a:rPr lang="en-US" b="1" dirty="0" smtClean="0">
                <a:latin typeface="Times" charset="0"/>
              </a:rPr>
              <a:t>12:1...</a:t>
            </a:r>
            <a:r>
              <a:rPr lang="en-US" b="1" baseline="0" dirty="0" smtClean="0">
                <a:latin typeface="Times" charset="0"/>
              </a:rPr>
              <a:t> META MOTSUNGA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>
                <a:latin typeface="Times" charset="0"/>
              </a:rPr>
              <a:t>— </a:t>
            </a:r>
            <a:r>
              <a:rPr lang="en-US" b="1" dirty="0" smtClean="0">
                <a:latin typeface="Times" charset="0"/>
              </a:rPr>
              <a:t>OKI, </a:t>
            </a:r>
            <a:r>
              <a:rPr lang="en-US" b="1" dirty="0" err="1" smtClean="0">
                <a:latin typeface="Times" charset="0"/>
              </a:rPr>
              <a:t>jehudi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kyon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jiang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enhunga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shanlan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shi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jana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monkhum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yikrachi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vata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evamo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.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////</a:t>
            </a:r>
            <a:r>
              <a:rPr lang="en-US" b="1" baseline="0" dirty="0">
                <a:latin typeface="Times" charset="0"/>
              </a:rPr>
              <a:t> </a:t>
            </a:r>
            <a:r>
              <a:rPr lang="en-US" b="1" baseline="0" dirty="0" smtClean="0">
                <a:latin typeface="Times" charset="0"/>
              </a:rPr>
              <a:t>ECHUMCHAK </a:t>
            </a:r>
            <a:r>
              <a:rPr lang="en-US" b="1" dirty="0" smtClean="0">
                <a:latin typeface="Times" charset="0"/>
              </a:rPr>
              <a:t>#2</a:t>
            </a:r>
            <a:r>
              <a:rPr lang="en-US" b="1" dirty="0">
                <a:latin typeface="Times" charset="0"/>
              </a:rPr>
              <a:t>: </a:t>
            </a:r>
            <a:r>
              <a:rPr lang="en-US" b="1" dirty="0" smtClean="0">
                <a:latin typeface="Times" charset="0"/>
              </a:rPr>
              <a:t>BENKADEN</a:t>
            </a:r>
            <a:r>
              <a:rPr lang="en-US" b="1" baseline="0" dirty="0" smtClean="0">
                <a:latin typeface="Times" charset="0"/>
              </a:rPr>
              <a:t> KAKO 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>
                <a:latin typeface="Times" charset="0"/>
              </a:rPr>
              <a:t>12:2</a:t>
            </a:r>
            <a:r>
              <a:rPr lang="en-US" b="1" dirty="0" smtClean="0">
                <a:latin typeface="Times" charset="0"/>
              </a:rPr>
              <a:t>...</a:t>
            </a:r>
            <a:r>
              <a:rPr lang="en-US" b="1" baseline="0" dirty="0" smtClean="0">
                <a:latin typeface="Times" charset="0"/>
              </a:rPr>
              <a:t> MOTJU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>
                <a:latin typeface="Times" charset="0"/>
              </a:rPr>
              <a:t>—  </a:t>
            </a:r>
            <a:r>
              <a:rPr lang="en-US" b="1" dirty="0" err="1" smtClean="0">
                <a:latin typeface="Times" charset="0"/>
              </a:rPr>
              <a:t>Tsoronichen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khosha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elio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... </a:t>
            </a:r>
            <a:r>
              <a:rPr lang="en-US" b="1" dirty="0" err="1" smtClean="0">
                <a:latin typeface="Times" charset="0"/>
              </a:rPr>
              <a:t>Emhoko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jijo</a:t>
            </a:r>
            <a:r>
              <a:rPr lang="en-US" b="1" dirty="0" smtClean="0">
                <a:latin typeface="Times" charset="0"/>
              </a:rPr>
              <a:t> Abraham </a:t>
            </a:r>
            <a:r>
              <a:rPr lang="en-US" b="1" dirty="0" err="1" smtClean="0">
                <a:latin typeface="Times" charset="0"/>
              </a:rPr>
              <a:t>tona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ombo</a:t>
            </a:r>
            <a:r>
              <a:rPr lang="en-US" b="1" dirty="0" smtClean="0">
                <a:latin typeface="Times" charset="0"/>
              </a:rPr>
              <a:t> eng Sarah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oniata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sona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vanthaka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osi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onte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ngaro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motsunga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tia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nvahan</a:t>
            </a:r>
            <a:r>
              <a:rPr lang="en-US" b="1" dirty="0" smtClean="0">
                <a:latin typeface="Times" charset="0"/>
              </a:rPr>
              <a:t>. 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b="1" dirty="0" smtClean="0">
                <a:latin typeface="Times" charset="0"/>
              </a:rPr>
              <a:t>ECHUMCHAK</a:t>
            </a:r>
            <a:r>
              <a:rPr lang="en-US" b="1" baseline="0" dirty="0" smtClean="0">
                <a:latin typeface="Times" charset="0"/>
              </a:rPr>
              <a:t> OKHAO TO : Vokhata</a:t>
            </a:r>
            <a:r>
              <a:rPr lang="en-US" b="1" dirty="0" smtClean="0">
                <a:latin typeface="Times" charset="0"/>
              </a:rPr>
              <a:t>3</a:t>
            </a:r>
            <a:r>
              <a:rPr lang="en-US" b="1" dirty="0">
                <a:latin typeface="Times" charset="0"/>
              </a:rPr>
              <a:t>: </a:t>
            </a:r>
            <a:r>
              <a:rPr lang="en-US" b="1" dirty="0" smtClean="0">
                <a:latin typeface="Times" charset="0"/>
              </a:rPr>
              <a:t>Be]ENKADEN</a:t>
            </a:r>
            <a:r>
              <a:rPr lang="en-US" b="1" baseline="0" dirty="0" smtClean="0">
                <a:latin typeface="Times" charset="0"/>
              </a:rPr>
              <a:t> KAKO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>
                <a:latin typeface="Times" charset="0"/>
              </a:rPr>
              <a:t>12:3</a:t>
            </a:r>
            <a:r>
              <a:rPr lang="en-US" b="1" dirty="0" smtClean="0">
                <a:latin typeface="Times" charset="0"/>
              </a:rPr>
              <a:t>...</a:t>
            </a:r>
            <a:r>
              <a:rPr lang="en-US" b="1" baseline="0" dirty="0" smtClean="0">
                <a:latin typeface="Times" charset="0"/>
              </a:rPr>
              <a:t> MMHA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Abraham </a:t>
            </a:r>
            <a:r>
              <a:rPr lang="en-US" b="1" dirty="0" err="1" smtClean="0">
                <a:latin typeface="Times" charset="0"/>
              </a:rPr>
              <a:t>tona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ombo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tsoronichen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jiang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picho</a:t>
            </a:r>
            <a:r>
              <a:rPr lang="en-US" b="1" dirty="0" smtClean="0">
                <a:latin typeface="Times" charset="0"/>
              </a:rPr>
              <a:t>. </a:t>
            </a:r>
            <a:r>
              <a:rPr lang="en-US" b="1" dirty="0" err="1" smtClean="0">
                <a:latin typeface="Times" charset="0"/>
              </a:rPr>
              <a:t>Elani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dirty="0" err="1" smtClean="0">
                <a:latin typeface="Times" charset="0"/>
              </a:rPr>
              <a:t>Potsow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ombo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mmha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yakchia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dirty="0" err="1" smtClean="0">
                <a:latin typeface="Times" charset="0"/>
              </a:rPr>
              <a:t>limha</a:t>
            </a:r>
            <a:r>
              <a:rPr lang="en-US" b="1" dirty="0" smtClean="0">
                <a:latin typeface="Times" charset="0"/>
              </a:rPr>
              <a:t> lo </a:t>
            </a:r>
            <a:r>
              <a:rPr lang="en-US" b="1" dirty="0" err="1" smtClean="0">
                <a:latin typeface="Times" charset="0"/>
              </a:rPr>
              <a:t>evamo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kyon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topvu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mmhayicho</a:t>
            </a:r>
            <a:r>
              <a:rPr lang="en-US" b="1" dirty="0" smtClean="0">
                <a:latin typeface="Times" charset="0"/>
              </a:rPr>
              <a:t>. </a:t>
            </a:r>
            <a:r>
              <a:rPr lang="en-US" b="1" i="1" u="sng" dirty="0" smtClean="0">
                <a:latin typeface="Times" charset="0"/>
              </a:rPr>
              <a:t>ABRAHAM OSI OMBO TSORONICHEN TAI MEK!  </a:t>
            </a:r>
            <a:r>
              <a:rPr lang="en-US" b="1" i="0" u="none" dirty="0" err="1" smtClean="0">
                <a:latin typeface="Times" charset="0"/>
              </a:rPr>
              <a:t>Yitsung</a:t>
            </a:r>
            <a:r>
              <a:rPr lang="en-US" b="1" i="0" u="none" baseline="0" dirty="0" smtClean="0">
                <a:latin typeface="Times" charset="0"/>
              </a:rPr>
              <a:t> </a:t>
            </a:r>
            <a:r>
              <a:rPr lang="en-US" b="1" i="0" u="none" baseline="0" dirty="0" err="1" smtClean="0">
                <a:latin typeface="Times" charset="0"/>
              </a:rPr>
              <a:t>ji</a:t>
            </a:r>
            <a:r>
              <a:rPr lang="en-US" b="1" i="0" u="none" baseline="0" dirty="0" smtClean="0">
                <a:latin typeface="Times" charset="0"/>
              </a:rPr>
              <a:t> </a:t>
            </a:r>
            <a:r>
              <a:rPr lang="en-US" b="1" i="0" u="none" baseline="0" dirty="0" err="1" smtClean="0">
                <a:latin typeface="Times" charset="0"/>
              </a:rPr>
              <a:t>engatheta</a:t>
            </a:r>
            <a:r>
              <a:rPr lang="en-US" b="1" i="0" u="none" baseline="0" dirty="0" smtClean="0">
                <a:latin typeface="Times" charset="0"/>
              </a:rPr>
              <a:t>, </a:t>
            </a:r>
            <a:r>
              <a:rPr lang="en-US" b="1" i="0" u="none" baseline="0" dirty="0" err="1" smtClean="0">
                <a:latin typeface="Times" charset="0"/>
              </a:rPr>
              <a:t>Kianzan</a:t>
            </a:r>
            <a:r>
              <a:rPr lang="en-US" b="1" i="0" u="none" baseline="0" dirty="0" smtClean="0">
                <a:latin typeface="Times" charset="0"/>
              </a:rPr>
              <a:t> to </a:t>
            </a:r>
            <a:r>
              <a:rPr lang="en-US" b="1" i="0" u="none" baseline="0" dirty="0" err="1" smtClean="0">
                <a:latin typeface="Times" charset="0"/>
              </a:rPr>
              <a:t>ephyowo</a:t>
            </a:r>
            <a:r>
              <a:rPr lang="en-US" b="1" i="0" u="none" baseline="0" dirty="0" smtClean="0">
                <a:latin typeface="Times" charset="0"/>
              </a:rPr>
              <a:t> </a:t>
            </a:r>
            <a:r>
              <a:rPr lang="en-US" b="1" i="0" u="none" baseline="0" dirty="0" err="1" smtClean="0">
                <a:latin typeface="Times" charset="0"/>
              </a:rPr>
              <a:t>ji</a:t>
            </a:r>
            <a:r>
              <a:rPr lang="en-US" b="1" i="0" u="none" baseline="0" dirty="0" smtClean="0">
                <a:latin typeface="Times" charset="0"/>
              </a:rPr>
              <a:t> .</a:t>
            </a:r>
            <a:endParaRPr lang="en-US" b="1" i="0" u="none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9389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err="1" smtClean="0">
                <a:latin typeface="Times" charset="0"/>
              </a:rPr>
              <a:t>Enhungo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...M-M-M-...</a:t>
            </a:r>
            <a:r>
              <a:rPr lang="en-US" b="1" baseline="0" dirty="0" smtClean="0">
                <a:latin typeface="Times" charset="0"/>
              </a:rPr>
              <a:t> META</a:t>
            </a:r>
            <a:r>
              <a:rPr lang="en-US" b="1" dirty="0" smtClean="0">
                <a:latin typeface="Times" charset="0"/>
              </a:rPr>
              <a:t>, MOTJU, </a:t>
            </a:r>
            <a:r>
              <a:rPr lang="en-US" b="1" dirty="0">
                <a:latin typeface="Times" charset="0"/>
              </a:rPr>
              <a:t>and </a:t>
            </a:r>
            <a:r>
              <a:rPr lang="en-US" b="1" dirty="0" smtClean="0">
                <a:latin typeface="Times" charset="0"/>
              </a:rPr>
              <a:t>MMHA</a:t>
            </a:r>
            <a:r>
              <a:rPr lang="en-US" b="1" baseline="0" dirty="0" smtClean="0">
                <a:latin typeface="Times" charset="0"/>
              </a:rPr>
              <a:t> to </a:t>
            </a:r>
            <a:r>
              <a:rPr lang="en-US" b="1" baseline="0" dirty="0" err="1" smtClean="0">
                <a:latin typeface="Times" charset="0"/>
              </a:rPr>
              <a:t>ethum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shi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lumbumi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thei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hansi</a:t>
            </a:r>
            <a:r>
              <a:rPr lang="en-US" b="1" dirty="0" smtClean="0">
                <a:latin typeface="Times" charset="0"/>
              </a:rPr>
              <a:t>...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Ete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shiang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shi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ekhyimpa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cheta</a:t>
            </a:r>
            <a:r>
              <a:rPr lang="en-US" b="1" dirty="0" smtClean="0">
                <a:latin typeface="Times" charset="0"/>
              </a:rPr>
              <a:t>... Olan </a:t>
            </a:r>
            <a:r>
              <a:rPr lang="en-US" b="1" dirty="0" err="1" smtClean="0">
                <a:latin typeface="Times" charset="0"/>
              </a:rPr>
              <a:t>ethum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lona</a:t>
            </a:r>
            <a:r>
              <a:rPr lang="en-US" b="1" dirty="0" smtClean="0">
                <a:latin typeface="Times" charset="0"/>
              </a:rPr>
              <a:t> Abraham </a:t>
            </a:r>
            <a:r>
              <a:rPr lang="en-US" b="1" dirty="0" err="1" smtClean="0">
                <a:latin typeface="Times" charset="0"/>
              </a:rPr>
              <a:t>Echumchak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ntio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kvuto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sana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ete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rakae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zecheta</a:t>
            </a:r>
            <a:r>
              <a:rPr lang="en-US" b="1" dirty="0" smtClean="0">
                <a:latin typeface="Times" charset="0"/>
              </a:rPr>
              <a:t>...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b="1" dirty="0" err="1" smtClean="0">
                <a:latin typeface="Times" charset="0"/>
              </a:rPr>
              <a:t>Ovungtssoa</a:t>
            </a:r>
            <a:r>
              <a:rPr lang="en-US" b="1" dirty="0" smtClean="0">
                <a:latin typeface="Times" charset="0"/>
              </a:rPr>
              <a:t>…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Emhokthav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Echumchak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jijo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>
                <a:latin typeface="Times" charset="0"/>
              </a:rPr>
              <a:t>-- 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>
                <a:latin typeface="Times" charset="0"/>
              </a:rPr>
              <a:t>-- </a:t>
            </a:r>
            <a:r>
              <a:rPr lang="en-US" b="1" dirty="0" err="1" smtClean="0">
                <a:latin typeface="Times" charset="0"/>
              </a:rPr>
              <a:t>Yitsung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kvuto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sana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merukana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hoji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esia</a:t>
            </a:r>
            <a:r>
              <a:rPr lang="en-US" b="1" baseline="0" dirty="0" smtClean="0">
                <a:latin typeface="Times" charset="0"/>
              </a:rPr>
              <a:t> (Literally)</a:t>
            </a:r>
            <a:r>
              <a:rPr lang="en-US" b="1" dirty="0" smtClean="0">
                <a:latin typeface="Times" charset="0"/>
              </a:rPr>
              <a:t>.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b="1" dirty="0" err="1" smtClean="0">
                <a:latin typeface="Times" charset="0"/>
              </a:rPr>
              <a:t>Hoji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jo</a:t>
            </a:r>
            <a:r>
              <a:rPr lang="en-US" b="1" baseline="0" dirty="0" smtClean="0">
                <a:latin typeface="Times" charset="0"/>
              </a:rPr>
              <a:t> KUMALIA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dirty="0" err="1" smtClean="0">
                <a:latin typeface="Times" charset="0"/>
              </a:rPr>
              <a:t>ochum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nlio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dirty="0" err="1" smtClean="0">
                <a:latin typeface="Times" charset="0"/>
              </a:rPr>
              <a:t>osi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hoji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Potsow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ombo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tathi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tssochev</a:t>
            </a:r>
            <a:r>
              <a:rPr lang="en-US" b="1" baseline="0" dirty="0" smtClean="0">
                <a:latin typeface="Times" charset="0"/>
              </a:rPr>
              <a:t> to </a:t>
            </a:r>
            <a:r>
              <a:rPr lang="en-US" b="1" baseline="0" dirty="0" err="1" smtClean="0">
                <a:latin typeface="Times" charset="0"/>
              </a:rPr>
              <a:t>phyocho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dirty="0" err="1" smtClean="0">
                <a:latin typeface="Times" charset="0"/>
              </a:rPr>
              <a:t>osi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okhao</a:t>
            </a:r>
            <a:r>
              <a:rPr lang="en-US" b="1" baseline="0" dirty="0" smtClean="0">
                <a:latin typeface="Times" charset="0"/>
              </a:rPr>
              <a:t> to</a:t>
            </a:r>
            <a:r>
              <a:rPr lang="en-US" b="1" dirty="0" smtClean="0">
                <a:latin typeface="Times" charset="0"/>
              </a:rPr>
              <a:t>...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b="1" dirty="0" err="1" smtClean="0">
                <a:latin typeface="Times" charset="0"/>
              </a:rPr>
              <a:t>Echumchak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jijo</a:t>
            </a:r>
            <a:r>
              <a:rPr lang="en-US" b="1" baseline="0" dirty="0" smtClean="0">
                <a:latin typeface="Times" charset="0"/>
              </a:rPr>
              <a:t> NPILAMO </a:t>
            </a:r>
            <a:r>
              <a:rPr lang="en-US" b="1" baseline="0" dirty="0" err="1" smtClean="0">
                <a:latin typeface="Times" charset="0"/>
              </a:rPr>
              <a:t>mekana</a:t>
            </a:r>
            <a:r>
              <a:rPr lang="en-US" b="1" baseline="0" dirty="0" smtClean="0">
                <a:latin typeface="Times" charset="0"/>
              </a:rPr>
              <a:t> NRYULAMO</a:t>
            </a:r>
            <a:r>
              <a:rPr lang="en-US" b="1" dirty="0" smtClean="0">
                <a:latin typeface="Times" charset="0"/>
              </a:rPr>
              <a:t>...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yichak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jo</a:t>
            </a:r>
            <a:r>
              <a:rPr lang="en-US" b="1" dirty="0" smtClean="0">
                <a:latin typeface="Times" charset="0"/>
              </a:rPr>
              <a:t> Abraham </a:t>
            </a:r>
            <a:r>
              <a:rPr lang="en-US" b="1" dirty="0" err="1" smtClean="0">
                <a:latin typeface="Times" charset="0"/>
              </a:rPr>
              <a:t>osi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ombo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tsoronichen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jiang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ochu-ovungi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heto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vana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wovo-heto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vana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wovo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dirty="0" err="1" smtClean="0">
                <a:latin typeface="Times" charset="0"/>
              </a:rPr>
              <a:t>Potsow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na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dirty="0" err="1" smtClean="0">
                <a:latin typeface="Times" charset="0"/>
              </a:rPr>
              <a:t>yuta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jilo</a:t>
            </a:r>
            <a:r>
              <a:rPr lang="en-US" b="1" dirty="0" smtClean="0">
                <a:latin typeface="Times" charset="0"/>
              </a:rPr>
              <a:t>…</a:t>
            </a:r>
            <a:r>
              <a:rPr lang="en-US" b="1" baseline="0" dirty="0" smtClean="0">
                <a:latin typeface="Times" charset="0"/>
              </a:rPr>
              <a:t> ELANI PHYOALA</a:t>
            </a:r>
            <a:r>
              <a:rPr lang="en-US" b="1" dirty="0" smtClean="0">
                <a:latin typeface="Times" charset="0"/>
              </a:rPr>
              <a:t>: YUTA</a:t>
            </a:r>
            <a:r>
              <a:rPr lang="en-US" b="1" baseline="0" dirty="0" smtClean="0">
                <a:latin typeface="Times" charset="0"/>
              </a:rPr>
              <a:t> JILO</a:t>
            </a:r>
            <a:r>
              <a:rPr lang="en-US" b="1" dirty="0" smtClean="0">
                <a:latin typeface="Times" charset="0"/>
              </a:rPr>
              <a:t>… </a:t>
            </a:r>
            <a:r>
              <a:rPr lang="en-US" b="1" dirty="0" err="1" smtClean="0">
                <a:latin typeface="Times" charset="0"/>
              </a:rPr>
              <a:t>ombo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echumchak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topvu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peniv</a:t>
            </a:r>
            <a:r>
              <a:rPr lang="en-US" b="1" dirty="0" smtClean="0">
                <a:latin typeface="Times" charset="0"/>
              </a:rPr>
              <a:t>.</a:t>
            </a:r>
            <a:endParaRPr lang="en-US" b="1" dirty="0">
              <a:latin typeface="Times" charset="0"/>
            </a:endParaRPr>
          </a:p>
          <a:p>
            <a:r>
              <a:rPr lang="en-US" b="1" dirty="0" err="1" smtClean="0">
                <a:latin typeface="Times" charset="0"/>
              </a:rPr>
              <a:t>Motsu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shi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ovungi</a:t>
            </a:r>
            <a:r>
              <a:rPr lang="en-US" b="1" baseline="0" dirty="0" smtClean="0">
                <a:latin typeface="Times" charset="0"/>
              </a:rPr>
              <a:t> zeta </a:t>
            </a:r>
            <a:r>
              <a:rPr lang="en-US" b="1" baseline="0" dirty="0" err="1" smtClean="0">
                <a:latin typeface="Times" charset="0"/>
              </a:rPr>
              <a:t>woa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na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dirty="0" err="1" smtClean="0">
                <a:latin typeface="Times" charset="0"/>
              </a:rPr>
              <a:t>ete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na</a:t>
            </a:r>
            <a:r>
              <a:rPr lang="en-US" b="1" dirty="0" smtClean="0">
                <a:latin typeface="Times" charset="0"/>
              </a:rPr>
              <a:t> bible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kvutowoe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Npilamo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osi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nryulamo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Echumchak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erani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licho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sana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etena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hunvu</a:t>
            </a:r>
            <a:r>
              <a:rPr lang="en-US" b="1" baseline="0" dirty="0" smtClean="0">
                <a:latin typeface="Times" charset="0"/>
              </a:rPr>
              <a:t> ka</a:t>
            </a:r>
            <a:r>
              <a:rPr lang="en-US" b="1" dirty="0" smtClean="0">
                <a:latin typeface="Times" charset="0"/>
              </a:rPr>
              <a:t>....   </a:t>
            </a:r>
            <a:r>
              <a:rPr lang="en-US" b="1" dirty="0" err="1" smtClean="0">
                <a:latin typeface="Times" charset="0"/>
              </a:rPr>
              <a:t>Potsow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osi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ombo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shom</a:t>
            </a:r>
            <a:r>
              <a:rPr lang="en-US" b="1" dirty="0" smtClean="0">
                <a:latin typeface="Times" charset="0"/>
              </a:rPr>
              <a:t> Abraham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oni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yuta</a:t>
            </a:r>
            <a:r>
              <a:rPr lang="en-US" b="1" dirty="0" smtClean="0">
                <a:latin typeface="Times" charset="0"/>
              </a:rPr>
              <a:t> lo </a:t>
            </a:r>
            <a:r>
              <a:rPr lang="en-US" b="1" dirty="0" err="1" smtClean="0">
                <a:latin typeface="Times" charset="0"/>
              </a:rPr>
              <a:t>shenta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.</a:t>
            </a:r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405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err="1" smtClean="0">
                <a:latin typeface="Times" charset="0"/>
              </a:rPr>
              <a:t>Enhunga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jo</a:t>
            </a:r>
            <a:r>
              <a:rPr lang="en-US" b="1" baseline="0" dirty="0" smtClean="0">
                <a:latin typeface="Times" charset="0"/>
              </a:rPr>
              <a:t> …. Bible </a:t>
            </a:r>
            <a:r>
              <a:rPr lang="en-US" b="1" baseline="0" dirty="0" err="1" smtClean="0">
                <a:latin typeface="Times" charset="0"/>
              </a:rPr>
              <a:t>yuta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ephanina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penkavka</a:t>
            </a:r>
            <a:r>
              <a:rPr lang="en-US" b="1" dirty="0" smtClean="0">
                <a:latin typeface="Times" charset="0"/>
              </a:rPr>
              <a:t>.  Abraham</a:t>
            </a:r>
            <a:r>
              <a:rPr lang="fr-FR" b="1" baseline="0" dirty="0" smtClean="0">
                <a:latin typeface="Times" charset="0"/>
              </a:rPr>
              <a:t> </a:t>
            </a:r>
            <a:r>
              <a:rPr lang="fr-FR" b="1" baseline="0" dirty="0" err="1" smtClean="0">
                <a:latin typeface="Times" charset="0"/>
              </a:rPr>
              <a:t>yuta</a:t>
            </a:r>
            <a:r>
              <a:rPr lang="en-US" b="1" dirty="0" smtClean="0">
                <a:latin typeface="Times" charset="0"/>
              </a:rPr>
              <a:t>: </a:t>
            </a:r>
            <a:r>
              <a:rPr lang="en-US" b="1" dirty="0" err="1" smtClean="0">
                <a:latin typeface="Times" charset="0"/>
              </a:rPr>
              <a:t>nzyu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2000 </a:t>
            </a:r>
            <a:r>
              <a:rPr lang="en-US" b="1" dirty="0" err="1" smtClean="0">
                <a:latin typeface="Times" charset="0"/>
              </a:rPr>
              <a:t>vungi</a:t>
            </a:r>
            <a:r>
              <a:rPr lang="en-US" b="1" dirty="0" smtClean="0">
                <a:latin typeface="Times" charset="0"/>
              </a:rPr>
              <a:t>. </a:t>
            </a:r>
            <a:r>
              <a:rPr lang="en-US" b="1" dirty="0" err="1" smtClean="0">
                <a:latin typeface="Times" charset="0"/>
              </a:rPr>
              <a:t>Ete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khata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erowo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…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b="1" dirty="0" smtClean="0">
                <a:latin typeface="Times" charset="0"/>
              </a:rPr>
              <a:t>…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yuta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ekyongo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lojo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nkonrhui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dirty="0" err="1" smtClean="0">
                <a:latin typeface="Times" charset="0"/>
              </a:rPr>
              <a:t>nzyu</a:t>
            </a:r>
            <a:r>
              <a:rPr lang="en-US" b="1" baseline="0" dirty="0" smtClean="0">
                <a:latin typeface="Times" charset="0"/>
              </a:rPr>
              <a:t> 500 </a:t>
            </a:r>
            <a:r>
              <a:rPr lang="en-US" b="1" baseline="0" dirty="0" err="1" smtClean="0">
                <a:latin typeface="Times" charset="0"/>
              </a:rPr>
              <a:t>jina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echaki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vata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kha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wotavka</a:t>
            </a:r>
            <a:r>
              <a:rPr lang="en-US" b="1" dirty="0" smtClean="0">
                <a:latin typeface="Times" charset="0"/>
              </a:rPr>
              <a:t>. </a:t>
            </a:r>
            <a:endParaRPr lang="en-US" b="1" dirty="0">
              <a:latin typeface="Times" charset="0"/>
            </a:endParaRPr>
          </a:p>
          <a:p>
            <a:r>
              <a:rPr lang="en-US" b="1" dirty="0" err="1" smtClean="0">
                <a:latin typeface="Times" charset="0"/>
              </a:rPr>
              <a:t>Yuta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osi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nzyu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jiang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matunga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wotavka</a:t>
            </a:r>
            <a:r>
              <a:rPr lang="en-US" b="1" dirty="0" smtClean="0">
                <a:latin typeface="Times" charset="0"/>
              </a:rPr>
              <a:t>.  Ni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engathe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ephanina</a:t>
            </a:r>
            <a:r>
              <a:rPr lang="en-US" b="1" dirty="0" smtClean="0">
                <a:latin typeface="Times" charset="0"/>
              </a:rPr>
              <a:t>.</a:t>
            </a:r>
            <a:endParaRPr lang="en-US" b="1" dirty="0">
              <a:latin typeface="Times" charset="0"/>
            </a:endParaRPr>
          </a:p>
          <a:p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2135-1960 BC </a:t>
            </a:r>
            <a:r>
              <a:rPr lang="en-US" b="1" dirty="0" smtClean="0">
                <a:latin typeface="Times" charset="0"/>
              </a:rPr>
              <a:t>Abraham</a:t>
            </a:r>
            <a:r>
              <a:rPr lang="fr-FR" b="1" baseline="0" dirty="0" smtClean="0">
                <a:latin typeface="Times" charset="0"/>
              </a:rPr>
              <a:t> </a:t>
            </a:r>
            <a:r>
              <a:rPr lang="fr-FR" b="1" baseline="0" dirty="0" err="1" smtClean="0">
                <a:latin typeface="Times" charset="0"/>
              </a:rPr>
              <a:t>ekum</a:t>
            </a:r>
            <a:r>
              <a:rPr lang="fr-FR" b="1" baseline="0" dirty="0" smtClean="0">
                <a:latin typeface="Times" charset="0"/>
              </a:rPr>
              <a:t> </a:t>
            </a:r>
            <a:r>
              <a:rPr lang="fr-FR" b="1" baseline="0" dirty="0" err="1" smtClean="0">
                <a:latin typeface="Times" charset="0"/>
              </a:rPr>
              <a:t>vamoji</a:t>
            </a:r>
            <a:r>
              <a:rPr lang="fr-FR" b="1" baseline="0" dirty="0" smtClean="0">
                <a:latin typeface="Times" charset="0"/>
              </a:rPr>
              <a:t>.</a:t>
            </a:r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7019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Echumchak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ji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Kvuthung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Abraham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picho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sana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…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wopan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topvu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Times" charset="0"/>
              </a:rPr>
              <a:t>Ur 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meta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Chaldees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jilo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na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yi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sicho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. </a:t>
            </a:r>
            <a:endParaRPr lang="en-US" b="1" dirty="0">
              <a:solidFill>
                <a:srgbClr val="000000"/>
              </a:solidFill>
              <a:latin typeface="Times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" charset="0"/>
              </a:rPr>
              <a:t>////	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onte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ekum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rumo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osi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ejueli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jiang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khi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pentasi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-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tssokhuka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kyon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khosha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ekumrumo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osi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suki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.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Bible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li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na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ezoa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evamo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jijo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Abraham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wopan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jo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ejueli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vancho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. 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Elani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nina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eru-ekuk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ji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zeta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tssona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hakhvua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erani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elio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jilo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rakata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.</a:t>
            </a:r>
          </a:p>
          <a:p>
            <a:r>
              <a:rPr lang="en-US" b="1" dirty="0" smtClean="0">
                <a:latin typeface="Times" charset="0"/>
              </a:rPr>
              <a:t>  </a:t>
            </a:r>
            <a:r>
              <a:rPr lang="en-US" b="1" dirty="0" err="1" smtClean="0">
                <a:latin typeface="Times" charset="0"/>
              </a:rPr>
              <a:t>ethelan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eli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yi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jo</a:t>
            </a:r>
            <a:r>
              <a:rPr lang="en-US" b="1" dirty="0" smtClean="0">
                <a:latin typeface="Times" charset="0"/>
              </a:rPr>
              <a:t>:  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	ABRAHAM </a:t>
            </a:r>
            <a:r>
              <a:rPr lang="en-US" b="1" dirty="0" err="1" smtClean="0">
                <a:latin typeface="Times" charset="0"/>
              </a:rPr>
              <a:t>osi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ombo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wopan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jiang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LONGTS</a:t>
            </a:r>
            <a:r>
              <a:rPr lang="en-US" b="1" baseline="0" dirty="0" err="1" smtClean="0">
                <a:latin typeface="Calibri"/>
                <a:cs typeface="Calibri"/>
              </a:rPr>
              <a:t>ü</a:t>
            </a:r>
            <a:r>
              <a:rPr lang="en-US" b="1" baseline="0" dirty="0" smtClean="0">
                <a:latin typeface="Calibri"/>
                <a:cs typeface="Calibri"/>
              </a:rPr>
              <a:t> LONA YICHO</a:t>
            </a:r>
            <a:r>
              <a:rPr lang="en-US" b="1" dirty="0" smtClean="0">
                <a:latin typeface="Times" charset="0"/>
              </a:rPr>
              <a:t> !  </a:t>
            </a:r>
            <a:r>
              <a:rPr lang="en-US" b="1" dirty="0" err="1" smtClean="0">
                <a:latin typeface="Times" charset="0"/>
              </a:rPr>
              <a:t>Onteno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Potsow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etssuchui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evao</a:t>
            </a:r>
            <a:r>
              <a:rPr lang="en-US" b="1" dirty="0" smtClean="0">
                <a:latin typeface="Times" charset="0"/>
              </a:rPr>
              <a:t> meta </a:t>
            </a:r>
            <a:r>
              <a:rPr lang="en-US" b="1" dirty="0" err="1" smtClean="0">
                <a:latin typeface="Times" charset="0"/>
              </a:rPr>
              <a:t>jilo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yita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vana</a:t>
            </a:r>
            <a:r>
              <a:rPr lang="en-US" b="1" dirty="0" smtClean="0">
                <a:latin typeface="Times" charset="0"/>
              </a:rPr>
              <a:t>.</a:t>
            </a:r>
          </a:p>
          <a:p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khatolea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ontena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kvuthung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Ur meta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>
                <a:latin typeface="Times" charset="0"/>
              </a:rPr>
              <a:t>Chaldees</a:t>
            </a:r>
            <a:r>
              <a:rPr lang="en-US" b="1" dirty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sisi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yitacho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sana</a:t>
            </a:r>
            <a:r>
              <a:rPr lang="en-US" b="1" dirty="0" smtClean="0">
                <a:latin typeface="Times" charset="0"/>
              </a:rPr>
              <a:t>,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onteno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kvulo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yita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vancho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sana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ntsi</a:t>
            </a:r>
            <a:r>
              <a:rPr lang="en-US" b="1" dirty="0" smtClean="0">
                <a:latin typeface="Times" charset="0"/>
              </a:rPr>
              <a:t>. </a:t>
            </a:r>
            <a:r>
              <a:rPr lang="en-US" b="1" dirty="0" err="1" smtClean="0">
                <a:latin typeface="Times" charset="0"/>
              </a:rPr>
              <a:t>Onteno</a:t>
            </a:r>
            <a:r>
              <a:rPr lang="en-US" b="1" dirty="0" smtClean="0">
                <a:latin typeface="Times" charset="0"/>
              </a:rPr>
              <a:t> Abraham </a:t>
            </a:r>
            <a:r>
              <a:rPr lang="en-US" b="1" dirty="0" err="1" smtClean="0">
                <a:latin typeface="Times" charset="0"/>
              </a:rPr>
              <a:t>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sosi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jancho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ezo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osi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Potsow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nkoha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yakchia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khochui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yitacho</a:t>
            </a:r>
            <a:r>
              <a:rPr lang="en-US" b="1" dirty="0" smtClean="0">
                <a:latin typeface="Times" charset="0"/>
              </a:rPr>
              <a:t>.</a:t>
            </a:r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9277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err="1" smtClean="0">
                <a:latin typeface="Times" charset="0"/>
              </a:rPr>
              <a:t>Ete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phyokhoka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onte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na</a:t>
            </a:r>
            <a:r>
              <a:rPr lang="en-US" b="1" baseline="0" dirty="0" smtClean="0">
                <a:latin typeface="Times" charset="0"/>
              </a:rPr>
              <a:t> Babylon </a:t>
            </a:r>
            <a:r>
              <a:rPr lang="en-US" b="1" baseline="0" dirty="0" err="1" smtClean="0">
                <a:latin typeface="Times" charset="0"/>
              </a:rPr>
              <a:t>yantsu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yakchicho</a:t>
            </a:r>
            <a:r>
              <a:rPr lang="en-US" b="1" baseline="0" dirty="0" smtClean="0">
                <a:latin typeface="Times" charset="0"/>
              </a:rPr>
              <a:t> to</a:t>
            </a:r>
            <a:r>
              <a:rPr lang="en-US" b="1" dirty="0" smtClean="0">
                <a:latin typeface="Times" charset="0"/>
              </a:rPr>
              <a:t>, Ur </a:t>
            </a:r>
            <a:r>
              <a:rPr lang="en-US" b="1" dirty="0" err="1" smtClean="0">
                <a:latin typeface="Times" charset="0"/>
              </a:rPr>
              <a:t>juran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mhae</a:t>
            </a:r>
            <a:r>
              <a:rPr lang="en-US" b="1" dirty="0" smtClean="0">
                <a:latin typeface="Times" charset="0"/>
              </a:rPr>
              <a:t>... </a:t>
            </a:r>
            <a:r>
              <a:rPr lang="en-US" b="1" dirty="0" err="1" smtClean="0">
                <a:latin typeface="Times" charset="0"/>
              </a:rPr>
              <a:t>Kvui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yantsu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jilo</a:t>
            </a:r>
            <a:r>
              <a:rPr lang="en-US" b="1" dirty="0" smtClean="0">
                <a:latin typeface="Times" charset="0"/>
              </a:rPr>
              <a:t> Abraham </a:t>
            </a:r>
            <a:r>
              <a:rPr lang="en-US" b="1" dirty="0" err="1" smtClean="0">
                <a:latin typeface="Times" charset="0"/>
              </a:rPr>
              <a:t>tsoronichen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jihudi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kyon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jiang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evungki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vung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sana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jilo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na</a:t>
            </a:r>
            <a:r>
              <a:rPr lang="en-US" b="1" baseline="0" dirty="0" smtClean="0">
                <a:latin typeface="Times" charset="0"/>
              </a:rPr>
              <a:t> zeta </a:t>
            </a:r>
            <a:r>
              <a:rPr lang="en-US" b="1" baseline="0" dirty="0" err="1" smtClean="0">
                <a:latin typeface="Times" charset="0"/>
              </a:rPr>
              <a:t>tssona</a:t>
            </a:r>
            <a:r>
              <a:rPr lang="en-US" b="1" baseline="0" dirty="0" smtClean="0">
                <a:latin typeface="Times" charset="0"/>
              </a:rPr>
              <a:t>.</a:t>
            </a:r>
            <a:endParaRPr lang="en-US" b="1" dirty="0" smtClean="0">
              <a:latin typeface="Times" charset="0"/>
            </a:endParaRPr>
          </a:p>
          <a:p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161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err="1" smtClean="0">
                <a:latin typeface="Times" charset="0"/>
              </a:rPr>
              <a:t>Ontena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yita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vancho</a:t>
            </a:r>
            <a:r>
              <a:rPr lang="en-US" b="1" dirty="0" smtClean="0">
                <a:latin typeface="Times" charset="0"/>
              </a:rPr>
              <a:t>, tae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tolojo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Haran meta </a:t>
            </a:r>
            <a:r>
              <a:rPr lang="en-US" b="1" dirty="0" err="1" smtClean="0">
                <a:latin typeface="Times" charset="0"/>
              </a:rPr>
              <a:t>jilo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rhowocho</a:t>
            </a:r>
            <a:r>
              <a:rPr lang="en-US" b="1" dirty="0" smtClean="0">
                <a:latin typeface="Times" charset="0"/>
              </a:rPr>
              <a:t>…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… </a:t>
            </a:r>
            <a:r>
              <a:rPr lang="en-US" b="1" dirty="0" err="1" smtClean="0">
                <a:latin typeface="Times" charset="0"/>
              </a:rPr>
              <a:t>Enhunga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ejan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Turkey</a:t>
            </a:r>
            <a:r>
              <a:rPr lang="en-US" b="1" baseline="0" dirty="0" smtClean="0">
                <a:latin typeface="Times" charset="0"/>
              </a:rPr>
              <a:t> meta </a:t>
            </a:r>
            <a:r>
              <a:rPr lang="en-US" b="1" baseline="0" dirty="0" err="1" smtClean="0">
                <a:latin typeface="Times" charset="0"/>
              </a:rPr>
              <a:t>jilo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lia</a:t>
            </a:r>
            <a:r>
              <a:rPr lang="en-US" b="1" baseline="0" dirty="0" smtClean="0">
                <a:latin typeface="Times" charset="0"/>
              </a:rPr>
              <a:t>.</a:t>
            </a:r>
            <a:endParaRPr lang="en-US" b="1" dirty="0">
              <a:latin typeface="Times" charset="0"/>
            </a:endParaRPr>
          </a:p>
          <a:p>
            <a:r>
              <a:rPr lang="en-US" b="1" dirty="0" smtClean="0">
                <a:latin typeface="Times" charset="0"/>
              </a:rPr>
              <a:t>////</a:t>
            </a:r>
            <a:r>
              <a:rPr lang="en-US" b="1" baseline="0" dirty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yuta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esungaro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Haran meta </a:t>
            </a:r>
            <a:r>
              <a:rPr lang="en-US" b="1" dirty="0" err="1" smtClean="0">
                <a:latin typeface="Times" charset="0"/>
              </a:rPr>
              <a:t>jilo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vanta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vanathung</a:t>
            </a:r>
            <a:r>
              <a:rPr lang="en-US" b="1" dirty="0" smtClean="0">
                <a:latin typeface="Times" charset="0"/>
              </a:rPr>
              <a:t> , ABRAHAM</a:t>
            </a:r>
            <a:r>
              <a:rPr lang="fr-FR" altLang="ja-JP" b="1" dirty="0" smtClean="0">
                <a:latin typeface="Times" charset="0"/>
              </a:rPr>
              <a:t>'</a:t>
            </a:r>
            <a:r>
              <a:rPr lang="en-US" b="1" dirty="0" smtClean="0">
                <a:latin typeface="Times" charset="0"/>
              </a:rPr>
              <a:t>s </a:t>
            </a:r>
            <a:r>
              <a:rPr lang="en-US" b="1" dirty="0" err="1" smtClean="0">
                <a:latin typeface="Times" charset="0"/>
              </a:rPr>
              <a:t>opo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dirty="0" err="1">
                <a:latin typeface="Times" charset="0"/>
              </a:rPr>
              <a:t>Terah</a:t>
            </a:r>
            <a:r>
              <a:rPr lang="en-US" b="1" dirty="0">
                <a:latin typeface="Times" charset="0"/>
              </a:rPr>
              <a:t>,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chui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sicho</a:t>
            </a:r>
            <a:r>
              <a:rPr lang="en-US" b="1" dirty="0" smtClean="0">
                <a:latin typeface="Times" charset="0"/>
              </a:rPr>
              <a:t>.</a:t>
            </a:r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8421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err="1" smtClean="0">
                <a:latin typeface="Times" charset="0"/>
              </a:rPr>
              <a:t>Elani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dirty="0" err="1" smtClean="0">
                <a:latin typeface="Times" charset="0"/>
              </a:rPr>
              <a:t>Potsow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ABRAHAM </a:t>
            </a:r>
            <a:r>
              <a:rPr lang="en-US" b="1" dirty="0" err="1" smtClean="0">
                <a:latin typeface="Times" charset="0"/>
              </a:rPr>
              <a:t>jancho</a:t>
            </a:r>
            <a:r>
              <a:rPr lang="en-US" b="1" dirty="0" smtClean="0">
                <a:latin typeface="Times" charset="0"/>
              </a:rPr>
              <a:t>, Haran meta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sisi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ombo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na</a:t>
            </a:r>
            <a:r>
              <a:rPr lang="en-US" b="1" dirty="0" smtClean="0">
                <a:latin typeface="Times" charset="0"/>
              </a:rPr>
              <a:t> meta </a:t>
            </a:r>
            <a:r>
              <a:rPr lang="en-US" b="1" dirty="0" err="1" smtClean="0">
                <a:latin typeface="Times" charset="0"/>
              </a:rPr>
              <a:t>kvui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echumchaki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vayicho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sana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hojilo</a:t>
            </a:r>
            <a:r>
              <a:rPr lang="en-US" b="1" baseline="0" dirty="0" smtClean="0">
                <a:latin typeface="Times" charset="0"/>
              </a:rPr>
              <a:t>.</a:t>
            </a:r>
            <a:r>
              <a:rPr lang="en-US" b="1" dirty="0" smtClean="0">
                <a:latin typeface="Times" charset="0"/>
              </a:rPr>
              <a:t>  </a:t>
            </a:r>
            <a:r>
              <a:rPr lang="en-US" b="1" dirty="0" err="1" smtClean="0">
                <a:latin typeface="Times" charset="0"/>
              </a:rPr>
              <a:t>Osi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hoji</a:t>
            </a:r>
            <a:r>
              <a:rPr lang="en-US" b="1" baseline="0" dirty="0" smtClean="0">
                <a:latin typeface="Times" charset="0"/>
              </a:rPr>
              <a:t> meta </a:t>
            </a:r>
            <a:r>
              <a:rPr lang="en-US" b="1" baseline="0" dirty="0" err="1" smtClean="0">
                <a:latin typeface="Times" charset="0"/>
              </a:rPr>
              <a:t>jo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Canaan</a:t>
            </a:r>
            <a:r>
              <a:rPr lang="en-US" b="1" dirty="0">
                <a:latin typeface="Times" charset="0"/>
              </a:rPr>
              <a:t>, </a:t>
            </a:r>
            <a:r>
              <a:rPr lang="en-US" b="1" dirty="0" err="1" smtClean="0">
                <a:latin typeface="Times" charset="0"/>
              </a:rPr>
              <a:t>mekana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enhunga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echungren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jilo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Israel to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etsao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.</a:t>
            </a:r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7307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Enhuhngo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etena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zetavka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!</a:t>
            </a:r>
            <a:endParaRPr lang="en-US" b="1" dirty="0">
              <a:solidFill>
                <a:srgbClr val="000000"/>
              </a:solidFill>
              <a:latin typeface="Times" charset="0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////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Ombo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na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kvuthung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meta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jilo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rhowocho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sana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, </a:t>
            </a:r>
            <a:endParaRPr lang="en-US" b="1" dirty="0">
              <a:solidFill>
                <a:srgbClr val="000000"/>
              </a:solidFill>
              <a:latin typeface="Times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" charset="0"/>
              </a:rPr>
              <a:t>//// 	ABRAHAM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jjo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nzyu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75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penthakcho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osi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endParaRPr lang="en-US" b="1" dirty="0">
              <a:solidFill>
                <a:srgbClr val="000000"/>
              </a:solidFill>
              <a:latin typeface="Times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" charset="0"/>
              </a:rPr>
              <a:t>//// 	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ombo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eng 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, </a:t>
            </a:r>
            <a:r>
              <a:rPr lang="en-US" b="1" dirty="0">
                <a:solidFill>
                  <a:srgbClr val="000000"/>
                </a:solidFill>
                <a:latin typeface="Times" charset="0"/>
              </a:rPr>
              <a:t>Sarah,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jo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65</a:t>
            </a:r>
            <a:r>
              <a:rPr lang="en-US" b="1" dirty="0">
                <a:solidFill>
                  <a:srgbClr val="000000"/>
                </a:solidFill>
                <a:latin typeface="Times" charset="0"/>
              </a:rPr>
              <a:t>. </a:t>
            </a:r>
          </a:p>
          <a:p>
            <a:r>
              <a:rPr lang="en-US" b="1" dirty="0">
                <a:solidFill>
                  <a:srgbClr val="000000"/>
                </a:solidFill>
                <a:latin typeface="Times" charset="0"/>
              </a:rPr>
              <a:t>//// 	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khatolea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Potsow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na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onte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ngaro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mmhayiv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to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ezocho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alo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?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Ntoto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?  </a:t>
            </a:r>
            <a:endParaRPr lang="en-US" b="1" dirty="0">
              <a:solidFill>
                <a:srgbClr val="000000"/>
              </a:solidFill>
              <a:latin typeface="Times" charset="0"/>
            </a:endParaRPr>
          </a:p>
          <a:p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Toalo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Potsow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na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Pani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onpoe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ji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yikvua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emakayia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alo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?  </a:t>
            </a:r>
            <a:r>
              <a:rPr lang="en-US" b="1" err="1" smtClean="0">
                <a:solidFill>
                  <a:srgbClr val="000000"/>
                </a:solidFill>
                <a:latin typeface="Times" charset="0"/>
              </a:rPr>
              <a:t>Sontsung</a:t>
            </a:r>
            <a:r>
              <a:rPr lang="en-US" b="1" baseline="0" err="1" smtClean="0">
                <a:solidFill>
                  <a:srgbClr val="000000"/>
                </a:solidFill>
                <a:latin typeface="Times" charset="0"/>
              </a:rPr>
              <a:t>ra</a:t>
            </a:r>
            <a:r>
              <a:rPr lang="en-US" b="1" baseline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smtClean="0">
                <a:solidFill>
                  <a:srgbClr val="000000"/>
                </a:solidFill>
                <a:latin typeface="Times" charset="0"/>
              </a:rPr>
              <a:t>?</a:t>
            </a:r>
            <a:endParaRPr lang="en-US" b="1" dirty="0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4424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Ho…ABRAHAM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na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Potsow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Echumchak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ji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longtsua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wocho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 META, MOTJU, OSI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MMHA</a:t>
            </a:r>
            <a:endParaRPr lang="en-US" b="1" dirty="0">
              <a:solidFill>
                <a:srgbClr val="000000"/>
              </a:solidFill>
              <a:latin typeface="Times" charset="0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////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Benkaden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kako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15:6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jilo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na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ezoa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evamo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jijo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Abraham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na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Longtsu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ji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licho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...</a:t>
            </a:r>
            <a:endParaRPr lang="en-US" b="1" dirty="0">
              <a:solidFill>
                <a:srgbClr val="000000"/>
              </a:solidFill>
              <a:latin typeface="Times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" charset="0"/>
              </a:rPr>
              <a:t>////	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…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Potsow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naha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hojito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longtsu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ji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otsotso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longtsu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to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nchumia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vancho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alo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.</a:t>
            </a:r>
            <a:endParaRPr lang="en-US" b="1" dirty="0">
              <a:solidFill>
                <a:srgbClr val="000000"/>
              </a:solidFill>
              <a:latin typeface="Times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" charset="0"/>
              </a:rPr>
              <a:t>////	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eto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longtsu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tsotso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ji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tae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!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Shijo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Potsow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na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ombo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oshom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ehen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ji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yakchia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limha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jilo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rhancho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hansitemo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ji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.</a:t>
            </a:r>
            <a:endParaRPr lang="en-US" b="1" dirty="0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1983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Times" charset="0"/>
              </a:rPr>
              <a:t>////	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Abraham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na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longtsua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evamo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jijo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Potsow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na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ntio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echumchak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vayicho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sana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ombo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tssoyiv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.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Osi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hojito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nzyu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ji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yia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vancho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. </a:t>
            </a:r>
            <a:endParaRPr lang="en-US" b="1" dirty="0">
              <a:solidFill>
                <a:srgbClr val="000000"/>
              </a:solidFill>
              <a:latin typeface="Times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" charset="0"/>
              </a:rPr>
              <a:t>////	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Potsow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na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Echumchak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lia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salia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…ABRAHAM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osi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Sarah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toji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ngaro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mmhayiv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to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echumchaki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elio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tsukona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ji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nvankem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sicho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.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Ji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yuta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lo,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endParaRPr lang="en-US" b="1" dirty="0">
              <a:solidFill>
                <a:srgbClr val="000000"/>
              </a:solidFill>
              <a:latin typeface="Times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" charset="0"/>
              </a:rPr>
              <a:t>////	Sarah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na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 </a:t>
            </a:r>
            <a:r>
              <a:rPr lang="en-US" b="1" dirty="0">
                <a:solidFill>
                  <a:srgbClr val="000000"/>
                </a:solidFill>
                <a:latin typeface="Times" charset="0"/>
              </a:rPr>
              <a:t>ABRAHAM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ji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Egypt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kyon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(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sarah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nrui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) 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Hagar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ji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pono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etancho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tssole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to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ezocho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Potsow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Echumchak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ji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penthokvu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tsukona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.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Hojiang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yuta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lojo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shiang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esia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tssota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rocho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.</a:t>
            </a:r>
            <a:endParaRPr lang="en-US" b="1" dirty="0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06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Times" charset="0"/>
              </a:rPr>
              <a:t>////	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hoka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yuta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jilo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...ABRAHAM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na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Hagar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yakchia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ngaro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vancho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. </a:t>
            </a:r>
            <a:endParaRPr lang="en-US" b="1" dirty="0">
              <a:solidFill>
                <a:srgbClr val="000000"/>
              </a:solidFill>
              <a:latin typeface="Times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" charset="0"/>
              </a:rPr>
              <a:t>////	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tsokhying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ji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mying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jo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Times" charset="0"/>
              </a:rPr>
              <a:t>ISHMAEL. </a:t>
            </a:r>
          </a:p>
          <a:p>
            <a:r>
              <a:rPr lang="en-US" b="1" dirty="0">
                <a:solidFill>
                  <a:srgbClr val="000000"/>
                </a:solidFill>
                <a:latin typeface="Times" charset="0"/>
              </a:rPr>
              <a:t>////	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Khatolea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Potsow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na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phyocho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ngaro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jijo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Potsow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na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Echumchaki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elio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Abraham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tsoronichen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tssoa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eyiv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tsukona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tsoe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ji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mek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.</a:t>
            </a:r>
            <a:endParaRPr lang="en-US" b="1" dirty="0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9428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Times" charset="0"/>
              </a:rPr>
              <a:t>////	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Enhungo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, </a:t>
            </a:r>
            <a:r>
              <a:rPr lang="en-US" b="1" dirty="0">
                <a:solidFill>
                  <a:srgbClr val="000000"/>
                </a:solidFill>
                <a:latin typeface="Times" charset="0"/>
              </a:rPr>
              <a:t>ABRAHAM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jo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85</a:t>
            </a:r>
            <a:r>
              <a:rPr lang="en-US" b="1" dirty="0">
                <a:solidFill>
                  <a:srgbClr val="000000"/>
                </a:solidFill>
                <a:latin typeface="Times" charset="0"/>
              </a:rPr>
              <a:t>; Sarah, 75. </a:t>
            </a:r>
          </a:p>
          <a:p>
            <a:r>
              <a:rPr lang="en-US" b="1" dirty="0">
                <a:solidFill>
                  <a:srgbClr val="000000"/>
                </a:solidFill>
                <a:latin typeface="Times" charset="0"/>
              </a:rPr>
              <a:t>////	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nzyu15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sulojo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... </a:t>
            </a:r>
            <a:endParaRPr lang="en-US" b="1" dirty="0">
              <a:solidFill>
                <a:srgbClr val="000000"/>
              </a:solidFill>
              <a:latin typeface="Times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" charset="0"/>
              </a:rPr>
              <a:t>////	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…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Potsow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na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echumchako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ji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esia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BRAHAM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na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tsokhying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vancho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...Sarah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yakchia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.</a:t>
            </a:r>
            <a:endParaRPr lang="en-US" b="1" dirty="0">
              <a:solidFill>
                <a:srgbClr val="000000"/>
              </a:solidFill>
              <a:latin typeface="Times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" charset="0"/>
              </a:rPr>
              <a:t>////	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ombo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mying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jo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ISAAC</a:t>
            </a:r>
            <a:r>
              <a:rPr lang="en-US" b="1" dirty="0">
                <a:solidFill>
                  <a:srgbClr val="000000"/>
                </a:solidFill>
                <a:latin typeface="Times" charset="0"/>
              </a:rPr>
              <a:t>, 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osi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Hebri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yi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na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khophi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zetatssona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omying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ji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yichak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jo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ema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(laughter).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Hoka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, ABRAHAM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na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nchumo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jijo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, 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Sarah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onpoe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na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enhungati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ngaro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vamo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jijo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emhoktav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emahunga</a:t>
            </a:r>
            <a:r>
              <a:rPr lang="en-US" b="1" smtClean="0">
                <a:solidFill>
                  <a:srgbClr val="000000"/>
                </a:solidFill>
                <a:latin typeface="Times" charset="0"/>
              </a:rPr>
              <a:t>.</a:t>
            </a:r>
            <a:endParaRPr lang="en-US" b="1" dirty="0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9976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Times" charset="0"/>
              </a:rPr>
              <a:t>ISAAC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jo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otsotso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songa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nhyaka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evamo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tsoe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ji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…</a:t>
            </a:r>
            <a:endParaRPr lang="en-US" b="1" dirty="0">
              <a:solidFill>
                <a:srgbClr val="000000"/>
              </a:solidFill>
              <a:latin typeface="Times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" charset="0"/>
              </a:rPr>
              <a:t>////	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…</a:t>
            </a:r>
            <a:r>
              <a:rPr lang="en-IN" b="1" dirty="0" err="1" smtClean="0">
                <a:solidFill>
                  <a:srgbClr val="000000"/>
                </a:solidFill>
                <a:latin typeface="Times" charset="0"/>
              </a:rPr>
              <a:t>ocho</a:t>
            </a:r>
            <a:r>
              <a:rPr lang="en-IN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IN" b="1" dirty="0" err="1" smtClean="0">
                <a:solidFill>
                  <a:srgbClr val="000000"/>
                </a:solidFill>
                <a:latin typeface="Times" charset="0"/>
              </a:rPr>
              <a:t>yakchia</a:t>
            </a:r>
            <a:r>
              <a:rPr lang="en-IN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IN" b="1" dirty="0" err="1" smtClean="0">
                <a:solidFill>
                  <a:srgbClr val="000000"/>
                </a:solidFill>
                <a:latin typeface="Times" charset="0"/>
              </a:rPr>
              <a:t>Potsow</a:t>
            </a:r>
            <a:r>
              <a:rPr lang="en-IN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IN" b="1" baseline="0" dirty="0" err="1" smtClean="0">
                <a:solidFill>
                  <a:srgbClr val="000000"/>
                </a:solidFill>
                <a:latin typeface="Times" charset="0"/>
              </a:rPr>
              <a:t>na</a:t>
            </a:r>
            <a:r>
              <a:rPr lang="en-IN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ABRAHAM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thungi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echumchak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evao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ji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pem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sana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…</a:t>
            </a:r>
            <a:endParaRPr lang="en-US" b="1" dirty="0">
              <a:solidFill>
                <a:srgbClr val="000000"/>
              </a:solidFill>
              <a:latin typeface="Times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" charset="0"/>
              </a:rPr>
              <a:t>////	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…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OMBO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wopan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ji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yakchia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.</a:t>
            </a:r>
            <a:endParaRPr lang="en-US" b="1" dirty="0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764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err="1" smtClean="0">
                <a:latin typeface="Times" charset="0"/>
              </a:rPr>
              <a:t>Nchumchephen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nzyu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jiang</a:t>
            </a:r>
            <a:r>
              <a:rPr lang="en-US" b="1" dirty="0" smtClean="0">
                <a:latin typeface="Times" charset="0"/>
              </a:rPr>
              <a:t>, ANA</a:t>
            </a:r>
            <a:r>
              <a:rPr lang="en-US" b="1" baseline="0" dirty="0" smtClean="0">
                <a:latin typeface="Times" charset="0"/>
              </a:rPr>
              <a:t> JUDA METAE JOVO , </a:t>
            </a:r>
            <a:r>
              <a:rPr lang="en-US" b="1" dirty="0" smtClean="0">
                <a:latin typeface="Times" charset="0"/>
              </a:rPr>
              <a:t>ABRAHAM </a:t>
            </a:r>
            <a:r>
              <a:rPr lang="en-US" b="1" dirty="0" err="1" smtClean="0">
                <a:latin typeface="Times" charset="0"/>
              </a:rPr>
              <a:t>esia</a:t>
            </a:r>
            <a:r>
              <a:rPr lang="en-US" b="1" dirty="0" smtClean="0">
                <a:latin typeface="Times" charset="0"/>
              </a:rPr>
              <a:t>…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kyon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nvhyu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mezhu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jilo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ovungo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..</a:t>
            </a:r>
            <a:r>
              <a:rPr lang="en-US" b="1" baseline="0" dirty="0" smtClean="0">
                <a:latin typeface="Times" charset="0"/>
              </a:rPr>
              <a:t> LIYING MOTSU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sulo</a:t>
            </a:r>
            <a:r>
              <a:rPr lang="en-US" b="1" dirty="0" smtClean="0">
                <a:latin typeface="Times" charset="0"/>
              </a:rPr>
              <a:t>.  Shi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 ABRAHAM </a:t>
            </a:r>
            <a:r>
              <a:rPr lang="en-US" b="1" dirty="0" err="1" smtClean="0">
                <a:latin typeface="Times" charset="0"/>
              </a:rPr>
              <a:t>mots</a:t>
            </a:r>
            <a:r>
              <a:rPr lang="en-US" b="1" dirty="0" err="1" smtClean="0">
                <a:latin typeface="Calibri"/>
                <a:cs typeface="Calibri"/>
              </a:rPr>
              <a:t>ü</a:t>
            </a:r>
            <a:r>
              <a:rPr lang="en-US" b="1" baseline="0" dirty="0" smtClean="0">
                <a:latin typeface="Calibri"/>
                <a:cs typeface="Calibri"/>
              </a:rPr>
              <a:t> </a:t>
            </a:r>
            <a:r>
              <a:rPr lang="en-US" b="1" baseline="0" dirty="0" err="1" smtClean="0">
                <a:latin typeface="Calibri"/>
                <a:cs typeface="Calibri"/>
              </a:rPr>
              <a:t>ji</a:t>
            </a:r>
            <a:r>
              <a:rPr lang="en-US" b="1" dirty="0" smtClean="0">
                <a:latin typeface="Times" charset="0"/>
              </a:rPr>
              <a:t>.</a:t>
            </a:r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425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err="1" smtClean="0">
                <a:latin typeface="Times" charset="0"/>
              </a:rPr>
              <a:t>Tokuma</a:t>
            </a:r>
            <a:r>
              <a:rPr lang="en-US" b="1" dirty="0" smtClean="0">
                <a:latin typeface="Times" charset="0"/>
              </a:rPr>
              <a:t>…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akhor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I </a:t>
            </a:r>
            <a:r>
              <a:rPr lang="en-US" b="1" dirty="0" err="1" smtClean="0">
                <a:latin typeface="Times" charset="0"/>
              </a:rPr>
              <a:t>tona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>
                <a:latin typeface="Times" charset="0"/>
              </a:rPr>
              <a:t>I </a:t>
            </a:r>
            <a:r>
              <a:rPr lang="en-US" b="1" dirty="0" err="1" smtClean="0">
                <a:latin typeface="Times" charset="0"/>
              </a:rPr>
              <a:t>toji</a:t>
            </a:r>
            <a:r>
              <a:rPr lang="en-US" b="1" dirty="0" smtClean="0">
                <a:latin typeface="Times" charset="0"/>
              </a:rPr>
              <a:t> ABRAHAM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kako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jilo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hunga</a:t>
            </a:r>
            <a:r>
              <a:rPr lang="en-US" b="1" baseline="0" dirty="0" smtClean="0">
                <a:latin typeface="Times" charset="0"/>
              </a:rPr>
              <a:t> la</a:t>
            </a:r>
            <a:r>
              <a:rPr lang="fr-FR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. 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Abraham </a:t>
            </a:r>
            <a:r>
              <a:rPr lang="en-US" b="1" dirty="0" err="1" smtClean="0">
                <a:latin typeface="Times" charset="0"/>
              </a:rPr>
              <a:t>tsokhying</a:t>
            </a:r>
            <a:r>
              <a:rPr lang="en-US" b="1" dirty="0" smtClean="0">
                <a:latin typeface="Times" charset="0"/>
              </a:rPr>
              <a:t> ….</a:t>
            </a:r>
            <a:r>
              <a:rPr lang="en-US" b="1" dirty="0">
                <a:latin typeface="Times" charset="0"/>
              </a:rPr>
              <a:t>ISHMAEL </a:t>
            </a:r>
            <a:r>
              <a:rPr lang="en-US" b="1" dirty="0" err="1" smtClean="0">
                <a:latin typeface="Times" charset="0"/>
              </a:rPr>
              <a:t>tona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ISAAC</a:t>
            </a:r>
            <a:r>
              <a:rPr lang="en-US" b="1" dirty="0">
                <a:latin typeface="Times" charset="0"/>
              </a:rPr>
              <a:t>...</a:t>
            </a:r>
          </a:p>
          <a:p>
            <a:r>
              <a:rPr lang="en-US" b="1" dirty="0" err="1" smtClean="0">
                <a:latin typeface="Times" charset="0"/>
              </a:rPr>
              <a:t>Yuta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opvu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shilo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jo</a:t>
            </a:r>
            <a:r>
              <a:rPr lang="en-US" b="1" dirty="0" smtClean="0">
                <a:latin typeface="Times" charset="0"/>
              </a:rPr>
              <a:t>… </a:t>
            </a:r>
            <a:r>
              <a:rPr lang="en-US" b="1" dirty="0" err="1" smtClean="0">
                <a:latin typeface="Times" charset="0"/>
              </a:rPr>
              <a:t>engkongthav</a:t>
            </a:r>
            <a:r>
              <a:rPr lang="en-US" b="1" dirty="0" smtClean="0">
                <a:latin typeface="Times" charset="0"/>
              </a:rPr>
              <a:t>  </a:t>
            </a:r>
            <a:r>
              <a:rPr lang="en-US" b="1" dirty="0" err="1" smtClean="0">
                <a:latin typeface="Times" charset="0"/>
              </a:rPr>
              <a:t>Jihudi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tona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Arab </a:t>
            </a:r>
            <a:r>
              <a:rPr lang="en-US" b="1" dirty="0" err="1" smtClean="0">
                <a:latin typeface="Times" charset="0"/>
              </a:rPr>
              <a:t>ritsso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nzyu</a:t>
            </a:r>
            <a:r>
              <a:rPr lang="en-US" b="1" dirty="0" smtClean="0">
                <a:latin typeface="Times" charset="0"/>
              </a:rPr>
              <a:t>  </a:t>
            </a:r>
            <a:r>
              <a:rPr lang="en-US" b="1" dirty="0">
                <a:latin typeface="Times" charset="0"/>
              </a:rPr>
              <a:t>4,000 years </a:t>
            </a:r>
            <a:r>
              <a:rPr lang="en-US" b="1" dirty="0" err="1" smtClean="0">
                <a:latin typeface="Times" charset="0"/>
              </a:rPr>
              <a:t>vungi</a:t>
            </a:r>
            <a:r>
              <a:rPr lang="en-US" b="1" baseline="0" dirty="0" smtClean="0">
                <a:latin typeface="Times" charset="0"/>
              </a:rPr>
              <a:t>  </a:t>
            </a:r>
            <a:r>
              <a:rPr lang="en-US" b="1" baseline="0" dirty="0" err="1" smtClean="0">
                <a:latin typeface="Times" charset="0"/>
              </a:rPr>
              <a:t>tssocho</a:t>
            </a:r>
            <a:r>
              <a:rPr lang="en-US" b="1" dirty="0" smtClean="0">
                <a:latin typeface="Times" charset="0"/>
              </a:rPr>
              <a:t>... </a:t>
            </a:r>
            <a:r>
              <a:rPr lang="en-US" b="1" dirty="0">
                <a:latin typeface="Times" charset="0"/>
              </a:rPr>
              <a:t>2000 B.C</a:t>
            </a:r>
            <a:r>
              <a:rPr lang="en-US" b="1" dirty="0" smtClean="0">
                <a:latin typeface="Times" charset="0"/>
              </a:rPr>
              <a:t>. </a:t>
            </a:r>
            <a:r>
              <a:rPr lang="en-US" b="1" dirty="0" err="1" smtClean="0">
                <a:latin typeface="Times" charset="0"/>
              </a:rPr>
              <a:t>harumalo</a:t>
            </a:r>
            <a:r>
              <a:rPr lang="en-US" b="1" dirty="0" smtClean="0">
                <a:latin typeface="Times" charset="0"/>
              </a:rPr>
              <a:t>.</a:t>
            </a:r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6034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err="1" smtClean="0">
                <a:latin typeface="Times" charset="0"/>
              </a:rPr>
              <a:t>Ntiotssole</a:t>
            </a:r>
            <a:r>
              <a:rPr lang="en-US" b="1" dirty="0" smtClean="0">
                <a:latin typeface="Times" charset="0"/>
              </a:rPr>
              <a:t>...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	…ISHMAEL </a:t>
            </a:r>
            <a:r>
              <a:rPr lang="en-US" b="1" dirty="0" err="1" smtClean="0">
                <a:latin typeface="Times" charset="0"/>
              </a:rPr>
              <a:t>jo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nchung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jana</a:t>
            </a:r>
            <a:r>
              <a:rPr lang="en-US" b="1" baseline="0" dirty="0" smtClean="0">
                <a:latin typeface="Times" charset="0"/>
              </a:rPr>
              <a:t> Arab </a:t>
            </a:r>
            <a:r>
              <a:rPr lang="en-US" b="1" baseline="0" dirty="0" err="1" smtClean="0">
                <a:latin typeface="Times" charset="0"/>
              </a:rPr>
              <a:t>kyon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jiang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opo</a:t>
            </a:r>
            <a:r>
              <a:rPr lang="en-US" b="1" dirty="0" smtClean="0">
                <a:latin typeface="Times" charset="0"/>
              </a:rPr>
              <a:t>…ABRAHAM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yakchia</a:t>
            </a:r>
            <a:r>
              <a:rPr lang="en-US" b="1" baseline="0" dirty="0" smtClean="0">
                <a:latin typeface="Times" charset="0"/>
              </a:rPr>
              <a:t>…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b="1" dirty="0" err="1" smtClean="0">
                <a:latin typeface="Times" charset="0"/>
              </a:rPr>
              <a:t>khtolea</a:t>
            </a:r>
            <a:r>
              <a:rPr lang="en-US" b="1" dirty="0" smtClean="0">
                <a:latin typeface="Times" charset="0"/>
              </a:rPr>
              <a:t> ISAAC </a:t>
            </a:r>
            <a:r>
              <a:rPr lang="en-US" b="1" dirty="0" err="1" smtClean="0">
                <a:latin typeface="Times" charset="0"/>
              </a:rPr>
              <a:t>jo</a:t>
            </a:r>
            <a:r>
              <a:rPr lang="en-US" b="1" dirty="0" smtClean="0">
                <a:latin typeface="Times" charset="0"/>
              </a:rPr>
              <a:t>,  </a:t>
            </a:r>
            <a:r>
              <a:rPr lang="en-US" b="1" dirty="0" err="1" smtClean="0">
                <a:latin typeface="Times" charset="0"/>
              </a:rPr>
              <a:t>nchung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tsungono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Jihudi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kyon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jiang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opo</a:t>
            </a:r>
            <a:r>
              <a:rPr lang="en-US" b="1" dirty="0" smtClean="0">
                <a:latin typeface="Times" charset="0"/>
              </a:rPr>
              <a:t> … </a:t>
            </a:r>
            <a:r>
              <a:rPr lang="en-US" b="1" dirty="0" err="1" smtClean="0">
                <a:latin typeface="Times" charset="0"/>
              </a:rPr>
              <a:t>hojiha</a:t>
            </a:r>
            <a:r>
              <a:rPr lang="en-US" b="1" dirty="0" smtClean="0">
                <a:latin typeface="Times" charset="0"/>
              </a:rPr>
              <a:t> ABRAHAM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yakchia</a:t>
            </a:r>
            <a:r>
              <a:rPr lang="en-US" b="1" baseline="0" dirty="0" smtClean="0">
                <a:latin typeface="Times" charset="0"/>
              </a:rPr>
              <a:t>.</a:t>
            </a:r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4302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smtClean="0">
                <a:latin typeface="Times" charset="0"/>
              </a:rPr>
              <a:t>Oyo </a:t>
            </a:r>
            <a:r>
              <a:rPr lang="en-US" b="1" dirty="0" err="1" smtClean="0">
                <a:latin typeface="Times" charset="0"/>
              </a:rPr>
              <a:t>tona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pani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jeni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yuta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loha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elumoto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nzothe-ngathe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licho</a:t>
            </a:r>
            <a:r>
              <a:rPr lang="en-US" b="1" dirty="0" smtClean="0">
                <a:latin typeface="Times" charset="0"/>
              </a:rPr>
              <a:t>. </a:t>
            </a:r>
            <a:r>
              <a:rPr lang="en-US" b="1" dirty="0" err="1" smtClean="0">
                <a:latin typeface="Times" charset="0"/>
              </a:rPr>
              <a:t>Osi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ete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kvuthung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enhunga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yuta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shilo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zeta </a:t>
            </a:r>
            <a:r>
              <a:rPr lang="en-US" b="1" dirty="0" err="1" smtClean="0">
                <a:latin typeface="Times" charset="0"/>
              </a:rPr>
              <a:t>sana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dirty="0" err="1" smtClean="0">
                <a:latin typeface="Times" charset="0"/>
              </a:rPr>
              <a:t>etena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hungala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echungren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ehemo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 ABRAHAM </a:t>
            </a:r>
            <a:r>
              <a:rPr lang="en-US" b="1" dirty="0" err="1" smtClean="0">
                <a:latin typeface="Times" charset="0"/>
              </a:rPr>
              <a:t>suki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motsu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nzyu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4,000 </a:t>
            </a:r>
            <a:r>
              <a:rPr lang="en-US" b="1" dirty="0" err="1" smtClean="0">
                <a:latin typeface="Times" charset="0"/>
              </a:rPr>
              <a:t>vungi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etsowo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jiang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nchung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jana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tssoa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vana</a:t>
            </a:r>
            <a:r>
              <a:rPr lang="en-US" b="1" dirty="0" smtClean="0">
                <a:latin typeface="Times" charset="0"/>
              </a:rPr>
              <a:t>! ABRAHAM </a:t>
            </a:r>
            <a:r>
              <a:rPr lang="en-US" b="1" dirty="0" err="1" smtClean="0">
                <a:latin typeface="Times" charset="0"/>
              </a:rPr>
              <a:t>jo</a:t>
            </a:r>
            <a:r>
              <a:rPr lang="en-US" b="1" baseline="0" dirty="0" smtClean="0">
                <a:latin typeface="Times" charset="0"/>
              </a:rPr>
              <a:t> e </a:t>
            </a:r>
            <a:r>
              <a:rPr lang="en-US" b="1" baseline="0" dirty="0" err="1" smtClean="0">
                <a:latin typeface="Times" charset="0"/>
              </a:rPr>
              <a:t>omotsu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osi</a:t>
            </a:r>
            <a:r>
              <a:rPr lang="en-US" b="1" baseline="0" dirty="0" smtClean="0">
                <a:latin typeface="Times" charset="0"/>
              </a:rPr>
              <a:t> e </a:t>
            </a:r>
            <a:r>
              <a:rPr lang="en-US" b="1" baseline="0" dirty="0" err="1" smtClean="0">
                <a:latin typeface="Times" charset="0"/>
              </a:rPr>
              <a:t>motsu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dendeni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rutaphen</a:t>
            </a:r>
            <a:r>
              <a:rPr lang="en-US" b="1" baseline="0" dirty="0" smtClean="0">
                <a:latin typeface="Times" charset="0"/>
              </a:rPr>
              <a:t> ka to </a:t>
            </a:r>
            <a:r>
              <a:rPr lang="en-US" b="1" dirty="0" err="1" smtClean="0">
                <a:latin typeface="Times" charset="0"/>
              </a:rPr>
              <a:t>jihudi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kyon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elani</a:t>
            </a:r>
            <a:r>
              <a:rPr lang="en-US" b="1" baseline="0" dirty="0" smtClean="0">
                <a:latin typeface="Times" charset="0"/>
              </a:rPr>
              <a:t> Arab </a:t>
            </a:r>
            <a:r>
              <a:rPr lang="en-US" b="1" baseline="0" dirty="0" err="1" smtClean="0">
                <a:latin typeface="Times" charset="0"/>
              </a:rPr>
              <a:t>kyon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jiang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hoala</a:t>
            </a:r>
            <a:r>
              <a:rPr lang="en-US" b="1" baseline="0" dirty="0" smtClean="0">
                <a:latin typeface="Times" charset="0"/>
              </a:rPr>
              <a:t>.</a:t>
            </a:r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4488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err="1" smtClean="0">
                <a:latin typeface="Times" charset="0"/>
              </a:rPr>
              <a:t>Engav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tsukona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: </a:t>
            </a:r>
            <a:r>
              <a:rPr lang="en-US" b="1" dirty="0" err="1" smtClean="0">
                <a:latin typeface="Times" charset="0"/>
              </a:rPr>
              <a:t>Potsow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echumchak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ephanina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Onilo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tsokhying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kvui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Abraham </a:t>
            </a:r>
            <a:r>
              <a:rPr lang="en-US" b="1" dirty="0" err="1" smtClean="0">
                <a:latin typeface="Times" charset="0"/>
              </a:rPr>
              <a:t>tsoronichen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tssovla</a:t>
            </a:r>
            <a:r>
              <a:rPr lang="en-US" b="1" baseline="0" dirty="0" smtClean="0">
                <a:latin typeface="Times" charset="0"/>
              </a:rPr>
              <a:t> ?</a:t>
            </a:r>
            <a:r>
              <a:rPr lang="en-US" b="1" dirty="0" smtClean="0">
                <a:latin typeface="Times" charset="0"/>
              </a:rPr>
              <a:t>  </a:t>
            </a:r>
            <a:r>
              <a:rPr lang="en-US" b="1" dirty="0" err="1" smtClean="0">
                <a:latin typeface="Times" charset="0"/>
              </a:rPr>
              <a:t>Benkaden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kako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 22:2 </a:t>
            </a:r>
            <a:r>
              <a:rPr lang="en-US" b="1" dirty="0" err="1" smtClean="0">
                <a:latin typeface="Times" charset="0"/>
              </a:rPr>
              <a:t>jilo</a:t>
            </a:r>
            <a:r>
              <a:rPr lang="en-US" b="1" dirty="0" smtClean="0">
                <a:latin typeface="Times" charset="0"/>
              </a:rPr>
              <a:t> zeta…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altLang="ja-JP" b="1" dirty="0" smtClean="0">
                <a:latin typeface="Times" charset="0"/>
              </a:rPr>
              <a:t>“</a:t>
            </a:r>
            <a:r>
              <a:rPr lang="en-US" altLang="ja-JP" b="1" dirty="0" err="1" smtClean="0">
                <a:latin typeface="Times" charset="0"/>
              </a:rPr>
              <a:t>Potsow</a:t>
            </a:r>
            <a:r>
              <a:rPr lang="en-US" altLang="ja-JP" b="1" dirty="0" smtClean="0">
                <a:latin typeface="Times" charset="0"/>
              </a:rPr>
              <a:t> </a:t>
            </a:r>
            <a:r>
              <a:rPr lang="en-US" altLang="ja-JP" b="1" dirty="0" err="1" smtClean="0">
                <a:latin typeface="Times" charset="0"/>
              </a:rPr>
              <a:t>na</a:t>
            </a:r>
            <a:r>
              <a:rPr lang="en-US" altLang="ja-JP" b="1" dirty="0" smtClean="0">
                <a:latin typeface="Times" charset="0"/>
              </a:rPr>
              <a:t> </a:t>
            </a:r>
            <a:r>
              <a:rPr lang="en-US" altLang="ja-JP" b="1" dirty="0" err="1" smtClean="0">
                <a:latin typeface="Times" charset="0"/>
              </a:rPr>
              <a:t>phyocho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altLang="ja-JP" b="1" dirty="0" smtClean="0">
                <a:latin typeface="Times" charset="0"/>
              </a:rPr>
              <a:t>“</a:t>
            </a:r>
            <a:r>
              <a:rPr lang="en-US" altLang="ja-JP" b="1" baseline="0" dirty="0" smtClean="0">
                <a:latin typeface="Times" charset="0"/>
              </a:rPr>
              <a:t> Ni </a:t>
            </a:r>
            <a:r>
              <a:rPr lang="en-US" altLang="ja-JP" b="1" baseline="0" dirty="0" err="1" smtClean="0">
                <a:latin typeface="Times" charset="0"/>
              </a:rPr>
              <a:t>tsoe</a:t>
            </a:r>
            <a:r>
              <a:rPr lang="en-US" altLang="ja-JP" b="1" baseline="0" dirty="0" smtClean="0">
                <a:latin typeface="Times" charset="0"/>
              </a:rPr>
              <a:t> </a:t>
            </a:r>
            <a:r>
              <a:rPr lang="en-US" altLang="ja-JP" b="1" baseline="0" dirty="0" err="1" smtClean="0">
                <a:latin typeface="Times" charset="0"/>
              </a:rPr>
              <a:t>ji</a:t>
            </a:r>
            <a:r>
              <a:rPr lang="en-US" altLang="ja-JP" b="1" baseline="0" dirty="0" smtClean="0">
                <a:latin typeface="Times" charset="0"/>
              </a:rPr>
              <a:t> </a:t>
            </a:r>
            <a:r>
              <a:rPr lang="en-US" altLang="ja-JP" b="1" baseline="0" dirty="0" err="1" smtClean="0">
                <a:latin typeface="Times" charset="0"/>
              </a:rPr>
              <a:t>sosi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dirty="0" err="1" smtClean="0">
                <a:latin typeface="Times" charset="0"/>
              </a:rPr>
              <a:t>tsonthi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dirty="0">
                <a:latin typeface="Times" charset="0"/>
              </a:rPr>
              <a:t>Isaac, </a:t>
            </a:r>
            <a:r>
              <a:rPr lang="en-US" b="1" dirty="0" err="1" smtClean="0">
                <a:latin typeface="Times" charset="0"/>
              </a:rPr>
              <a:t>ocho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nzamo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sana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dirty="0" err="1" smtClean="0">
                <a:latin typeface="Times" charset="0"/>
              </a:rPr>
              <a:t>osi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woa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Moriah</a:t>
            </a:r>
            <a:r>
              <a:rPr lang="en-US" b="1" dirty="0" smtClean="0">
                <a:latin typeface="Times" charset="0"/>
              </a:rPr>
              <a:t> meta </a:t>
            </a:r>
            <a:r>
              <a:rPr lang="en-US" b="1" dirty="0" err="1" smtClean="0">
                <a:latin typeface="Times" charset="0"/>
              </a:rPr>
              <a:t>jilo</a:t>
            </a:r>
            <a:r>
              <a:rPr lang="en-US" b="1" dirty="0" smtClean="0">
                <a:latin typeface="Times" charset="0"/>
              </a:rPr>
              <a:t>. </a:t>
            </a:r>
            <a:r>
              <a:rPr lang="en-US" b="1" dirty="0" err="1" smtClean="0">
                <a:latin typeface="Times" charset="0"/>
              </a:rPr>
              <a:t>Osi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ombo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erungthan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esia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thana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dirty="0" err="1" smtClean="0">
                <a:latin typeface="Times" charset="0"/>
              </a:rPr>
              <a:t>ana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ezov</a:t>
            </a:r>
            <a:r>
              <a:rPr lang="en-US" b="1" baseline="0" dirty="0" smtClean="0">
                <a:latin typeface="Times" charset="0"/>
              </a:rPr>
              <a:t> ka </a:t>
            </a:r>
            <a:r>
              <a:rPr lang="en-US" b="1" baseline="0" dirty="0" err="1" smtClean="0">
                <a:latin typeface="Times" charset="0"/>
              </a:rPr>
              <a:t>phunglan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kvui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sana</a:t>
            </a:r>
            <a:r>
              <a:rPr lang="en-US" b="1" dirty="0" smtClean="0">
                <a:latin typeface="Times" charset="0"/>
              </a:rPr>
              <a:t>.</a:t>
            </a:r>
            <a:r>
              <a:rPr lang="en-US" altLang="ja-JP" b="1" dirty="0" smtClean="0">
                <a:latin typeface="Times" charset="0"/>
              </a:rPr>
              <a:t>"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b="1" dirty="0" smtClean="0">
                <a:latin typeface="Times" charset="0"/>
              </a:rPr>
              <a:t>NIV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jilo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zecheta</a:t>
            </a:r>
            <a:r>
              <a:rPr lang="en-US" b="1" dirty="0" smtClean="0">
                <a:latin typeface="Times" charset="0"/>
              </a:rPr>
              <a:t>:  </a:t>
            </a:r>
            <a:r>
              <a:rPr lang="en-US" altLang="ja-JP" b="1" dirty="0" smtClean="0">
                <a:latin typeface="Times" charset="0"/>
              </a:rPr>
              <a:t>"</a:t>
            </a:r>
            <a:r>
              <a:rPr lang="en-US" b="1" dirty="0" err="1" smtClean="0">
                <a:latin typeface="Times" charset="0"/>
              </a:rPr>
              <a:t>Hebri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yi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ephanina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jo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altLang="ja-JP" b="1" dirty="0" smtClean="0">
                <a:latin typeface="Times" charset="0"/>
              </a:rPr>
              <a:t>"</a:t>
            </a:r>
            <a:r>
              <a:rPr lang="en-US" b="1" dirty="0" smtClean="0">
                <a:latin typeface="Times" charset="0"/>
              </a:rPr>
              <a:t>Isaac</a:t>
            </a:r>
            <a:r>
              <a:rPr lang="en-US" altLang="ja-JP" b="1" dirty="0" smtClean="0">
                <a:latin typeface="Times" charset="0"/>
              </a:rPr>
              <a:t>“</a:t>
            </a:r>
            <a:r>
              <a:rPr lang="en-US" altLang="ja-JP" b="1" baseline="0" dirty="0" smtClean="0">
                <a:latin typeface="Times" charset="0"/>
              </a:rPr>
              <a:t> </a:t>
            </a:r>
            <a:r>
              <a:rPr lang="en-US" altLang="ja-JP" b="1" baseline="0" dirty="0" err="1" smtClean="0">
                <a:latin typeface="Times" charset="0"/>
              </a:rPr>
              <a:t>ji</a:t>
            </a:r>
            <a:r>
              <a:rPr lang="en-US" altLang="ja-JP" b="1" baseline="0" dirty="0" smtClean="0">
                <a:latin typeface="Times" charset="0"/>
              </a:rPr>
              <a:t> </a:t>
            </a:r>
            <a:r>
              <a:rPr lang="en-US" altLang="ja-JP" b="1" baseline="0" dirty="0" err="1" smtClean="0">
                <a:latin typeface="Times" charset="0"/>
              </a:rPr>
              <a:t>sulojo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altLang="ja-JP" b="1" dirty="0" smtClean="0">
                <a:latin typeface="Times" charset="0"/>
              </a:rPr>
              <a:t>“</a:t>
            </a:r>
            <a:r>
              <a:rPr lang="en-US" altLang="ja-JP" b="1" baseline="0" dirty="0" smtClean="0">
                <a:latin typeface="Times" charset="0"/>
              </a:rPr>
              <a:t> </a:t>
            </a:r>
            <a:r>
              <a:rPr lang="en-US" altLang="ja-JP" b="1" baseline="0" dirty="0" err="1" smtClean="0">
                <a:latin typeface="Times" charset="0"/>
              </a:rPr>
              <a:t>ni</a:t>
            </a:r>
            <a:r>
              <a:rPr lang="en-US" altLang="ja-JP" b="1" baseline="0" dirty="0" smtClean="0">
                <a:latin typeface="Times" charset="0"/>
              </a:rPr>
              <a:t> </a:t>
            </a:r>
            <a:r>
              <a:rPr lang="en-US" altLang="ja-JP" b="1" baseline="0" dirty="0" err="1" smtClean="0">
                <a:latin typeface="Times" charset="0"/>
              </a:rPr>
              <a:t>nzamo</a:t>
            </a:r>
            <a:r>
              <a:rPr lang="en-US" altLang="ja-JP" b="1" baseline="0" dirty="0" smtClean="0">
                <a:latin typeface="Times" charset="0"/>
              </a:rPr>
              <a:t> </a:t>
            </a:r>
            <a:r>
              <a:rPr lang="en-US" altLang="ja-JP" b="1" baseline="0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,</a:t>
            </a:r>
            <a:r>
              <a:rPr lang="en-US" altLang="ja-JP" b="1" dirty="0" smtClean="0">
                <a:latin typeface="Times" charset="0"/>
              </a:rPr>
              <a:t>“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osi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hojilona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pankae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phyocho</a:t>
            </a:r>
            <a:r>
              <a:rPr lang="en-US" b="1" dirty="0" smtClean="0">
                <a:latin typeface="Times" charset="0"/>
              </a:rPr>
              <a:t>: </a:t>
            </a:r>
            <a:r>
              <a:rPr lang="en-US" altLang="ja-JP" b="1" dirty="0" smtClean="0">
                <a:latin typeface="Times" charset="0"/>
              </a:rPr>
              <a:t>“</a:t>
            </a:r>
            <a:r>
              <a:rPr lang="en-US" altLang="ja-JP" b="1" baseline="0" dirty="0" smtClean="0">
                <a:latin typeface="Times" charset="0"/>
              </a:rPr>
              <a:t> </a:t>
            </a:r>
            <a:r>
              <a:rPr lang="en-US" altLang="ja-JP" b="1" baseline="0" dirty="0" err="1" smtClean="0">
                <a:latin typeface="Times" charset="0"/>
              </a:rPr>
              <a:t>ni</a:t>
            </a:r>
            <a:r>
              <a:rPr lang="en-US" altLang="ja-JP" b="1" baseline="0" dirty="0" smtClean="0">
                <a:latin typeface="Times" charset="0"/>
              </a:rPr>
              <a:t> </a:t>
            </a:r>
            <a:r>
              <a:rPr lang="en-US" altLang="ja-JP" b="1" baseline="0" dirty="0" err="1" smtClean="0">
                <a:latin typeface="Times" charset="0"/>
              </a:rPr>
              <a:t>tsoe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dirty="0" err="1" smtClean="0">
                <a:latin typeface="Times" charset="0"/>
              </a:rPr>
              <a:t>ni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tsonthi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dirty="0" err="1" smtClean="0">
                <a:latin typeface="Times" charset="0"/>
              </a:rPr>
              <a:t>ocho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nzamo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sana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>
                <a:latin typeface="Times" charset="0"/>
              </a:rPr>
              <a:t>– Isaac</a:t>
            </a:r>
            <a:r>
              <a:rPr lang="en-US" b="1" dirty="0" smtClean="0">
                <a:latin typeface="Times" charset="0"/>
              </a:rPr>
              <a:t>.</a:t>
            </a:r>
            <a:r>
              <a:rPr lang="en-US" altLang="ja-JP" b="1" dirty="0" smtClean="0">
                <a:latin typeface="Times" charset="0"/>
              </a:rPr>
              <a:t>"</a:t>
            </a:r>
            <a:r>
              <a:rPr lang="en-US" b="1" dirty="0" smtClean="0">
                <a:latin typeface="Times" charset="0"/>
              </a:rPr>
              <a:t>  </a:t>
            </a:r>
            <a:r>
              <a:rPr lang="en-US" b="1" dirty="0">
                <a:latin typeface="Times" charset="0"/>
              </a:rPr>
              <a:t>Isaac </a:t>
            </a:r>
            <a:r>
              <a:rPr lang="en-US" b="1" dirty="0" err="1" smtClean="0">
                <a:latin typeface="Times" charset="0"/>
              </a:rPr>
              <a:t>jo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tsonthi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altLang="ja-JP" b="1" dirty="0" smtClean="0">
                <a:latin typeface="Times" charset="0"/>
              </a:rPr>
              <a:t>“</a:t>
            </a:r>
            <a:r>
              <a:rPr lang="en-US" altLang="ja-JP" b="1" baseline="0" dirty="0" smtClean="0">
                <a:latin typeface="Times" charset="0"/>
              </a:rPr>
              <a:t> </a:t>
            </a:r>
            <a:r>
              <a:rPr lang="en-US" altLang="ja-JP" b="1" baseline="0" dirty="0" err="1" smtClean="0">
                <a:latin typeface="Times" charset="0"/>
              </a:rPr>
              <a:t>echumchak</a:t>
            </a:r>
            <a:r>
              <a:rPr lang="en-US" altLang="ja-JP" b="1" baseline="0" dirty="0" smtClean="0">
                <a:latin typeface="Times" charset="0"/>
              </a:rPr>
              <a:t> </a:t>
            </a:r>
            <a:r>
              <a:rPr lang="en-US" altLang="ja-JP" b="1" baseline="0" dirty="0" err="1" smtClean="0">
                <a:latin typeface="Times" charset="0"/>
              </a:rPr>
              <a:t>ji</a:t>
            </a:r>
            <a:r>
              <a:rPr lang="en-US" altLang="ja-JP" b="1" baseline="0" dirty="0" smtClean="0">
                <a:latin typeface="Times" charset="0"/>
              </a:rPr>
              <a:t> </a:t>
            </a:r>
            <a:r>
              <a:rPr lang="en-US" altLang="ja-JP" b="1" baseline="0" dirty="0" err="1" smtClean="0">
                <a:latin typeface="Times" charset="0"/>
              </a:rPr>
              <a:t>tsoe</a:t>
            </a:r>
            <a:r>
              <a:rPr lang="en-US" b="1" dirty="0" smtClean="0">
                <a:latin typeface="Times" charset="0"/>
              </a:rPr>
              <a:t>.</a:t>
            </a:r>
            <a:r>
              <a:rPr lang="en-US" altLang="ja-JP" b="1" dirty="0" smtClean="0">
                <a:latin typeface="Times" charset="0"/>
              </a:rPr>
              <a:t>"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b="1" dirty="0" err="1" smtClean="0">
                <a:latin typeface="Times" charset="0"/>
              </a:rPr>
              <a:t>elani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dirty="0" err="1" smtClean="0">
                <a:latin typeface="Times" charset="0"/>
              </a:rPr>
              <a:t>Echungta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enio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jilo</a:t>
            </a:r>
            <a:r>
              <a:rPr lang="en-US" b="1" dirty="0" smtClean="0">
                <a:latin typeface="Times" charset="0"/>
              </a:rPr>
              <a:t> 3:1 </a:t>
            </a:r>
            <a:r>
              <a:rPr lang="en-US" b="1" dirty="0" err="1" smtClean="0">
                <a:latin typeface="Times" charset="0"/>
              </a:rPr>
              <a:t>Potsow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Moriah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jilo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khumphen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elio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ethangcho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dirty="0" err="1" smtClean="0">
                <a:latin typeface="Times" charset="0"/>
              </a:rPr>
              <a:t>kvuijo,nchung</a:t>
            </a:r>
            <a:r>
              <a:rPr lang="en-US" b="1" dirty="0" smtClean="0">
                <a:latin typeface="Times" charset="0"/>
              </a:rPr>
              <a:t>, Moslem </a:t>
            </a:r>
            <a:r>
              <a:rPr lang="en-US" b="1" dirty="0">
                <a:latin typeface="Times" charset="0"/>
              </a:rPr>
              <a:t>Dome of the </a:t>
            </a:r>
            <a:r>
              <a:rPr lang="en-US" b="1" dirty="0" smtClean="0">
                <a:latin typeface="Times" charset="0"/>
              </a:rPr>
              <a:t>Rock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tsala</a:t>
            </a:r>
            <a:r>
              <a:rPr lang="en-US" b="1" dirty="0" smtClean="0">
                <a:latin typeface="Times" charset="0"/>
              </a:rPr>
              <a:t>.</a:t>
            </a:r>
            <a:r>
              <a:rPr lang="en-US" altLang="ja-JP" b="1" dirty="0" smtClean="0">
                <a:latin typeface="Times" charset="0"/>
              </a:rPr>
              <a:t>“</a:t>
            </a:r>
            <a:r>
              <a:rPr lang="en-US" altLang="ja-JP" b="1" baseline="0" dirty="0" smtClean="0">
                <a:latin typeface="Times" charset="0"/>
              </a:rPr>
              <a:t> meta </a:t>
            </a:r>
            <a:r>
              <a:rPr lang="en-US" altLang="ja-JP" b="1" baseline="0" dirty="0" err="1" smtClean="0">
                <a:latin typeface="Times" charset="0"/>
              </a:rPr>
              <a:t>ji</a:t>
            </a:r>
            <a:r>
              <a:rPr lang="en-US" altLang="ja-JP" b="1" baseline="0" dirty="0" smtClean="0">
                <a:latin typeface="Times" charset="0"/>
              </a:rPr>
              <a:t> </a:t>
            </a:r>
            <a:r>
              <a:rPr lang="en-US" altLang="ja-JP" b="1" baseline="0" dirty="0" err="1" smtClean="0">
                <a:latin typeface="Times" charset="0"/>
              </a:rPr>
              <a:t>zelantavka</a:t>
            </a:r>
            <a:r>
              <a:rPr lang="en-US" altLang="ja-JP" b="1" baseline="0" dirty="0" smtClean="0">
                <a:latin typeface="Times" charset="0"/>
              </a:rPr>
              <a:t> </a:t>
            </a:r>
            <a:r>
              <a:rPr lang="en-US" altLang="ja-JP" b="1" baseline="0" dirty="0" err="1" smtClean="0">
                <a:latin typeface="Times" charset="0"/>
              </a:rPr>
              <a:t>ovungoe</a:t>
            </a:r>
            <a:r>
              <a:rPr lang="en-US" b="1" dirty="0" smtClean="0">
                <a:latin typeface="Times" charset="0"/>
              </a:rPr>
              <a:t>.</a:t>
            </a:r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6088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err="1" smtClean="0">
                <a:latin typeface="Times" charset="0"/>
              </a:rPr>
              <a:t>Khatolea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Ishmael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mhechoe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nsi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…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metalo</a:t>
            </a:r>
            <a:r>
              <a:rPr lang="en-US" b="1" dirty="0" smtClean="0">
                <a:latin typeface="Times" charset="0"/>
              </a:rPr>
              <a:t>!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b="1" dirty="0" err="1" smtClean="0">
                <a:latin typeface="Times" charset="0"/>
              </a:rPr>
              <a:t>Bnekaden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kako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>
                <a:latin typeface="Times" charset="0"/>
              </a:rPr>
              <a:t>17: 20-21</a:t>
            </a:r>
            <a:r>
              <a:rPr lang="en-US" b="1" dirty="0" smtClean="0">
                <a:latin typeface="Times" charset="0"/>
              </a:rPr>
              <a:t>…</a:t>
            </a:r>
            <a:r>
              <a:rPr lang="en-US" altLang="ja-JP" b="1" dirty="0" smtClean="0">
                <a:latin typeface="Times" charset="0"/>
              </a:rPr>
              <a:t>"</a:t>
            </a:r>
            <a:r>
              <a:rPr lang="en-US" altLang="ja-JP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Osi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Ishmael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jo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ana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nizoyi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thaka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. 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Engata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ana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ombo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mmhayithaka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osi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tsungthi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ethitokvuka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osi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tsoronichen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khosha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mhhayia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thichetokvuka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. 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Ombo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lona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mesatso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12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thichevka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, 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osi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ana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ombo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ji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jipo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tsophov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kumthokvuka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.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Khatolea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ana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a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nstata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jijo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ni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tsoe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Issac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vav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ka,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osi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ombo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ji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nzyu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etsao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jilo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yuta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hetothung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Saraah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lona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Bokuka</a:t>
            </a:r>
            <a:r>
              <a:rPr lang="en-US" sz="1200" b="1" dirty="0" smtClean="0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endParaRPr lang="en-US" b="1" dirty="0">
              <a:latin typeface="Times" charset="0"/>
            </a:endParaRPr>
          </a:p>
          <a:p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1475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err="1" smtClean="0">
                <a:latin typeface="Times" charset="0"/>
              </a:rPr>
              <a:t>Tantso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nchung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ejutae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ezev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tsukona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ethelan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lia</a:t>
            </a:r>
            <a:r>
              <a:rPr lang="en-US" b="1" dirty="0" smtClean="0">
                <a:latin typeface="Times" charset="0"/>
              </a:rPr>
              <a:t>…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b="1" dirty="0" err="1" smtClean="0">
                <a:latin typeface="Times" charset="0"/>
              </a:rPr>
              <a:t>eto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phyotana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…Ishmael </a:t>
            </a:r>
            <a:r>
              <a:rPr lang="en-US" b="1" dirty="0" err="1" smtClean="0">
                <a:latin typeface="Times" charset="0"/>
              </a:rPr>
              <a:t>tsoronichen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jiang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na</a:t>
            </a:r>
            <a:r>
              <a:rPr lang="en-US" b="1" dirty="0" smtClean="0">
                <a:latin typeface="Times" charset="0"/>
              </a:rPr>
              <a:t> meta </a:t>
            </a:r>
            <a:r>
              <a:rPr lang="en-US" b="1" dirty="0" err="1" smtClean="0">
                <a:latin typeface="Times" charset="0"/>
              </a:rPr>
              <a:t>nzoni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vamo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jijo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hetata</a:t>
            </a:r>
            <a:r>
              <a:rPr lang="en-US" b="1" dirty="0" smtClean="0">
                <a:latin typeface="Times" charset="0"/>
              </a:rPr>
              <a:t>…</a:t>
            </a:r>
            <a:r>
              <a:rPr lang="en-US" b="1" baseline="0" dirty="0" smtClean="0">
                <a:latin typeface="Times" charset="0"/>
              </a:rPr>
              <a:t> eng </a:t>
            </a:r>
            <a:r>
              <a:rPr lang="en-US" b="1" baseline="0" dirty="0" err="1" smtClean="0">
                <a:latin typeface="Times" charset="0"/>
              </a:rPr>
              <a:t>erhelamoe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.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b="1" dirty="0" err="1" smtClean="0">
                <a:latin typeface="Times" charset="0"/>
              </a:rPr>
              <a:t>khatolea</a:t>
            </a:r>
            <a:r>
              <a:rPr lang="en-US" b="1" dirty="0" smtClean="0">
                <a:latin typeface="Times" charset="0"/>
              </a:rPr>
              <a:t>… </a:t>
            </a:r>
            <a:r>
              <a:rPr lang="en-US" b="1" dirty="0">
                <a:latin typeface="Times" charset="0"/>
              </a:rPr>
              <a:t>Isaac </a:t>
            </a:r>
            <a:r>
              <a:rPr lang="en-US" b="1" dirty="0" err="1" smtClean="0">
                <a:latin typeface="Times" charset="0"/>
              </a:rPr>
              <a:t>tsoronichen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jiang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… Israel meta </a:t>
            </a:r>
            <a:r>
              <a:rPr lang="en-US" b="1" dirty="0" err="1" smtClean="0">
                <a:latin typeface="Times" charset="0"/>
              </a:rPr>
              <a:t>ntumoro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jilo</a:t>
            </a:r>
            <a:r>
              <a:rPr lang="en-US" b="1" dirty="0" smtClean="0">
                <a:latin typeface="Times" charset="0"/>
              </a:rPr>
              <a:t>.</a:t>
            </a:r>
            <a:endParaRPr lang="en-US" b="1" dirty="0">
              <a:latin typeface="Times" charset="0"/>
            </a:endParaRPr>
          </a:p>
          <a:p>
            <a:r>
              <a:rPr lang="en-US" b="1" dirty="0" smtClean="0">
                <a:latin typeface="Times" charset="0"/>
              </a:rPr>
              <a:t>////</a:t>
            </a:r>
            <a:r>
              <a:rPr lang="en-US" b="1" baseline="0" dirty="0">
                <a:latin typeface="Times" charset="0"/>
              </a:rPr>
              <a:t> 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Nto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tsukona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hetatala</a:t>
            </a:r>
            <a:r>
              <a:rPr lang="en-US" b="1" dirty="0" smtClean="0">
                <a:latin typeface="Times" charset="0"/>
              </a:rPr>
              <a:t>?</a:t>
            </a:r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6602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577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err="1" smtClean="0">
                <a:latin typeface="Times" charset="0"/>
              </a:rPr>
              <a:t>Phyota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salio</a:t>
            </a:r>
            <a:r>
              <a:rPr lang="en-US" b="1" dirty="0" smtClean="0">
                <a:latin typeface="Times" charset="0"/>
              </a:rPr>
              <a:t>…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Eru-ekuk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ejutae</a:t>
            </a:r>
            <a:r>
              <a:rPr lang="en-US" b="1" baseline="0" dirty="0" smtClean="0">
                <a:latin typeface="Times" charset="0"/>
              </a:rPr>
              <a:t> zeta</a:t>
            </a:r>
            <a:r>
              <a:rPr lang="en-US" b="1" dirty="0" smtClean="0">
                <a:latin typeface="Times" charset="0"/>
              </a:rPr>
              <a:t>…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nchung</a:t>
            </a:r>
            <a:r>
              <a:rPr lang="en-US" b="1" baseline="0" dirty="0" smtClean="0">
                <a:latin typeface="Times" charset="0"/>
              </a:rPr>
              <a:t> Israel </a:t>
            </a:r>
            <a:r>
              <a:rPr lang="en-US" b="1" baseline="0" dirty="0" err="1" smtClean="0">
                <a:latin typeface="Times" charset="0"/>
              </a:rPr>
              <a:t>tona</a:t>
            </a:r>
            <a:r>
              <a:rPr lang="en-US" b="1" baseline="0" dirty="0" smtClean="0">
                <a:latin typeface="Times" charset="0"/>
              </a:rPr>
              <a:t> Arab meta </a:t>
            </a:r>
            <a:r>
              <a:rPr lang="en-US" b="1" baseline="0" dirty="0" err="1" smtClean="0">
                <a:latin typeface="Times" charset="0"/>
              </a:rPr>
              <a:t>jiang</a:t>
            </a:r>
            <a:r>
              <a:rPr lang="en-US" b="1" dirty="0" smtClean="0">
                <a:latin typeface="Times" charset="0"/>
              </a:rPr>
              <a:t>!</a:t>
            </a:r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7225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err="1" smtClean="0">
                <a:latin typeface="Times" charset="0"/>
              </a:rPr>
              <a:t>Khatolea</a:t>
            </a:r>
            <a:r>
              <a:rPr lang="en-US" dirty="0" smtClean="0">
                <a:latin typeface="Times" charset="0"/>
              </a:rPr>
              <a:t> </a:t>
            </a:r>
            <a:r>
              <a:rPr lang="en-US" dirty="0" err="1" smtClean="0">
                <a:latin typeface="Times" charset="0"/>
              </a:rPr>
              <a:t>shiloji</a:t>
            </a:r>
            <a:r>
              <a:rPr lang="en-US" dirty="0" smtClean="0">
                <a:latin typeface="Times" charset="0"/>
              </a:rPr>
              <a:t> </a:t>
            </a:r>
            <a:r>
              <a:rPr lang="en-US" dirty="0" err="1" smtClean="0">
                <a:latin typeface="Times" charset="0"/>
              </a:rPr>
              <a:t>ntosana</a:t>
            </a:r>
            <a:r>
              <a:rPr lang="en-US" dirty="0" smtClean="0">
                <a:latin typeface="Times" charset="0"/>
              </a:rPr>
              <a:t> </a:t>
            </a:r>
            <a:r>
              <a:rPr lang="en-US" dirty="0" err="1" smtClean="0">
                <a:latin typeface="Times" charset="0"/>
              </a:rPr>
              <a:t>na</a:t>
            </a:r>
            <a:r>
              <a:rPr lang="en-US" dirty="0" smtClean="0">
                <a:latin typeface="Times" charset="0"/>
              </a:rPr>
              <a:t> </a:t>
            </a:r>
            <a:r>
              <a:rPr lang="en-US" dirty="0" err="1" smtClean="0">
                <a:latin typeface="Times" charset="0"/>
              </a:rPr>
              <a:t>elhi</a:t>
            </a:r>
            <a:r>
              <a:rPr lang="en-US" dirty="0" smtClean="0">
                <a:latin typeface="Times" charset="0"/>
              </a:rPr>
              <a:t> </a:t>
            </a:r>
            <a:r>
              <a:rPr lang="en-US" dirty="0" err="1" smtClean="0">
                <a:latin typeface="Times" charset="0"/>
              </a:rPr>
              <a:t>tssoa</a:t>
            </a:r>
            <a:r>
              <a:rPr lang="en-US" dirty="0" smtClean="0">
                <a:latin typeface="Times" charset="0"/>
              </a:rPr>
              <a:t> </a:t>
            </a:r>
            <a:r>
              <a:rPr lang="en-US" dirty="0" err="1" smtClean="0">
                <a:latin typeface="Times" charset="0"/>
              </a:rPr>
              <a:t>vana</a:t>
            </a:r>
            <a:r>
              <a:rPr lang="en-US" dirty="0" smtClean="0">
                <a:latin typeface="Times" charset="0"/>
              </a:rPr>
              <a:t>. Eng</a:t>
            </a:r>
            <a:r>
              <a:rPr lang="en-US" baseline="0" dirty="0" smtClean="0">
                <a:latin typeface="Times" charset="0"/>
              </a:rPr>
              <a:t> </a:t>
            </a:r>
            <a:r>
              <a:rPr lang="en-US" baseline="0" dirty="0" err="1" smtClean="0">
                <a:latin typeface="Times" charset="0"/>
              </a:rPr>
              <a:t>chorolamoe</a:t>
            </a:r>
            <a:r>
              <a:rPr lang="en-US" baseline="0" dirty="0" smtClean="0">
                <a:latin typeface="Times" charset="0"/>
              </a:rPr>
              <a:t> </a:t>
            </a:r>
            <a:r>
              <a:rPr lang="en-US" baseline="0" dirty="0" err="1" smtClean="0">
                <a:latin typeface="Times" charset="0"/>
              </a:rPr>
              <a:t>jiang</a:t>
            </a:r>
            <a:r>
              <a:rPr lang="en-US" baseline="0" dirty="0" smtClean="0">
                <a:latin typeface="Times" charset="0"/>
              </a:rPr>
              <a:t> </a:t>
            </a:r>
            <a:r>
              <a:rPr lang="en-US" baseline="0" dirty="0" err="1" smtClean="0">
                <a:latin typeface="Times" charset="0"/>
              </a:rPr>
              <a:t>ji</a:t>
            </a:r>
            <a:r>
              <a:rPr lang="en-US" baseline="0" dirty="0" smtClean="0">
                <a:latin typeface="Times" charset="0"/>
              </a:rPr>
              <a:t> Ishmael </a:t>
            </a:r>
            <a:r>
              <a:rPr lang="en-US" baseline="0" dirty="0" err="1" smtClean="0">
                <a:latin typeface="Times" charset="0"/>
              </a:rPr>
              <a:t>tsoronichen</a:t>
            </a:r>
            <a:r>
              <a:rPr lang="en-US" baseline="0" dirty="0" smtClean="0">
                <a:latin typeface="Times" charset="0"/>
              </a:rPr>
              <a:t> </a:t>
            </a:r>
            <a:r>
              <a:rPr lang="en-US" baseline="0" dirty="0" err="1" smtClean="0">
                <a:latin typeface="Times" charset="0"/>
              </a:rPr>
              <a:t>jilo</a:t>
            </a:r>
            <a:r>
              <a:rPr lang="en-US" baseline="0" dirty="0" smtClean="0">
                <a:latin typeface="Times" charset="0"/>
              </a:rPr>
              <a:t> </a:t>
            </a:r>
            <a:r>
              <a:rPr lang="en-US" baseline="0" dirty="0" err="1" smtClean="0">
                <a:latin typeface="Times" charset="0"/>
              </a:rPr>
              <a:t>ejukae</a:t>
            </a:r>
            <a:r>
              <a:rPr lang="en-US" baseline="0" dirty="0" smtClean="0">
                <a:latin typeface="Times" charset="0"/>
              </a:rPr>
              <a:t> zeta, </a:t>
            </a:r>
            <a:r>
              <a:rPr lang="en-US" baseline="0" dirty="0" err="1" smtClean="0">
                <a:latin typeface="Times" charset="0"/>
              </a:rPr>
              <a:t>ochona</a:t>
            </a:r>
            <a:r>
              <a:rPr lang="en-US" baseline="0" dirty="0" smtClean="0">
                <a:latin typeface="Times" charset="0"/>
              </a:rPr>
              <a:t> </a:t>
            </a:r>
            <a:r>
              <a:rPr lang="en-US" dirty="0" smtClean="0">
                <a:latin typeface="Times" charset="0"/>
              </a:rPr>
              <a:t>Islam </a:t>
            </a:r>
            <a:r>
              <a:rPr lang="en-US" dirty="0" err="1" smtClean="0">
                <a:latin typeface="Times" charset="0"/>
              </a:rPr>
              <a:t>ji</a:t>
            </a:r>
            <a:r>
              <a:rPr lang="en-US" dirty="0" smtClean="0">
                <a:latin typeface="Times" charset="0"/>
              </a:rPr>
              <a:t> </a:t>
            </a:r>
            <a:r>
              <a:rPr lang="en-US" dirty="0" err="1" smtClean="0">
                <a:latin typeface="Times" charset="0"/>
              </a:rPr>
              <a:t>yanchecho</a:t>
            </a:r>
            <a:r>
              <a:rPr lang="en-US" dirty="0" smtClean="0">
                <a:latin typeface="Times" charset="0"/>
              </a:rPr>
              <a:t> </a:t>
            </a:r>
            <a:r>
              <a:rPr lang="en-US" dirty="0" err="1" smtClean="0">
                <a:latin typeface="Times" charset="0"/>
              </a:rPr>
              <a:t>sana</a:t>
            </a:r>
            <a:r>
              <a:rPr lang="en-US" dirty="0" smtClean="0">
                <a:latin typeface="Times" charset="0"/>
              </a:rPr>
              <a:t>…</a:t>
            </a:r>
            <a:r>
              <a:rPr lang="en-US" baseline="0" dirty="0" smtClean="0">
                <a:latin typeface="Times" charset="0"/>
              </a:rPr>
              <a:t> </a:t>
            </a:r>
            <a:r>
              <a:rPr lang="en-US" baseline="0" dirty="0" err="1" smtClean="0">
                <a:latin typeface="Times" charset="0"/>
              </a:rPr>
              <a:t>osi</a:t>
            </a:r>
            <a:r>
              <a:rPr lang="en-US" baseline="0" dirty="0" smtClean="0">
                <a:latin typeface="Times" charset="0"/>
              </a:rPr>
              <a:t> </a:t>
            </a:r>
            <a:r>
              <a:rPr lang="en-US" dirty="0" smtClean="0">
                <a:latin typeface="Times" charset="0"/>
              </a:rPr>
              <a:t> Isaac </a:t>
            </a:r>
            <a:r>
              <a:rPr lang="en-US" dirty="0" err="1" smtClean="0">
                <a:latin typeface="Times" charset="0"/>
              </a:rPr>
              <a:t>ji</a:t>
            </a:r>
            <a:r>
              <a:rPr lang="en-US" baseline="0" dirty="0" smtClean="0">
                <a:latin typeface="Times" charset="0"/>
              </a:rPr>
              <a:t> zeta </a:t>
            </a:r>
            <a:r>
              <a:rPr lang="en-US" dirty="0" smtClean="0">
                <a:latin typeface="Times" charset="0"/>
              </a:rPr>
              <a:t>,  Israel</a:t>
            </a:r>
            <a:r>
              <a:rPr lang="en-US" baseline="0" dirty="0" smtClean="0">
                <a:latin typeface="Times" charset="0"/>
              </a:rPr>
              <a:t> </a:t>
            </a:r>
            <a:r>
              <a:rPr lang="en-US" baseline="0" dirty="0" err="1" smtClean="0">
                <a:latin typeface="Times" charset="0"/>
              </a:rPr>
              <a:t>kyon</a:t>
            </a:r>
            <a:r>
              <a:rPr lang="en-US" baseline="0" dirty="0" smtClean="0">
                <a:latin typeface="Times" charset="0"/>
              </a:rPr>
              <a:t> </a:t>
            </a:r>
            <a:r>
              <a:rPr lang="en-US" baseline="0" dirty="0" err="1" smtClean="0">
                <a:latin typeface="Times" charset="0"/>
              </a:rPr>
              <a:t>jiang</a:t>
            </a:r>
            <a:r>
              <a:rPr lang="en-US" baseline="0" dirty="0" smtClean="0">
                <a:latin typeface="Times" charset="0"/>
              </a:rPr>
              <a:t> </a:t>
            </a:r>
            <a:r>
              <a:rPr lang="en-US" baseline="0" dirty="0" err="1" smtClean="0">
                <a:latin typeface="Times" charset="0"/>
              </a:rPr>
              <a:t>emhokyhav</a:t>
            </a:r>
            <a:r>
              <a:rPr lang="en-US" dirty="0" smtClean="0">
                <a:latin typeface="Times" charset="0"/>
              </a:rPr>
              <a:t> </a:t>
            </a:r>
            <a:r>
              <a:rPr lang="en-US" dirty="0" err="1" smtClean="0">
                <a:latin typeface="Times" charset="0"/>
              </a:rPr>
              <a:t>opo</a:t>
            </a:r>
            <a:r>
              <a:rPr lang="en-US" dirty="0" smtClean="0">
                <a:latin typeface="Times" charset="0"/>
              </a:rPr>
              <a:t>, </a:t>
            </a:r>
            <a:r>
              <a:rPr lang="en-US" dirty="0" err="1" smtClean="0">
                <a:latin typeface="Times" charset="0"/>
              </a:rPr>
              <a:t>osi</a:t>
            </a:r>
            <a:r>
              <a:rPr lang="en-US" baseline="0" dirty="0" smtClean="0">
                <a:latin typeface="Times" charset="0"/>
              </a:rPr>
              <a:t> </a:t>
            </a:r>
            <a:r>
              <a:rPr lang="en-US" dirty="0" smtClean="0">
                <a:latin typeface="Times" charset="0"/>
              </a:rPr>
              <a:t> Ishmael </a:t>
            </a:r>
            <a:r>
              <a:rPr lang="en-US" dirty="0" err="1" smtClean="0">
                <a:latin typeface="Times" charset="0"/>
              </a:rPr>
              <a:t>ongo</a:t>
            </a:r>
            <a:r>
              <a:rPr lang="en-US" dirty="0" smtClean="0">
                <a:latin typeface="Times" charset="0"/>
              </a:rPr>
              <a:t>!</a:t>
            </a: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759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192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1"/>
            <a:r>
              <a:rPr lang="en-US" b="1" dirty="0" err="1" smtClean="0">
                <a:latin typeface="Times" charset="0"/>
                <a:ea typeface="ＭＳ Ｐゴシック" charset="0"/>
              </a:rPr>
              <a:t>Nchung</a:t>
            </a:r>
            <a:r>
              <a:rPr lang="en-US" b="1" baseline="0" dirty="0" smtClean="0">
                <a:latin typeface="Times" charset="0"/>
                <a:ea typeface="ＭＳ Ｐゴシック" charset="0"/>
              </a:rPr>
              <a:t> </a:t>
            </a:r>
            <a:r>
              <a:rPr lang="en-US" b="1" baseline="0" dirty="0" err="1" smtClean="0">
                <a:latin typeface="Times" charset="0"/>
                <a:ea typeface="ＭＳ Ｐゴシック" charset="0"/>
              </a:rPr>
              <a:t>limha</a:t>
            </a:r>
            <a:r>
              <a:rPr lang="en-US" b="1" baseline="0" dirty="0" smtClean="0">
                <a:latin typeface="Times" charset="0"/>
                <a:ea typeface="ＭＳ Ｐゴシック" charset="0"/>
              </a:rPr>
              <a:t> </a:t>
            </a:r>
            <a:r>
              <a:rPr lang="en-US" b="1" baseline="0" dirty="0" err="1" smtClean="0">
                <a:latin typeface="Times" charset="0"/>
                <a:ea typeface="ＭＳ Ｐゴシック" charset="0"/>
              </a:rPr>
              <a:t>eru-ekuk</a:t>
            </a:r>
            <a:r>
              <a:rPr lang="en-US" b="1" baseline="0" dirty="0" smtClean="0">
                <a:latin typeface="Times" charset="0"/>
                <a:ea typeface="ＭＳ Ｐゴシック" charset="0"/>
              </a:rPr>
              <a:t> </a:t>
            </a:r>
            <a:r>
              <a:rPr lang="en-US" b="1" baseline="0" dirty="0" err="1" smtClean="0">
                <a:latin typeface="Times" charset="0"/>
                <a:ea typeface="ＭＳ Ｐゴシック" charset="0"/>
              </a:rPr>
              <a:t>ji</a:t>
            </a:r>
            <a:r>
              <a:rPr lang="en-US" b="1" baseline="0" dirty="0" smtClean="0">
                <a:latin typeface="Times" charset="0"/>
                <a:ea typeface="ＭＳ Ｐゴシック" charset="0"/>
              </a:rPr>
              <a:t> </a:t>
            </a:r>
            <a:r>
              <a:rPr lang="en-US" b="1" baseline="0" dirty="0" err="1" smtClean="0">
                <a:latin typeface="Times" charset="0"/>
                <a:ea typeface="ＭＳ Ｐゴシック" charset="0"/>
              </a:rPr>
              <a:t>ephaninajo</a:t>
            </a:r>
            <a:r>
              <a:rPr lang="en-US" b="1" dirty="0" smtClean="0">
                <a:latin typeface="Times" charset="0"/>
                <a:ea typeface="ＭＳ Ｐゴシック" charset="0"/>
              </a:rPr>
              <a:t>… </a:t>
            </a:r>
            <a:r>
              <a:rPr lang="en-US" b="1" dirty="0" err="1" smtClean="0">
                <a:latin typeface="Times" charset="0"/>
                <a:ea typeface="ＭＳ Ｐゴシック" charset="0"/>
              </a:rPr>
              <a:t>ntumoro</a:t>
            </a:r>
            <a:r>
              <a:rPr lang="en-US" b="1" dirty="0" smtClean="0">
                <a:latin typeface="Times" charset="0"/>
                <a:ea typeface="ＭＳ Ｐゴシック" charset="0"/>
              </a:rPr>
              <a:t> </a:t>
            </a:r>
            <a:r>
              <a:rPr lang="en-US" b="1" dirty="0">
                <a:latin typeface="Times" charset="0"/>
                <a:ea typeface="ＭＳ Ｐゴシック" charset="0"/>
              </a:rPr>
              <a:t>Israel </a:t>
            </a:r>
            <a:r>
              <a:rPr lang="en-US" b="1" dirty="0" smtClean="0">
                <a:latin typeface="Times" charset="0"/>
                <a:ea typeface="ＭＳ Ｐゴシック" charset="0"/>
              </a:rPr>
              <a:t>meta </a:t>
            </a:r>
            <a:r>
              <a:rPr lang="en-US" b="1" dirty="0" err="1" smtClean="0">
                <a:latin typeface="Times" charset="0"/>
                <a:ea typeface="ＭＳ Ｐゴシック" charset="0"/>
              </a:rPr>
              <a:t>ji</a:t>
            </a:r>
            <a:endParaRPr lang="en-US" b="1" dirty="0">
              <a:latin typeface="Times" charset="0"/>
              <a:ea typeface="ＭＳ Ｐゴシック" charset="0"/>
            </a:endParaRPr>
          </a:p>
          <a:p>
            <a:pPr lvl="1"/>
            <a:r>
              <a:rPr lang="en-US" b="1" dirty="0">
                <a:latin typeface="Times" charset="0"/>
                <a:ea typeface="ＭＳ Ｐゴシック" charset="0"/>
              </a:rPr>
              <a:t>Australia…</a:t>
            </a:r>
          </a:p>
          <a:p>
            <a:pPr lvl="1"/>
            <a:r>
              <a:rPr lang="en-US" b="1" dirty="0">
                <a:latin typeface="Times" charset="0"/>
                <a:ea typeface="ＭＳ Ｐゴシック" charset="0"/>
              </a:rPr>
              <a:t>////	Israel </a:t>
            </a:r>
            <a:r>
              <a:rPr lang="en-US" b="1" dirty="0" err="1" smtClean="0">
                <a:latin typeface="Times" charset="0"/>
                <a:ea typeface="ＭＳ Ｐゴシック" charset="0"/>
              </a:rPr>
              <a:t>osi</a:t>
            </a:r>
            <a:r>
              <a:rPr lang="en-US" b="1" dirty="0" smtClean="0">
                <a:latin typeface="Times" charset="0"/>
                <a:ea typeface="ＭＳ Ｐゴシック" charset="0"/>
              </a:rPr>
              <a:t> </a:t>
            </a:r>
            <a:r>
              <a:rPr lang="en-US" b="1" dirty="0">
                <a:latin typeface="Times" charset="0"/>
                <a:ea typeface="ＭＳ Ｐゴシック" charset="0"/>
              </a:rPr>
              <a:t>France…</a:t>
            </a:r>
          </a:p>
          <a:p>
            <a:pPr lvl="1"/>
            <a:r>
              <a:rPr lang="en-US" b="1" dirty="0">
                <a:latin typeface="Times" charset="0"/>
                <a:ea typeface="ＭＳ Ｐゴシック" charset="0"/>
              </a:rPr>
              <a:t>////  	Israel </a:t>
            </a:r>
            <a:r>
              <a:rPr lang="en-US" b="1" dirty="0" err="1" smtClean="0">
                <a:latin typeface="Times" charset="0"/>
                <a:ea typeface="ＭＳ Ｐゴシック" charset="0"/>
              </a:rPr>
              <a:t>osi</a:t>
            </a:r>
            <a:r>
              <a:rPr lang="en-US" b="1" dirty="0" smtClean="0">
                <a:latin typeface="Times" charset="0"/>
                <a:ea typeface="ＭＳ Ｐゴシック" charset="0"/>
              </a:rPr>
              <a:t> </a:t>
            </a:r>
            <a:r>
              <a:rPr lang="en-US" b="1" dirty="0">
                <a:latin typeface="Times" charset="0"/>
                <a:ea typeface="ＭＳ Ｐゴシック" charset="0"/>
              </a:rPr>
              <a:t>United </a:t>
            </a:r>
            <a:r>
              <a:rPr lang="en-US" b="1" dirty="0" smtClean="0">
                <a:latin typeface="Times" charset="0"/>
                <a:ea typeface="ＭＳ Ｐゴシック" charset="0"/>
              </a:rPr>
              <a:t>States</a:t>
            </a:r>
            <a:r>
              <a:rPr lang="fr-FR" altLang="ja-JP" b="1" dirty="0" smtClean="0">
                <a:latin typeface="Times" charset="0"/>
                <a:ea typeface="ＭＳ Ｐゴシック" charset="0"/>
              </a:rPr>
              <a:t>'</a:t>
            </a:r>
            <a:r>
              <a:rPr lang="en-US" b="1" dirty="0" smtClean="0">
                <a:latin typeface="Times" charset="0"/>
                <a:ea typeface="ＭＳ Ｐゴシック" charset="0"/>
              </a:rPr>
              <a:t> Maine meta </a:t>
            </a:r>
            <a:r>
              <a:rPr lang="en-US" b="1" dirty="0" err="1" smtClean="0">
                <a:latin typeface="Times" charset="0"/>
                <a:ea typeface="ＭＳ Ｐゴシック" charset="0"/>
              </a:rPr>
              <a:t>ji</a:t>
            </a:r>
            <a:r>
              <a:rPr lang="en-US" b="1" dirty="0" smtClean="0">
                <a:latin typeface="Times" charset="0"/>
                <a:ea typeface="ＭＳ Ｐゴシック" charset="0"/>
              </a:rPr>
              <a:t>…</a:t>
            </a:r>
            <a:r>
              <a:rPr lang="en-US" b="1" dirty="0" err="1" smtClean="0">
                <a:latin typeface="Times" charset="0"/>
                <a:ea typeface="ＭＳ Ｐゴシック" charset="0"/>
              </a:rPr>
              <a:t>mekana</a:t>
            </a:r>
            <a:endParaRPr lang="en-US" b="1" dirty="0">
              <a:latin typeface="Times" charset="0"/>
              <a:ea typeface="ＭＳ Ｐゴシック" charset="0"/>
            </a:endParaRP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b="1" dirty="0" smtClean="0">
                <a:latin typeface="Times" charset="0"/>
              </a:rPr>
              <a:t>Israel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osi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>
                <a:latin typeface="Times" charset="0"/>
              </a:rPr>
              <a:t>California</a:t>
            </a:r>
            <a:r>
              <a:rPr lang="en-US" b="1" dirty="0" smtClean="0">
                <a:latin typeface="Times" charset="0"/>
              </a:rPr>
              <a:t>.</a:t>
            </a:r>
          </a:p>
          <a:p>
            <a:r>
              <a:rPr lang="en-US" b="1" dirty="0" smtClean="0">
                <a:latin typeface="Times" charset="0"/>
              </a:rPr>
              <a:t>////	</a:t>
            </a:r>
            <a:r>
              <a:rPr lang="en-US" b="1" baseline="0" dirty="0" smtClean="0">
                <a:latin typeface="Times" charset="0"/>
              </a:rPr>
              <a:t>Singapore </a:t>
            </a:r>
            <a:r>
              <a:rPr lang="en-US" b="1" baseline="0" dirty="0" err="1" smtClean="0">
                <a:latin typeface="Times" charset="0"/>
              </a:rPr>
              <a:t>tona</a:t>
            </a:r>
            <a:r>
              <a:rPr lang="en-US" b="1" baseline="0" dirty="0" smtClean="0">
                <a:latin typeface="Times" charset="0"/>
              </a:rPr>
              <a:t> Israel to </a:t>
            </a:r>
            <a:r>
              <a:rPr lang="en-US" b="1" baseline="0" dirty="0" err="1" smtClean="0">
                <a:latin typeface="Times" charset="0"/>
              </a:rPr>
              <a:t>etsu-ekon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mekana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esi-nzo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khetita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tuv</a:t>
            </a:r>
            <a:r>
              <a:rPr lang="en-US" b="1" baseline="0" dirty="0" smtClean="0">
                <a:latin typeface="Times" charset="0"/>
              </a:rPr>
              <a:t>.</a:t>
            </a:r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9100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397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err="1" smtClean="0">
                <a:latin typeface="Times" charset="0"/>
              </a:rPr>
              <a:t>Osi</a:t>
            </a:r>
            <a:r>
              <a:rPr lang="en-US" baseline="0" dirty="0" smtClean="0">
                <a:latin typeface="Times" charset="0"/>
              </a:rPr>
              <a:t> </a:t>
            </a:r>
            <a:r>
              <a:rPr lang="en-US" baseline="0" dirty="0" err="1" smtClean="0">
                <a:latin typeface="Times" charset="0"/>
              </a:rPr>
              <a:t>okhao</a:t>
            </a:r>
            <a:r>
              <a:rPr lang="en-US" baseline="0" dirty="0" smtClean="0">
                <a:latin typeface="Times" charset="0"/>
              </a:rPr>
              <a:t> to</a:t>
            </a:r>
            <a:r>
              <a:rPr lang="en-US" dirty="0" smtClean="0">
                <a:latin typeface="Times" charset="0"/>
              </a:rPr>
              <a:t>… </a:t>
            </a:r>
            <a:r>
              <a:rPr lang="en-US" dirty="0">
                <a:latin typeface="Times" charset="0"/>
              </a:rPr>
              <a:t>Israel </a:t>
            </a:r>
            <a:r>
              <a:rPr lang="en-US" dirty="0" err="1" smtClean="0">
                <a:latin typeface="Times" charset="0"/>
              </a:rPr>
              <a:t>ji</a:t>
            </a:r>
            <a:r>
              <a:rPr lang="en-US" baseline="0" dirty="0" smtClean="0">
                <a:latin typeface="Times" charset="0"/>
              </a:rPr>
              <a:t> </a:t>
            </a:r>
            <a:r>
              <a:rPr lang="en-US" dirty="0" smtClean="0">
                <a:latin typeface="Times" charset="0"/>
              </a:rPr>
              <a:t>United States </a:t>
            </a:r>
            <a:r>
              <a:rPr lang="en-US" dirty="0" err="1" smtClean="0">
                <a:latin typeface="Times" charset="0"/>
              </a:rPr>
              <a:t>ji</a:t>
            </a:r>
            <a:r>
              <a:rPr lang="en-US" dirty="0" smtClean="0">
                <a:latin typeface="Times" charset="0"/>
              </a:rPr>
              <a:t> </a:t>
            </a:r>
            <a:r>
              <a:rPr lang="en-US" dirty="0" err="1" smtClean="0">
                <a:latin typeface="Times" charset="0"/>
              </a:rPr>
              <a:t>topvu</a:t>
            </a:r>
            <a:r>
              <a:rPr lang="en-US" dirty="0" smtClean="0">
                <a:latin typeface="Times" charset="0"/>
              </a:rPr>
              <a:t> </a:t>
            </a:r>
            <a:r>
              <a:rPr lang="en-US" dirty="0" err="1" smtClean="0">
                <a:latin typeface="Times" charset="0"/>
              </a:rPr>
              <a:t>ejuta</a:t>
            </a:r>
            <a:r>
              <a:rPr lang="en-US" dirty="0" smtClean="0">
                <a:latin typeface="Times" charset="0"/>
              </a:rPr>
              <a:t> </a:t>
            </a:r>
            <a:r>
              <a:rPr lang="en-US" dirty="0" err="1" smtClean="0">
                <a:latin typeface="Times" charset="0"/>
              </a:rPr>
              <a:t>leha</a:t>
            </a:r>
            <a:r>
              <a:rPr lang="en-US" dirty="0" smtClean="0">
                <a:latin typeface="Times" charset="0"/>
              </a:rPr>
              <a:t>…</a:t>
            </a:r>
            <a:r>
              <a:rPr lang="en-US" baseline="0" dirty="0" smtClean="0">
                <a:latin typeface="Times" charset="0"/>
              </a:rPr>
              <a:t> </a:t>
            </a:r>
            <a:r>
              <a:rPr lang="en-US" dirty="0" err="1" smtClean="0">
                <a:latin typeface="Times" charset="0"/>
              </a:rPr>
              <a:t>khumkiwoe</a:t>
            </a:r>
            <a:r>
              <a:rPr lang="en-US" baseline="0" dirty="0" smtClean="0">
                <a:latin typeface="Times" charset="0"/>
              </a:rPr>
              <a:t> </a:t>
            </a:r>
            <a:r>
              <a:rPr lang="en-US" baseline="0" dirty="0" err="1" smtClean="0">
                <a:latin typeface="Times" charset="0"/>
              </a:rPr>
              <a:t>osi</a:t>
            </a:r>
            <a:r>
              <a:rPr lang="en-US" baseline="0" dirty="0" smtClean="0">
                <a:latin typeface="Times" charset="0"/>
              </a:rPr>
              <a:t> </a:t>
            </a:r>
            <a:r>
              <a:rPr lang="en-US" baseline="0" dirty="0" err="1" smtClean="0">
                <a:latin typeface="Times" charset="0"/>
              </a:rPr>
              <a:t>jolowoe</a:t>
            </a:r>
            <a:r>
              <a:rPr lang="en-US" baseline="0" dirty="0" smtClean="0">
                <a:latin typeface="Times" charset="0"/>
              </a:rPr>
              <a:t> </a:t>
            </a:r>
            <a:r>
              <a:rPr lang="en-US" dirty="0" smtClean="0">
                <a:latin typeface="Times" charset="0"/>
              </a:rPr>
              <a:t>…</a:t>
            </a:r>
            <a:r>
              <a:rPr lang="en-US" baseline="0" dirty="0" smtClean="0">
                <a:latin typeface="Times" charset="0"/>
              </a:rPr>
              <a:t> eng </a:t>
            </a:r>
            <a:r>
              <a:rPr lang="en-US" baseline="0" dirty="0" err="1" smtClean="0">
                <a:latin typeface="Times" charset="0"/>
              </a:rPr>
              <a:t>chorolamoe</a:t>
            </a:r>
            <a:r>
              <a:rPr lang="en-US" baseline="0" dirty="0" smtClean="0">
                <a:latin typeface="Times" charset="0"/>
              </a:rPr>
              <a:t> </a:t>
            </a:r>
            <a:r>
              <a:rPr lang="en-US" baseline="0" dirty="0" err="1" smtClean="0">
                <a:latin typeface="Times" charset="0"/>
              </a:rPr>
              <a:t>osi</a:t>
            </a:r>
            <a:r>
              <a:rPr lang="en-US" baseline="0" dirty="0" smtClean="0">
                <a:latin typeface="Times" charset="0"/>
              </a:rPr>
              <a:t> </a:t>
            </a:r>
            <a:r>
              <a:rPr lang="en-US" baseline="0" dirty="0" err="1" smtClean="0">
                <a:latin typeface="Times" charset="0"/>
              </a:rPr>
              <a:t>erhelamoe</a:t>
            </a:r>
            <a:r>
              <a:rPr lang="en-US" dirty="0" smtClean="0">
                <a:latin typeface="Times" charset="0"/>
              </a:rPr>
              <a:t>:  </a:t>
            </a:r>
            <a:r>
              <a:rPr lang="en-US" dirty="0" err="1" smtClean="0">
                <a:latin typeface="Times" charset="0"/>
              </a:rPr>
              <a:t>etsu-esu</a:t>
            </a:r>
            <a:r>
              <a:rPr lang="en-US" baseline="0" dirty="0" smtClean="0">
                <a:latin typeface="Times" charset="0"/>
              </a:rPr>
              <a:t> </a:t>
            </a:r>
            <a:r>
              <a:rPr lang="en-US" baseline="0" dirty="0" err="1" smtClean="0">
                <a:latin typeface="Times" charset="0"/>
              </a:rPr>
              <a:t>ji</a:t>
            </a:r>
            <a:r>
              <a:rPr lang="en-US" baseline="0" dirty="0" smtClean="0">
                <a:latin typeface="Times" charset="0"/>
              </a:rPr>
              <a:t> zeta </a:t>
            </a:r>
            <a:r>
              <a:rPr lang="en-US" baseline="0" dirty="0" err="1" smtClean="0">
                <a:latin typeface="Times" charset="0"/>
              </a:rPr>
              <a:t>tssona</a:t>
            </a:r>
            <a:r>
              <a:rPr lang="en-US" dirty="0" smtClean="0">
                <a:latin typeface="Times" charset="0"/>
              </a:rPr>
              <a:t>, Isaac </a:t>
            </a:r>
            <a:r>
              <a:rPr lang="en-US" dirty="0" err="1" smtClean="0">
                <a:latin typeface="Times" charset="0"/>
              </a:rPr>
              <a:t>tona</a:t>
            </a:r>
            <a:r>
              <a:rPr lang="en-US" dirty="0" smtClean="0">
                <a:latin typeface="Times" charset="0"/>
              </a:rPr>
              <a:t> Ishmael to </a:t>
            </a:r>
            <a:r>
              <a:rPr lang="en-US" dirty="0" err="1" smtClean="0">
                <a:latin typeface="Times" charset="0"/>
              </a:rPr>
              <a:t>oni</a:t>
            </a:r>
            <a:r>
              <a:rPr lang="en-US" dirty="0" smtClean="0">
                <a:latin typeface="Times" charset="0"/>
              </a:rPr>
              <a:t> </a:t>
            </a:r>
            <a:r>
              <a:rPr lang="en-US" dirty="0" err="1" smtClean="0">
                <a:latin typeface="Times" charset="0"/>
              </a:rPr>
              <a:t>yuta</a:t>
            </a:r>
            <a:r>
              <a:rPr lang="en-US" dirty="0" smtClean="0">
                <a:latin typeface="Times" charset="0"/>
              </a:rPr>
              <a:t> lo </a:t>
            </a:r>
            <a:r>
              <a:rPr lang="en-US" dirty="0" err="1" smtClean="0">
                <a:latin typeface="Times" charset="0"/>
              </a:rPr>
              <a:t>elumoto</a:t>
            </a:r>
            <a:r>
              <a:rPr lang="en-US" baseline="0" dirty="0" smtClean="0">
                <a:latin typeface="Times" charset="0"/>
              </a:rPr>
              <a:t> </a:t>
            </a:r>
            <a:r>
              <a:rPr lang="en-US" baseline="0" dirty="0" err="1" smtClean="0">
                <a:latin typeface="Times" charset="0"/>
              </a:rPr>
              <a:t>echumpo</a:t>
            </a:r>
            <a:r>
              <a:rPr lang="en-US" baseline="0" dirty="0" smtClean="0">
                <a:latin typeface="Times" charset="0"/>
              </a:rPr>
              <a:t> </a:t>
            </a:r>
            <a:r>
              <a:rPr lang="en-US" baseline="0" dirty="0" err="1" smtClean="0">
                <a:latin typeface="Times" charset="0"/>
              </a:rPr>
              <a:t>lia</a:t>
            </a:r>
            <a:r>
              <a:rPr lang="en-US" dirty="0" smtClean="0">
                <a:latin typeface="Times" charset="0"/>
              </a:rPr>
              <a:t>!  </a:t>
            </a:r>
            <a:r>
              <a:rPr lang="en-US" dirty="0" err="1" smtClean="0">
                <a:latin typeface="Times" charset="0"/>
              </a:rPr>
              <a:t>ntolila</a:t>
            </a:r>
            <a:r>
              <a:rPr lang="en-US" dirty="0" smtClean="0">
                <a:latin typeface="Times" charset="0"/>
              </a:rPr>
              <a:t>?  </a:t>
            </a:r>
            <a:r>
              <a:rPr lang="en-US" dirty="0" err="1" smtClean="0">
                <a:latin typeface="Times" charset="0"/>
              </a:rPr>
              <a:t>Shijo</a:t>
            </a:r>
            <a:r>
              <a:rPr lang="en-US" baseline="0" dirty="0" smtClean="0">
                <a:latin typeface="Times" charset="0"/>
              </a:rPr>
              <a:t> </a:t>
            </a:r>
            <a:r>
              <a:rPr lang="en-US" baseline="0" dirty="0" err="1" smtClean="0">
                <a:latin typeface="Times" charset="0"/>
              </a:rPr>
              <a:t>kvutoli</a:t>
            </a:r>
            <a:r>
              <a:rPr lang="en-US" baseline="0" dirty="0" smtClean="0">
                <a:latin typeface="Times" charset="0"/>
              </a:rPr>
              <a:t> </a:t>
            </a:r>
            <a:r>
              <a:rPr lang="en-US" baseline="0" dirty="0" err="1" smtClean="0">
                <a:latin typeface="Times" charset="0"/>
              </a:rPr>
              <a:t>engathetavla</a:t>
            </a:r>
            <a:r>
              <a:rPr lang="en-US" dirty="0" smtClean="0">
                <a:latin typeface="Times" charset="0"/>
              </a:rPr>
              <a:t>?</a:t>
            </a: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426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err="1" smtClean="0">
                <a:latin typeface="Times" charset="0"/>
              </a:rPr>
              <a:t>Benkaden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kako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jilo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oren</a:t>
            </a:r>
            <a:r>
              <a:rPr lang="en-US" b="1" baseline="0" dirty="0" smtClean="0">
                <a:latin typeface="Times" charset="0"/>
              </a:rPr>
              <a:t> 12</a:t>
            </a:r>
            <a:r>
              <a:rPr lang="en-US" b="1" dirty="0" smtClean="0">
                <a:latin typeface="Times" charset="0"/>
              </a:rPr>
              <a:t>, ABRAHAM</a:t>
            </a:r>
            <a:r>
              <a:rPr lang="en-US" b="1" baseline="0" dirty="0" smtClean="0">
                <a:latin typeface="Times" charset="0"/>
              </a:rPr>
              <a:t> ‘</a:t>
            </a:r>
            <a:r>
              <a:rPr lang="en-US" b="1" baseline="0" dirty="0" err="1" smtClean="0">
                <a:latin typeface="Times" charset="0"/>
              </a:rPr>
              <a:t>ekum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yuta</a:t>
            </a:r>
            <a:r>
              <a:rPr lang="en-US" b="1" baseline="0" dirty="0" smtClean="0">
                <a:latin typeface="Times" charset="0"/>
              </a:rPr>
              <a:t>’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benkatala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>
                <a:latin typeface="Times" charset="0"/>
              </a:rPr>
              <a:t>– </a:t>
            </a:r>
            <a:r>
              <a:rPr lang="en-US" b="1" dirty="0" err="1" smtClean="0">
                <a:latin typeface="Times" charset="0"/>
              </a:rPr>
              <a:t>ur</a:t>
            </a:r>
            <a:r>
              <a:rPr lang="en-US" b="1" baseline="0" dirty="0" smtClean="0">
                <a:latin typeface="Times" charset="0"/>
              </a:rPr>
              <a:t> meta </a:t>
            </a:r>
            <a:r>
              <a:rPr lang="en-US" b="1" dirty="0" err="1" smtClean="0">
                <a:latin typeface="Times" charset="0"/>
              </a:rPr>
              <a:t>Chaldees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jilo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>
                <a:latin typeface="Times" charset="0"/>
              </a:rPr>
              <a:t>– </a:t>
            </a:r>
            <a:r>
              <a:rPr lang="en-US" b="1" baseline="0" dirty="0" smtClean="0">
                <a:latin typeface="Times" charset="0"/>
              </a:rPr>
              <a:t> eng </a:t>
            </a:r>
            <a:r>
              <a:rPr lang="en-US" b="1" baseline="0" dirty="0" err="1" smtClean="0">
                <a:latin typeface="Times" charset="0"/>
              </a:rPr>
              <a:t>choralamoi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er</a:t>
            </a:r>
            <a:r>
              <a:rPr lang="en-US" b="1" baseline="0" dirty="0" err="1" smtClean="0">
                <a:latin typeface="Calibri"/>
                <a:cs typeface="Calibri"/>
              </a:rPr>
              <a:t>ü</a:t>
            </a:r>
            <a:r>
              <a:rPr lang="en-US" b="1" baseline="0" dirty="0" smtClean="0">
                <a:latin typeface="Calibri"/>
                <a:cs typeface="Calibri"/>
              </a:rPr>
              <a:t> </a:t>
            </a:r>
            <a:r>
              <a:rPr lang="en-US" b="1" baseline="0" dirty="0" err="1" smtClean="0">
                <a:latin typeface="Calibri"/>
                <a:cs typeface="Calibri"/>
              </a:rPr>
              <a:t>ekuk</a:t>
            </a:r>
            <a:r>
              <a:rPr lang="en-US" b="1" baseline="0" dirty="0" smtClean="0">
                <a:latin typeface="Calibri"/>
                <a:cs typeface="Calibri"/>
              </a:rPr>
              <a:t> </a:t>
            </a:r>
            <a:r>
              <a:rPr lang="en-US" b="1" baseline="0" dirty="0" err="1" smtClean="0">
                <a:latin typeface="Calibri"/>
                <a:cs typeface="Calibri"/>
              </a:rPr>
              <a:t>jilo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altLang="ja-JP" b="1" dirty="0" smtClean="0">
                <a:latin typeface="Times" charset="0"/>
              </a:rPr>
              <a:t>"</a:t>
            </a:r>
            <a:r>
              <a:rPr lang="en-US" b="1" dirty="0" smtClean="0">
                <a:latin typeface="Times" charset="0"/>
              </a:rPr>
              <a:t>U</a:t>
            </a:r>
            <a:r>
              <a:rPr lang="en-US" altLang="ja-JP" b="1" dirty="0" smtClean="0">
                <a:latin typeface="Times" charset="0"/>
              </a:rPr>
              <a:t>"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. </a:t>
            </a:r>
            <a:r>
              <a:rPr lang="en-US" b="1" dirty="0" err="1" smtClean="0">
                <a:latin typeface="Times" charset="0"/>
              </a:rPr>
              <a:t>Hojilo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ntho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kako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jilo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ezoa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evamo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jijo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erampv</a:t>
            </a:r>
            <a:r>
              <a:rPr lang="en-US" b="1" dirty="0" err="1" smtClean="0">
                <a:latin typeface="Calibri"/>
                <a:cs typeface="Calibri"/>
              </a:rPr>
              <a:t>üi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jina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penkatathung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motsu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tona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kako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shi</a:t>
            </a:r>
            <a:r>
              <a:rPr lang="en-US" b="1" dirty="0" smtClean="0">
                <a:latin typeface="Calibri"/>
                <a:cs typeface="Calibri"/>
              </a:rPr>
              <a:t> to </a:t>
            </a:r>
            <a:r>
              <a:rPr lang="en-US" b="1" dirty="0" err="1" smtClean="0">
                <a:latin typeface="Calibri"/>
                <a:cs typeface="Calibri"/>
              </a:rPr>
              <a:t>shentae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ezoa</a:t>
            </a:r>
            <a:r>
              <a:rPr lang="en-US" b="1" baseline="0" dirty="0" smtClean="0">
                <a:latin typeface="Calibri"/>
                <a:cs typeface="Calibri"/>
              </a:rPr>
              <a:t> </a:t>
            </a:r>
            <a:r>
              <a:rPr lang="en-US" b="1" baseline="0" dirty="0" err="1" smtClean="0">
                <a:latin typeface="Calibri"/>
                <a:cs typeface="Calibri"/>
              </a:rPr>
              <a:t>evamo</a:t>
            </a:r>
            <a:r>
              <a:rPr lang="en-US" b="1" baseline="0" dirty="0" smtClean="0">
                <a:latin typeface="Calibri"/>
                <a:cs typeface="Calibri"/>
              </a:rPr>
              <a:t> </a:t>
            </a:r>
            <a:r>
              <a:rPr lang="en-US" b="1" baseline="0" dirty="0" err="1" smtClean="0">
                <a:latin typeface="Calibri"/>
                <a:cs typeface="Calibri"/>
              </a:rPr>
              <a:t>ji</a:t>
            </a:r>
            <a:r>
              <a:rPr lang="en-US" b="1" baseline="0" dirty="0" smtClean="0">
                <a:latin typeface="Calibri"/>
                <a:cs typeface="Calibri"/>
              </a:rPr>
              <a:t> </a:t>
            </a:r>
            <a:r>
              <a:rPr lang="en-US" b="1" dirty="0" smtClean="0">
                <a:latin typeface="Times" charset="0"/>
              </a:rPr>
              <a:t>.  </a:t>
            </a:r>
            <a:endParaRPr lang="en-US" b="1" dirty="0">
              <a:latin typeface="Times" charset="0"/>
            </a:endParaRPr>
          </a:p>
          <a:p>
            <a:pPr algn="just"/>
            <a:r>
              <a:rPr lang="en-US" b="1" dirty="0">
                <a:latin typeface="Times" charset="0"/>
              </a:rPr>
              <a:t>////	</a:t>
            </a:r>
            <a:r>
              <a:rPr lang="en-US" b="1" dirty="0" err="1" smtClean="0">
                <a:latin typeface="Times" charset="0"/>
              </a:rPr>
              <a:t>osi</a:t>
            </a:r>
            <a:r>
              <a:rPr lang="en-US" b="1" dirty="0" smtClean="0">
                <a:latin typeface="Times" charset="0"/>
              </a:rPr>
              <a:t> meta </a:t>
            </a:r>
            <a:r>
              <a:rPr lang="en-US" b="1" dirty="0" err="1" smtClean="0">
                <a:latin typeface="Times" charset="0"/>
              </a:rPr>
              <a:t>jijo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emhkthav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ejueli</a:t>
            </a:r>
            <a:r>
              <a:rPr lang="en-US" b="1" dirty="0" smtClean="0">
                <a:latin typeface="Times" charset="0"/>
              </a:rPr>
              <a:t> lira </a:t>
            </a:r>
            <a:r>
              <a:rPr lang="en-US" b="1" dirty="0" err="1" smtClean="0">
                <a:latin typeface="Times" charset="0"/>
              </a:rPr>
              <a:t>mmhom</a:t>
            </a:r>
            <a:r>
              <a:rPr lang="en-US" b="1" dirty="0" smtClean="0">
                <a:latin typeface="Times" charset="0"/>
              </a:rPr>
              <a:t>  eng </a:t>
            </a:r>
            <a:r>
              <a:rPr lang="en-US" b="1" dirty="0" err="1" smtClean="0">
                <a:latin typeface="Times" charset="0"/>
              </a:rPr>
              <a:t>chorolamoe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jilo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tssocho</a:t>
            </a:r>
            <a:r>
              <a:rPr lang="en-US" b="1" dirty="0" smtClean="0">
                <a:latin typeface="Times" charset="0"/>
              </a:rPr>
              <a:t>,</a:t>
            </a:r>
            <a:endParaRPr lang="en-US" b="1" dirty="0">
              <a:latin typeface="Times" charset="0"/>
            </a:endParaRPr>
          </a:p>
          <a:p>
            <a:r>
              <a:rPr lang="en-US" b="1" dirty="0" err="1" smtClean="0">
                <a:latin typeface="Times" charset="0"/>
              </a:rPr>
              <a:t>Osi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>
                <a:latin typeface="Times" charset="0"/>
              </a:rPr>
              <a:t>the Euphrates </a:t>
            </a:r>
            <a:r>
              <a:rPr lang="en-US" b="1" dirty="0" err="1" smtClean="0">
                <a:latin typeface="Times" charset="0"/>
              </a:rPr>
              <a:t>hayits</a:t>
            </a:r>
            <a:r>
              <a:rPr lang="en-US" b="1" dirty="0" err="1" smtClean="0">
                <a:latin typeface="Calibri"/>
                <a:cs typeface="Calibri"/>
              </a:rPr>
              <a:t>ü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jilo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na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benkae</a:t>
            </a:r>
            <a:r>
              <a:rPr lang="en-US" b="1" baseline="0" dirty="0" smtClean="0">
                <a:latin typeface="Calibri"/>
                <a:cs typeface="Calibri"/>
              </a:rPr>
              <a:t> </a:t>
            </a:r>
            <a:r>
              <a:rPr lang="en-US" b="1" dirty="0" smtClean="0">
                <a:latin typeface="Times" charset="0"/>
              </a:rPr>
              <a:t>Mediterranean </a:t>
            </a:r>
            <a:r>
              <a:rPr lang="en-US" b="1" dirty="0" err="1" smtClean="0">
                <a:latin typeface="Times" charset="0"/>
              </a:rPr>
              <a:t>jumang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ndang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tssocho</a:t>
            </a:r>
            <a:r>
              <a:rPr lang="en-US" b="1" dirty="0" smtClean="0">
                <a:latin typeface="Times" charset="0"/>
              </a:rPr>
              <a:t>…</a:t>
            </a:r>
            <a:endParaRPr lang="en-US" b="1" dirty="0">
              <a:latin typeface="Times" charset="0"/>
            </a:endParaRPr>
          </a:p>
          <a:p>
            <a:r>
              <a:rPr lang="en-US" b="1" dirty="0" err="1" smtClean="0">
                <a:latin typeface="Times" charset="0"/>
              </a:rPr>
              <a:t>Osi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yuta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yuta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lojo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etena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ntsithakcho</a:t>
            </a:r>
            <a:r>
              <a:rPr lang="en-US" b="1" dirty="0" smtClean="0">
                <a:latin typeface="Times" charset="0"/>
              </a:rPr>
              <a:t> meta </a:t>
            </a:r>
            <a:r>
              <a:rPr lang="en-US" b="1" dirty="0" err="1" smtClean="0">
                <a:latin typeface="Times" charset="0"/>
              </a:rPr>
              <a:t>mying</a:t>
            </a:r>
            <a:r>
              <a:rPr lang="en-US" b="1" dirty="0" smtClean="0">
                <a:latin typeface="Times" charset="0"/>
              </a:rPr>
              <a:t> ha </a:t>
            </a:r>
            <a:r>
              <a:rPr lang="en-US" b="1" dirty="0" err="1" smtClean="0">
                <a:latin typeface="Times" charset="0"/>
              </a:rPr>
              <a:t>hungv</a:t>
            </a:r>
            <a:r>
              <a:rPr lang="en-US" b="1" dirty="0" err="1" smtClean="0">
                <a:latin typeface="Calibri"/>
                <a:cs typeface="Calibri"/>
              </a:rPr>
              <a:t>ü</a:t>
            </a:r>
            <a:r>
              <a:rPr lang="en-US" b="1" baseline="0" dirty="0" smtClean="0">
                <a:latin typeface="Times" charset="0"/>
              </a:rPr>
              <a:t> ka</a:t>
            </a:r>
            <a:r>
              <a:rPr lang="en-US" b="1" dirty="0" smtClean="0">
                <a:latin typeface="Times" charset="0"/>
              </a:rPr>
              <a:t>.</a:t>
            </a:r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5527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smtClean="0">
                <a:latin typeface="Times" charset="0"/>
              </a:rPr>
              <a:t> Hal Lindsay</a:t>
            </a:r>
            <a:r>
              <a:rPr lang="fr-FR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2002 </a:t>
            </a:r>
            <a:r>
              <a:rPr lang="en-US" b="1" dirty="0" err="1" smtClean="0">
                <a:latin typeface="Times" charset="0"/>
              </a:rPr>
              <a:t>kako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jilo</a:t>
            </a:r>
            <a:r>
              <a:rPr lang="en-US" b="1" dirty="0" smtClean="0">
                <a:latin typeface="Times" charset="0"/>
              </a:rPr>
              <a:t> zeta </a:t>
            </a:r>
            <a:r>
              <a:rPr lang="en-US" b="1" dirty="0" err="1" smtClean="0">
                <a:latin typeface="Times" charset="0"/>
              </a:rPr>
              <a:t>tsona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i="1" dirty="0" smtClean="0">
                <a:latin typeface="Times" charset="0"/>
              </a:rPr>
              <a:t>The Everlasting </a:t>
            </a:r>
            <a:r>
              <a:rPr lang="en-US" b="1" i="1" dirty="0">
                <a:latin typeface="Times" charset="0"/>
              </a:rPr>
              <a:t>Hatred: The Roots of Jihad:</a:t>
            </a:r>
            <a:endParaRPr lang="en-US" b="1" dirty="0">
              <a:latin typeface="Times" charset="0"/>
            </a:endParaRPr>
          </a:p>
          <a:p>
            <a:r>
              <a:rPr lang="en-US" altLang="ja-JP" b="1" dirty="0" smtClean="0">
                <a:latin typeface="Times" charset="0"/>
              </a:rPr>
              <a:t>"</a:t>
            </a:r>
            <a:r>
              <a:rPr lang="en-US" b="1" dirty="0" smtClean="0">
                <a:latin typeface="Times" charset="0"/>
              </a:rPr>
              <a:t>…Ishmael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kyon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jiang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baseline="0" dirty="0" smtClean="0">
                <a:latin typeface="Times" charset="0"/>
              </a:rPr>
              <a:t> meta </a:t>
            </a:r>
            <a:r>
              <a:rPr lang="en-US" b="1" baseline="0" dirty="0" err="1" smtClean="0">
                <a:latin typeface="Times" charset="0"/>
              </a:rPr>
              <a:t>osi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eju-eli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khosha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picho</a:t>
            </a:r>
            <a:r>
              <a:rPr lang="en-US" b="1" baseline="0" dirty="0" smtClean="0">
                <a:latin typeface="Times" charset="0"/>
              </a:rPr>
              <a:t>, Israel </a:t>
            </a:r>
            <a:r>
              <a:rPr lang="en-US" b="1" baseline="0" dirty="0" err="1" smtClean="0">
                <a:latin typeface="Times" charset="0"/>
              </a:rPr>
              <a:t>kyon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jiang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pomoe</a:t>
            </a:r>
            <a:r>
              <a:rPr lang="en-US" b="1" dirty="0" smtClean="0">
                <a:latin typeface="Times" charset="0"/>
              </a:rPr>
              <a:t>. </a:t>
            </a:r>
            <a:r>
              <a:rPr lang="en-US" b="1" dirty="0" err="1" smtClean="0">
                <a:latin typeface="Times" charset="0"/>
              </a:rPr>
              <a:t>Shijo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otsotso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kako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erani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elio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jiang</a:t>
            </a:r>
            <a:r>
              <a:rPr lang="en-US" b="1" dirty="0" smtClean="0">
                <a:latin typeface="Times" charset="0"/>
              </a:rPr>
              <a:t> zeta </a:t>
            </a:r>
            <a:r>
              <a:rPr lang="en-US" b="1" dirty="0" err="1" smtClean="0">
                <a:latin typeface="Times" charset="0"/>
              </a:rPr>
              <a:t>tssona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dirty="0" err="1" smtClean="0">
                <a:latin typeface="Times" charset="0"/>
              </a:rPr>
              <a:t>elani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mitju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tssolea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elumoto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mmhayicho</a:t>
            </a:r>
            <a:r>
              <a:rPr lang="en-US" b="1" dirty="0" smtClean="0">
                <a:latin typeface="Times" charset="0"/>
              </a:rPr>
              <a:t>.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</a:rPr>
              <a:t>Elani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</a:rPr>
              <a:t>omoni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</a:rPr>
              <a:t>shancho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</a:rPr>
              <a:t>jiha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</a:rPr>
              <a:t> Ishmael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</a:rPr>
              <a:t>tsoronichen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</a:rPr>
              <a:t>jiang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</a:rPr>
              <a:t>jo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</a:rPr>
              <a:t>chochui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charset="0"/>
              </a:rPr>
              <a:t>vayicho</a:t>
            </a:r>
            <a:r>
              <a:rPr lang="en-US" sz="1200" b="1" dirty="0" smtClean="0">
                <a:solidFill>
                  <a:srgbClr val="FFFF00"/>
                </a:solidFill>
                <a:latin typeface="Arial" charset="0"/>
              </a:rPr>
              <a:t>.</a:t>
            </a:r>
            <a:r>
              <a:rPr lang="en-US" b="1" dirty="0" smtClean="0">
                <a:latin typeface="Times" charset="0"/>
              </a:rPr>
              <a:t> </a:t>
            </a:r>
            <a:endParaRPr lang="en-US" b="1" dirty="0">
              <a:latin typeface="Times" charset="0"/>
            </a:endParaRPr>
          </a:p>
          <a:p>
            <a:pPr lvl="3"/>
            <a:endParaRPr lang="en-US" b="1" dirty="0">
              <a:latin typeface="Times" charset="0"/>
              <a:ea typeface="ＭＳ Ｐゴシック" charset="0"/>
            </a:endParaRPr>
          </a:p>
          <a:p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4352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806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ja-JP" b="1" dirty="0" smtClean="0">
                <a:latin typeface="Times" charset="0"/>
              </a:rPr>
              <a:t>"</a:t>
            </a:r>
            <a:r>
              <a:rPr lang="en-US" sz="1200" b="1" dirty="0" err="1" smtClean="0">
                <a:solidFill>
                  <a:srgbClr val="66FFFF"/>
                </a:solidFill>
                <a:latin typeface="Arial" charset="0"/>
              </a:rPr>
              <a:t>Khatolea</a:t>
            </a:r>
            <a:r>
              <a:rPr lang="en-US" sz="12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1200" b="1" dirty="0" err="1" smtClean="0">
                <a:solidFill>
                  <a:srgbClr val="66FFFF"/>
                </a:solidFill>
                <a:latin typeface="Arial" charset="0"/>
              </a:rPr>
              <a:t>Potsow</a:t>
            </a:r>
            <a:r>
              <a:rPr lang="en-US" sz="12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1200" b="1" dirty="0" err="1" smtClean="0">
                <a:solidFill>
                  <a:srgbClr val="66FFFF"/>
                </a:solidFill>
                <a:latin typeface="Arial" charset="0"/>
              </a:rPr>
              <a:t>echumchak</a:t>
            </a:r>
            <a:r>
              <a:rPr lang="en-US" sz="1200" b="1" dirty="0" smtClean="0">
                <a:solidFill>
                  <a:srgbClr val="66FFFF"/>
                </a:solidFill>
                <a:latin typeface="Arial" charset="0"/>
              </a:rPr>
              <a:t> , </a:t>
            </a:r>
            <a:r>
              <a:rPr lang="en-US" sz="1200" b="1" dirty="0" err="1" smtClean="0">
                <a:solidFill>
                  <a:srgbClr val="66FFFF"/>
                </a:solidFill>
                <a:latin typeface="Arial" charset="0"/>
              </a:rPr>
              <a:t>kvui</a:t>
            </a:r>
            <a:r>
              <a:rPr lang="en-US" sz="12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1200" b="1" dirty="0" err="1" smtClean="0">
                <a:solidFill>
                  <a:srgbClr val="66FFFF"/>
                </a:solidFill>
                <a:latin typeface="Arial" charset="0"/>
              </a:rPr>
              <a:t>jo</a:t>
            </a:r>
            <a:r>
              <a:rPr lang="en-US" sz="12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1200" b="1" dirty="0" err="1" smtClean="0">
                <a:solidFill>
                  <a:srgbClr val="66FFFF"/>
                </a:solidFill>
                <a:latin typeface="Arial" charset="0"/>
              </a:rPr>
              <a:t>omon</a:t>
            </a:r>
            <a:r>
              <a:rPr lang="en-US" sz="12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1200" b="1" dirty="0" err="1" smtClean="0">
                <a:solidFill>
                  <a:srgbClr val="66FFFF"/>
                </a:solidFill>
                <a:latin typeface="Arial" charset="0"/>
              </a:rPr>
              <a:t>shancho</a:t>
            </a:r>
            <a:r>
              <a:rPr lang="en-US" sz="12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1200" b="1" dirty="0" err="1" smtClean="0">
                <a:solidFill>
                  <a:srgbClr val="66FFFF"/>
                </a:solidFill>
                <a:latin typeface="Arial" charset="0"/>
              </a:rPr>
              <a:t>ji</a:t>
            </a:r>
            <a:r>
              <a:rPr lang="en-US" sz="12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1200" b="1" dirty="0" err="1" smtClean="0">
                <a:solidFill>
                  <a:srgbClr val="66FFFF"/>
                </a:solidFill>
                <a:latin typeface="Arial" charset="0"/>
              </a:rPr>
              <a:t>sana</a:t>
            </a:r>
            <a:r>
              <a:rPr lang="en-US" sz="1200" b="1" dirty="0" smtClean="0">
                <a:solidFill>
                  <a:srgbClr val="66FFFF"/>
                </a:solidFill>
                <a:latin typeface="Arial" charset="0"/>
              </a:rPr>
              <a:t>, </a:t>
            </a:r>
            <a:r>
              <a:rPr lang="en-US" sz="1200" b="1" dirty="0" err="1" smtClean="0">
                <a:solidFill>
                  <a:srgbClr val="66FFFF"/>
                </a:solidFill>
                <a:latin typeface="Arial" charset="0"/>
              </a:rPr>
              <a:t>jijo</a:t>
            </a:r>
            <a:r>
              <a:rPr lang="en-US" sz="12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1200" b="1" dirty="0" err="1" smtClean="0">
                <a:solidFill>
                  <a:srgbClr val="66FFFF"/>
                </a:solidFill>
                <a:latin typeface="Arial" charset="0"/>
              </a:rPr>
              <a:t>issac</a:t>
            </a:r>
            <a:r>
              <a:rPr lang="en-US" sz="12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1200" b="1" dirty="0" err="1" smtClean="0">
                <a:solidFill>
                  <a:srgbClr val="66FFFF"/>
                </a:solidFill>
                <a:latin typeface="Arial" charset="0"/>
              </a:rPr>
              <a:t>osi</a:t>
            </a:r>
            <a:r>
              <a:rPr lang="en-US" sz="12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1200" b="1" dirty="0" err="1" smtClean="0">
                <a:solidFill>
                  <a:srgbClr val="66FFFF"/>
                </a:solidFill>
                <a:latin typeface="Arial" charset="0"/>
              </a:rPr>
              <a:t>ombo</a:t>
            </a:r>
            <a:r>
              <a:rPr lang="en-US" sz="12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1200" b="1" dirty="0" err="1" smtClean="0">
                <a:solidFill>
                  <a:srgbClr val="66FFFF"/>
                </a:solidFill>
                <a:latin typeface="Arial" charset="0"/>
              </a:rPr>
              <a:t>tsoronichen</a:t>
            </a:r>
            <a:r>
              <a:rPr lang="en-US" sz="12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1200" b="1" dirty="0" err="1" smtClean="0">
                <a:solidFill>
                  <a:srgbClr val="66FFFF"/>
                </a:solidFill>
                <a:latin typeface="Arial" charset="0"/>
              </a:rPr>
              <a:t>tsukona</a:t>
            </a:r>
            <a:r>
              <a:rPr lang="en-US" sz="1200" b="1" dirty="0" smtClean="0">
                <a:solidFill>
                  <a:srgbClr val="66FFFF"/>
                </a:solidFill>
                <a:latin typeface="Arial" charset="0"/>
              </a:rPr>
              <a:t> tae. </a:t>
            </a:r>
            <a:r>
              <a:rPr lang="en-US" sz="1200" b="1" dirty="0" err="1" smtClean="0">
                <a:solidFill>
                  <a:srgbClr val="66FFFF"/>
                </a:solidFill>
                <a:latin typeface="Arial" charset="0"/>
              </a:rPr>
              <a:t>Oso</a:t>
            </a:r>
            <a:r>
              <a:rPr lang="en-US" sz="12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1200" b="1" dirty="0" err="1" smtClean="0">
                <a:solidFill>
                  <a:srgbClr val="66FFFF"/>
                </a:solidFill>
                <a:latin typeface="Arial" charset="0"/>
              </a:rPr>
              <a:t>lona</a:t>
            </a:r>
            <a:r>
              <a:rPr lang="en-US" sz="12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1200" b="1" dirty="0" err="1" smtClean="0">
                <a:solidFill>
                  <a:srgbClr val="66FFFF"/>
                </a:solidFill>
                <a:latin typeface="Arial" charset="0"/>
              </a:rPr>
              <a:t>Issac</a:t>
            </a:r>
            <a:r>
              <a:rPr lang="en-US" sz="12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1200" b="1" dirty="0" err="1" smtClean="0">
                <a:solidFill>
                  <a:srgbClr val="66FFFF"/>
                </a:solidFill>
                <a:latin typeface="Arial" charset="0"/>
              </a:rPr>
              <a:t>ji</a:t>
            </a:r>
            <a:r>
              <a:rPr lang="en-US" sz="12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1200" b="1" dirty="0" err="1" smtClean="0">
                <a:solidFill>
                  <a:srgbClr val="66FFFF"/>
                </a:solidFill>
                <a:latin typeface="Arial" charset="0"/>
              </a:rPr>
              <a:t>mmhayiv</a:t>
            </a:r>
            <a:r>
              <a:rPr lang="en-US" sz="1200" b="1" dirty="0" smtClean="0">
                <a:solidFill>
                  <a:srgbClr val="66FFFF"/>
                </a:solidFill>
                <a:latin typeface="Arial" charset="0"/>
              </a:rPr>
              <a:t> to </a:t>
            </a:r>
            <a:r>
              <a:rPr lang="en-US" sz="1200" b="1" dirty="0" err="1" smtClean="0">
                <a:solidFill>
                  <a:srgbClr val="66FFFF"/>
                </a:solidFill>
                <a:latin typeface="Arial" charset="0"/>
              </a:rPr>
              <a:t>ezowo</a:t>
            </a:r>
            <a:r>
              <a:rPr lang="en-US" sz="12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1200" b="1" dirty="0" err="1" smtClean="0">
                <a:solidFill>
                  <a:srgbClr val="66FFFF"/>
                </a:solidFill>
                <a:latin typeface="Arial" charset="0"/>
              </a:rPr>
              <a:t>jijo</a:t>
            </a:r>
            <a:r>
              <a:rPr lang="en-US" sz="1200" b="1" dirty="0" smtClean="0">
                <a:solidFill>
                  <a:srgbClr val="66FFFF"/>
                </a:solidFill>
                <a:latin typeface="Arial" charset="0"/>
              </a:rPr>
              <a:t>, </a:t>
            </a:r>
            <a:r>
              <a:rPr lang="en-US" sz="1200" b="1" dirty="0" err="1" smtClean="0">
                <a:solidFill>
                  <a:srgbClr val="66FFFF"/>
                </a:solidFill>
                <a:latin typeface="Arial" charset="0"/>
              </a:rPr>
              <a:t>oso</a:t>
            </a:r>
            <a:r>
              <a:rPr lang="en-US" sz="12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1200" b="1" dirty="0" err="1" smtClean="0">
                <a:solidFill>
                  <a:srgbClr val="66FFFF"/>
                </a:solidFill>
                <a:latin typeface="Arial" charset="0"/>
              </a:rPr>
              <a:t>lona</a:t>
            </a:r>
            <a:r>
              <a:rPr lang="en-US" sz="12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1200" b="1" dirty="0" err="1" smtClean="0">
                <a:solidFill>
                  <a:srgbClr val="66FFFF"/>
                </a:solidFill>
                <a:latin typeface="Arial" charset="0"/>
              </a:rPr>
              <a:t>mmha</a:t>
            </a:r>
            <a:r>
              <a:rPr lang="en-US" sz="12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1200" b="1" dirty="0" err="1" smtClean="0">
                <a:solidFill>
                  <a:srgbClr val="66FFFF"/>
                </a:solidFill>
                <a:latin typeface="Arial" charset="0"/>
              </a:rPr>
              <a:t>ji</a:t>
            </a:r>
            <a:r>
              <a:rPr lang="en-US" sz="12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1200" b="1" dirty="0" err="1" smtClean="0">
                <a:solidFill>
                  <a:srgbClr val="66FFFF"/>
                </a:solidFill>
                <a:latin typeface="Arial" charset="0"/>
              </a:rPr>
              <a:t>yakchia</a:t>
            </a:r>
            <a:r>
              <a:rPr lang="en-US" sz="12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1200" b="1" dirty="0" err="1" smtClean="0">
                <a:solidFill>
                  <a:srgbClr val="66FFFF"/>
                </a:solidFill>
                <a:latin typeface="Arial" charset="0"/>
              </a:rPr>
              <a:t>Ombo</a:t>
            </a:r>
            <a:r>
              <a:rPr lang="en-US" sz="12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1200" b="1" dirty="0" err="1" smtClean="0">
                <a:solidFill>
                  <a:srgbClr val="66FFFF"/>
                </a:solidFill>
                <a:latin typeface="Arial" charset="0"/>
              </a:rPr>
              <a:t>na</a:t>
            </a:r>
            <a:r>
              <a:rPr lang="en-US" sz="12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1200" b="1" dirty="0" err="1" smtClean="0">
                <a:solidFill>
                  <a:srgbClr val="66FFFF"/>
                </a:solidFill>
                <a:latin typeface="Arial" charset="0"/>
              </a:rPr>
              <a:t>kvuthung</a:t>
            </a:r>
            <a:r>
              <a:rPr lang="en-US" sz="12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1200" b="1" dirty="0" err="1" smtClean="0">
                <a:solidFill>
                  <a:srgbClr val="66FFFF"/>
                </a:solidFill>
                <a:latin typeface="Arial" charset="0"/>
              </a:rPr>
              <a:t>limhatsu</a:t>
            </a:r>
            <a:r>
              <a:rPr lang="en-US" sz="12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1200" b="1" dirty="0" err="1" smtClean="0">
                <a:solidFill>
                  <a:srgbClr val="66FFFF"/>
                </a:solidFill>
                <a:latin typeface="Arial" charset="0"/>
              </a:rPr>
              <a:t>ji</a:t>
            </a:r>
            <a:r>
              <a:rPr lang="en-US" sz="12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1200" b="1" dirty="0" err="1" smtClean="0">
                <a:solidFill>
                  <a:srgbClr val="66FFFF"/>
                </a:solidFill>
                <a:latin typeface="Arial" charset="0"/>
              </a:rPr>
              <a:t>tsa</a:t>
            </a:r>
            <a:r>
              <a:rPr lang="en-US" sz="12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1200" b="1" dirty="0" err="1" smtClean="0">
                <a:solidFill>
                  <a:srgbClr val="66FFFF"/>
                </a:solidFill>
                <a:latin typeface="Arial" charset="0"/>
              </a:rPr>
              <a:t>sana</a:t>
            </a:r>
            <a:r>
              <a:rPr lang="en-US" sz="12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1200" b="1" dirty="0" err="1" smtClean="0">
                <a:solidFill>
                  <a:srgbClr val="66FFFF"/>
                </a:solidFill>
                <a:latin typeface="Arial" charset="0"/>
              </a:rPr>
              <a:t>hojithung</a:t>
            </a:r>
            <a:r>
              <a:rPr lang="en-US" sz="12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1200" b="1" dirty="0" err="1" smtClean="0">
                <a:solidFill>
                  <a:srgbClr val="66FFFF"/>
                </a:solidFill>
                <a:latin typeface="Arial" charset="0"/>
              </a:rPr>
              <a:t>omonina</a:t>
            </a:r>
            <a:r>
              <a:rPr lang="en-US" sz="1200" b="1" dirty="0" smtClean="0">
                <a:solidFill>
                  <a:srgbClr val="66FFFF"/>
                </a:solidFill>
                <a:latin typeface="Arial" charset="0"/>
              </a:rPr>
              <a:t>  </a:t>
            </a:r>
            <a:r>
              <a:rPr lang="en-US" sz="1200" b="1" dirty="0" err="1" smtClean="0">
                <a:solidFill>
                  <a:srgbClr val="66FFFF"/>
                </a:solidFill>
                <a:latin typeface="Arial" charset="0"/>
              </a:rPr>
              <a:t>yana</a:t>
            </a:r>
            <a:r>
              <a:rPr lang="en-US" sz="12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1200" b="1" dirty="0" err="1" smtClean="0">
                <a:solidFill>
                  <a:srgbClr val="66FFFF"/>
                </a:solidFill>
                <a:latin typeface="Arial" charset="0"/>
              </a:rPr>
              <a:t>evov</a:t>
            </a:r>
            <a:r>
              <a:rPr lang="en-US" sz="12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1200" b="1" dirty="0" err="1" smtClean="0">
                <a:solidFill>
                  <a:srgbClr val="66FFFF"/>
                </a:solidFill>
                <a:latin typeface="Arial" charset="0"/>
              </a:rPr>
              <a:t>tsukona</a:t>
            </a:r>
            <a:r>
              <a:rPr lang="en-US" sz="1200" b="1" dirty="0" smtClean="0">
                <a:solidFill>
                  <a:srgbClr val="66FFFF"/>
                </a:solidFill>
                <a:latin typeface="Arial" charset="0"/>
              </a:rPr>
              <a:t>.</a:t>
            </a:r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631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011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err="1" smtClean="0">
                <a:latin typeface="Times" charset="0"/>
              </a:rPr>
              <a:t>Osi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ekhungyan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ehen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nchung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shilo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jo</a:t>
            </a:r>
            <a:r>
              <a:rPr lang="en-US" b="1" dirty="0" smtClean="0">
                <a:latin typeface="Times" charset="0"/>
              </a:rPr>
              <a:t>…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b="1" dirty="0" err="1" smtClean="0">
                <a:latin typeface="Times" charset="0"/>
              </a:rPr>
              <a:t>Shilo</a:t>
            </a:r>
            <a:r>
              <a:rPr lang="en-US" b="1" dirty="0" smtClean="0">
                <a:latin typeface="Times" charset="0"/>
              </a:rPr>
              <a:t>,  Isaac </a:t>
            </a:r>
            <a:r>
              <a:rPr lang="en-US" b="1" dirty="0" err="1" smtClean="0">
                <a:latin typeface="Times" charset="0"/>
              </a:rPr>
              <a:t>tsoronichen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b="1" dirty="0" smtClean="0">
                <a:latin typeface="Times" charset="0"/>
              </a:rPr>
              <a:t>Ishmael </a:t>
            </a:r>
            <a:r>
              <a:rPr lang="en-US" b="1" dirty="0" err="1" smtClean="0">
                <a:latin typeface="Times" charset="0"/>
              </a:rPr>
              <a:t>tsoronichen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nchung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ejan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lia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vana</a:t>
            </a:r>
            <a:r>
              <a:rPr lang="en-US" b="1" dirty="0" smtClean="0">
                <a:latin typeface="Times" charset="0"/>
              </a:rPr>
              <a:t> – </a:t>
            </a:r>
            <a:r>
              <a:rPr lang="en-US" b="1" dirty="0" err="1" smtClean="0">
                <a:latin typeface="Times" charset="0"/>
              </a:rPr>
              <a:t>ochum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nlio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ritsso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Abraham </a:t>
            </a:r>
            <a:r>
              <a:rPr lang="en-US" b="1" dirty="0" err="1" smtClean="0">
                <a:latin typeface="Times" charset="0"/>
              </a:rPr>
              <a:t>su-ranki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jilo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penkacho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dirty="0">
                <a:latin typeface="Times" charset="0"/>
              </a:rPr>
              <a:t>Palestine </a:t>
            </a:r>
            <a:r>
              <a:rPr lang="en-US" b="1" dirty="0" err="1" smtClean="0">
                <a:latin typeface="Times" charset="0"/>
              </a:rPr>
              <a:t>ehemo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mekana</a:t>
            </a:r>
            <a:r>
              <a:rPr lang="en-US" b="1" dirty="0" smtClean="0">
                <a:latin typeface="Times" charset="0"/>
              </a:rPr>
              <a:t> Canaan </a:t>
            </a:r>
            <a:r>
              <a:rPr lang="en-US" b="1" dirty="0">
                <a:latin typeface="Times" charset="0"/>
              </a:rPr>
              <a:t>– </a:t>
            </a:r>
            <a:r>
              <a:rPr lang="en-US" b="1" dirty="0" err="1" smtClean="0">
                <a:latin typeface="Times" charset="0"/>
              </a:rPr>
              <a:t>mekana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Israel – </a:t>
            </a:r>
            <a:r>
              <a:rPr lang="en-US" b="1" dirty="0" err="1" smtClean="0">
                <a:latin typeface="Times" charset="0"/>
              </a:rPr>
              <a:t>hoji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tsukona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nkolo</a:t>
            </a:r>
            <a:r>
              <a:rPr lang="en-US" b="1" dirty="0" smtClean="0">
                <a:latin typeface="Times" charset="0"/>
              </a:rPr>
              <a:t>.  </a:t>
            </a:r>
            <a:r>
              <a:rPr lang="en-US" b="1" dirty="0" err="1" smtClean="0">
                <a:latin typeface="Times" charset="0"/>
              </a:rPr>
              <a:t>Jihudi</a:t>
            </a:r>
            <a:r>
              <a:rPr lang="en-US" b="1" dirty="0" smtClean="0">
                <a:latin typeface="Times" charset="0"/>
              </a:rPr>
              <a:t> Israel </a:t>
            </a:r>
            <a:r>
              <a:rPr lang="en-US" b="1" dirty="0" err="1" smtClean="0">
                <a:latin typeface="Times" charset="0"/>
              </a:rPr>
              <a:t>jo</a:t>
            </a:r>
            <a:r>
              <a:rPr lang="en-US" b="1" dirty="0" smtClean="0">
                <a:latin typeface="Times" charset="0"/>
              </a:rPr>
              <a:t> Ishmael </a:t>
            </a:r>
            <a:r>
              <a:rPr lang="en-US" b="1" dirty="0" err="1" smtClean="0">
                <a:latin typeface="Times" charset="0"/>
              </a:rPr>
              <a:t>tsoronichen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jiang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liphongtsu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topvu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lona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hachumi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vana</a:t>
            </a:r>
            <a:r>
              <a:rPr lang="en-US" b="1" dirty="0" smtClean="0">
                <a:latin typeface="Times" charset="0"/>
              </a:rPr>
              <a:t> ! Shi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nchung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nchumi</a:t>
            </a:r>
            <a:r>
              <a:rPr lang="en-US" b="1" dirty="0" smtClean="0">
                <a:latin typeface="Times" charset="0"/>
              </a:rPr>
              <a:t> zeta </a:t>
            </a:r>
            <a:r>
              <a:rPr lang="en-US" b="1" dirty="0" err="1" smtClean="0">
                <a:latin typeface="Times" charset="0"/>
              </a:rPr>
              <a:t>tssona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emhukthav</a:t>
            </a:r>
            <a:r>
              <a:rPr lang="en-US" b="1" dirty="0" smtClean="0">
                <a:latin typeface="Times" charset="0"/>
              </a:rPr>
              <a:t>.</a:t>
            </a:r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33101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21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err="1" smtClean="0">
                <a:latin typeface="Times" charset="0"/>
              </a:rPr>
              <a:t>Osi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nchungo</a:t>
            </a:r>
            <a:r>
              <a:rPr lang="en-US" b="1" baseline="0" dirty="0" smtClean="0">
                <a:latin typeface="Times" charset="0"/>
              </a:rPr>
              <a:t> meta </a:t>
            </a:r>
            <a:r>
              <a:rPr lang="en-US" b="1" baseline="0" dirty="0" err="1" smtClean="0">
                <a:latin typeface="Times" charset="0"/>
              </a:rPr>
              <a:t>jiang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shiang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… </a:t>
            </a:r>
            <a:r>
              <a:rPr lang="en-US" b="1" dirty="0" err="1" smtClean="0">
                <a:latin typeface="Times" charset="0"/>
              </a:rPr>
              <a:t>khatolea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echumchak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lanka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teriv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lona</a:t>
            </a:r>
            <a:r>
              <a:rPr lang="en-US" b="1" baseline="0" dirty="0" smtClean="0">
                <a:latin typeface="Times" charset="0"/>
              </a:rPr>
              <a:t> tae…. Jordan </a:t>
            </a:r>
            <a:r>
              <a:rPr lang="en-US" b="1" baseline="0" dirty="0" err="1" smtClean="0">
                <a:latin typeface="Times" charset="0"/>
              </a:rPr>
              <a:t>zhukhvu</a:t>
            </a:r>
            <a:r>
              <a:rPr lang="en-US" b="1" baseline="0" dirty="0" smtClean="0">
                <a:latin typeface="Times" charset="0"/>
              </a:rPr>
              <a:t> Israel meta </a:t>
            </a:r>
            <a:r>
              <a:rPr lang="en-US" b="1" baseline="0" dirty="0" err="1" smtClean="0">
                <a:latin typeface="Times" charset="0"/>
              </a:rPr>
              <a:t>jilo</a:t>
            </a:r>
            <a:r>
              <a:rPr lang="en-US" b="1" dirty="0" smtClean="0">
                <a:latin typeface="Times" charset="0"/>
              </a:rPr>
              <a:t>.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b="1" dirty="0" err="1" smtClean="0">
                <a:latin typeface="Times" charset="0"/>
              </a:rPr>
              <a:t>Echumchak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baseline="0" dirty="0" smtClean="0">
                <a:latin typeface="Times" charset="0"/>
              </a:rPr>
              <a:t> meta </a:t>
            </a:r>
            <a:r>
              <a:rPr lang="en-US" b="1" baseline="0" dirty="0" err="1" smtClean="0">
                <a:latin typeface="Times" charset="0"/>
              </a:rPr>
              <a:t>jiang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!  Meta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Lizu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mmhom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jolowoe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jilona</a:t>
            </a:r>
            <a:r>
              <a:rPr lang="en-US" b="1" dirty="0" smtClean="0">
                <a:latin typeface="Times" charset="0"/>
              </a:rPr>
              <a:t>…</a:t>
            </a:r>
            <a:r>
              <a:rPr lang="en-US" altLang="ja-JP" b="1" dirty="0" smtClean="0">
                <a:latin typeface="Times" charset="0"/>
              </a:rPr>
              <a:t>“</a:t>
            </a:r>
            <a:r>
              <a:rPr lang="en-US" altLang="ja-JP" b="1" baseline="0" dirty="0" smtClean="0">
                <a:latin typeface="Times" charset="0"/>
              </a:rPr>
              <a:t> </a:t>
            </a:r>
            <a:r>
              <a:rPr lang="en-US" altLang="ja-JP" b="1" baseline="0" dirty="0" err="1" smtClean="0">
                <a:latin typeface="Times" charset="0"/>
              </a:rPr>
              <a:t>shurutju</a:t>
            </a:r>
            <a:r>
              <a:rPr lang="en-US" altLang="ja-JP" b="1" baseline="0" dirty="0" smtClean="0">
                <a:latin typeface="Times" charset="0"/>
              </a:rPr>
              <a:t> </a:t>
            </a:r>
            <a:r>
              <a:rPr lang="en-US" altLang="ja-JP" b="1" baseline="0" dirty="0" err="1" smtClean="0">
                <a:latin typeface="Times" charset="0"/>
              </a:rPr>
              <a:t>tona</a:t>
            </a:r>
            <a:r>
              <a:rPr lang="en-US" altLang="ja-JP" b="1" baseline="0" dirty="0" smtClean="0">
                <a:latin typeface="Times" charset="0"/>
              </a:rPr>
              <a:t> </a:t>
            </a:r>
            <a:r>
              <a:rPr lang="en-US" altLang="ja-JP" b="1" baseline="0" dirty="0" err="1" smtClean="0">
                <a:latin typeface="Times" charset="0"/>
              </a:rPr>
              <a:t>tssakiju</a:t>
            </a:r>
            <a:r>
              <a:rPr lang="en-US" altLang="ja-JP" b="1" dirty="0" smtClean="0">
                <a:latin typeface="Times" charset="0"/>
              </a:rPr>
              <a:t>"</a:t>
            </a:r>
            <a:r>
              <a:rPr lang="en-US" b="1" dirty="0" smtClean="0">
                <a:latin typeface="Times" charset="0"/>
              </a:rPr>
              <a:t> to </a:t>
            </a:r>
            <a:r>
              <a:rPr lang="en-US" b="1" dirty="0" err="1" smtClean="0">
                <a:latin typeface="Times" charset="0"/>
              </a:rPr>
              <a:t>jiang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limha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ejueli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jiang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yolo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benkaden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mmha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tae.</a:t>
            </a:r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2146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421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err="1" smtClean="0">
                <a:latin typeface="Times" charset="0"/>
              </a:rPr>
              <a:t>Motsu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ekhyolaka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yitav</a:t>
            </a:r>
            <a:r>
              <a:rPr lang="en-US" b="1" dirty="0" smtClean="0">
                <a:latin typeface="Times" charset="0"/>
              </a:rPr>
              <a:t> ka.  </a:t>
            </a:r>
            <a:r>
              <a:rPr lang="en-US" b="1" dirty="0">
                <a:latin typeface="Times" charset="0"/>
              </a:rPr>
              <a:t>ISAAC, </a:t>
            </a:r>
            <a:r>
              <a:rPr lang="en-US" b="1" dirty="0" smtClean="0">
                <a:latin typeface="Times" charset="0"/>
              </a:rPr>
              <a:t>ABRAHAM</a:t>
            </a:r>
            <a:r>
              <a:rPr lang="fr-FR" b="1" baseline="0" dirty="0" smtClean="0">
                <a:latin typeface="Times" charset="0"/>
              </a:rPr>
              <a:t> </a:t>
            </a:r>
            <a:r>
              <a:rPr lang="fr-FR" b="1" baseline="0" dirty="0" err="1" smtClean="0">
                <a:latin typeface="Times" charset="0"/>
              </a:rPr>
              <a:t>tsoe</a:t>
            </a:r>
            <a:r>
              <a:rPr lang="en-US" b="1" dirty="0" smtClean="0">
                <a:latin typeface="Times" charset="0"/>
              </a:rPr>
              <a:t> Sarah </a:t>
            </a:r>
            <a:r>
              <a:rPr lang="en-US" b="1" dirty="0" err="1" smtClean="0">
                <a:latin typeface="Times" charset="0"/>
              </a:rPr>
              <a:t>yakchia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u="sng" dirty="0" err="1" smtClean="0">
                <a:latin typeface="Times" charset="0"/>
              </a:rPr>
              <a:t>jo</a:t>
            </a:r>
            <a:r>
              <a:rPr lang="en-US" b="1" u="sng" baseline="0" dirty="0" smtClean="0">
                <a:latin typeface="Times" charset="0"/>
              </a:rPr>
              <a:t> </a:t>
            </a:r>
            <a:r>
              <a:rPr lang="en-US" b="1" u="sng" baseline="0" dirty="0" err="1" smtClean="0">
                <a:latin typeface="Times" charset="0"/>
              </a:rPr>
              <a:t>Potsow</a:t>
            </a:r>
            <a:r>
              <a:rPr lang="en-US" b="1" u="sng" baseline="0" dirty="0" smtClean="0">
                <a:latin typeface="Times" charset="0"/>
              </a:rPr>
              <a:t> </a:t>
            </a:r>
            <a:r>
              <a:rPr lang="en-US" b="1" u="sng" baseline="0" dirty="0" err="1" smtClean="0">
                <a:latin typeface="Times" charset="0"/>
              </a:rPr>
              <a:t>echumchak</a:t>
            </a:r>
            <a:r>
              <a:rPr lang="en-US" b="1" u="sng" baseline="0" dirty="0" smtClean="0">
                <a:latin typeface="Times" charset="0"/>
              </a:rPr>
              <a:t> </a:t>
            </a:r>
            <a:r>
              <a:rPr lang="en-US" b="1" u="sng" baseline="0" dirty="0" err="1" smtClean="0">
                <a:latin typeface="Times" charset="0"/>
              </a:rPr>
              <a:t>tsoe</a:t>
            </a:r>
            <a:r>
              <a:rPr lang="en-US" b="1" u="sng" baseline="0" dirty="0" smtClean="0">
                <a:latin typeface="Times" charset="0"/>
              </a:rPr>
              <a:t> </a:t>
            </a:r>
            <a:r>
              <a:rPr lang="en-US" b="1" u="sng" baseline="0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.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	ISAAC </a:t>
            </a:r>
            <a:r>
              <a:rPr lang="en-US" b="1" dirty="0" err="1" smtClean="0">
                <a:latin typeface="Times" charset="0"/>
              </a:rPr>
              <a:t>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tsokhying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eni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vancho</a:t>
            </a:r>
            <a:r>
              <a:rPr lang="en-US" b="1" dirty="0" smtClean="0">
                <a:latin typeface="Times" charset="0"/>
              </a:rPr>
              <a:t>: </a:t>
            </a:r>
            <a:r>
              <a:rPr lang="en-US" b="1" dirty="0">
                <a:latin typeface="Times" charset="0"/>
              </a:rPr>
              <a:t>JACOB </a:t>
            </a:r>
            <a:r>
              <a:rPr lang="en-US" b="1" dirty="0" err="1" smtClean="0">
                <a:latin typeface="Times" charset="0"/>
              </a:rPr>
              <a:t>osi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>
                <a:latin typeface="Times" charset="0"/>
              </a:rPr>
              <a:t>ESAU (J and E on the ABRAHAM File Folder).  JACOB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yakchia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Npilamo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Echumchak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lia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yivka</a:t>
            </a:r>
            <a:r>
              <a:rPr lang="en-US" b="1" dirty="0" smtClean="0">
                <a:latin typeface="Times" charset="0"/>
              </a:rPr>
              <a:t>.  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	Jacob, </a:t>
            </a:r>
            <a:r>
              <a:rPr lang="en-US" b="1" dirty="0" err="1" smtClean="0">
                <a:latin typeface="Times" charset="0"/>
              </a:rPr>
              <a:t>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tsokhying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12 </a:t>
            </a:r>
            <a:r>
              <a:rPr lang="en-US" b="1" dirty="0" err="1" smtClean="0">
                <a:latin typeface="Times" charset="0"/>
              </a:rPr>
              <a:t>licho</a:t>
            </a:r>
            <a:r>
              <a:rPr lang="en-US" b="1" dirty="0" smtClean="0">
                <a:latin typeface="Times" charset="0"/>
              </a:rPr>
              <a:t>  (Abraham </a:t>
            </a:r>
            <a:r>
              <a:rPr lang="en-US" b="1" dirty="0" err="1" smtClean="0">
                <a:latin typeface="Times" charset="0"/>
              </a:rPr>
              <a:t>kako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jilo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akhor</a:t>
            </a:r>
            <a:r>
              <a:rPr lang="en-US" b="1" baseline="0" dirty="0" smtClean="0">
                <a:latin typeface="Times" charset="0"/>
              </a:rPr>
              <a:t> 12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).     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b="1" dirty="0" err="1" smtClean="0">
                <a:latin typeface="Times" charset="0"/>
              </a:rPr>
              <a:t>Osi</a:t>
            </a:r>
            <a:r>
              <a:rPr lang="en-US" b="1" dirty="0" smtClean="0">
                <a:latin typeface="Times" charset="0"/>
              </a:rPr>
              <a:t>,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jisulo</a:t>
            </a:r>
            <a:r>
              <a:rPr lang="en-US" b="1" dirty="0" smtClean="0">
                <a:latin typeface="Times" charset="0"/>
              </a:rPr>
              <a:t>...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Echumchak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shenta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...</a:t>
            </a:r>
            <a:r>
              <a:rPr lang="en-US" b="1" dirty="0">
                <a:latin typeface="Times" charset="0"/>
              </a:rPr>
              <a:t>is</a:t>
            </a:r>
          </a:p>
          <a:p>
            <a:r>
              <a:rPr lang="en-US" b="1" dirty="0">
                <a:latin typeface="Times" charset="0"/>
              </a:rPr>
              <a:t>////	Abraham</a:t>
            </a:r>
          </a:p>
          <a:p>
            <a:r>
              <a:rPr lang="en-US" b="1" dirty="0">
                <a:latin typeface="Times" charset="0"/>
              </a:rPr>
              <a:t>////	Isaac</a:t>
            </a:r>
          </a:p>
          <a:p>
            <a:r>
              <a:rPr lang="en-US" b="1" dirty="0">
                <a:latin typeface="Times" charset="0"/>
              </a:rPr>
              <a:t>////	Jacob </a:t>
            </a:r>
            <a:r>
              <a:rPr lang="en-US" b="1" dirty="0" err="1" smtClean="0">
                <a:latin typeface="Times" charset="0"/>
              </a:rPr>
              <a:t>osi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b="1" dirty="0" smtClean="0">
                <a:latin typeface="Times" charset="0"/>
              </a:rPr>
              <a:t> Jacob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tsokhying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nchyu</a:t>
            </a:r>
            <a:r>
              <a:rPr lang="en-US" b="1" baseline="0" dirty="0" smtClean="0">
                <a:latin typeface="Times" charset="0"/>
              </a:rPr>
              <a:t> 12 </a:t>
            </a:r>
            <a:r>
              <a:rPr lang="en-US" b="1" baseline="0" dirty="0" err="1" smtClean="0">
                <a:latin typeface="Times" charset="0"/>
              </a:rPr>
              <a:t>jiang</a:t>
            </a:r>
            <a:r>
              <a:rPr lang="en-US" b="1" baseline="0" dirty="0" smtClean="0">
                <a:latin typeface="Times" charset="0"/>
              </a:rPr>
              <a:t>.</a:t>
            </a:r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9089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625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Shilona</a:t>
            </a:r>
            <a:r>
              <a:rPr lang="en-US" b="1" dirty="0" smtClean="0">
                <a:latin typeface="Times" charset="0"/>
              </a:rPr>
              <a:t> JACOB </a:t>
            </a:r>
            <a:r>
              <a:rPr lang="en-US" b="1" dirty="0" err="1" smtClean="0">
                <a:latin typeface="Times" charset="0"/>
              </a:rPr>
              <a:t>tsoe</a:t>
            </a:r>
            <a:r>
              <a:rPr lang="en-US" b="1" dirty="0" smtClean="0">
                <a:latin typeface="Times" charset="0"/>
              </a:rPr>
              <a:t> 12 </a:t>
            </a:r>
            <a:r>
              <a:rPr lang="en-US" b="1" dirty="0" err="1" smtClean="0">
                <a:latin typeface="Times" charset="0"/>
              </a:rPr>
              <a:t>jiang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hunuka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dirty="0" err="1" smtClean="0">
                <a:latin typeface="Times" charset="0"/>
              </a:rPr>
              <a:t>ombo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osi</a:t>
            </a:r>
            <a:r>
              <a:rPr lang="en-US" b="1" dirty="0" smtClean="0">
                <a:latin typeface="Times" charset="0"/>
              </a:rPr>
              <a:t> eng 4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yakchia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osi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nzyu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elumoto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vanta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sanati</a:t>
            </a:r>
            <a:r>
              <a:rPr lang="en-US" b="1" dirty="0" smtClean="0">
                <a:latin typeface="Times" charset="0"/>
              </a:rPr>
              <a:t>. </a:t>
            </a:r>
            <a:r>
              <a:rPr lang="en-US" b="1" dirty="0" err="1" smtClean="0">
                <a:latin typeface="Times" charset="0"/>
              </a:rPr>
              <a:t>Ete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ombo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tsoe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motsunga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lilana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hunguka</a:t>
            </a:r>
            <a:r>
              <a:rPr lang="en-US" b="1" baseline="0" dirty="0" smtClean="0">
                <a:latin typeface="Times" charset="0"/>
              </a:rPr>
              <a:t>, taro </a:t>
            </a:r>
            <a:r>
              <a:rPr lang="en-US" b="1" baseline="0" dirty="0" err="1" smtClean="0">
                <a:latin typeface="Times" charset="0"/>
              </a:rPr>
              <a:t>ethumo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toji</a:t>
            </a:r>
            <a:r>
              <a:rPr lang="en-US" b="1" dirty="0" smtClean="0">
                <a:latin typeface="Times" charset="0"/>
              </a:rPr>
              <a:t>… </a:t>
            </a:r>
            <a:r>
              <a:rPr lang="en-US" b="1" dirty="0" err="1" smtClean="0">
                <a:latin typeface="Times" charset="0"/>
              </a:rPr>
              <a:t>tsolo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nchua</a:t>
            </a:r>
            <a:r>
              <a:rPr lang="en-US" b="1" dirty="0" smtClean="0">
                <a:latin typeface="Times" charset="0"/>
              </a:rPr>
              <a:t>. </a:t>
            </a:r>
            <a:r>
              <a:rPr lang="en-US" b="1" dirty="0" err="1" smtClean="0">
                <a:latin typeface="Times" charset="0"/>
              </a:rPr>
              <a:t>Tsokhying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12 </a:t>
            </a:r>
            <a:r>
              <a:rPr lang="en-US" b="1" dirty="0" err="1" smtClean="0">
                <a:latin typeface="Times" charset="0"/>
              </a:rPr>
              <a:t>ochojo</a:t>
            </a:r>
            <a:r>
              <a:rPr lang="en-US" b="1" dirty="0" smtClean="0">
                <a:latin typeface="Times" charset="0"/>
              </a:rPr>
              <a:t> Jacob </a:t>
            </a:r>
            <a:r>
              <a:rPr lang="en-US" b="1" dirty="0" err="1" smtClean="0">
                <a:latin typeface="Times" charset="0"/>
              </a:rPr>
              <a:t>tsoeden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sana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hojiang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na</a:t>
            </a:r>
            <a:r>
              <a:rPr lang="en-US" b="1" dirty="0" smtClean="0">
                <a:latin typeface="Times" charset="0"/>
              </a:rPr>
              <a:t> Israel </a:t>
            </a:r>
            <a:r>
              <a:rPr lang="en-US" b="1" dirty="0" err="1" smtClean="0">
                <a:latin typeface="Times" charset="0"/>
              </a:rPr>
              <a:t>jipo</a:t>
            </a:r>
            <a:r>
              <a:rPr lang="en-US" b="1" dirty="0" smtClean="0">
                <a:latin typeface="Times" charset="0"/>
              </a:rPr>
              <a:t> 12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kumcho</a:t>
            </a:r>
            <a:r>
              <a:rPr lang="en-US" b="1" dirty="0" smtClean="0">
                <a:latin typeface="Times" charset="0"/>
              </a:rPr>
              <a:t>.</a:t>
            </a:r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4573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830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err="1" smtClean="0">
                <a:latin typeface="Times" charset="0"/>
              </a:rPr>
              <a:t>Khatolea</a:t>
            </a:r>
            <a:r>
              <a:rPr lang="en-US" b="1" baseline="0" dirty="0" smtClean="0">
                <a:latin typeface="Times" charset="0"/>
              </a:rPr>
              <a:t> Jacob </a:t>
            </a:r>
            <a:r>
              <a:rPr lang="en-US" b="1" baseline="0" dirty="0" err="1" smtClean="0">
                <a:latin typeface="Times" charset="0"/>
              </a:rPr>
              <a:t>tsokhying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nchyua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che</a:t>
            </a:r>
            <a:r>
              <a:rPr lang="en-US" b="1" baseline="0" dirty="0" smtClean="0">
                <a:latin typeface="Times" charset="0"/>
              </a:rPr>
              <a:t> zeta 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>
                <a:latin typeface="Times" charset="0"/>
              </a:rPr>
              <a:t>– </a:t>
            </a:r>
            <a:r>
              <a:rPr lang="en-US" b="1" dirty="0" smtClean="0">
                <a:latin typeface="Times" charset="0"/>
              </a:rPr>
              <a:t>Taro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ehao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toji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dirty="0" err="1" smtClean="0">
                <a:latin typeface="Times" charset="0"/>
              </a:rPr>
              <a:t>okhao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jiang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yolo</a:t>
            </a:r>
            <a:r>
              <a:rPr lang="en-US" b="1" dirty="0" smtClean="0">
                <a:latin typeface="Times" charset="0"/>
              </a:rPr>
              <a:t> – </a:t>
            </a:r>
            <a:r>
              <a:rPr lang="en-US" b="1" dirty="0" err="1" smtClean="0">
                <a:latin typeface="Times" charset="0"/>
              </a:rPr>
              <a:t>osi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ombo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tsoe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jiang</a:t>
            </a:r>
            <a:r>
              <a:rPr lang="en-US" b="1" dirty="0" smtClean="0">
                <a:latin typeface="Times" charset="0"/>
              </a:rPr>
              <a:t> lo </a:t>
            </a:r>
            <a:r>
              <a:rPr lang="en-US" b="1" dirty="0" err="1" smtClean="0">
                <a:latin typeface="Times" charset="0"/>
              </a:rPr>
              <a:t>ocho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elumoto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nchumcheta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sana</a:t>
            </a:r>
            <a:r>
              <a:rPr lang="en-US" b="1" dirty="0" smtClean="0">
                <a:latin typeface="Times" charset="0"/>
              </a:rPr>
              <a:t>.  </a:t>
            </a:r>
            <a:r>
              <a:rPr lang="en-US" b="1" dirty="0" err="1" smtClean="0">
                <a:latin typeface="Times" charset="0"/>
              </a:rPr>
              <a:t>Hoji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tsoe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motsu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topvu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ntsiv</a:t>
            </a:r>
            <a:r>
              <a:rPr lang="en-US" b="1" baseline="0" dirty="0" smtClean="0">
                <a:latin typeface="Times" charset="0"/>
              </a:rPr>
              <a:t> ka</a:t>
            </a:r>
            <a:r>
              <a:rPr lang="en-US" b="1" dirty="0" smtClean="0">
                <a:latin typeface="Times" charset="0"/>
              </a:rPr>
              <a:t>:</a:t>
            </a:r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4526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035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err="1" smtClean="0">
                <a:latin typeface="Times" charset="0"/>
              </a:rPr>
              <a:t>Ombo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JOSEP</a:t>
            </a:r>
            <a:r>
              <a:rPr lang="en-US" b="1" baseline="0" dirty="0" smtClean="0">
                <a:latin typeface="Times" charset="0"/>
              </a:rPr>
              <a:t> to </a:t>
            </a:r>
            <a:r>
              <a:rPr lang="en-US" b="1" baseline="0" dirty="0" err="1" smtClean="0">
                <a:latin typeface="Times" charset="0"/>
              </a:rPr>
              <a:t>tsacho</a:t>
            </a:r>
            <a:r>
              <a:rPr lang="en-US" b="1" dirty="0" smtClean="0">
                <a:latin typeface="Times" charset="0"/>
              </a:rPr>
              <a:t>.  </a:t>
            </a:r>
            <a:r>
              <a:rPr lang="en-US" b="1" dirty="0" err="1" smtClean="0">
                <a:latin typeface="Times" charset="0"/>
              </a:rPr>
              <a:t>Emhukthav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kyon</a:t>
            </a:r>
            <a:r>
              <a:rPr lang="en-US" b="1" dirty="0" smtClean="0">
                <a:latin typeface="Times" charset="0"/>
              </a:rPr>
              <a:t>–– </a:t>
            </a:r>
            <a:r>
              <a:rPr lang="en-US" b="1" dirty="0" err="1" smtClean="0">
                <a:latin typeface="Times" charset="0"/>
              </a:rPr>
              <a:t>eluto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ruta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rothaka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echungren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echungren</a:t>
            </a:r>
            <a:r>
              <a:rPr lang="en-US" b="1" dirty="0" smtClean="0">
                <a:latin typeface="Times" charset="0"/>
              </a:rPr>
              <a:t> – </a:t>
            </a:r>
          </a:p>
          <a:p>
            <a:r>
              <a:rPr lang="en-US" b="1" dirty="0" err="1" smtClean="0">
                <a:latin typeface="Times" charset="0"/>
              </a:rPr>
              <a:t>Osi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ombo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motsu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yakchia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ntho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kako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jilo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nchyu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mezhu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motsu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jilo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shenta</a:t>
            </a:r>
            <a:r>
              <a:rPr lang="en-US" b="1" baseline="0" dirty="0" smtClean="0">
                <a:latin typeface="Times" charset="0"/>
              </a:rPr>
              <a:t> la</a:t>
            </a:r>
            <a:r>
              <a:rPr lang="en-US" b="1" dirty="0" smtClean="0">
                <a:latin typeface="Times" charset="0"/>
              </a:rPr>
              <a:t>:</a:t>
            </a:r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0586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240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err="1" smtClean="0">
                <a:latin typeface="Times" charset="0"/>
              </a:rPr>
              <a:t>Enhuhngo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ete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kako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mezhuo</a:t>
            </a:r>
            <a:r>
              <a:rPr lang="en-US" b="1" baseline="0" dirty="0" smtClean="0">
                <a:latin typeface="Times" charset="0"/>
              </a:rPr>
              <a:t> to </a:t>
            </a:r>
            <a:r>
              <a:rPr lang="en-US" b="1" baseline="0" dirty="0" err="1" smtClean="0">
                <a:latin typeface="Times" charset="0"/>
              </a:rPr>
              <a:t>thakthaka</a:t>
            </a:r>
            <a:r>
              <a:rPr lang="en-US" b="1" dirty="0" smtClean="0">
                <a:latin typeface="Times" charset="0"/>
              </a:rPr>
              <a:t>: 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b="1" dirty="0" err="1" smtClean="0">
                <a:latin typeface="Times" charset="0"/>
              </a:rPr>
              <a:t>Ovungo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jijo</a:t>
            </a:r>
            <a:r>
              <a:rPr lang="en-US" b="1" baseline="0" dirty="0" smtClean="0">
                <a:latin typeface="Times" charset="0"/>
              </a:rPr>
              <a:t> LIYING</a:t>
            </a:r>
            <a:r>
              <a:rPr lang="en-US" b="1" dirty="0" smtClean="0">
                <a:latin typeface="Times" charset="0"/>
              </a:rPr>
              <a:t>, 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sulojo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>
                <a:latin typeface="Times" charset="0"/>
              </a:rPr>
              <a:t>ABRAHAM, </a:t>
            </a:r>
            <a:r>
              <a:rPr lang="en-US" b="1" dirty="0" err="1" smtClean="0">
                <a:latin typeface="Times" charset="0"/>
              </a:rPr>
              <a:t>Nchyu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mezhu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jilo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ovungo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.</a:t>
            </a:r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15302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445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err="1" smtClean="0">
                <a:latin typeface="Times" charset="0"/>
              </a:rPr>
              <a:t>Enhungo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ete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kako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ehemo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jilo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dirty="0" err="1" smtClean="0">
                <a:latin typeface="Times" charset="0"/>
              </a:rPr>
              <a:t>kyon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nchyu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enio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lo </a:t>
            </a:r>
            <a:r>
              <a:rPr lang="en-US" b="1" dirty="0" err="1" smtClean="0">
                <a:latin typeface="Times" charset="0"/>
              </a:rPr>
              <a:t>rhowotav</a:t>
            </a:r>
            <a:r>
              <a:rPr lang="en-US" b="1" dirty="0" smtClean="0">
                <a:latin typeface="Times" charset="0"/>
              </a:rPr>
              <a:t> ka.…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Ntho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kako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ethumo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jilo</a:t>
            </a:r>
            <a:r>
              <a:rPr lang="en-US" b="1" baseline="0" dirty="0" smtClean="0">
                <a:latin typeface="Times" charset="0"/>
              </a:rPr>
              <a:t>.</a:t>
            </a:r>
            <a:endParaRPr lang="en-US" b="1" dirty="0">
              <a:latin typeface="Times" charset="0"/>
            </a:endParaRPr>
          </a:p>
          <a:p>
            <a:r>
              <a:rPr lang="en-US" b="1" dirty="0" smtClean="0">
                <a:latin typeface="Times" charset="0"/>
              </a:rPr>
              <a:t> “ </a:t>
            </a:r>
            <a:r>
              <a:rPr lang="en-US" b="1" dirty="0" err="1" smtClean="0">
                <a:latin typeface="Times" charset="0"/>
              </a:rPr>
              <a:t>Yitssoe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oyi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tssov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shikhvu</a:t>
            </a:r>
            <a:r>
              <a:rPr lang="en-US" b="1" dirty="0" smtClean="0">
                <a:latin typeface="Times" charset="0"/>
              </a:rPr>
              <a:t>" </a:t>
            </a:r>
            <a:r>
              <a:rPr lang="en-US" b="1" dirty="0" err="1" smtClean="0">
                <a:latin typeface="Times" charset="0"/>
              </a:rPr>
              <a:t>jilo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pankae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dirty="0" err="1" smtClean="0">
                <a:latin typeface="Times" charset="0"/>
              </a:rPr>
              <a:t>ombo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mying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akhor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 J </a:t>
            </a:r>
            <a:r>
              <a:rPr lang="en-US" b="1" dirty="0" err="1" smtClean="0">
                <a:latin typeface="Times" charset="0"/>
              </a:rPr>
              <a:t>jilo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pankatala</a:t>
            </a:r>
            <a:r>
              <a:rPr lang="en-US" b="1" dirty="0" smtClean="0">
                <a:latin typeface="Times" charset="0"/>
              </a:rPr>
              <a:t>… </a:t>
            </a:r>
            <a:r>
              <a:rPr lang="en-US" b="1" dirty="0" err="1" smtClean="0">
                <a:latin typeface="Times" charset="0"/>
              </a:rPr>
              <a:t>osi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hojijo</a:t>
            </a:r>
            <a:r>
              <a:rPr lang="en-US" b="1" dirty="0" smtClean="0">
                <a:latin typeface="Times" charset="0"/>
              </a:rPr>
              <a:t>…</a:t>
            </a:r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8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smtClean="0">
                <a:latin typeface="Times" charset="0"/>
              </a:rPr>
              <a:t>Nina meta </a:t>
            </a:r>
            <a:r>
              <a:rPr lang="en-US" b="1" dirty="0" err="1" smtClean="0">
                <a:latin typeface="Times" charset="0"/>
              </a:rPr>
              <a:t>kvui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sana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hungthak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khoka</a:t>
            </a:r>
            <a:r>
              <a:rPr lang="en-US" b="1" dirty="0" smtClean="0">
                <a:latin typeface="Times" charset="0"/>
              </a:rPr>
              <a:t>.</a:t>
            </a:r>
            <a:r>
              <a:rPr lang="en-US" b="1" dirty="0">
                <a:latin typeface="Times" charset="0"/>
              </a:rPr>
              <a:t>	</a:t>
            </a:r>
          </a:p>
          <a:p>
            <a:r>
              <a:rPr lang="en-US" b="1" dirty="0" smtClean="0">
                <a:latin typeface="Times" charset="0"/>
              </a:rPr>
              <a:t>Meta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shiang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esia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b="1" dirty="0" smtClean="0">
                <a:latin typeface="Times" charset="0"/>
              </a:rPr>
              <a:t>Canaan</a:t>
            </a:r>
            <a:r>
              <a:rPr lang="en-US" b="1" baseline="0" dirty="0" smtClean="0">
                <a:latin typeface="Times" charset="0"/>
              </a:rPr>
              <a:t> ….. </a:t>
            </a:r>
            <a:r>
              <a:rPr lang="en-US" b="1" baseline="0" dirty="0" err="1" smtClean="0">
                <a:latin typeface="Times" charset="0"/>
              </a:rPr>
              <a:t>Nchung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 Israel meta, </a:t>
            </a:r>
            <a:r>
              <a:rPr lang="en-US" b="1" dirty="0" err="1" smtClean="0">
                <a:latin typeface="Times" charset="0"/>
              </a:rPr>
              <a:t>osi</a:t>
            </a:r>
            <a:r>
              <a:rPr lang="en-US" b="1" baseline="0" dirty="0" smtClean="0">
                <a:latin typeface="Times" charset="0"/>
              </a:rPr>
              <a:t> eng </a:t>
            </a:r>
            <a:r>
              <a:rPr lang="en-US" b="1" baseline="0" dirty="0" err="1" smtClean="0">
                <a:latin typeface="Times" charset="0"/>
              </a:rPr>
              <a:t>rhelamoe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dirty="0">
                <a:latin typeface="Times" charset="0"/>
              </a:rPr>
              <a:t>Palestine,</a:t>
            </a: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b="1" dirty="0" smtClean="0">
                <a:latin typeface="Times" charset="0"/>
              </a:rPr>
              <a:t>Galilee </a:t>
            </a:r>
            <a:r>
              <a:rPr lang="en-US" b="1" dirty="0" err="1" smtClean="0">
                <a:latin typeface="Times" charset="0"/>
              </a:rPr>
              <a:t>jumang</a:t>
            </a:r>
            <a:r>
              <a:rPr lang="en-US" b="1" dirty="0" smtClean="0">
                <a:latin typeface="Times" charset="0"/>
              </a:rPr>
              <a:t>, 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b="1" dirty="0" err="1" smtClean="0">
                <a:latin typeface="Times" charset="0"/>
              </a:rPr>
              <a:t>osi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echu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mekna</a:t>
            </a:r>
            <a:r>
              <a:rPr lang="en-US" b="1" dirty="0" smtClean="0">
                <a:latin typeface="Times" charset="0"/>
              </a:rPr>
              <a:t> Ma-</a:t>
            </a:r>
            <a:r>
              <a:rPr lang="en-US" b="1" dirty="0" err="1" smtClean="0">
                <a:latin typeface="Times" charset="0"/>
              </a:rPr>
              <a:t>jumang</a:t>
            </a:r>
            <a:r>
              <a:rPr lang="en-US" b="1" dirty="0" smtClean="0">
                <a:latin typeface="Times" charset="0"/>
              </a:rPr>
              <a:t>…</a:t>
            </a:r>
            <a:r>
              <a:rPr lang="en-US" b="1" dirty="0" err="1" smtClean="0">
                <a:latin typeface="Times" charset="0"/>
              </a:rPr>
              <a:t>ndho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kako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phyoa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esia</a:t>
            </a:r>
            <a:r>
              <a:rPr lang="en-US" b="1" dirty="0" smtClean="0">
                <a:latin typeface="Times" charset="0"/>
              </a:rPr>
              <a:t>. 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b="1" dirty="0" err="1" smtClean="0">
                <a:latin typeface="Times" charset="0"/>
              </a:rPr>
              <a:t>elani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Egypt </a:t>
            </a:r>
            <a:r>
              <a:rPr lang="en-US" b="1" dirty="0" err="1" smtClean="0">
                <a:latin typeface="Times" charset="0"/>
              </a:rPr>
              <a:t>tona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b="1" dirty="0" err="1" smtClean="0">
                <a:latin typeface="Times" charset="0"/>
              </a:rPr>
              <a:t>Emhokthav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>
                <a:latin typeface="Times" charset="0"/>
              </a:rPr>
              <a:t>Nile </a:t>
            </a:r>
            <a:r>
              <a:rPr lang="en-US" b="1" dirty="0" err="1" smtClean="0">
                <a:latin typeface="Times" charset="0"/>
              </a:rPr>
              <a:t>zukhv</a:t>
            </a:r>
            <a:r>
              <a:rPr lang="en-US" b="1" dirty="0" err="1" smtClean="0">
                <a:latin typeface="Calibri"/>
                <a:cs typeface="Calibri"/>
              </a:rPr>
              <a:t>ü</a:t>
            </a:r>
            <a:r>
              <a:rPr lang="en-US" b="1" dirty="0" smtClean="0">
                <a:latin typeface="Times" charset="0"/>
              </a:rPr>
              <a:t>. 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b="1" dirty="0" smtClean="0">
                <a:latin typeface="Times" charset="0"/>
              </a:rPr>
              <a:t>Sinai to </a:t>
            </a:r>
            <a:r>
              <a:rPr lang="en-US" b="1" dirty="0" err="1" smtClean="0">
                <a:latin typeface="Times" charset="0"/>
              </a:rPr>
              <a:t>etsao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jmang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chungi</a:t>
            </a:r>
            <a:r>
              <a:rPr lang="en-US" b="1" dirty="0" smtClean="0">
                <a:latin typeface="Times" charset="0"/>
              </a:rPr>
              <a:t> meta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jiang</a:t>
            </a:r>
            <a:r>
              <a:rPr lang="en-US" b="1" dirty="0" smtClean="0">
                <a:latin typeface="Times" charset="0"/>
              </a:rPr>
              <a:t> , meta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shijo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limhats</a:t>
            </a:r>
            <a:r>
              <a:rPr lang="en-US" b="1" baseline="0" dirty="0" err="1" smtClean="0">
                <a:latin typeface="Calibri"/>
                <a:cs typeface="Calibri"/>
              </a:rPr>
              <a:t>ü</a:t>
            </a:r>
            <a:r>
              <a:rPr lang="en-US" b="1" baseline="0" dirty="0" smtClean="0">
                <a:latin typeface="Calibri"/>
                <a:cs typeface="Calibri"/>
              </a:rPr>
              <a:t> </a:t>
            </a:r>
            <a:r>
              <a:rPr lang="en-US" b="1" baseline="0" dirty="0" err="1" smtClean="0">
                <a:latin typeface="Calibri"/>
                <a:cs typeface="Calibri"/>
              </a:rPr>
              <a:t>na</a:t>
            </a:r>
            <a:r>
              <a:rPr lang="en-US" b="1" baseline="0" dirty="0" smtClean="0">
                <a:latin typeface="Calibri"/>
                <a:cs typeface="Calibri"/>
              </a:rPr>
              <a:t> </a:t>
            </a:r>
            <a:r>
              <a:rPr lang="en-US" b="1" baseline="0" dirty="0" err="1" smtClean="0">
                <a:latin typeface="Calibri"/>
                <a:cs typeface="Calibri"/>
              </a:rPr>
              <a:t>ntsia</a:t>
            </a:r>
            <a:r>
              <a:rPr lang="en-US" b="1" baseline="0" dirty="0" smtClean="0">
                <a:latin typeface="Calibri"/>
                <a:cs typeface="Calibri"/>
              </a:rPr>
              <a:t> </a:t>
            </a:r>
            <a:r>
              <a:rPr lang="en-US" b="1" baseline="0" dirty="0" err="1" smtClean="0">
                <a:latin typeface="Calibri"/>
                <a:cs typeface="Calibri"/>
              </a:rPr>
              <a:t>thungcheta</a:t>
            </a:r>
            <a:r>
              <a:rPr lang="en-US" b="1" dirty="0" smtClean="0">
                <a:latin typeface="Times" charset="0"/>
              </a:rPr>
              <a:t>.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	</a:t>
            </a:r>
            <a:r>
              <a:rPr lang="en-US" b="1" dirty="0" err="1" smtClean="0">
                <a:latin typeface="Times" charset="0"/>
              </a:rPr>
              <a:t>tokhatolea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ete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shanlan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dirty="0" err="1" smtClean="0">
                <a:latin typeface="Times" charset="0"/>
              </a:rPr>
              <a:t>ete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yuta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lojo</a:t>
            </a:r>
            <a:r>
              <a:rPr lang="en-US" b="1" baseline="0" dirty="0" smtClean="0">
                <a:latin typeface="Times" charset="0"/>
              </a:rPr>
              <a:t>,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b="1" dirty="0" smtClean="0">
                <a:latin typeface="Times" charset="0"/>
              </a:rPr>
              <a:t>Iraq </a:t>
            </a:r>
            <a:r>
              <a:rPr lang="en-US" b="1" dirty="0" err="1" smtClean="0">
                <a:latin typeface="Times" charset="0"/>
              </a:rPr>
              <a:t>jiha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b="1" dirty="0" smtClean="0">
                <a:latin typeface="Times" charset="0"/>
              </a:rPr>
              <a:t>Iran </a:t>
            </a:r>
            <a:r>
              <a:rPr lang="en-US" b="1" dirty="0" err="1" smtClean="0">
                <a:latin typeface="Times" charset="0"/>
              </a:rPr>
              <a:t>jiha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	Kuwait</a:t>
            </a:r>
          </a:p>
          <a:p>
            <a:r>
              <a:rPr lang="en-US" b="1" dirty="0">
                <a:latin typeface="Times" charset="0"/>
              </a:rPr>
              <a:t>////	Saudi Arabia</a:t>
            </a:r>
          </a:p>
          <a:p>
            <a:r>
              <a:rPr lang="en-US" b="1" dirty="0">
                <a:latin typeface="Times" charset="0"/>
              </a:rPr>
              <a:t>////	Syria</a:t>
            </a: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b="1" dirty="0" err="1" smtClean="0">
                <a:latin typeface="Times" charset="0"/>
              </a:rPr>
              <a:t>echungren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ethan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>
                <a:latin typeface="Times" charset="0"/>
              </a:rPr>
              <a:t>Israel </a:t>
            </a:r>
            <a:r>
              <a:rPr lang="en-US" b="1" dirty="0" err="1" smtClean="0">
                <a:latin typeface="Times" charset="0"/>
              </a:rPr>
              <a:t>osi</a:t>
            </a:r>
            <a:r>
              <a:rPr lang="en-US" b="1" baseline="0" dirty="0" smtClean="0">
                <a:latin typeface="Times" charset="0"/>
              </a:rPr>
              <a:t> eng </a:t>
            </a:r>
            <a:r>
              <a:rPr lang="en-US" b="1" baseline="0" dirty="0" err="1" smtClean="0">
                <a:latin typeface="Times" charset="0"/>
              </a:rPr>
              <a:t>erhelamoe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jumang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hayi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jiang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	Turkey and </a:t>
            </a: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b="1" dirty="0" err="1" smtClean="0">
                <a:latin typeface="Times" charset="0"/>
              </a:rPr>
              <a:t>nchung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etena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ehungo</a:t>
            </a:r>
            <a:r>
              <a:rPr lang="en-US" b="1" dirty="0" err="1" smtClean="0">
                <a:latin typeface="Times" charset="0"/>
              </a:rPr>
              <a:t>Egypt</a:t>
            </a:r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49201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649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err="1" smtClean="0">
                <a:latin typeface="Times" charset="0"/>
              </a:rPr>
              <a:t>Josep</a:t>
            </a:r>
            <a:r>
              <a:rPr lang="en-US" b="1" dirty="0" smtClean="0">
                <a:latin typeface="Times" charset="0"/>
              </a:rPr>
              <a:t>.  </a:t>
            </a:r>
            <a:r>
              <a:rPr lang="en-US" b="1" dirty="0" err="1" smtClean="0">
                <a:latin typeface="Times" charset="0"/>
              </a:rPr>
              <a:t>Ntho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kako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jilo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omying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shi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esia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thungche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nvan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dirty="0" err="1" smtClean="0">
                <a:latin typeface="Times" charset="0"/>
              </a:rPr>
              <a:t>ethelan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eli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dirty="0" err="1" smtClean="0">
                <a:latin typeface="Times" charset="0"/>
              </a:rPr>
              <a:t>emhukthav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kyon</a:t>
            </a:r>
            <a:endParaRPr lang="en-US" b="1" baseline="0" dirty="0" smtClean="0">
              <a:latin typeface="Times" charset="0"/>
            </a:endParaRPr>
          </a:p>
          <a:p>
            <a:r>
              <a:rPr lang="en-US" b="1" dirty="0" err="1" smtClean="0">
                <a:latin typeface="Times" charset="0"/>
              </a:rPr>
              <a:t>ochojo</a:t>
            </a:r>
            <a:r>
              <a:rPr lang="en-US" b="1" dirty="0" smtClean="0">
                <a:latin typeface="Times" charset="0"/>
              </a:rPr>
              <a:t>– </a:t>
            </a:r>
            <a:r>
              <a:rPr lang="en-US" b="1" dirty="0" err="1" smtClean="0">
                <a:latin typeface="Times" charset="0"/>
              </a:rPr>
              <a:t>ombo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Potsow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longtsu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osi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zenka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yakchia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>
                <a:latin typeface="Times" charset="0"/>
              </a:rPr>
              <a:t>-- </a:t>
            </a:r>
            <a:r>
              <a:rPr lang="en-US" b="1" dirty="0" err="1" smtClean="0">
                <a:latin typeface="Times" charset="0"/>
              </a:rPr>
              <a:t>kyon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thongphi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siyicho</a:t>
            </a:r>
            <a:r>
              <a:rPr lang="en-US" b="1" dirty="0" smtClean="0">
                <a:latin typeface="Times" charset="0"/>
              </a:rPr>
              <a:t>.</a:t>
            </a:r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83895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854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err="1" smtClean="0">
                <a:latin typeface="Times" charset="0"/>
              </a:rPr>
              <a:t>Osi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yuta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jijo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… </a:t>
            </a:r>
            <a:r>
              <a:rPr lang="en-US" b="1" dirty="0" err="1" smtClean="0">
                <a:latin typeface="Times" charset="0"/>
              </a:rPr>
              <a:t>etena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nzyu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2000 </a:t>
            </a:r>
            <a:r>
              <a:rPr lang="en-US" b="1" dirty="0" err="1" smtClean="0">
                <a:latin typeface="Times" charset="0"/>
              </a:rPr>
              <a:t>harumalo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vatavka</a:t>
            </a:r>
            <a:r>
              <a:rPr lang="en-US" b="1" dirty="0" smtClean="0">
                <a:latin typeface="Times" charset="0"/>
              </a:rPr>
              <a:t>. </a:t>
            </a:r>
            <a:r>
              <a:rPr lang="en-US" b="1" dirty="0" err="1" smtClean="0">
                <a:latin typeface="Times" charset="0"/>
              </a:rPr>
              <a:t>Luma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junga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etsungtav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ethev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nli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dirty="0" err="1" smtClean="0">
                <a:latin typeface="Times" charset="0"/>
              </a:rPr>
              <a:t>enhuhngajo</a:t>
            </a:r>
            <a:r>
              <a:rPr lang="en-US" b="1" dirty="0" smtClean="0">
                <a:latin typeface="Times" charset="0"/>
              </a:rPr>
              <a:t>.  </a:t>
            </a:r>
          </a:p>
          <a:p>
            <a:r>
              <a:rPr lang="en-US" b="1" dirty="0" err="1" smtClean="0">
                <a:latin typeface="Times" charset="0"/>
              </a:rPr>
              <a:t>Tokuma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elumoto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sanga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mmoka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yuta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nzyu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jiang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ti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emhokta</a:t>
            </a:r>
            <a:r>
              <a:rPr lang="en-US" b="1" dirty="0" smtClean="0">
                <a:latin typeface="Times" charset="0"/>
              </a:rPr>
              <a:t>.  </a:t>
            </a:r>
            <a:r>
              <a:rPr lang="en-US" b="1" dirty="0" err="1" smtClean="0">
                <a:latin typeface="Times" charset="0"/>
              </a:rPr>
              <a:t>Ntho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kako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nzyu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ephaninajo</a:t>
            </a:r>
            <a:r>
              <a:rPr lang="en-US" b="1" dirty="0" smtClean="0">
                <a:latin typeface="Times" charset="0"/>
              </a:rPr>
              <a:t> … </a:t>
            </a:r>
            <a:r>
              <a:rPr lang="en-US" b="1" dirty="0" err="1" smtClean="0">
                <a:latin typeface="Times" charset="0"/>
              </a:rPr>
              <a:t>otsae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na</a:t>
            </a:r>
            <a:r>
              <a:rPr lang="en-US" b="1" dirty="0" smtClean="0">
                <a:latin typeface="Times" charset="0"/>
              </a:rPr>
              <a:t> … </a:t>
            </a:r>
            <a:r>
              <a:rPr lang="en-US" b="1" dirty="0" err="1" smtClean="0">
                <a:latin typeface="Times" charset="0"/>
              </a:rPr>
              <a:t>yuta</a:t>
            </a:r>
            <a:r>
              <a:rPr lang="en-US" b="1" dirty="0" smtClean="0">
                <a:latin typeface="Times" charset="0"/>
              </a:rPr>
              <a:t> to </a:t>
            </a:r>
            <a:r>
              <a:rPr lang="en-US" b="1" dirty="0" err="1" smtClean="0">
                <a:latin typeface="Times" charset="0"/>
              </a:rPr>
              <a:t>harum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tssov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toji</a:t>
            </a:r>
            <a:r>
              <a:rPr lang="en-US" b="1" dirty="0" smtClean="0">
                <a:latin typeface="Times" charset="0"/>
              </a:rPr>
              <a:t> tae ka. </a:t>
            </a:r>
            <a:r>
              <a:rPr lang="en-US" b="1" dirty="0" err="1" smtClean="0">
                <a:latin typeface="Times" charset="0"/>
              </a:rPr>
              <a:t>Ovungi</a:t>
            </a:r>
            <a:r>
              <a:rPr lang="en-US" b="1" dirty="0" smtClean="0">
                <a:latin typeface="Times" charset="0"/>
              </a:rPr>
              <a:t> zeta </a:t>
            </a:r>
            <a:r>
              <a:rPr lang="en-US" b="1" dirty="0" err="1" smtClean="0">
                <a:latin typeface="Times" charset="0"/>
              </a:rPr>
              <a:t>wotavka</a:t>
            </a:r>
            <a:r>
              <a:rPr lang="en-US" b="1" dirty="0" smtClean="0">
                <a:latin typeface="Times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82838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059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err="1" smtClean="0">
                <a:latin typeface="Times" charset="0"/>
              </a:rPr>
              <a:t>Osi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enhunga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Josep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motsu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baseline="0" dirty="0" smtClean="0">
                <a:latin typeface="Times" charset="0"/>
              </a:rPr>
              <a:t> zeta </a:t>
            </a:r>
            <a:r>
              <a:rPr lang="en-US" b="1" baseline="0" dirty="0" err="1" smtClean="0">
                <a:latin typeface="Times" charset="0"/>
              </a:rPr>
              <a:t>wotavka</a:t>
            </a:r>
            <a:r>
              <a:rPr lang="en-US" b="1" dirty="0" smtClean="0">
                <a:latin typeface="Times" charset="0"/>
              </a:rPr>
              <a:t>.</a:t>
            </a:r>
            <a:endParaRPr lang="en-US" b="1" dirty="0">
              <a:latin typeface="Times" charset="0"/>
            </a:endParaRPr>
          </a:p>
          <a:p>
            <a:r>
              <a:rPr lang="en-US" altLang="ja-JP" b="1" dirty="0" smtClean="0">
                <a:latin typeface="Times" charset="0"/>
              </a:rPr>
              <a:t>“YITSSOE JINA OYI TSSOV SHIKHVU"</a:t>
            </a:r>
            <a:r>
              <a:rPr lang="en-US" b="1" dirty="0" smtClean="0">
                <a:latin typeface="Times" charset="0"/>
              </a:rPr>
              <a:t>…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ovungo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altLang="ja-JP" b="1" dirty="0" smtClean="0">
                <a:latin typeface="Times" charset="0"/>
              </a:rPr>
              <a:t>"</a:t>
            </a:r>
            <a:r>
              <a:rPr lang="en-US" b="1" dirty="0" smtClean="0">
                <a:latin typeface="Times" charset="0"/>
              </a:rPr>
              <a:t>J</a:t>
            </a:r>
            <a:r>
              <a:rPr lang="en-US" altLang="ja-JP" b="1" dirty="0" smtClean="0">
                <a:latin typeface="Times" charset="0"/>
              </a:rPr>
              <a:t>"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jijo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: </a:t>
            </a:r>
            <a:r>
              <a:rPr lang="en-US" b="1" dirty="0">
                <a:latin typeface="Times" charset="0"/>
              </a:rPr>
              <a:t>JOSEPH.</a:t>
            </a:r>
          </a:p>
        </p:txBody>
      </p:sp>
    </p:spTree>
    <p:extLst>
      <p:ext uri="{BB962C8B-B14F-4D97-AF65-F5344CB8AC3E}">
        <p14:creationId xmlns:p14="http://schemas.microsoft.com/office/powerpoint/2010/main" val="63272478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264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smtClean="0">
                <a:latin typeface="Times" charset="0"/>
              </a:rPr>
              <a:t>JOSEP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motsu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kako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shilo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zetavka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osi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hojilo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eni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sechui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elio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erantav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tsukonaka</a:t>
            </a:r>
            <a:r>
              <a:rPr lang="en-US" b="1" baseline="0" dirty="0" smtClean="0">
                <a:latin typeface="Times" charset="0"/>
              </a:rPr>
              <a:t>.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Khyingroe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ochojo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opo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elum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nzancho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sana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jijo</a:t>
            </a:r>
            <a:r>
              <a:rPr lang="en-US" b="1" baseline="0" dirty="0" smtClean="0">
                <a:latin typeface="Times" charset="0"/>
              </a:rPr>
              <a:t> JACOB to </a:t>
            </a:r>
            <a:r>
              <a:rPr lang="en-US" b="1" baseline="0" dirty="0" err="1" smtClean="0">
                <a:latin typeface="Times" charset="0"/>
              </a:rPr>
              <a:t>tsacho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— </a:t>
            </a:r>
            <a:r>
              <a:rPr lang="en-US" b="1" dirty="0" err="1" smtClean="0">
                <a:latin typeface="Times" charset="0"/>
              </a:rPr>
              <a:t>junga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osi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elumoto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nzancho</a:t>
            </a:r>
            <a:r>
              <a:rPr lang="en-US" b="1" dirty="0" smtClean="0">
                <a:latin typeface="Times" charset="0"/>
              </a:rPr>
              <a:t>…</a:t>
            </a:r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89158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469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smtClean="0">
                <a:latin typeface="Times" charset="0"/>
              </a:rPr>
              <a:t>… </a:t>
            </a:r>
            <a:r>
              <a:rPr lang="en-US" b="1" dirty="0" err="1" smtClean="0">
                <a:latin typeface="Times" charset="0"/>
              </a:rPr>
              <a:t>ombo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ota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jiang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elumoto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mhyiktsso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rakicho</a:t>
            </a:r>
            <a:r>
              <a:rPr lang="en-US" b="1" dirty="0" smtClean="0">
                <a:latin typeface="Times" charset="0"/>
              </a:rPr>
              <a:t>.  </a:t>
            </a:r>
            <a:r>
              <a:rPr lang="en-US" b="1" dirty="0" err="1" smtClean="0">
                <a:latin typeface="Times" charset="0"/>
              </a:rPr>
              <a:t>Nchung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tsungono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olirhuki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jiang</a:t>
            </a:r>
            <a:r>
              <a:rPr lang="en-US" b="1" dirty="0" smtClean="0">
                <a:latin typeface="Times" charset="0"/>
              </a:rPr>
              <a:t>,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Dothan meta Israel </a:t>
            </a:r>
            <a:r>
              <a:rPr lang="en-US" b="1" dirty="0" err="1" smtClean="0">
                <a:latin typeface="Times" charset="0"/>
              </a:rPr>
              <a:t>jolowoe</a:t>
            </a:r>
            <a:r>
              <a:rPr lang="en-US" b="1" dirty="0" smtClean="0">
                <a:latin typeface="Times" charset="0"/>
              </a:rPr>
              <a:t> …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b="1" dirty="0" smtClean="0">
                <a:latin typeface="Times" charset="0"/>
              </a:rPr>
              <a:t>JOSEP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ots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jiang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okyak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tssocho</a:t>
            </a:r>
            <a:r>
              <a:rPr lang="en-US" b="1" dirty="0" smtClean="0">
                <a:latin typeface="Times" charset="0"/>
              </a:rPr>
              <a:t>, Egypt </a:t>
            </a:r>
            <a:r>
              <a:rPr lang="en-US" b="1" dirty="0" err="1" smtClean="0">
                <a:latin typeface="Times" charset="0"/>
              </a:rPr>
              <a:t>yantsu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jilo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yia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evamo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shisho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khophi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jiang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ndungo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yeni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sicho</a:t>
            </a:r>
            <a:r>
              <a:rPr lang="en-US" b="1" dirty="0" smtClean="0">
                <a:latin typeface="Times" charset="0"/>
              </a:rPr>
              <a:t>.</a:t>
            </a:r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09192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673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smtClean="0">
                <a:latin typeface="Times" charset="0"/>
              </a:rPr>
              <a:t>Egypt </a:t>
            </a:r>
            <a:r>
              <a:rPr lang="en-US" b="1" dirty="0" err="1" smtClean="0">
                <a:latin typeface="Times" charset="0"/>
              </a:rPr>
              <a:t>metae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jilo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cheyi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sanati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jo</a:t>
            </a:r>
            <a:r>
              <a:rPr lang="en-US" b="1" dirty="0" smtClean="0">
                <a:latin typeface="Times" charset="0"/>
              </a:rPr>
              <a:t> … </a:t>
            </a:r>
            <a:r>
              <a:rPr lang="en-US" b="1" dirty="0" err="1" smtClean="0">
                <a:latin typeface="Times" charset="0"/>
              </a:rPr>
              <a:t>ejueli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osi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emhokthav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kitsu</a:t>
            </a:r>
            <a:r>
              <a:rPr lang="en-US" b="1" dirty="0" smtClean="0">
                <a:latin typeface="Times" charset="0"/>
              </a:rPr>
              <a:t>  </a:t>
            </a:r>
            <a:r>
              <a:rPr lang="en-US" b="1" dirty="0" err="1" smtClean="0">
                <a:latin typeface="Times" charset="0"/>
              </a:rPr>
              <a:t>jiang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yolojo</a:t>
            </a:r>
            <a:r>
              <a:rPr lang="en-US" b="1" dirty="0" smtClean="0">
                <a:latin typeface="Times" charset="0"/>
              </a:rPr>
              <a:t>… </a:t>
            </a:r>
            <a:r>
              <a:rPr lang="en-US" b="1" dirty="0" err="1" smtClean="0">
                <a:latin typeface="Times" charset="0"/>
              </a:rPr>
              <a:t>osi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elumoto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ojang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oru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sulojo</a:t>
            </a:r>
            <a:r>
              <a:rPr lang="en-US" b="1" dirty="0" smtClean="0">
                <a:latin typeface="Times" charset="0"/>
              </a:rPr>
              <a:t> …JOSEP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elumoto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kichuk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ejui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osi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sataronta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jilo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elumoto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tssothi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morui</a:t>
            </a:r>
            <a:r>
              <a:rPr lang="en-US" b="1" baseline="0" dirty="0" smtClean="0">
                <a:latin typeface="Times" charset="0"/>
              </a:rPr>
              <a:t> to </a:t>
            </a:r>
            <a:r>
              <a:rPr lang="en-US" b="1" baseline="0" dirty="0" err="1" smtClean="0">
                <a:latin typeface="Times" charset="0"/>
              </a:rPr>
              <a:t>zechecho</a:t>
            </a:r>
            <a:r>
              <a:rPr lang="en-US" b="1" dirty="0" smtClean="0">
                <a:latin typeface="Times" charset="0"/>
              </a:rPr>
              <a:t>. </a:t>
            </a:r>
            <a:r>
              <a:rPr lang="en-US" b="1" dirty="0" err="1" smtClean="0">
                <a:latin typeface="Times" charset="0"/>
              </a:rPr>
              <a:t>Ombo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ekhyolaka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ntsi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sicho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osi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ombo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ekum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jilo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Opvui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ha </a:t>
            </a:r>
            <a:r>
              <a:rPr lang="en-US" b="1" dirty="0" err="1" smtClean="0">
                <a:latin typeface="Times" charset="0"/>
              </a:rPr>
              <a:t>nmhechocho</a:t>
            </a:r>
            <a:r>
              <a:rPr lang="en-US" b="1" dirty="0" smtClean="0">
                <a:latin typeface="Times" charset="0"/>
              </a:rPr>
              <a:t>.</a:t>
            </a:r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61234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878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err="1" smtClean="0">
                <a:latin typeface="Times" charset="0"/>
              </a:rPr>
              <a:t>Josep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baseline="0" dirty="0" smtClean="0">
                <a:latin typeface="Times" charset="0"/>
              </a:rPr>
              <a:t> Egypt </a:t>
            </a:r>
            <a:r>
              <a:rPr lang="en-US" b="1" baseline="0" dirty="0" err="1" smtClean="0">
                <a:latin typeface="Times" charset="0"/>
              </a:rPr>
              <a:t>kyon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jiang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yolo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tsophoe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kumcho</a:t>
            </a:r>
            <a:r>
              <a:rPr lang="en-US" b="1" baseline="0" dirty="0" smtClean="0">
                <a:latin typeface="Times" charset="0"/>
              </a:rPr>
              <a:t>. Egypt </a:t>
            </a:r>
            <a:r>
              <a:rPr lang="en-US" b="1" baseline="0" dirty="0" err="1" smtClean="0">
                <a:latin typeface="Times" charset="0"/>
              </a:rPr>
              <a:t>metae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Sataronta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jilo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tsuphotsowo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kumcho</a:t>
            </a:r>
            <a:r>
              <a:rPr lang="en-US" b="1" baseline="0" dirty="0" smtClean="0">
                <a:latin typeface="Times" charset="0"/>
              </a:rPr>
              <a:t>, Pharaoh </a:t>
            </a:r>
            <a:r>
              <a:rPr lang="en-US" b="1" baseline="0" dirty="0" err="1" smtClean="0">
                <a:latin typeface="Times" charset="0"/>
              </a:rPr>
              <a:t>roza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kupi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ombo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tssocho</a:t>
            </a:r>
            <a:r>
              <a:rPr lang="en-US" b="1" baseline="0" dirty="0" smtClean="0">
                <a:latin typeface="Times" charset="0"/>
              </a:rPr>
              <a:t>.</a:t>
            </a:r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1087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083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err="1" smtClean="0">
                <a:latin typeface="Times" charset="0"/>
              </a:rPr>
              <a:t>Jithung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Canaan meta </a:t>
            </a:r>
            <a:r>
              <a:rPr lang="en-US" b="1" dirty="0" err="1" smtClean="0">
                <a:latin typeface="Times" charset="0"/>
              </a:rPr>
              <a:t>jilojo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tssikhang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hangkhang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tssocho</a:t>
            </a:r>
            <a:r>
              <a:rPr lang="en-US" b="1" dirty="0" smtClean="0">
                <a:latin typeface="Times" charset="0"/>
              </a:rPr>
              <a:t>.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b="1" dirty="0" err="1" smtClean="0">
                <a:latin typeface="Times" charset="0"/>
              </a:rPr>
              <a:t>osi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hojilona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tsnchoe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evam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tsukona</a:t>
            </a:r>
            <a:r>
              <a:rPr lang="en-US" b="1" dirty="0" smtClean="0">
                <a:latin typeface="Times" charset="0"/>
              </a:rPr>
              <a:t>, JOSEP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opo</a:t>
            </a:r>
            <a:r>
              <a:rPr lang="en-US" b="1" dirty="0" smtClean="0">
                <a:latin typeface="Times" charset="0"/>
              </a:rPr>
              <a:t>, JACOB (</a:t>
            </a:r>
            <a:r>
              <a:rPr lang="en-US" b="1" dirty="0" err="1" smtClean="0">
                <a:latin typeface="Times" charset="0"/>
              </a:rPr>
              <a:t>enhungo</a:t>
            </a:r>
            <a:r>
              <a:rPr lang="en-US" b="1" dirty="0" smtClean="0">
                <a:latin typeface="Times" charset="0"/>
              </a:rPr>
              <a:t> Israel to </a:t>
            </a:r>
            <a:r>
              <a:rPr lang="en-US" b="1" dirty="0" err="1" smtClean="0">
                <a:latin typeface="Times" charset="0"/>
              </a:rPr>
              <a:t>tsala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),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otssi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eshiv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tsukona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ombo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tsoe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ochoang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sana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Egypt meta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jilo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wothukcho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.  KHUMKIWOE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JO TSSIKHANG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… JOLOWOE JO KHOSHA (Ni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eruekuk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jilo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zeta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, Canaan meta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jilona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penkae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Egypt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ejan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.)</a:t>
            </a:r>
            <a:endParaRPr lang="en-US" b="1" dirty="0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07856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b="1" dirty="0" err="1" smtClean="0">
                <a:latin typeface="Times" charset="0"/>
              </a:rPr>
              <a:t>Motsu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ephanina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jo</a:t>
            </a:r>
            <a:r>
              <a:rPr lang="en-US" b="1" dirty="0" smtClean="0">
                <a:latin typeface="Times" charset="0"/>
              </a:rPr>
              <a:t> – </a:t>
            </a:r>
            <a:r>
              <a:rPr lang="en-US" b="1" dirty="0" err="1" smtClean="0">
                <a:latin typeface="Times" charset="0"/>
              </a:rPr>
              <a:t>Benkaden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motsu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kha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woa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tssona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>
                <a:latin typeface="Times" charset="0"/>
              </a:rPr>
              <a:t>– </a:t>
            </a:r>
            <a:r>
              <a:rPr lang="en-US" b="1" dirty="0" err="1" smtClean="0">
                <a:latin typeface="Times" charset="0"/>
              </a:rPr>
              <a:t>otae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ochung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ombo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yencho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sana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hoji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jo</a:t>
            </a:r>
            <a:r>
              <a:rPr lang="en-US" b="1" baseline="0" dirty="0" smtClean="0">
                <a:latin typeface="Times" charset="0"/>
              </a:rPr>
              <a:t> Egypt meta </a:t>
            </a:r>
            <a:r>
              <a:rPr lang="en-US" b="1" baseline="0" dirty="0" err="1" smtClean="0">
                <a:latin typeface="Times" charset="0"/>
              </a:rPr>
              <a:t>jilo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tsuphotsowo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etsui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kumthaka</a:t>
            </a:r>
            <a:r>
              <a:rPr lang="en-US" b="1" baseline="0" dirty="0" smtClean="0">
                <a:latin typeface="Times" charset="0"/>
              </a:rPr>
              <a:t>.</a:t>
            </a:r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19321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493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err="1" smtClean="0">
                <a:latin typeface="Times" charset="0"/>
              </a:rPr>
              <a:t>Wopan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jina</a:t>
            </a:r>
            <a:r>
              <a:rPr lang="en-US" b="1" dirty="0" smtClean="0">
                <a:latin typeface="Times" charset="0"/>
              </a:rPr>
              <a:t> ha </a:t>
            </a:r>
            <a:r>
              <a:rPr lang="en-US" b="1" dirty="0" err="1" smtClean="0">
                <a:latin typeface="Times" charset="0"/>
              </a:rPr>
              <a:t>kumalia</a:t>
            </a:r>
            <a:r>
              <a:rPr lang="en-US" b="1" dirty="0" smtClean="0">
                <a:latin typeface="Times" charset="0"/>
              </a:rPr>
              <a:t> Egypt meta </a:t>
            </a:r>
            <a:r>
              <a:rPr lang="en-US" b="1" dirty="0" err="1" smtClean="0">
                <a:latin typeface="Times" charset="0"/>
              </a:rPr>
              <a:t>jilo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vanrae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sicho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.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Osi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jilo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...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Hebri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wopan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jina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…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emhokthav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yantsu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" charset="0"/>
              </a:rPr>
              <a:t>tsophov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kumi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sicho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,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osi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hoji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jo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Israel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kyon</a:t>
            </a:r>
            <a:r>
              <a:rPr lang="en-US" b="1" baseline="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 smtClean="0">
                <a:solidFill>
                  <a:srgbClr val="000000"/>
                </a:solidFill>
                <a:latin typeface="Times" charset="0"/>
              </a:rPr>
              <a:t>jiang</a:t>
            </a:r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.</a:t>
            </a:r>
            <a:endParaRPr lang="en-US" b="1" dirty="0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071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smtClean="0">
                <a:latin typeface="Times" charset="0"/>
              </a:rPr>
              <a:t>Meta </a:t>
            </a:r>
            <a:r>
              <a:rPr lang="en-US" b="1" dirty="0" err="1" smtClean="0">
                <a:latin typeface="Times" charset="0"/>
              </a:rPr>
              <a:t>shijo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limha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nla</a:t>
            </a:r>
            <a:r>
              <a:rPr lang="en-US" b="1" dirty="0" smtClean="0">
                <a:latin typeface="Times" charset="0"/>
              </a:rPr>
              <a:t> to </a:t>
            </a:r>
            <a:r>
              <a:rPr lang="en-US" b="1" dirty="0" err="1" smtClean="0">
                <a:latin typeface="Times" charset="0"/>
              </a:rPr>
              <a:t>sta</a:t>
            </a:r>
            <a:r>
              <a:rPr lang="en-US" b="1" dirty="0" smtClean="0">
                <a:latin typeface="Times" charset="0"/>
              </a:rPr>
              <a:t> la. </a:t>
            </a:r>
            <a:endParaRPr lang="en-US" b="1" dirty="0">
              <a:latin typeface="Times" charset="0"/>
            </a:endParaRPr>
          </a:p>
          <a:p>
            <a:r>
              <a:rPr lang="en-US" b="1" dirty="0" smtClean="0">
                <a:latin typeface="Times" charset="0"/>
              </a:rPr>
              <a:t>Meta </a:t>
            </a:r>
            <a:r>
              <a:rPr lang="en-US" b="1" dirty="0" err="1" smtClean="0">
                <a:latin typeface="Times" charset="0"/>
              </a:rPr>
              <a:t>shilona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elanlani</a:t>
            </a:r>
            <a:r>
              <a:rPr lang="en-US" b="1" dirty="0" smtClean="0">
                <a:latin typeface="Times" charset="0"/>
              </a:rPr>
              <a:t> to </a:t>
            </a:r>
            <a:r>
              <a:rPr lang="en-US" b="1" dirty="0" err="1" smtClean="0">
                <a:latin typeface="Times" charset="0"/>
              </a:rPr>
              <a:t>ritssoe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jiang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yakphia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rumphicho</a:t>
            </a:r>
            <a:r>
              <a:rPr lang="en-US" b="1" dirty="0" smtClean="0">
                <a:latin typeface="Times" charset="0"/>
              </a:rPr>
              <a:t>, 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b="1" dirty="0" err="1" smtClean="0">
                <a:latin typeface="Times" charset="0"/>
              </a:rPr>
              <a:t>enhunga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yuta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shilojo</a:t>
            </a:r>
            <a:r>
              <a:rPr lang="en-US" b="1" dirty="0" smtClean="0">
                <a:latin typeface="Times" charset="0"/>
              </a:rPr>
              <a:t> Canaan/Palestine/Israel </a:t>
            </a:r>
            <a:r>
              <a:rPr lang="en-US" b="1" dirty="0" err="1" smtClean="0">
                <a:latin typeface="Times" charset="0"/>
              </a:rPr>
              <a:t>shiang</a:t>
            </a:r>
            <a:r>
              <a:rPr lang="en-US" b="1" dirty="0" smtClean="0">
                <a:latin typeface="Times" charset="0"/>
              </a:rPr>
              <a:t> meta </a:t>
            </a:r>
            <a:r>
              <a:rPr lang="en-US" b="1" dirty="0" err="1" smtClean="0">
                <a:latin typeface="Times" charset="0"/>
              </a:rPr>
              <a:t>jiang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lojo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ezup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ets</a:t>
            </a:r>
            <a:r>
              <a:rPr lang="en-US" b="1" dirty="0" err="1" smtClean="0">
                <a:latin typeface="Calibri"/>
                <a:cs typeface="Calibri"/>
              </a:rPr>
              <a:t>ü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yakchia</a:t>
            </a:r>
            <a:r>
              <a:rPr lang="en-US" b="1" baseline="0" dirty="0" smtClean="0">
                <a:latin typeface="Calibri"/>
                <a:cs typeface="Calibri"/>
              </a:rPr>
              <a:t> </a:t>
            </a:r>
            <a:r>
              <a:rPr lang="en-US" b="1" baseline="0" dirty="0" err="1" smtClean="0">
                <a:latin typeface="Calibri"/>
                <a:cs typeface="Calibri"/>
              </a:rPr>
              <a:t>limha</a:t>
            </a:r>
            <a:r>
              <a:rPr lang="en-US" b="1" baseline="0" dirty="0" smtClean="0">
                <a:latin typeface="Calibri"/>
                <a:cs typeface="Calibri"/>
              </a:rPr>
              <a:t> </a:t>
            </a:r>
            <a:r>
              <a:rPr lang="en-US" b="1" baseline="0" dirty="0" err="1" smtClean="0">
                <a:latin typeface="Calibri"/>
                <a:cs typeface="Calibri"/>
              </a:rPr>
              <a:t>na</a:t>
            </a:r>
            <a:r>
              <a:rPr lang="en-US" b="1" baseline="0" dirty="0" smtClean="0">
                <a:latin typeface="Calibri"/>
                <a:cs typeface="Calibri"/>
              </a:rPr>
              <a:t> </a:t>
            </a:r>
            <a:r>
              <a:rPr lang="en-US" b="1" baseline="0" dirty="0" err="1" smtClean="0">
                <a:latin typeface="Calibri"/>
                <a:cs typeface="Calibri"/>
              </a:rPr>
              <a:t>ntsia</a:t>
            </a:r>
            <a:r>
              <a:rPr lang="en-US" b="1" dirty="0" smtClean="0">
                <a:latin typeface="Times" charset="0"/>
              </a:rPr>
              <a:t> .</a:t>
            </a:r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46887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697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err="1" smtClean="0">
                <a:latin typeface="Times" charset="0"/>
              </a:rPr>
              <a:t>Yuta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esungaro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tsukonajo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dirty="0" err="1" smtClean="0">
                <a:latin typeface="Times" charset="0"/>
              </a:rPr>
              <a:t>ontena</a:t>
            </a:r>
            <a:r>
              <a:rPr lang="en-US" b="1" dirty="0" smtClean="0">
                <a:latin typeface="Times" charset="0"/>
              </a:rPr>
              <a:t> Egypt </a:t>
            </a:r>
            <a:r>
              <a:rPr lang="en-US" b="1" dirty="0" err="1" smtClean="0">
                <a:latin typeface="Times" charset="0"/>
              </a:rPr>
              <a:t>kyon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jiang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ndungo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shenta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khota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mhom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osi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yikrachita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vanta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vancho</a:t>
            </a:r>
            <a:r>
              <a:rPr lang="en-US" b="1" dirty="0" smtClean="0">
                <a:latin typeface="Times" charset="0"/>
              </a:rPr>
              <a:t>. </a:t>
            </a:r>
            <a:r>
              <a:rPr lang="en-US" b="1" dirty="0" err="1" smtClean="0">
                <a:latin typeface="Times" charset="0"/>
              </a:rPr>
              <a:t>Ntiotssole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sataronta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jilo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tsuphoe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jiha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onte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wopan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etssowo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tsukona</a:t>
            </a:r>
            <a:r>
              <a:rPr lang="en-US" b="1" dirty="0" smtClean="0">
                <a:latin typeface="Times" charset="0"/>
              </a:rPr>
              <a:t> !  </a:t>
            </a:r>
            <a:r>
              <a:rPr lang="en-US" b="1" dirty="0" err="1" smtClean="0">
                <a:latin typeface="Times" charset="0"/>
              </a:rPr>
              <a:t>Nkhkontsu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ontena</a:t>
            </a:r>
            <a:r>
              <a:rPr lang="en-US" b="1" dirty="0" smtClean="0">
                <a:latin typeface="Times" charset="0"/>
              </a:rPr>
              <a:t>  </a:t>
            </a:r>
            <a:r>
              <a:rPr lang="en-US" b="1" dirty="0">
                <a:latin typeface="Times" charset="0"/>
              </a:rPr>
              <a:t>Sphinx </a:t>
            </a:r>
            <a:r>
              <a:rPr lang="en-US" b="1" dirty="0" err="1" smtClean="0">
                <a:latin typeface="Times" charset="0"/>
              </a:rPr>
              <a:t>osi</a:t>
            </a:r>
            <a:r>
              <a:rPr lang="en-US" b="1" baseline="0" dirty="0" smtClean="0">
                <a:latin typeface="Times" charset="0"/>
              </a:rPr>
              <a:t> Egypt meta lo</a:t>
            </a:r>
            <a:r>
              <a:rPr lang="en-US" b="1" dirty="0" smtClean="0">
                <a:latin typeface="Times" charset="0"/>
              </a:rPr>
              <a:t> pyramid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jiang</a:t>
            </a:r>
            <a:r>
              <a:rPr lang="en-US" b="1" baseline="0" dirty="0" smtClean="0">
                <a:latin typeface="Times" charset="0"/>
              </a:rPr>
              <a:t> ha </a:t>
            </a:r>
            <a:r>
              <a:rPr lang="en-US" b="1" baseline="0" dirty="0" err="1" smtClean="0">
                <a:latin typeface="Times" charset="0"/>
              </a:rPr>
              <a:t>emhoki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zetae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mpitona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liv</a:t>
            </a:r>
            <a:r>
              <a:rPr lang="en-US" b="1" dirty="0" smtClean="0">
                <a:latin typeface="Times" charset="0"/>
              </a:rPr>
              <a:t>.</a:t>
            </a:r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70212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902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err="1" smtClean="0">
                <a:latin typeface="Times" charset="0"/>
              </a:rPr>
              <a:t>Nchungo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etena</a:t>
            </a:r>
            <a:r>
              <a:rPr lang="en-US" b="1" dirty="0" smtClean="0">
                <a:latin typeface="Times" charset="0"/>
              </a:rPr>
              <a:t> Pyramid </a:t>
            </a:r>
            <a:r>
              <a:rPr lang="en-US" b="1" dirty="0" err="1" smtClean="0">
                <a:latin typeface="Times" charset="0"/>
              </a:rPr>
              <a:t>jiang</a:t>
            </a:r>
            <a:r>
              <a:rPr lang="en-US" b="1" dirty="0" smtClean="0">
                <a:latin typeface="Times" charset="0"/>
              </a:rPr>
              <a:t> ha </a:t>
            </a:r>
            <a:r>
              <a:rPr lang="en-US" b="1" dirty="0" err="1" smtClean="0">
                <a:latin typeface="Times" charset="0"/>
              </a:rPr>
              <a:t>mpanngi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zecheta</a:t>
            </a:r>
            <a:r>
              <a:rPr lang="en-US" b="1" dirty="0" smtClean="0">
                <a:latin typeface="Times" charset="0"/>
              </a:rPr>
              <a:t> :  </a:t>
            </a:r>
            <a:r>
              <a:rPr lang="en-US" b="1" dirty="0" err="1" smtClean="0">
                <a:latin typeface="Times" charset="0"/>
              </a:rPr>
              <a:t>kitsu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shiang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tssotav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Josep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wopan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jiang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ezu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kumi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tssotav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jiang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alo</a:t>
            </a:r>
            <a:r>
              <a:rPr lang="en-US" b="1" dirty="0" smtClean="0">
                <a:latin typeface="Times" charset="0"/>
              </a:rPr>
              <a:t>?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Tssokhuka</a:t>
            </a:r>
            <a:r>
              <a:rPr lang="en-US" b="1" baseline="0" dirty="0" smtClean="0">
                <a:latin typeface="Times" charset="0"/>
              </a:rPr>
              <a:t>… </a:t>
            </a:r>
            <a:r>
              <a:rPr lang="en-US" b="1" baseline="0" dirty="0" err="1" smtClean="0">
                <a:latin typeface="Times" charset="0"/>
              </a:rPr>
              <a:t>kako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jiang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zena</a:t>
            </a:r>
            <a:r>
              <a:rPr lang="en-US" b="1" baseline="0" dirty="0" smtClean="0">
                <a:latin typeface="Times" charset="0"/>
              </a:rPr>
              <a:t>…</a:t>
            </a:r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42587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107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err="1" smtClean="0">
                <a:latin typeface="Times" charset="0"/>
              </a:rPr>
              <a:t>Yuta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ezungaro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sulojo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Josep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chui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sicho</a:t>
            </a:r>
            <a:r>
              <a:rPr lang="en-US" b="1" dirty="0" smtClean="0">
                <a:latin typeface="Times" charset="0"/>
              </a:rPr>
              <a:t>, meta </a:t>
            </a:r>
            <a:r>
              <a:rPr lang="en-US" b="1" dirty="0" err="1" smtClean="0">
                <a:latin typeface="Times" charset="0"/>
              </a:rPr>
              <a:t>emhoko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shiang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</a:t>
            </a:r>
          </a:p>
          <a:p>
            <a:r>
              <a:rPr lang="en-US" b="1" dirty="0" err="1" smtClean="0">
                <a:latin typeface="Times" charset="0"/>
              </a:rPr>
              <a:t>Shiang</a:t>
            </a:r>
            <a:r>
              <a:rPr lang="en-US" b="1" baseline="0" dirty="0" smtClean="0">
                <a:latin typeface="Times" charset="0"/>
              </a:rPr>
              <a:t> meta </a:t>
            </a:r>
            <a:r>
              <a:rPr lang="en-US" b="1" baseline="0" dirty="0" err="1" smtClean="0">
                <a:latin typeface="Times" charset="0"/>
              </a:rPr>
              <a:t>tssoe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elio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jiang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yuta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lojo</a:t>
            </a:r>
            <a:r>
              <a:rPr lang="en-US" b="1" baseline="0" dirty="0" smtClean="0">
                <a:latin typeface="Times" charset="0"/>
              </a:rPr>
              <a:t> Egypt meta </a:t>
            </a:r>
            <a:r>
              <a:rPr lang="en-US" b="1" baseline="0" dirty="0" err="1" smtClean="0">
                <a:latin typeface="Times" charset="0"/>
              </a:rPr>
              <a:t>jilo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tongphi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tongru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lia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thung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tssov</a:t>
            </a:r>
            <a:r>
              <a:rPr lang="en-US" b="1" baseline="0" dirty="0" smtClean="0">
                <a:latin typeface="Times" charset="0"/>
              </a:rPr>
              <a:t>, </a:t>
            </a:r>
            <a:r>
              <a:rPr lang="en-US" b="1" baseline="0" dirty="0" err="1" smtClean="0">
                <a:latin typeface="Times" charset="0"/>
              </a:rPr>
              <a:t>hebri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kyon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jianglo</a:t>
            </a:r>
            <a:r>
              <a:rPr lang="en-US" b="1" baseline="0" dirty="0" smtClean="0">
                <a:latin typeface="Times" charset="0"/>
              </a:rPr>
              <a:t> -- 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mekana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Israel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kyon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jiang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dirty="0" err="1" smtClean="0">
                <a:latin typeface="Times" charset="0"/>
              </a:rPr>
              <a:t>Josep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wopan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ehemo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jilo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jiang</a:t>
            </a:r>
            <a:r>
              <a:rPr lang="en-US" b="1" dirty="0" smtClean="0">
                <a:latin typeface="Times" charset="0"/>
              </a:rPr>
              <a:t>.</a:t>
            </a:r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09914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312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osi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ombo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chu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sanati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jo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dirty="0" err="1" smtClean="0">
                <a:latin typeface="Times" charset="0"/>
              </a:rPr>
              <a:t>Josep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elumoto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elhi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tssoe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elio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jiang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mechoe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sicho</a:t>
            </a:r>
            <a:r>
              <a:rPr lang="en-US" b="1" dirty="0" smtClean="0">
                <a:latin typeface="Times" charset="0"/>
              </a:rPr>
              <a:t>. 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b="1" dirty="0" err="1" smtClean="0">
                <a:latin typeface="Times" charset="0"/>
              </a:rPr>
              <a:t>Osi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yuta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jilo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jo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dirty="0" err="1" smtClean="0">
                <a:latin typeface="Times" charset="0"/>
              </a:rPr>
              <a:t>kyon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vokha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jiang</a:t>
            </a:r>
            <a:r>
              <a:rPr lang="en-US" b="1" dirty="0" smtClean="0">
                <a:latin typeface="Times" charset="0"/>
              </a:rPr>
              <a:t>, Israel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kyon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jiang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ranka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cho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>
                <a:latin typeface="Times" charset="0"/>
              </a:rPr>
              <a:t>– </a:t>
            </a:r>
            <a:r>
              <a:rPr lang="en-US" b="1" dirty="0" err="1" smtClean="0">
                <a:latin typeface="Times" charset="0"/>
              </a:rPr>
              <a:t>kyon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elumoto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puchecho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>
                <a:latin typeface="Times" charset="0"/>
              </a:rPr>
              <a:t>– </a:t>
            </a:r>
          </a:p>
          <a:p>
            <a:r>
              <a:rPr lang="en-US" b="1" dirty="0">
                <a:latin typeface="Times" charset="0"/>
              </a:rPr>
              <a:t>[NOTE: </a:t>
            </a:r>
            <a:r>
              <a:rPr lang="en-US" b="1" dirty="0" err="1" smtClean="0">
                <a:latin typeface="Times" charset="0"/>
              </a:rPr>
              <a:t>wopyak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tiying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altLang="ja-JP" b="1" dirty="0" smtClean="0">
                <a:latin typeface="Times" charset="0"/>
              </a:rPr>
              <a:t>“</a:t>
            </a:r>
            <a:r>
              <a:rPr lang="en-US" altLang="ja-JP" b="1" baseline="0" dirty="0" smtClean="0">
                <a:latin typeface="Times" charset="0"/>
              </a:rPr>
              <a:t> </a:t>
            </a:r>
            <a:r>
              <a:rPr lang="en-US" altLang="ja-JP" b="1" baseline="0" dirty="0" err="1" smtClean="0">
                <a:latin typeface="Times" charset="0"/>
              </a:rPr>
              <a:t>ngaro</a:t>
            </a:r>
            <a:r>
              <a:rPr lang="en-US" altLang="ja-JP" b="1" baseline="0" dirty="0" smtClean="0">
                <a:latin typeface="Times" charset="0"/>
              </a:rPr>
              <a:t> </a:t>
            </a:r>
            <a:r>
              <a:rPr lang="en-US" altLang="ja-JP" b="1" baseline="0" dirty="0" err="1" smtClean="0">
                <a:latin typeface="Times" charset="0"/>
              </a:rPr>
              <a:t>jiang</a:t>
            </a:r>
            <a:r>
              <a:rPr lang="en-US" altLang="ja-JP" b="1" baseline="0" dirty="0" smtClean="0">
                <a:latin typeface="Times" charset="0"/>
              </a:rPr>
              <a:t> </a:t>
            </a:r>
            <a:r>
              <a:rPr lang="en-US" altLang="ja-JP" b="1" dirty="0" smtClean="0">
                <a:latin typeface="Times" charset="0"/>
              </a:rPr>
              <a:t>"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hungala</a:t>
            </a:r>
            <a:r>
              <a:rPr lang="en-US" b="1" dirty="0" smtClean="0">
                <a:latin typeface="Times" charset="0"/>
              </a:rPr>
              <a:t>]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– </a:t>
            </a:r>
            <a:r>
              <a:rPr lang="en-US" b="1" dirty="0" err="1" smtClean="0">
                <a:latin typeface="Times" charset="0"/>
              </a:rPr>
              <a:t>osi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hoji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yakchia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vantayilan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jilo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elumoto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ezuptae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sicho</a:t>
            </a:r>
            <a:r>
              <a:rPr lang="en-US" b="1" baseline="0" dirty="0" smtClean="0">
                <a:latin typeface="Times" charset="0"/>
              </a:rPr>
              <a:t>. </a:t>
            </a:r>
            <a:r>
              <a:rPr lang="en-US" b="1" baseline="0" dirty="0" err="1" smtClean="0">
                <a:latin typeface="Times" charset="0"/>
              </a:rPr>
              <a:t>Osi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liphongtsu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sataronta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jilo</a:t>
            </a:r>
            <a:r>
              <a:rPr lang="en-US" b="1" baseline="0" dirty="0" smtClean="0">
                <a:latin typeface="Times" charset="0"/>
              </a:rPr>
              <a:t> ha </a:t>
            </a:r>
            <a:r>
              <a:rPr lang="en-US" b="1" baseline="0" dirty="0" err="1" smtClean="0">
                <a:latin typeface="Times" charset="0"/>
              </a:rPr>
              <a:t>elumoto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ezup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li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sicho</a:t>
            </a:r>
            <a:r>
              <a:rPr lang="en-US" b="1" baseline="0" dirty="0" smtClean="0">
                <a:latin typeface="Times" charset="0"/>
              </a:rPr>
              <a:t>.</a:t>
            </a:r>
            <a:r>
              <a:rPr lang="en-US" b="1" dirty="0" smtClean="0">
                <a:latin typeface="Times" charset="0"/>
              </a:rPr>
              <a:t>  </a:t>
            </a:r>
            <a:r>
              <a:rPr lang="en-US" b="1" dirty="0" err="1" smtClean="0">
                <a:latin typeface="Times" charset="0"/>
              </a:rPr>
              <a:t>Hojina</a:t>
            </a:r>
            <a:r>
              <a:rPr lang="en-US" b="1" dirty="0" smtClean="0">
                <a:latin typeface="Times" charset="0"/>
              </a:rPr>
              <a:t>…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emhokelum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tangi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esiv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tsukona</a:t>
            </a:r>
            <a:r>
              <a:rPr lang="en-US" b="1" dirty="0" smtClean="0">
                <a:latin typeface="Times" charset="0"/>
              </a:rPr>
              <a:t>…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b="1" dirty="0" smtClean="0">
                <a:latin typeface="Times" charset="0"/>
              </a:rPr>
              <a:t>Israel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kyon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dirty="0" err="1" smtClean="0">
                <a:latin typeface="Times" charset="0"/>
              </a:rPr>
              <a:t>Josep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tsoronichen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dirty="0" err="1" smtClean="0">
                <a:latin typeface="Times" charset="0"/>
              </a:rPr>
              <a:t>jiang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jiEGYPT</a:t>
            </a:r>
            <a:r>
              <a:rPr lang="en-US" b="1" dirty="0" smtClean="0">
                <a:latin typeface="Times" charset="0"/>
              </a:rPr>
              <a:t> meta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jilo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 EZU </a:t>
            </a:r>
            <a:r>
              <a:rPr lang="en-US" b="1" dirty="0" err="1" smtClean="0">
                <a:latin typeface="Times" charset="0"/>
              </a:rPr>
              <a:t>kumi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sicho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b="1" dirty="0" smtClean="0">
                <a:latin typeface="Times" charset="0"/>
              </a:rPr>
              <a:t>Israel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kyon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jiang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jo</a:t>
            </a:r>
            <a:r>
              <a:rPr lang="en-US" b="1" baseline="0" dirty="0" smtClean="0">
                <a:latin typeface="Times" charset="0"/>
              </a:rPr>
              <a:t> Egypt meta </a:t>
            </a:r>
            <a:r>
              <a:rPr lang="en-US" b="1" baseline="0" dirty="0" err="1" smtClean="0">
                <a:latin typeface="Times" charset="0"/>
              </a:rPr>
              <a:t>jilo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vancho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nzyu</a:t>
            </a:r>
            <a:r>
              <a:rPr lang="en-US" b="1" baseline="0" dirty="0" smtClean="0">
                <a:latin typeface="Times" charset="0"/>
              </a:rPr>
              <a:t> 430 </a:t>
            </a:r>
            <a:r>
              <a:rPr lang="en-US" b="1" baseline="0" dirty="0" err="1" smtClean="0">
                <a:latin typeface="Times" charset="0"/>
              </a:rPr>
              <a:t>arhuma</a:t>
            </a:r>
            <a:r>
              <a:rPr lang="en-US" b="1" dirty="0" smtClean="0">
                <a:latin typeface="Times" charset="0"/>
              </a:rPr>
              <a:t>. </a:t>
            </a:r>
            <a:r>
              <a:rPr lang="en-US" b="1" dirty="0" err="1" smtClean="0">
                <a:latin typeface="Times" charset="0"/>
              </a:rPr>
              <a:t>Hoji</a:t>
            </a:r>
            <a:r>
              <a:rPr lang="en-US" b="1" dirty="0" smtClean="0">
                <a:latin typeface="Times" charset="0"/>
              </a:rPr>
              <a:t> lo </a:t>
            </a:r>
            <a:r>
              <a:rPr lang="en-US" b="1" dirty="0" err="1" smtClean="0">
                <a:latin typeface="Times" charset="0"/>
              </a:rPr>
              <a:t>yuta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ekyong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tsowo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emhokthav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ezup</a:t>
            </a:r>
            <a:r>
              <a:rPr lang="en-US" b="1" dirty="0" smtClean="0">
                <a:latin typeface="Times" charset="0"/>
              </a:rPr>
              <a:t> EZU </a:t>
            </a:r>
            <a:r>
              <a:rPr lang="en-US" b="1" dirty="0" err="1" smtClean="0">
                <a:latin typeface="Times" charset="0"/>
              </a:rPr>
              <a:t>ekumo</a:t>
            </a:r>
            <a:r>
              <a:rPr lang="en-US" b="1" dirty="0" smtClean="0">
                <a:latin typeface="Times" charset="0"/>
              </a:rPr>
              <a:t> lo </a:t>
            </a:r>
            <a:r>
              <a:rPr lang="en-US" b="1" dirty="0" err="1" smtClean="0">
                <a:latin typeface="Times" charset="0"/>
              </a:rPr>
              <a:t>vanta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vancho</a:t>
            </a:r>
            <a:r>
              <a:rPr lang="en-US" b="1" dirty="0" smtClean="0">
                <a:latin typeface="Times" charset="0"/>
              </a:rPr>
              <a:t>.</a:t>
            </a:r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33281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517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err="1" smtClean="0">
                <a:latin typeface="Times" charset="0"/>
              </a:rPr>
              <a:t>Enhungo</a:t>
            </a:r>
            <a:r>
              <a:rPr lang="en-US" b="1" dirty="0" smtClean="0">
                <a:latin typeface="Times" charset="0"/>
              </a:rPr>
              <a:t>… </a:t>
            </a:r>
            <a:r>
              <a:rPr lang="en-US" b="1" dirty="0" err="1" smtClean="0">
                <a:latin typeface="Times" charset="0"/>
              </a:rPr>
              <a:t>Ntho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kako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...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 </a:t>
            </a:r>
            <a:endParaRPr lang="en-US" b="1" dirty="0">
              <a:latin typeface="Times" charset="0"/>
            </a:endParaRPr>
          </a:p>
          <a:p>
            <a:r>
              <a:rPr lang="en-US" b="1" dirty="0" smtClean="0">
                <a:latin typeface="Times" charset="0"/>
              </a:rPr>
              <a:t>LIYING, </a:t>
            </a:r>
            <a:r>
              <a:rPr lang="en-US" b="1" dirty="0">
                <a:latin typeface="Times" charset="0"/>
              </a:rPr>
              <a:t>ABRAHAM, and </a:t>
            </a:r>
            <a:r>
              <a:rPr lang="en-US" b="1" dirty="0" smtClean="0">
                <a:latin typeface="Times" charset="0"/>
              </a:rPr>
              <a:t>JOSEP…</a:t>
            </a:r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38482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721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smtClean="0">
                <a:latin typeface="Times" charset="0"/>
              </a:rPr>
              <a:t>… </a:t>
            </a:r>
            <a:r>
              <a:rPr lang="en-US" b="1" dirty="0" err="1" smtClean="0">
                <a:latin typeface="Times" charset="0"/>
              </a:rPr>
              <a:t>enhungo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kyon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ethumoto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phyotavka</a:t>
            </a:r>
            <a:r>
              <a:rPr lang="en-US" b="1" dirty="0" smtClean="0">
                <a:latin typeface="Times" charset="0"/>
              </a:rPr>
              <a:t>.  </a:t>
            </a:r>
            <a:endParaRPr lang="en-US" b="1" dirty="0">
              <a:latin typeface="Times" charset="0"/>
            </a:endParaRPr>
          </a:p>
          <a:p>
            <a:r>
              <a:rPr lang="en-US" b="1" dirty="0" smtClean="0">
                <a:latin typeface="Times" charset="0"/>
              </a:rPr>
              <a:t>Shi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emhokthav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kyon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jijo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>
                <a:latin typeface="Times" charset="0"/>
              </a:rPr>
              <a:t>– </a:t>
            </a:r>
            <a:r>
              <a:rPr lang="en-US" b="1" dirty="0" smtClean="0">
                <a:latin typeface="Times" charset="0"/>
              </a:rPr>
              <a:t>AKHOR</a:t>
            </a:r>
            <a:r>
              <a:rPr lang="en-US" b="1" baseline="0" dirty="0" smtClean="0">
                <a:latin typeface="Times" charset="0"/>
              </a:rPr>
              <a:t> TSOPHOV NA ERAMOJI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>
                <a:latin typeface="Times" charset="0"/>
              </a:rPr>
              <a:t>M – </a:t>
            </a:r>
            <a:r>
              <a:rPr lang="en-US" b="1" dirty="0" err="1" smtClean="0">
                <a:latin typeface="Times" charset="0"/>
              </a:rPr>
              <a:t>osi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jijo</a:t>
            </a:r>
            <a:r>
              <a:rPr lang="en-US" b="1" dirty="0" smtClean="0">
                <a:latin typeface="Times" charset="0"/>
              </a:rPr>
              <a:t>…</a:t>
            </a:r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24066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926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>
                <a:latin typeface="Times" charset="0"/>
              </a:rPr>
              <a:t>...</a:t>
            </a:r>
            <a:r>
              <a:rPr lang="en-US" b="1" dirty="0" smtClean="0">
                <a:latin typeface="Times" charset="0"/>
              </a:rPr>
              <a:t>MOSA.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	</a:t>
            </a:r>
            <a:r>
              <a:rPr lang="en-US" b="1" dirty="0" err="1" smtClean="0">
                <a:latin typeface="Times" charset="0"/>
              </a:rPr>
              <a:t>Ombo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yuta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jilojo</a:t>
            </a:r>
            <a:r>
              <a:rPr lang="en-US" b="1" dirty="0" smtClean="0">
                <a:latin typeface="Times" charset="0"/>
              </a:rPr>
              <a:t>, </a:t>
            </a:r>
            <a:r>
              <a:rPr lang="en-US" b="1" dirty="0" err="1" smtClean="0">
                <a:latin typeface="Times" charset="0"/>
              </a:rPr>
              <a:t>Potsow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motsu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ehemo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jilo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omying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ntssontsowo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jilo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ekhyong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kachi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cho</a:t>
            </a:r>
            <a:r>
              <a:rPr lang="en-US" b="1" dirty="0" smtClean="0">
                <a:latin typeface="Times" charset="0"/>
              </a:rPr>
              <a:t>, MOSA, </a:t>
            </a:r>
            <a:r>
              <a:rPr lang="en-US" b="1" dirty="0" err="1" smtClean="0">
                <a:latin typeface="Times" charset="0"/>
              </a:rPr>
              <a:t>ombo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rhanchopvui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…</a:t>
            </a:r>
          </a:p>
          <a:p>
            <a:r>
              <a:rPr lang="en-US" b="1" dirty="0" err="1" smtClean="0">
                <a:latin typeface="Times" charset="0"/>
              </a:rPr>
              <a:t>Kyon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jiang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Egypt meta </a:t>
            </a:r>
            <a:r>
              <a:rPr lang="en-US" b="1" dirty="0" err="1" smtClean="0">
                <a:latin typeface="Times" charset="0"/>
              </a:rPr>
              <a:t>jilo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ezu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tssota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evamo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jilona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sosi</a:t>
            </a:r>
            <a:r>
              <a:rPr lang="en-US" b="1" baseline="0" dirty="0" smtClean="0">
                <a:latin typeface="Times" charset="0"/>
              </a:rPr>
              <a:t> Abraham </a:t>
            </a:r>
            <a:r>
              <a:rPr lang="en-US" b="1" baseline="0" dirty="0" err="1" smtClean="0">
                <a:latin typeface="Times" charset="0"/>
              </a:rPr>
              <a:t>echumchak</a:t>
            </a:r>
            <a:r>
              <a:rPr lang="en-US" b="1" baseline="0" dirty="0" smtClean="0">
                <a:latin typeface="Times" charset="0"/>
              </a:rPr>
              <a:t> meta </a:t>
            </a:r>
            <a:r>
              <a:rPr lang="en-US" b="1" baseline="0" dirty="0" err="1" smtClean="0">
                <a:latin typeface="Times" charset="0"/>
              </a:rPr>
              <a:t>jilo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sosi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rheyio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baseline="0" dirty="0" smtClean="0">
                <a:latin typeface="Times" charset="0"/>
              </a:rPr>
              <a:t>.</a:t>
            </a:r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98964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67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 smtClean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09299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131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24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smtClean="0">
                <a:latin typeface="Times" charset="0"/>
              </a:rPr>
              <a:t>ABRAHAM </a:t>
            </a:r>
            <a:r>
              <a:rPr lang="en-US" b="1" dirty="0" err="1" smtClean="0">
                <a:latin typeface="Times" charset="0"/>
              </a:rPr>
              <a:t>mots</a:t>
            </a:r>
            <a:r>
              <a:rPr lang="en-US" b="1" dirty="0" err="1" smtClean="0">
                <a:latin typeface="Calibri"/>
                <a:cs typeface="Calibri"/>
              </a:rPr>
              <a:t>ü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ji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jumang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f</a:t>
            </a:r>
            <a:r>
              <a:rPr lang="en-US" b="1" baseline="0" dirty="0" err="1" smtClean="0">
                <a:latin typeface="Calibri"/>
                <a:cs typeface="Calibri"/>
              </a:rPr>
              <a:t>ü</a:t>
            </a:r>
            <a:r>
              <a:rPr lang="en-US" b="1" baseline="0" dirty="0" err="1" smtClean="0">
                <a:latin typeface="Times" charset="0"/>
              </a:rPr>
              <a:t>chumcho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Persian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jilo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benkav</a:t>
            </a:r>
            <a:r>
              <a:rPr lang="en-US" b="1" dirty="0" smtClean="0">
                <a:latin typeface="Times" charset="0"/>
              </a:rPr>
              <a:t>, meta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ehen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jilo</a:t>
            </a:r>
            <a:r>
              <a:rPr lang="en-US" b="1" dirty="0" smtClean="0">
                <a:latin typeface="Times" charset="0"/>
              </a:rPr>
              <a:t> – Ur</a:t>
            </a:r>
            <a:r>
              <a:rPr lang="en-US" b="1" baseline="0" dirty="0" smtClean="0">
                <a:latin typeface="Times" charset="0"/>
              </a:rPr>
              <a:t> meta </a:t>
            </a:r>
            <a:r>
              <a:rPr lang="en-US" b="1" dirty="0" err="1" smtClean="0">
                <a:latin typeface="Times" charset="0"/>
              </a:rPr>
              <a:t>Chaldees</a:t>
            </a:r>
            <a:r>
              <a:rPr lang="en-US" b="1" dirty="0">
                <a:latin typeface="Times" charset="0"/>
              </a:rPr>
              <a:t>.</a:t>
            </a:r>
          </a:p>
          <a:p>
            <a:r>
              <a:rPr lang="en-US" b="1" dirty="0">
                <a:latin typeface="Times" charset="0"/>
              </a:rPr>
              <a:t>////	Abraham 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tona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ombo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wopan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jiang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Mesopotamia</a:t>
            </a:r>
            <a:r>
              <a:rPr lang="en-US" b="1" baseline="0" dirty="0" smtClean="0">
                <a:latin typeface="Times" charset="0"/>
              </a:rPr>
              <a:t> meta </a:t>
            </a:r>
            <a:r>
              <a:rPr lang="en-US" b="1" baseline="0" dirty="0" err="1" smtClean="0">
                <a:latin typeface="Times" charset="0"/>
              </a:rPr>
              <a:t>jilo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vancho</a:t>
            </a:r>
            <a:r>
              <a:rPr lang="en-US" b="1" dirty="0" smtClean="0">
                <a:latin typeface="Times" charset="0"/>
              </a:rPr>
              <a:t>.  </a:t>
            </a:r>
            <a:endParaRPr lang="en-US" b="1" dirty="0">
              <a:latin typeface="Times" charset="0"/>
            </a:endParaRPr>
          </a:p>
          <a:p>
            <a:r>
              <a:rPr lang="en-US" b="1" dirty="0" err="1" smtClean="0">
                <a:latin typeface="Times" charset="0"/>
              </a:rPr>
              <a:t>Shijo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ekukeru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jilo</a:t>
            </a:r>
            <a:r>
              <a:rPr lang="en-US" b="1" dirty="0" smtClean="0">
                <a:latin typeface="Times" charset="0"/>
              </a:rPr>
              <a:t> "U"  to </a:t>
            </a:r>
            <a:r>
              <a:rPr lang="en-US" b="1" dirty="0" err="1" smtClean="0">
                <a:latin typeface="Times" charset="0"/>
              </a:rPr>
              <a:t>eramo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.  </a:t>
            </a:r>
            <a:endParaRPr lang="en-US" b="1" dirty="0">
              <a:latin typeface="Times" charset="0"/>
            </a:endParaRPr>
          </a:p>
          <a:p>
            <a:r>
              <a:rPr lang="en-US" b="1" dirty="0" err="1" smtClean="0">
                <a:latin typeface="Times" charset="0"/>
              </a:rPr>
              <a:t>Mots</a:t>
            </a:r>
            <a:r>
              <a:rPr lang="en-US" b="1" dirty="0" err="1" smtClean="0">
                <a:latin typeface="Calibri"/>
                <a:cs typeface="Calibri"/>
              </a:rPr>
              <a:t>ü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ji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benkatathung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nina</a:t>
            </a:r>
            <a:r>
              <a:rPr lang="en-US" b="1" dirty="0" smtClean="0">
                <a:latin typeface="Calibri"/>
                <a:cs typeface="Calibri"/>
              </a:rPr>
              <a:t> ha </a:t>
            </a:r>
            <a:r>
              <a:rPr lang="en-US" b="1" dirty="0" err="1" smtClean="0">
                <a:latin typeface="Calibri"/>
                <a:cs typeface="Calibri"/>
              </a:rPr>
              <a:t>ekukeru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jiang</a:t>
            </a:r>
            <a:r>
              <a:rPr lang="en-US" b="1" dirty="0" smtClean="0">
                <a:latin typeface="Calibri"/>
                <a:cs typeface="Calibri"/>
              </a:rPr>
              <a:t> zeta </a:t>
            </a:r>
            <a:r>
              <a:rPr lang="en-US" b="1" dirty="0" smtClean="0">
                <a:latin typeface="Times" charset="0"/>
              </a:rPr>
              <a:t>.</a:t>
            </a:r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406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 err="1" smtClean="0">
                <a:latin typeface="Times" charset="0"/>
              </a:rPr>
              <a:t>Shijo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enhunga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shanlan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jilo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eruekuk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jiang</a:t>
            </a:r>
            <a:r>
              <a:rPr lang="en-US" b="1" dirty="0" smtClean="0">
                <a:latin typeface="Times" charset="0"/>
              </a:rPr>
              <a:t>. </a:t>
            </a:r>
            <a:r>
              <a:rPr lang="en-US" b="1" dirty="0" err="1" smtClean="0">
                <a:latin typeface="Times" charset="0"/>
              </a:rPr>
              <a:t>Nchumcheta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shijo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nkolo</a:t>
            </a:r>
            <a:r>
              <a:rPr lang="en-US" b="1" dirty="0" smtClean="0">
                <a:latin typeface="Times" charset="0"/>
              </a:rPr>
              <a:t> Persia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ritsso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tssotav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 1990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harumalo</a:t>
            </a:r>
            <a:r>
              <a:rPr lang="en-US" b="1" dirty="0" smtClean="0">
                <a:latin typeface="Times" charset="0"/>
              </a:rPr>
              <a:t>…</a:t>
            </a:r>
            <a:endParaRPr lang="en-US" b="1" dirty="0">
              <a:latin typeface="Times" charset="0"/>
            </a:endParaRPr>
          </a:p>
          <a:p>
            <a:r>
              <a:rPr lang="en-US" b="1" dirty="0" err="1" smtClean="0">
                <a:latin typeface="Times" charset="0"/>
              </a:rPr>
              <a:t>Osi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Saddam Hussein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iraq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ritsso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jilo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na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khi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esio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.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b="1" dirty="0" err="1" smtClean="0">
                <a:latin typeface="Times" charset="0"/>
              </a:rPr>
              <a:t>elani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Tigris </a:t>
            </a:r>
            <a:r>
              <a:rPr lang="en-US" b="1" dirty="0" err="1" smtClean="0">
                <a:latin typeface="Times" charset="0"/>
              </a:rPr>
              <a:t>zhukhv</a:t>
            </a:r>
            <a:r>
              <a:rPr lang="en-US" b="1" dirty="0" err="1" smtClean="0">
                <a:latin typeface="Calibri"/>
                <a:cs typeface="Calibri"/>
              </a:rPr>
              <a:t>ü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jiha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etena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ntsia</a:t>
            </a:r>
            <a:r>
              <a:rPr lang="en-US" b="1" dirty="0" smtClean="0">
                <a:latin typeface="Times" charset="0"/>
              </a:rPr>
              <a:t>…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b="1" dirty="0" smtClean="0">
                <a:latin typeface="Times" charset="0"/>
              </a:rPr>
              <a:t>…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osi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Euphrates</a:t>
            </a:r>
            <a:r>
              <a:rPr lang="en-US" b="1" dirty="0">
                <a:latin typeface="Times" charset="0"/>
              </a:rPr>
              <a:t>…</a:t>
            </a: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b="1" dirty="0" smtClean="0">
                <a:latin typeface="Times" charset="0"/>
              </a:rPr>
              <a:t>…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nchung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tsungono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Baghdad</a:t>
            </a:r>
            <a:r>
              <a:rPr lang="en-US" b="1" dirty="0">
                <a:latin typeface="Times" charset="0"/>
              </a:rPr>
              <a:t>…</a:t>
            </a:r>
          </a:p>
          <a:p>
            <a:r>
              <a:rPr lang="en-US" b="1" dirty="0">
                <a:latin typeface="Times" charset="0"/>
              </a:rPr>
              <a:t>////	…</a:t>
            </a:r>
            <a:r>
              <a:rPr lang="en-US" b="1" dirty="0" smtClean="0">
                <a:latin typeface="Times" charset="0"/>
              </a:rPr>
              <a:t>Kuwait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jumang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na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hajum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cho</a:t>
            </a:r>
            <a:r>
              <a:rPr lang="en-US" b="1" dirty="0" smtClean="0">
                <a:latin typeface="Times" charset="0"/>
              </a:rPr>
              <a:t> Persia</a:t>
            </a:r>
            <a:r>
              <a:rPr lang="en-US" b="1" baseline="0" dirty="0" smtClean="0">
                <a:latin typeface="Times" charset="0"/>
              </a:rPr>
              <a:t> meta </a:t>
            </a:r>
            <a:r>
              <a:rPr lang="en-US" b="1" baseline="0" dirty="0" err="1" smtClean="0">
                <a:latin typeface="Times" charset="0"/>
              </a:rPr>
              <a:t>jilo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dirty="0" smtClean="0">
                <a:latin typeface="Times" charset="0"/>
              </a:rPr>
              <a:t>…</a:t>
            </a:r>
            <a:endParaRPr lang="en-US" b="1" dirty="0">
              <a:latin typeface="Times" charset="0"/>
            </a:endParaRP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b="1" dirty="0" smtClean="0">
                <a:latin typeface="Times" charset="0"/>
              </a:rPr>
              <a:t>…</a:t>
            </a:r>
            <a:r>
              <a:rPr lang="en-US" b="1" dirty="0" err="1" smtClean="0">
                <a:latin typeface="Times" charset="0"/>
              </a:rPr>
              <a:t>elani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khumkowoe</a:t>
            </a:r>
            <a:r>
              <a:rPr lang="en-US" b="1" baseline="0" dirty="0" smtClean="0">
                <a:latin typeface="Times" charset="0"/>
              </a:rPr>
              <a:t> </a:t>
            </a:r>
            <a:r>
              <a:rPr lang="en-US" b="1" baseline="0" dirty="0" err="1" smtClean="0">
                <a:latin typeface="Times" charset="0"/>
              </a:rPr>
              <a:t>jo</a:t>
            </a:r>
            <a:r>
              <a:rPr lang="en-US" b="1" dirty="0" smtClean="0">
                <a:latin typeface="Times" charset="0"/>
              </a:rPr>
              <a:t>…Babylon meta </a:t>
            </a:r>
            <a:r>
              <a:rPr lang="en-US" b="1" dirty="0" err="1" smtClean="0">
                <a:latin typeface="Times" charset="0"/>
              </a:rPr>
              <a:t>ehen</a:t>
            </a:r>
            <a:r>
              <a:rPr lang="en-US" b="1" dirty="0" smtClean="0">
                <a:latin typeface="Times" charset="0"/>
              </a:rPr>
              <a:t> </a:t>
            </a:r>
            <a:r>
              <a:rPr lang="en-US" b="1" dirty="0" err="1" smtClean="0">
                <a:latin typeface="Times" charset="0"/>
              </a:rPr>
              <a:t>ji</a:t>
            </a:r>
            <a:r>
              <a:rPr lang="en-US" b="1" dirty="0" smtClean="0">
                <a:latin typeface="Times" charset="0"/>
              </a:rPr>
              <a:t>…</a:t>
            </a:r>
            <a:endParaRPr lang="en-US" b="1" dirty="0">
              <a:latin typeface="Times" charset="0"/>
            </a:endParaRPr>
          </a:p>
          <a:p>
            <a:r>
              <a:rPr lang="en-US" dirty="0">
                <a:latin typeface="Times" charset="0"/>
              </a:rPr>
              <a:t>////	</a:t>
            </a:r>
            <a:r>
              <a:rPr lang="en-US" dirty="0" smtClean="0">
                <a:latin typeface="Times" charset="0"/>
              </a:rPr>
              <a:t>… </a:t>
            </a:r>
            <a:r>
              <a:rPr lang="en-US" dirty="0" err="1" smtClean="0">
                <a:latin typeface="Times" charset="0"/>
              </a:rPr>
              <a:t>osi</a:t>
            </a:r>
            <a:r>
              <a:rPr lang="en-US" dirty="0" smtClean="0">
                <a:latin typeface="Times" charset="0"/>
              </a:rPr>
              <a:t> </a:t>
            </a:r>
            <a:r>
              <a:rPr lang="en-US" dirty="0" err="1" smtClean="0">
                <a:latin typeface="Times" charset="0"/>
              </a:rPr>
              <a:t>ete</a:t>
            </a:r>
            <a:r>
              <a:rPr lang="en-US" dirty="0" smtClean="0">
                <a:latin typeface="Times" charset="0"/>
              </a:rPr>
              <a:t> </a:t>
            </a:r>
            <a:r>
              <a:rPr lang="en-US" dirty="0" err="1" smtClean="0">
                <a:latin typeface="Times" charset="0"/>
              </a:rPr>
              <a:t>mots</a:t>
            </a:r>
            <a:r>
              <a:rPr lang="en-US" dirty="0" err="1" smtClean="0">
                <a:latin typeface="Calibri"/>
                <a:cs typeface="Calibri"/>
              </a:rPr>
              <a:t>ü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ji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benkaphen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jo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smtClean="0">
                <a:latin typeface="Times" charset="0"/>
              </a:rPr>
              <a:t>…</a:t>
            </a:r>
            <a:r>
              <a:rPr lang="en-US" baseline="0" dirty="0" smtClean="0">
                <a:latin typeface="Times" charset="0"/>
              </a:rPr>
              <a:t> </a:t>
            </a:r>
            <a:r>
              <a:rPr lang="en-US" baseline="0" dirty="0" err="1" smtClean="0">
                <a:latin typeface="Times" charset="0"/>
              </a:rPr>
              <a:t>Ekhungyan</a:t>
            </a:r>
            <a:r>
              <a:rPr lang="en-US" baseline="0" dirty="0" smtClean="0">
                <a:latin typeface="Times" charset="0"/>
              </a:rPr>
              <a:t> </a:t>
            </a:r>
            <a:r>
              <a:rPr lang="en-US" baseline="0" dirty="0" err="1" smtClean="0">
                <a:latin typeface="Times" charset="0"/>
              </a:rPr>
              <a:t>ehen</a:t>
            </a:r>
            <a:r>
              <a:rPr lang="en-US" baseline="0" dirty="0" smtClean="0">
                <a:latin typeface="Times" charset="0"/>
              </a:rPr>
              <a:t> </a:t>
            </a:r>
            <a:r>
              <a:rPr lang="en-US" dirty="0" smtClean="0">
                <a:latin typeface="Times" charset="0"/>
              </a:rPr>
              <a:t>UR to </a:t>
            </a:r>
            <a:r>
              <a:rPr lang="en-US" dirty="0" err="1" smtClean="0">
                <a:latin typeface="Times" charset="0"/>
              </a:rPr>
              <a:t>etsao</a:t>
            </a:r>
            <a:r>
              <a:rPr lang="en-US" dirty="0" smtClean="0">
                <a:latin typeface="Times" charset="0"/>
              </a:rPr>
              <a:t> </a:t>
            </a:r>
            <a:r>
              <a:rPr lang="en-US" dirty="0" err="1" smtClean="0">
                <a:latin typeface="Times" charset="0"/>
              </a:rPr>
              <a:t>ji</a:t>
            </a:r>
            <a:r>
              <a:rPr lang="en-US" dirty="0" smtClean="0">
                <a:latin typeface="Times" charset="0"/>
              </a:rPr>
              <a:t>.</a:t>
            </a: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695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1"/>
            <a:r>
              <a:rPr lang="en-US" b="1" dirty="0" smtClean="0">
                <a:latin typeface="Times" charset="0"/>
                <a:ea typeface="ＭＳ Ｐゴシック" charset="0"/>
              </a:rPr>
              <a:t>Eng</a:t>
            </a:r>
            <a:r>
              <a:rPr lang="en-US" b="1" baseline="0" dirty="0" smtClean="0">
                <a:latin typeface="Times" charset="0"/>
                <a:ea typeface="ＭＳ Ｐゴシック" charset="0"/>
              </a:rPr>
              <a:t> </a:t>
            </a:r>
            <a:r>
              <a:rPr lang="en-US" b="1" baseline="0" dirty="0" err="1" smtClean="0">
                <a:latin typeface="Times" charset="0"/>
                <a:ea typeface="ＭＳ Ｐゴシック" charset="0"/>
              </a:rPr>
              <a:t>choralamoe</a:t>
            </a:r>
            <a:r>
              <a:rPr lang="en-US" b="1" baseline="0" dirty="0" smtClean="0">
                <a:latin typeface="Times" charset="0"/>
                <a:ea typeface="ＭＳ Ｐゴシック" charset="0"/>
              </a:rPr>
              <a:t> meta </a:t>
            </a:r>
            <a:r>
              <a:rPr lang="en-US" b="1" baseline="0" dirty="0" err="1" smtClean="0">
                <a:latin typeface="Times" charset="0"/>
                <a:ea typeface="ＭＳ Ｐゴシック" charset="0"/>
              </a:rPr>
              <a:t>shianglo</a:t>
            </a:r>
            <a:r>
              <a:rPr lang="en-US" b="1" baseline="0" dirty="0" smtClean="0">
                <a:latin typeface="Times" charset="0"/>
                <a:ea typeface="ＭＳ Ｐゴシック" charset="0"/>
              </a:rPr>
              <a:t> </a:t>
            </a:r>
            <a:r>
              <a:rPr lang="en-US" b="1" baseline="0" dirty="0" err="1" smtClean="0">
                <a:latin typeface="Times" charset="0"/>
                <a:ea typeface="ＭＳ Ｐゴシック" charset="0"/>
              </a:rPr>
              <a:t>jo</a:t>
            </a:r>
            <a:r>
              <a:rPr lang="en-US" b="1" dirty="0" smtClean="0">
                <a:latin typeface="Times" charset="0"/>
                <a:ea typeface="ＭＳ Ｐゴシック" charset="0"/>
              </a:rPr>
              <a:t> </a:t>
            </a:r>
            <a:r>
              <a:rPr lang="en-US" b="1" dirty="0">
                <a:latin typeface="Times" charset="0"/>
                <a:ea typeface="ＭＳ Ｐゴシック" charset="0"/>
              </a:rPr>
              <a:t>– </a:t>
            </a:r>
            <a:r>
              <a:rPr lang="en-US" b="1" dirty="0" smtClean="0">
                <a:latin typeface="Times" charset="0"/>
                <a:ea typeface="ＭＳ Ｐゴシック" charset="0"/>
              </a:rPr>
              <a:t>Persia meta  </a:t>
            </a:r>
            <a:r>
              <a:rPr lang="en-US" b="1" dirty="0">
                <a:latin typeface="Times" charset="0"/>
                <a:ea typeface="ＭＳ Ｐゴシック" charset="0"/>
              </a:rPr>
              <a:t>--</a:t>
            </a:r>
          </a:p>
          <a:p>
            <a:pPr lvl="1"/>
            <a:r>
              <a:rPr lang="en-US" b="1" dirty="0" err="1" smtClean="0">
                <a:latin typeface="Times" charset="0"/>
                <a:ea typeface="ＭＳ Ｐゴシック" charset="0"/>
              </a:rPr>
              <a:t>Benkaden</a:t>
            </a:r>
            <a:r>
              <a:rPr lang="en-US" b="1" dirty="0" smtClean="0">
                <a:latin typeface="Times" charset="0"/>
                <a:ea typeface="ＭＳ Ｐゴシック" charset="0"/>
              </a:rPr>
              <a:t> </a:t>
            </a:r>
            <a:r>
              <a:rPr lang="en-US" b="1" dirty="0" err="1" smtClean="0">
                <a:latin typeface="Times" charset="0"/>
                <a:ea typeface="ＭＳ Ｐゴシック" charset="0"/>
              </a:rPr>
              <a:t>ntsinrang</a:t>
            </a:r>
            <a:r>
              <a:rPr lang="en-US" b="1" dirty="0" smtClean="0">
                <a:latin typeface="Times" charset="0"/>
                <a:ea typeface="ＭＳ Ｐゴシック" charset="0"/>
              </a:rPr>
              <a:t> </a:t>
            </a:r>
            <a:r>
              <a:rPr lang="en-US" b="1" dirty="0" err="1" smtClean="0">
                <a:latin typeface="Times" charset="0"/>
                <a:ea typeface="ＭＳ Ｐゴシック" charset="0"/>
              </a:rPr>
              <a:t>osi</a:t>
            </a:r>
            <a:r>
              <a:rPr lang="en-US" b="1" dirty="0" smtClean="0">
                <a:latin typeface="Times" charset="0"/>
                <a:ea typeface="ＭＳ Ｐゴシック" charset="0"/>
              </a:rPr>
              <a:t> </a:t>
            </a:r>
            <a:r>
              <a:rPr lang="en-US" b="1" dirty="0" err="1" smtClean="0">
                <a:latin typeface="Times" charset="0"/>
                <a:ea typeface="ＭＳ Ｐゴシック" charset="0"/>
              </a:rPr>
              <a:t>tssolan</a:t>
            </a:r>
            <a:r>
              <a:rPr lang="en-US" b="1" dirty="0" smtClean="0">
                <a:latin typeface="Times" charset="0"/>
                <a:ea typeface="ＭＳ Ｐゴシック" charset="0"/>
              </a:rPr>
              <a:t> </a:t>
            </a:r>
            <a:r>
              <a:rPr lang="en-US" b="1" dirty="0" err="1" smtClean="0">
                <a:latin typeface="Times" charset="0"/>
                <a:ea typeface="ＭＳ Ｐゴシック" charset="0"/>
              </a:rPr>
              <a:t>phyolan</a:t>
            </a:r>
            <a:r>
              <a:rPr lang="en-US" b="1" dirty="0" smtClean="0">
                <a:latin typeface="Times" charset="0"/>
                <a:ea typeface="ＭＳ Ｐゴシック" charset="0"/>
              </a:rPr>
              <a:t> </a:t>
            </a:r>
            <a:r>
              <a:rPr lang="en-US" b="1" dirty="0" err="1" smtClean="0">
                <a:latin typeface="Times" charset="0"/>
                <a:ea typeface="ＭＳ Ｐゴシック" charset="0"/>
              </a:rPr>
              <a:t>ovungo</a:t>
            </a:r>
            <a:r>
              <a:rPr lang="en-US" b="1" dirty="0" smtClean="0">
                <a:latin typeface="Times" charset="0"/>
                <a:ea typeface="ＭＳ Ｐゴシック" charset="0"/>
              </a:rPr>
              <a:t> </a:t>
            </a:r>
            <a:r>
              <a:rPr lang="en-US" b="1" dirty="0" err="1" smtClean="0">
                <a:latin typeface="Times" charset="0"/>
                <a:ea typeface="ＭＳ Ｐゴシック" charset="0"/>
              </a:rPr>
              <a:t>jiang</a:t>
            </a:r>
            <a:r>
              <a:rPr lang="en-US" b="1" dirty="0" smtClean="0">
                <a:latin typeface="Times" charset="0"/>
                <a:ea typeface="ＭＳ Ｐゴシック" charset="0"/>
              </a:rPr>
              <a:t>.  </a:t>
            </a:r>
            <a:endParaRPr lang="en-US" b="1" dirty="0">
              <a:latin typeface="Times" charset="0"/>
              <a:ea typeface="ＭＳ Ｐゴシック" charset="0"/>
            </a:endParaRPr>
          </a:p>
          <a:p>
            <a:pPr lvl="1"/>
            <a:r>
              <a:rPr lang="en-US" b="1" dirty="0">
                <a:latin typeface="Times" charset="0"/>
                <a:ea typeface="ＭＳ Ｐゴシック" charset="0"/>
              </a:rPr>
              <a:t>////	</a:t>
            </a:r>
            <a:r>
              <a:rPr lang="en-US" b="1" dirty="0" err="1" smtClean="0">
                <a:latin typeface="Times" charset="0"/>
                <a:ea typeface="ＭＳ Ｐゴシック" charset="0"/>
              </a:rPr>
              <a:t>nken</a:t>
            </a:r>
            <a:r>
              <a:rPr lang="en-US" b="1" baseline="0" dirty="0" smtClean="0">
                <a:latin typeface="Times" charset="0"/>
                <a:ea typeface="ＭＳ Ｐゴシック" charset="0"/>
              </a:rPr>
              <a:t> </a:t>
            </a:r>
            <a:r>
              <a:rPr lang="en-US" b="1" baseline="0" dirty="0" err="1" smtClean="0">
                <a:latin typeface="Times" charset="0"/>
                <a:ea typeface="ＭＳ Ｐゴシック" charset="0"/>
              </a:rPr>
              <a:t>ethum</a:t>
            </a:r>
            <a:r>
              <a:rPr lang="en-US" b="1" baseline="0" dirty="0" smtClean="0">
                <a:latin typeface="Times" charset="0"/>
                <a:ea typeface="ＭＳ Ｐゴシック" charset="0"/>
              </a:rPr>
              <a:t> meta </a:t>
            </a:r>
            <a:r>
              <a:rPr lang="en-US" b="1" baseline="0" dirty="0" err="1" smtClean="0">
                <a:latin typeface="Times" charset="0"/>
                <a:ea typeface="ＭＳ Ｐゴシック" charset="0"/>
              </a:rPr>
              <a:t>hayits</a:t>
            </a:r>
            <a:r>
              <a:rPr lang="en-US" b="1" baseline="0" dirty="0" err="1" smtClean="0">
                <a:latin typeface="Calibri"/>
                <a:ea typeface="ＭＳ Ｐゴシック" charset="0"/>
                <a:cs typeface="Calibri"/>
              </a:rPr>
              <a:t>ü</a:t>
            </a:r>
            <a:r>
              <a:rPr lang="en-US" b="1" baseline="0" dirty="0" smtClean="0"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b="1" baseline="0" dirty="0" err="1" smtClean="0">
                <a:latin typeface="Calibri"/>
                <a:ea typeface="ＭＳ Ｐゴシック" charset="0"/>
                <a:cs typeface="Calibri"/>
              </a:rPr>
              <a:t>shijo</a:t>
            </a:r>
            <a:r>
              <a:rPr lang="en-US" b="1" dirty="0" smtClean="0">
                <a:latin typeface="Times" charset="0"/>
                <a:ea typeface="ＭＳ Ｐゴシック" charset="0"/>
              </a:rPr>
              <a:t>, </a:t>
            </a:r>
            <a:endParaRPr lang="en-US" b="1" dirty="0">
              <a:latin typeface="Times" charset="0"/>
              <a:ea typeface="ＭＳ Ｐゴシック" charset="0"/>
            </a:endParaRPr>
          </a:p>
          <a:p>
            <a:pPr lvl="1"/>
            <a:r>
              <a:rPr lang="en-US" b="1" dirty="0">
                <a:latin typeface="Times" charset="0"/>
                <a:ea typeface="ＭＳ Ｐゴシック" charset="0"/>
              </a:rPr>
              <a:t>////	</a:t>
            </a:r>
            <a:r>
              <a:rPr lang="en-US" b="1" dirty="0" smtClean="0">
                <a:latin typeface="Times" charset="0"/>
                <a:ea typeface="ＭＳ Ｐゴシック" charset="0"/>
              </a:rPr>
              <a:t>Mesopotamia to </a:t>
            </a:r>
            <a:r>
              <a:rPr lang="en-US" b="1" dirty="0" err="1" smtClean="0">
                <a:latin typeface="Times" charset="0"/>
                <a:ea typeface="ＭＳ Ｐゴシック" charset="0"/>
              </a:rPr>
              <a:t>etsao</a:t>
            </a:r>
            <a:r>
              <a:rPr lang="en-US" b="1" dirty="0" smtClean="0">
                <a:latin typeface="Times" charset="0"/>
                <a:ea typeface="ＭＳ Ｐゴシック" charset="0"/>
              </a:rPr>
              <a:t> </a:t>
            </a:r>
            <a:r>
              <a:rPr lang="en-US" b="1" dirty="0" err="1" smtClean="0">
                <a:latin typeface="Times" charset="0"/>
                <a:ea typeface="ＭＳ Ｐゴシック" charset="0"/>
              </a:rPr>
              <a:t>jilo</a:t>
            </a:r>
            <a:r>
              <a:rPr lang="en-US" b="1" dirty="0" smtClean="0">
                <a:latin typeface="Times" charset="0"/>
                <a:ea typeface="ＭＳ Ｐゴシック" charset="0"/>
              </a:rPr>
              <a:t>,  </a:t>
            </a:r>
            <a:endParaRPr lang="en-US" b="1" dirty="0">
              <a:latin typeface="Times" charset="0"/>
              <a:ea typeface="ＭＳ Ｐゴシック" charset="0"/>
            </a:endParaRPr>
          </a:p>
          <a:p>
            <a:pPr lvl="1"/>
            <a:r>
              <a:rPr lang="en-US" b="1" dirty="0">
                <a:latin typeface="Times" charset="0"/>
                <a:ea typeface="ＭＳ Ｐゴシック" charset="0"/>
              </a:rPr>
              <a:t>////	</a:t>
            </a:r>
            <a:r>
              <a:rPr lang="en-US" b="1" dirty="0" err="1" smtClean="0">
                <a:latin typeface="Times" charset="0"/>
                <a:ea typeface="ＭＳ Ｐゴシック" charset="0"/>
              </a:rPr>
              <a:t>sumeria</a:t>
            </a:r>
            <a:r>
              <a:rPr lang="en-US" b="1" baseline="0" dirty="0" smtClean="0">
                <a:latin typeface="Times" charset="0"/>
                <a:ea typeface="ＭＳ Ｐゴシック" charset="0"/>
              </a:rPr>
              <a:t> </a:t>
            </a:r>
            <a:r>
              <a:rPr lang="en-US" b="1" baseline="0" dirty="0" err="1" smtClean="0">
                <a:latin typeface="Times" charset="0"/>
                <a:ea typeface="ＭＳ Ｐゴシック" charset="0"/>
              </a:rPr>
              <a:t>kyon</a:t>
            </a:r>
            <a:r>
              <a:rPr lang="en-US" b="1" baseline="0" dirty="0" smtClean="0">
                <a:latin typeface="Times" charset="0"/>
                <a:ea typeface="ＭＳ Ｐゴシック" charset="0"/>
              </a:rPr>
              <a:t> </a:t>
            </a:r>
            <a:r>
              <a:rPr lang="en-US" b="1" baseline="0" dirty="0" err="1" smtClean="0">
                <a:latin typeface="Times" charset="0"/>
                <a:ea typeface="ＭＳ Ｐゴシック" charset="0"/>
              </a:rPr>
              <a:t>jiang</a:t>
            </a:r>
            <a:r>
              <a:rPr lang="en-US" b="1" baseline="0" dirty="0" smtClean="0">
                <a:latin typeface="Times" charset="0"/>
                <a:ea typeface="ＭＳ Ｐゴシック" charset="0"/>
              </a:rPr>
              <a:t> </a:t>
            </a:r>
            <a:r>
              <a:rPr lang="en-US" b="1" baseline="0" dirty="0" err="1" smtClean="0">
                <a:latin typeface="Times" charset="0"/>
                <a:ea typeface="ＭＳ Ｐゴシック" charset="0"/>
              </a:rPr>
              <a:t>na</a:t>
            </a:r>
            <a:r>
              <a:rPr lang="en-US" b="1" baseline="0" dirty="0" smtClean="0">
                <a:latin typeface="Times" charset="0"/>
                <a:ea typeface="ＭＳ Ｐゴシック" charset="0"/>
              </a:rPr>
              <a:t> </a:t>
            </a:r>
            <a:r>
              <a:rPr lang="en-US" b="1" baseline="0" dirty="0" err="1" smtClean="0">
                <a:latin typeface="Times" charset="0"/>
                <a:ea typeface="ＭＳ Ｐゴシック" charset="0"/>
              </a:rPr>
              <a:t>erandencho</a:t>
            </a:r>
            <a:r>
              <a:rPr lang="en-US" b="1" baseline="0" dirty="0" smtClean="0">
                <a:latin typeface="Times" charset="0"/>
                <a:ea typeface="ＭＳ Ｐゴシック" charset="0"/>
              </a:rPr>
              <a:t> </a:t>
            </a:r>
            <a:r>
              <a:rPr lang="en-US" b="1" baseline="0" dirty="0" err="1" smtClean="0">
                <a:latin typeface="Times" charset="0"/>
                <a:ea typeface="ＭＳ Ｐゴシック" charset="0"/>
              </a:rPr>
              <a:t>osi</a:t>
            </a:r>
            <a:r>
              <a:rPr lang="en-US" b="1" baseline="0" dirty="0" smtClean="0">
                <a:latin typeface="Times" charset="0"/>
                <a:ea typeface="ＭＳ Ｐゴシック" charset="0"/>
              </a:rPr>
              <a:t> </a:t>
            </a:r>
            <a:r>
              <a:rPr lang="en-US" b="1" baseline="0" dirty="0" err="1" smtClean="0">
                <a:latin typeface="Times" charset="0"/>
                <a:ea typeface="ＭＳ Ｐゴシック" charset="0"/>
              </a:rPr>
              <a:t>zotoro</a:t>
            </a:r>
            <a:r>
              <a:rPr lang="en-US" b="1" baseline="0" dirty="0" smtClean="0">
                <a:latin typeface="Times" charset="0"/>
                <a:ea typeface="ＭＳ Ｐゴシック" charset="0"/>
              </a:rPr>
              <a:t> </a:t>
            </a:r>
            <a:r>
              <a:rPr lang="en-US" b="1" baseline="0" dirty="0" err="1" smtClean="0">
                <a:latin typeface="Times" charset="0"/>
                <a:ea typeface="ＭＳ Ｐゴシック" charset="0"/>
              </a:rPr>
              <a:t>jo</a:t>
            </a:r>
            <a:r>
              <a:rPr lang="en-US" b="1" baseline="0" dirty="0" smtClean="0">
                <a:latin typeface="Times" charset="0"/>
                <a:ea typeface="ＭＳ Ｐゴシック" charset="0"/>
              </a:rPr>
              <a:t> </a:t>
            </a:r>
            <a:r>
              <a:rPr lang="en-US" b="1" baseline="0" dirty="0" err="1" smtClean="0">
                <a:latin typeface="Times" charset="0"/>
                <a:ea typeface="ＭＳ Ｐゴシック" charset="0"/>
              </a:rPr>
              <a:t>jiha</a:t>
            </a:r>
            <a:r>
              <a:rPr lang="en-US" b="1" baseline="0" dirty="0" smtClean="0">
                <a:latin typeface="Times" charset="0"/>
                <a:ea typeface="ＭＳ Ｐゴシック" charset="0"/>
              </a:rPr>
              <a:t> </a:t>
            </a:r>
            <a:r>
              <a:rPr lang="en-US" b="1" baseline="0" dirty="0" err="1" smtClean="0">
                <a:latin typeface="Times" charset="0"/>
                <a:ea typeface="ＭＳ Ｐゴシック" charset="0"/>
              </a:rPr>
              <a:t>tsutsacho</a:t>
            </a:r>
            <a:r>
              <a:rPr lang="en-US" b="1" baseline="0" dirty="0" smtClean="0">
                <a:latin typeface="Times" charset="0"/>
                <a:ea typeface="ＭＳ Ｐゴシック" charset="0"/>
              </a:rPr>
              <a:t> </a:t>
            </a:r>
            <a:r>
              <a:rPr lang="en-US" b="1" dirty="0" smtClean="0">
                <a:latin typeface="Times" charset="0"/>
                <a:ea typeface="ＭＳ Ｐゴシック" charset="0"/>
              </a:rPr>
              <a:t>.  </a:t>
            </a:r>
            <a:r>
              <a:rPr lang="en-US" b="1" dirty="0" err="1" smtClean="0">
                <a:latin typeface="Times" charset="0"/>
                <a:ea typeface="ＭＳ Ｐゴシック" charset="0"/>
              </a:rPr>
              <a:t>Osi</a:t>
            </a:r>
            <a:r>
              <a:rPr lang="en-US" b="1" baseline="0" dirty="0" smtClean="0">
                <a:latin typeface="Times" charset="0"/>
                <a:ea typeface="ＭＳ Ｐゴシック" charset="0"/>
              </a:rPr>
              <a:t> </a:t>
            </a:r>
            <a:r>
              <a:rPr lang="en-US" b="1" baseline="0" dirty="0" err="1" smtClean="0">
                <a:latin typeface="Times" charset="0"/>
                <a:ea typeface="ＭＳ Ｐゴシック" charset="0"/>
              </a:rPr>
              <a:t>shilo</a:t>
            </a:r>
            <a:r>
              <a:rPr lang="en-US" b="1" baseline="0" dirty="0" smtClean="0">
                <a:latin typeface="Times" charset="0"/>
                <a:ea typeface="ＭＳ Ｐゴシック" charset="0"/>
              </a:rPr>
              <a:t> </a:t>
            </a:r>
            <a:r>
              <a:rPr lang="en-US" b="1" baseline="0" dirty="0" err="1" smtClean="0">
                <a:latin typeface="Times" charset="0"/>
                <a:ea typeface="ＭＳ Ｐゴシック" charset="0"/>
              </a:rPr>
              <a:t>etena</a:t>
            </a:r>
            <a:r>
              <a:rPr lang="en-US" b="1" baseline="0" dirty="0" smtClean="0">
                <a:latin typeface="Times" charset="0"/>
                <a:ea typeface="ＭＳ Ｐゴシック" charset="0"/>
              </a:rPr>
              <a:t> </a:t>
            </a:r>
            <a:r>
              <a:rPr lang="en-US" b="1" baseline="0" dirty="0" err="1" smtClean="0">
                <a:latin typeface="Times" charset="0"/>
                <a:ea typeface="ＭＳ Ｐゴシック" charset="0"/>
              </a:rPr>
              <a:t>hungala</a:t>
            </a:r>
            <a:r>
              <a:rPr lang="en-US" b="1" baseline="0" dirty="0" smtClean="0">
                <a:latin typeface="Times" charset="0"/>
                <a:ea typeface="ＭＳ Ｐゴシック" charset="0"/>
              </a:rPr>
              <a:t>.</a:t>
            </a:r>
            <a:endParaRPr lang="en-US" b="1" dirty="0">
              <a:latin typeface="Times" charset="0"/>
              <a:ea typeface="ＭＳ Ｐゴシック" charset="0"/>
            </a:endParaRPr>
          </a:p>
          <a:p>
            <a:pPr lvl="1"/>
            <a:r>
              <a:rPr lang="en-US" b="1" dirty="0">
                <a:latin typeface="Times" charset="0"/>
                <a:ea typeface="ＭＳ Ｐゴシック" charset="0"/>
              </a:rPr>
              <a:t>////	</a:t>
            </a:r>
            <a:r>
              <a:rPr lang="en-US" b="1" dirty="0" err="1" smtClean="0">
                <a:latin typeface="Times" charset="0"/>
                <a:ea typeface="ＭＳ Ｐゴシック" charset="0"/>
              </a:rPr>
              <a:t>ntsinrang</a:t>
            </a:r>
            <a:r>
              <a:rPr lang="en-US" b="1" dirty="0" smtClean="0">
                <a:latin typeface="Times" charset="0"/>
                <a:ea typeface="ＭＳ Ｐゴシック" charset="0"/>
              </a:rPr>
              <a:t> </a:t>
            </a:r>
            <a:r>
              <a:rPr lang="en-US" b="1" dirty="0" err="1" smtClean="0">
                <a:latin typeface="Times" charset="0"/>
                <a:ea typeface="ＭＳ Ｐゴシック" charset="0"/>
              </a:rPr>
              <a:t>benkaden</a:t>
            </a:r>
            <a:r>
              <a:rPr lang="en-US" b="1" dirty="0" smtClean="0">
                <a:latin typeface="Times" charset="0"/>
                <a:ea typeface="ＭＳ Ｐゴシック" charset="0"/>
              </a:rPr>
              <a:t> …</a:t>
            </a:r>
            <a:r>
              <a:rPr lang="en-US" b="1" dirty="0" err="1" smtClean="0">
                <a:latin typeface="Times" charset="0"/>
                <a:ea typeface="ＭＳ Ｐゴシック" charset="0"/>
              </a:rPr>
              <a:t>aza</a:t>
            </a:r>
            <a:r>
              <a:rPr lang="en-US" b="1" baseline="0" dirty="0" smtClean="0">
                <a:latin typeface="Times" charset="0"/>
                <a:ea typeface="ＭＳ Ｐゴシック" charset="0"/>
              </a:rPr>
              <a:t> </a:t>
            </a:r>
            <a:r>
              <a:rPr lang="en-US" b="1" baseline="0" dirty="0" err="1" smtClean="0">
                <a:latin typeface="Times" charset="0"/>
                <a:ea typeface="ＭＳ Ｐゴシック" charset="0"/>
              </a:rPr>
              <a:t>ji</a:t>
            </a:r>
            <a:r>
              <a:rPr lang="en-US" b="1" baseline="0" dirty="0" smtClean="0">
                <a:latin typeface="Times" charset="0"/>
                <a:ea typeface="ＭＳ Ｐゴシック" charset="0"/>
              </a:rPr>
              <a:t> </a:t>
            </a:r>
            <a:r>
              <a:rPr lang="en-US" b="1" dirty="0" smtClean="0">
                <a:latin typeface="Times" charset="0"/>
                <a:ea typeface="ＭＳ Ｐゴシック" charset="0"/>
              </a:rPr>
              <a:t>…</a:t>
            </a:r>
            <a:r>
              <a:rPr lang="en-US" b="1" baseline="0" dirty="0" smtClean="0">
                <a:latin typeface="Times" charset="0"/>
                <a:ea typeface="ＭＳ Ｐゴシック" charset="0"/>
              </a:rPr>
              <a:t> </a:t>
            </a:r>
            <a:r>
              <a:rPr lang="en-US" b="1" baseline="0" dirty="0" err="1" smtClean="0">
                <a:latin typeface="Times" charset="0"/>
                <a:ea typeface="ＭＳ Ｐゴシック" charset="0"/>
              </a:rPr>
              <a:t>mozhu</a:t>
            </a:r>
            <a:r>
              <a:rPr lang="en-US" b="1" baseline="0" dirty="0" smtClean="0">
                <a:latin typeface="Times" charset="0"/>
                <a:ea typeface="ＭＳ Ｐゴシック" charset="0"/>
              </a:rPr>
              <a:t>-mono </a:t>
            </a:r>
            <a:r>
              <a:rPr lang="en-US" b="1" baseline="0" dirty="0" err="1" smtClean="0">
                <a:latin typeface="Times" charset="0"/>
                <a:ea typeface="ＭＳ Ｐゴシック" charset="0"/>
              </a:rPr>
              <a:t>ji</a:t>
            </a:r>
            <a:r>
              <a:rPr lang="en-US" b="1" dirty="0" smtClean="0">
                <a:latin typeface="Times" charset="0"/>
                <a:ea typeface="ＭＳ Ｐゴシック" charset="0"/>
              </a:rPr>
              <a:t>… </a:t>
            </a:r>
            <a:r>
              <a:rPr lang="en-US" b="1" dirty="0" err="1" smtClean="0">
                <a:latin typeface="Times" charset="0"/>
                <a:ea typeface="ＭＳ Ｐゴシック" charset="0"/>
              </a:rPr>
              <a:t>hungjanrujan</a:t>
            </a:r>
            <a:r>
              <a:rPr lang="en-US" b="1" dirty="0" smtClean="0">
                <a:latin typeface="Times" charset="0"/>
                <a:ea typeface="ＭＳ Ｐゴシック" charset="0"/>
              </a:rPr>
              <a:t> </a:t>
            </a:r>
            <a:r>
              <a:rPr lang="en-US" b="1" dirty="0" err="1" smtClean="0">
                <a:latin typeface="Times" charset="0"/>
                <a:ea typeface="ＭＳ Ｐゴシック" charset="0"/>
              </a:rPr>
              <a:t>osi</a:t>
            </a:r>
            <a:r>
              <a:rPr lang="en-US" b="1" dirty="0" smtClean="0">
                <a:latin typeface="Times" charset="0"/>
                <a:ea typeface="ＭＳ Ｐゴシック" charset="0"/>
              </a:rPr>
              <a:t> </a:t>
            </a:r>
            <a:r>
              <a:rPr lang="en-US" b="1" dirty="0" err="1" smtClean="0">
                <a:latin typeface="Times" charset="0"/>
                <a:ea typeface="ＭＳ Ｐゴシック" charset="0"/>
              </a:rPr>
              <a:t>kitssoe</a:t>
            </a:r>
            <a:r>
              <a:rPr lang="en-US" b="1" dirty="0" smtClean="0">
                <a:latin typeface="Times" charset="0"/>
                <a:ea typeface="ＭＳ Ｐゴシック" charset="0"/>
              </a:rPr>
              <a:t> </a:t>
            </a:r>
            <a:r>
              <a:rPr lang="en-US" b="1" dirty="0" err="1" smtClean="0">
                <a:latin typeface="Times" charset="0"/>
                <a:ea typeface="ＭＳ Ｐゴシック" charset="0"/>
              </a:rPr>
              <a:t>jiha</a:t>
            </a:r>
            <a:r>
              <a:rPr lang="en-US" b="1" dirty="0" smtClean="0">
                <a:latin typeface="Times" charset="0"/>
                <a:ea typeface="ＭＳ Ｐゴシック" charset="0"/>
              </a:rPr>
              <a:t>.  </a:t>
            </a:r>
            <a:endParaRPr lang="en-US" b="1" dirty="0">
              <a:latin typeface="Times" charset="0"/>
              <a:ea typeface="ＭＳ Ｐゴシック" charset="0"/>
            </a:endParaRPr>
          </a:p>
          <a:p>
            <a:r>
              <a:rPr lang="en-US" dirty="0">
                <a:latin typeface="Times" charset="0"/>
              </a:rPr>
              <a:t>////	</a:t>
            </a:r>
            <a:r>
              <a:rPr lang="en-US" dirty="0" smtClean="0">
                <a:latin typeface="Times" charset="0"/>
              </a:rPr>
              <a:t>meta </a:t>
            </a:r>
            <a:r>
              <a:rPr lang="en-US" dirty="0" err="1" smtClean="0">
                <a:latin typeface="Times" charset="0"/>
              </a:rPr>
              <a:t>ehen</a:t>
            </a:r>
            <a:r>
              <a:rPr lang="en-US" dirty="0" smtClean="0">
                <a:latin typeface="Times" charset="0"/>
              </a:rPr>
              <a:t> </a:t>
            </a:r>
            <a:r>
              <a:rPr lang="en-US" dirty="0" err="1" smtClean="0">
                <a:latin typeface="Times" charset="0"/>
              </a:rPr>
              <a:t>eyan</a:t>
            </a:r>
            <a:r>
              <a:rPr lang="en-US" dirty="0" smtClean="0">
                <a:latin typeface="Times" charset="0"/>
              </a:rPr>
              <a:t> </a:t>
            </a:r>
            <a:r>
              <a:rPr lang="en-US" dirty="0" err="1" smtClean="0">
                <a:latin typeface="Times" charset="0"/>
              </a:rPr>
              <a:t>ntsinrang</a:t>
            </a:r>
            <a:r>
              <a:rPr lang="en-US" dirty="0" smtClean="0">
                <a:latin typeface="Times" charset="0"/>
              </a:rPr>
              <a:t> </a:t>
            </a:r>
            <a:r>
              <a:rPr lang="en-US" dirty="0" err="1" smtClean="0">
                <a:latin typeface="Times" charset="0"/>
              </a:rPr>
              <a:t>jiang</a:t>
            </a:r>
            <a:r>
              <a:rPr lang="en-US" dirty="0" smtClean="0">
                <a:latin typeface="Times" charset="0"/>
              </a:rPr>
              <a:t> </a:t>
            </a:r>
            <a:r>
              <a:rPr lang="en-US" dirty="0" err="1" smtClean="0">
                <a:latin typeface="Times" charset="0"/>
              </a:rPr>
              <a:t>na</a:t>
            </a:r>
            <a:r>
              <a:rPr lang="en-US" dirty="0" smtClean="0">
                <a:latin typeface="Times" charset="0"/>
              </a:rPr>
              <a:t> ha </a:t>
            </a:r>
            <a:r>
              <a:rPr lang="en-US" dirty="0" err="1" smtClean="0">
                <a:latin typeface="Times" charset="0"/>
              </a:rPr>
              <a:t>yants</a:t>
            </a:r>
            <a:r>
              <a:rPr lang="en-US" dirty="0" err="1" smtClean="0">
                <a:latin typeface="Calibri"/>
                <a:cs typeface="Calibri"/>
              </a:rPr>
              <a:t>ü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ehen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lia</a:t>
            </a:r>
            <a:r>
              <a:rPr lang="en-US" dirty="0" smtClean="0">
                <a:latin typeface="Calibri"/>
                <a:cs typeface="Calibri"/>
              </a:rPr>
              <a:t> to </a:t>
            </a:r>
            <a:r>
              <a:rPr lang="en-US" dirty="0" err="1" smtClean="0">
                <a:latin typeface="Calibri"/>
                <a:cs typeface="Calibri"/>
              </a:rPr>
              <a:t>yanchecho</a:t>
            </a:r>
            <a:r>
              <a:rPr lang="en-US" dirty="0" smtClean="0">
                <a:latin typeface="Times" charset="0"/>
              </a:rPr>
              <a:t>…</a:t>
            </a:r>
            <a:endParaRPr lang="en-US" dirty="0">
              <a:latin typeface="Times" charset="0"/>
            </a:endParaRPr>
          </a:p>
          <a:p>
            <a:r>
              <a:rPr lang="en-US" dirty="0" err="1" smtClean="0">
                <a:latin typeface="Times" charset="0"/>
              </a:rPr>
              <a:t>Yantsu</a:t>
            </a:r>
            <a:r>
              <a:rPr lang="en-US" baseline="0" dirty="0" smtClean="0">
                <a:latin typeface="Times" charset="0"/>
              </a:rPr>
              <a:t> </a:t>
            </a:r>
            <a:r>
              <a:rPr lang="en-US" baseline="0" dirty="0" err="1" smtClean="0">
                <a:latin typeface="Times" charset="0"/>
              </a:rPr>
              <a:t>ehen</a:t>
            </a:r>
            <a:r>
              <a:rPr lang="en-US" baseline="0" dirty="0" smtClean="0">
                <a:latin typeface="Times" charset="0"/>
              </a:rPr>
              <a:t> </a:t>
            </a:r>
            <a:r>
              <a:rPr lang="en-US" baseline="0" dirty="0" err="1" smtClean="0">
                <a:latin typeface="Times" charset="0"/>
              </a:rPr>
              <a:t>osi</a:t>
            </a:r>
            <a:r>
              <a:rPr lang="en-US" baseline="0" dirty="0" smtClean="0">
                <a:latin typeface="Times" charset="0"/>
              </a:rPr>
              <a:t> </a:t>
            </a:r>
            <a:r>
              <a:rPr lang="en-US" baseline="0" dirty="0" err="1" smtClean="0">
                <a:latin typeface="Times" charset="0"/>
              </a:rPr>
              <a:t>kyon</a:t>
            </a:r>
            <a:r>
              <a:rPr lang="en-US" baseline="0" dirty="0" smtClean="0">
                <a:latin typeface="Times" charset="0"/>
              </a:rPr>
              <a:t> </a:t>
            </a:r>
            <a:r>
              <a:rPr lang="en-US" baseline="0" dirty="0" err="1" smtClean="0">
                <a:latin typeface="Times" charset="0"/>
              </a:rPr>
              <a:t>vanlanyilan</a:t>
            </a:r>
            <a:r>
              <a:rPr lang="en-US" baseline="0" dirty="0" smtClean="0">
                <a:latin typeface="Times" charset="0"/>
              </a:rPr>
              <a:t> </a:t>
            </a:r>
            <a:r>
              <a:rPr lang="en-US" baseline="0" dirty="0" err="1" smtClean="0">
                <a:latin typeface="Times" charset="0"/>
              </a:rPr>
              <a:t>jiang</a:t>
            </a:r>
            <a:r>
              <a:rPr lang="en-US" dirty="0" smtClean="0">
                <a:latin typeface="Times" charset="0"/>
              </a:rPr>
              <a:t>, </a:t>
            </a:r>
            <a:r>
              <a:rPr lang="en-US" dirty="0" err="1" smtClean="0">
                <a:latin typeface="Times" charset="0"/>
              </a:rPr>
              <a:t>yuta</a:t>
            </a:r>
            <a:r>
              <a:rPr lang="en-US" baseline="0" dirty="0" smtClean="0">
                <a:latin typeface="Times" charset="0"/>
              </a:rPr>
              <a:t> </a:t>
            </a:r>
            <a:r>
              <a:rPr lang="en-US" baseline="0" dirty="0" err="1" smtClean="0">
                <a:latin typeface="Times" charset="0"/>
              </a:rPr>
              <a:t>emhokthav</a:t>
            </a:r>
            <a:r>
              <a:rPr lang="en-US" baseline="0" dirty="0" smtClean="0">
                <a:latin typeface="Times" charset="0"/>
              </a:rPr>
              <a:t> </a:t>
            </a:r>
            <a:r>
              <a:rPr lang="en-US" baseline="0" dirty="0" err="1" smtClean="0">
                <a:latin typeface="Times" charset="0"/>
              </a:rPr>
              <a:t>yakchia</a:t>
            </a:r>
            <a:r>
              <a:rPr lang="en-US" dirty="0" smtClean="0">
                <a:latin typeface="Times" charset="0"/>
              </a:rPr>
              <a:t>, </a:t>
            </a:r>
            <a:r>
              <a:rPr lang="en-US" dirty="0" err="1" smtClean="0">
                <a:latin typeface="Times" charset="0"/>
              </a:rPr>
              <a:t>nchung</a:t>
            </a:r>
            <a:r>
              <a:rPr lang="en-US" baseline="0" dirty="0" smtClean="0">
                <a:latin typeface="Times" charset="0"/>
              </a:rPr>
              <a:t> </a:t>
            </a:r>
            <a:r>
              <a:rPr lang="en-US" baseline="0" dirty="0" err="1" smtClean="0">
                <a:latin typeface="Times" charset="0"/>
              </a:rPr>
              <a:t>ete</a:t>
            </a:r>
            <a:r>
              <a:rPr lang="en-US" baseline="0" dirty="0" smtClean="0">
                <a:latin typeface="Times" charset="0"/>
              </a:rPr>
              <a:t> </a:t>
            </a:r>
            <a:r>
              <a:rPr lang="en-US" baseline="0" dirty="0" err="1" smtClean="0">
                <a:latin typeface="Times" charset="0"/>
              </a:rPr>
              <a:t>na</a:t>
            </a:r>
            <a:r>
              <a:rPr lang="en-US" baseline="0" dirty="0" smtClean="0">
                <a:latin typeface="Times" charset="0"/>
              </a:rPr>
              <a:t> </a:t>
            </a:r>
            <a:r>
              <a:rPr lang="en-US" baseline="0" dirty="0" err="1" smtClean="0">
                <a:latin typeface="Times" charset="0"/>
              </a:rPr>
              <a:t>vanchukchi</a:t>
            </a:r>
            <a:r>
              <a:rPr lang="en-US" baseline="0" dirty="0" smtClean="0">
                <a:latin typeface="Times" charset="0"/>
              </a:rPr>
              <a:t> </a:t>
            </a:r>
            <a:r>
              <a:rPr lang="en-US" baseline="0" dirty="0" err="1" smtClean="0">
                <a:latin typeface="Times" charset="0"/>
              </a:rPr>
              <a:t>thaka</a:t>
            </a:r>
            <a:r>
              <a:rPr lang="en-US" dirty="0" smtClean="0">
                <a:latin typeface="Times" charset="0"/>
              </a:rPr>
              <a:t>.</a:t>
            </a: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073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18344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59954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30962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902558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51458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4708575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80250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75556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14095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705273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2961560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196397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1594667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22088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10141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16067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3684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39595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294016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08757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527731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34304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7349179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765954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452332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12915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76930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34007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146553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982917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47009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666161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9452541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4897509"/>
      </p:ext>
    </p:extLst>
  </p:cSld>
  <p:clrMapOvr>
    <a:masterClrMapping/>
  </p:clrMapOvr>
  <p:transition xmlns:p14="http://schemas.microsoft.com/office/powerpoint/2010/main"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031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5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032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1027" name="Text Box 39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28" name="Text Box 41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b="1" smtClean="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 smtClean="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 b="1" smtClean="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1066" name="Rectangle 42"/>
          <p:cNvSpPr>
            <a:spLocks noChangeArrowheads="1"/>
          </p:cNvSpPr>
          <p:nvPr userDrawn="1"/>
        </p:nvSpPr>
        <p:spPr bwMode="auto">
          <a:xfrm>
            <a:off x="7485785" y="6526213"/>
            <a:ext cx="8128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9.65.03b.</a:t>
            </a:r>
          </a:p>
        </p:txBody>
      </p:sp>
    </p:spTree>
    <p:extLst>
      <p:ext uri="{BB962C8B-B14F-4D97-AF65-F5344CB8AC3E}">
        <p14:creationId xmlns:p14="http://schemas.microsoft.com/office/powerpoint/2010/main" val="27714780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055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056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1063" name="Text Box 39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65" name="Text Box 41"/>
          <p:cNvSpPr txBox="1">
            <a:spLocks noChangeArrowheads="1"/>
          </p:cNvSpPr>
          <p:nvPr userDrawn="1"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©2003 TBBMI</a:t>
            </a:r>
          </a:p>
        </p:txBody>
      </p:sp>
      <p:sp>
        <p:nvSpPr>
          <p:cNvPr id="1066" name="Rectangle 42"/>
          <p:cNvSpPr>
            <a:spLocks noChangeArrowheads="1"/>
          </p:cNvSpPr>
          <p:nvPr userDrawn="1"/>
        </p:nvSpPr>
        <p:spPr bwMode="auto">
          <a:xfrm>
            <a:off x="7543800" y="6515100"/>
            <a:ext cx="736600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7.5.03b.</a:t>
            </a:r>
          </a:p>
        </p:txBody>
      </p:sp>
    </p:spTree>
    <p:extLst>
      <p:ext uri="{BB962C8B-B14F-4D97-AF65-F5344CB8AC3E}">
        <p14:creationId xmlns:p14="http://schemas.microsoft.com/office/powerpoint/2010/main" val="338840738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3452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536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13318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3077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7"/>
                  </a:srgbClr>
                </a:outerShdw>
              </a:effectLst>
              <a:ex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5372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5373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5374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5375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5376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5377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5378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5379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5380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5381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5382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5383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5384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5385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5386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5387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5388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5389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5390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5391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5392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5393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3319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5368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5369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5370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sp>
        <p:nvSpPr>
          <p:cNvPr id="3104" name="Text Box 32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00" b="1" smtClean="0">
                <a:solidFill>
                  <a:srgbClr val="FFFFFF"/>
                </a:solidFill>
              </a:rPr>
              <a:t>©2003 TBBMI</a:t>
            </a:r>
          </a:p>
        </p:txBody>
      </p:sp>
      <p:sp>
        <p:nvSpPr>
          <p:cNvPr id="3105" name="Rectangle 33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7.5.01.</a:t>
            </a:r>
          </a:p>
        </p:txBody>
      </p:sp>
    </p:spTree>
    <p:extLst>
      <p:ext uri="{BB962C8B-B14F-4D97-AF65-F5344CB8AC3E}">
        <p14:creationId xmlns:p14="http://schemas.microsoft.com/office/powerpoint/2010/main" val="31499630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</p:sldLayoutIdLst>
  <p:transition xmlns:p14="http://schemas.microsoft.com/office/powerpoint/2010/main"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15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18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.w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jpeg"/><Relationship Id="rId8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43.xml"/><Relationship Id="rId6" Type="http://schemas.openxmlformats.org/officeDocument/2006/relationships/image" Target="../media/image30.png"/><Relationship Id="rId7" Type="http://schemas.openxmlformats.org/officeDocument/2006/relationships/image" Target="../media/image31.jpeg"/><Relationship Id="rId8" Type="http://schemas.openxmlformats.org/officeDocument/2006/relationships/image" Target="../media/image32.jpeg"/><Relationship Id="rId9" Type="http://schemas.openxmlformats.org/officeDocument/2006/relationships/image" Target="../media/image33.emf"/><Relationship Id="rId1" Type="http://schemas.openxmlformats.org/officeDocument/2006/relationships/tags" Target="../tags/tag3.xml"/><Relationship Id="rId2" Type="http://schemas.openxmlformats.org/officeDocument/2006/relationships/tags" Target="../tags/tag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4" Type="http://schemas.openxmlformats.org/officeDocument/2006/relationships/image" Target="../media/image7.jpeg"/><Relationship Id="rId5" Type="http://schemas.openxmlformats.org/officeDocument/2006/relationships/image" Target="../media/image8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54.xml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1" Type="http://schemas.openxmlformats.org/officeDocument/2006/relationships/tags" Target="../tags/tag6.xml"/><Relationship Id="rId2" Type="http://schemas.openxmlformats.org/officeDocument/2006/relationships/tags" Target="../tags/tag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6" Type="http://schemas.openxmlformats.org/officeDocument/2006/relationships/image" Target="../media/image40.emf"/><Relationship Id="rId7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2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3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4" Type="http://schemas.openxmlformats.org/officeDocument/2006/relationships/image" Target="../media/image44.jpe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6" Type="http://schemas.openxmlformats.org/officeDocument/2006/relationships/image" Target="../media/image48.jpeg"/><Relationship Id="rId7" Type="http://schemas.openxmlformats.org/officeDocument/2006/relationships/image" Target="../media/image49.jpe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4" Type="http://schemas.openxmlformats.org/officeDocument/2006/relationships/image" Target="../media/image34.wmf"/><Relationship Id="rId5" Type="http://schemas.openxmlformats.org/officeDocument/2006/relationships/image" Target="../media/image7.jpeg"/><Relationship Id="rId6" Type="http://schemas.openxmlformats.org/officeDocument/2006/relationships/image" Target="../media/image8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72" y="2339496"/>
            <a:ext cx="1828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8"/>
          <p:cNvSpPr txBox="1">
            <a:spLocks noChangeArrowheads="1"/>
          </p:cNvSpPr>
          <p:nvPr/>
        </p:nvSpPr>
        <p:spPr bwMode="auto">
          <a:xfrm>
            <a:off x="481013" y="6502400"/>
            <a:ext cx="1087437" cy="261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ko-KR" sz="1050" b="1" dirty="0">
                <a:solidFill>
                  <a:srgbClr val="FFFFFF"/>
                </a:solidFill>
                <a:latin typeface="Arial" charset="0"/>
                <a:ea typeface="Gulim" pitchFamily="34" charset="-128"/>
                <a:cs typeface="Gulim" pitchFamily="34" charset="-128"/>
              </a:rPr>
              <a:t>©2004 TBBMI</a:t>
            </a:r>
          </a:p>
        </p:txBody>
      </p:sp>
      <p:sp>
        <p:nvSpPr>
          <p:cNvPr id="17414" name="Rectangle 9"/>
          <p:cNvSpPr>
            <a:spLocks noChangeArrowheads="1"/>
          </p:cNvSpPr>
          <p:nvPr/>
        </p:nvSpPr>
        <p:spPr bwMode="auto">
          <a:xfrm>
            <a:off x="7626350" y="6526213"/>
            <a:ext cx="64928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Gulim" charset="0"/>
                <a:cs typeface="Gulim" charset="0"/>
              </a:rPr>
              <a:t>9.65.01.</a:t>
            </a:r>
          </a:p>
        </p:txBody>
      </p:sp>
      <p:sp>
        <p:nvSpPr>
          <p:cNvPr id="17415" name="Text Box 10"/>
          <p:cNvSpPr txBox="1">
            <a:spLocks noChangeArrowheads="1"/>
          </p:cNvSpPr>
          <p:nvPr/>
        </p:nvSpPr>
        <p:spPr bwMode="auto">
          <a:xfrm>
            <a:off x="8085138" y="6526213"/>
            <a:ext cx="3286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ko-KR" sz="1000" b="1">
                <a:solidFill>
                  <a:srgbClr val="FFFFFF"/>
                </a:solidFill>
                <a:ea typeface="Gulim" charset="0"/>
                <a:cs typeface="Gulim" charset="0"/>
              </a:rPr>
              <a:t>01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-1739900" y="0"/>
            <a:ext cx="7772400" cy="838200"/>
          </a:xfrm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rPr>
              <a:t>Lotha</a:t>
            </a:r>
          </a:p>
        </p:txBody>
      </p:sp>
      <p:sp>
        <p:nvSpPr>
          <p:cNvPr id="17417" name="WordArt 12"/>
          <p:cNvSpPr>
            <a:spLocks noChangeArrowheads="1" noChangeShapeType="1" noTextEdit="1"/>
          </p:cNvSpPr>
          <p:nvPr/>
        </p:nvSpPr>
        <p:spPr bwMode="auto">
          <a:xfrm>
            <a:off x="748628" y="681811"/>
            <a:ext cx="7125370" cy="455863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Down">
              <a:avLst>
                <a:gd name="adj" fmla="val 44444"/>
              </a:avLst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800" kern="10">
                <a:solidFill>
                  <a:srgbClr val="FFFF00"/>
                </a:solidFill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  <a:latin typeface="Kosher-Normal"/>
                <a:ea typeface="Kosher-Normal"/>
                <a:cs typeface="Kosher-Normal"/>
              </a:rPr>
              <a:t>ETE BIBLE… </a:t>
            </a:r>
            <a:br>
              <a:rPr lang="en-US" sz="8800" kern="10">
                <a:solidFill>
                  <a:srgbClr val="FFFF00"/>
                </a:solidFill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  <a:latin typeface="Kosher-Normal"/>
                <a:ea typeface="Kosher-Normal"/>
                <a:cs typeface="Kosher-Normal"/>
              </a:rPr>
            </a:br>
            <a:r>
              <a:rPr lang="en-US" sz="8800" kern="10">
                <a:solidFill>
                  <a:srgbClr val="FFFF00"/>
                </a:solidFill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  <a:latin typeface="Kosher-Normal"/>
                <a:ea typeface="Kosher-Normal"/>
                <a:cs typeface="Kosher-Normal"/>
              </a:rPr>
              <a:t>   ELAROENA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-36512" y="5733257"/>
            <a:ext cx="9252520" cy="11247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Designed by Dr. John Fryman, Texas, USA • BibleBasically.org</a:t>
            </a:r>
            <a:b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Taught by Dr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. Rick Griffith, Singapore Bible College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All files in many languages for free download at BibleStudyDownloads.org</a:t>
            </a:r>
            <a:endParaRPr lang="en-US" sz="2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3948442"/>
      </p:ext>
    </p:extLst>
  </p:cSld>
  <p:clrMapOvr>
    <a:masterClrMapping/>
  </p:clrMapOvr>
  <p:transition xmlns:p14="http://schemas.microsoft.com/office/powerpoint/2010/main">
    <p:wheel spokes="0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3"/>
          <p:cNvSpPr txBox="1">
            <a:spLocks noChangeArrowheads="1"/>
          </p:cNvSpPr>
          <p:nvPr/>
        </p:nvSpPr>
        <p:spPr bwMode="auto">
          <a:xfrm>
            <a:off x="-523875" y="212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80294" name="Rectangle 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08</a:t>
            </a:r>
          </a:p>
        </p:txBody>
      </p:sp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6996012" y="6240870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 smtClean="0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pg. 19-24</a:t>
            </a:r>
          </a:p>
        </p:txBody>
      </p:sp>
      <p:sp>
        <p:nvSpPr>
          <p:cNvPr id="780296" name="Text Box 8"/>
          <p:cNvSpPr txBox="1">
            <a:spLocks noChangeArrowheads="1"/>
          </p:cNvSpPr>
          <p:nvPr/>
        </p:nvSpPr>
        <p:spPr bwMode="auto">
          <a:xfrm>
            <a:off x="-338138" y="1798638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flatTx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1510" name="Group 15"/>
          <p:cNvGrpSpPr>
            <a:grpSpLocks/>
          </p:cNvGrpSpPr>
          <p:nvPr/>
        </p:nvGrpSpPr>
        <p:grpSpPr bwMode="auto">
          <a:xfrm>
            <a:off x="592138" y="0"/>
            <a:ext cx="7854950" cy="6240463"/>
            <a:chOff x="373" y="0"/>
            <a:chExt cx="4948" cy="3931"/>
          </a:xfrm>
        </p:grpSpPr>
        <p:sp>
          <p:nvSpPr>
            <p:cNvPr id="780292" name="Text Box 4"/>
            <p:cNvSpPr txBox="1">
              <a:spLocks noChangeArrowheads="1"/>
            </p:cNvSpPr>
            <p:nvPr/>
          </p:nvSpPr>
          <p:spPr bwMode="auto">
            <a:xfrm>
              <a:off x="1120" y="0"/>
              <a:ext cx="1448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Benkaden</a:t>
              </a:r>
              <a:r>
                <a:rPr lang="en-US" sz="1200" b="1" dirty="0" smtClean="0">
                  <a:solidFill>
                    <a:srgbClr val="FFFFFF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1200" b="1" dirty="0">
                  <a:solidFill>
                    <a:srgbClr val="FFFFFF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10:10; 11:28</a:t>
              </a:r>
            </a:p>
          </p:txBody>
        </p:sp>
        <p:pic>
          <p:nvPicPr>
            <p:cNvPr id="21513" name="Picture 11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" y="394"/>
              <a:ext cx="4948" cy="3537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0300" name="Rectangle 12"/>
            <p:cNvSpPr>
              <a:spLocks noChangeArrowheads="1"/>
            </p:cNvSpPr>
            <p:nvPr/>
          </p:nvSpPr>
          <p:spPr bwMode="auto">
            <a:xfrm>
              <a:off x="1316" y="3017"/>
              <a:ext cx="3888" cy="914"/>
            </a:xfrm>
            <a:prstGeom prst="rect">
              <a:avLst/>
            </a:prstGeom>
            <a:solidFill>
              <a:schemeClr val="folHlink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80301" name="Rectangle 13"/>
          <p:cNvSpPr>
            <a:spLocks noChangeArrowheads="1"/>
          </p:cNvSpPr>
          <p:nvPr/>
        </p:nvSpPr>
        <p:spPr bwMode="auto">
          <a:xfrm>
            <a:off x="1865313" y="5243513"/>
            <a:ext cx="5605462" cy="785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800" b="1" dirty="0" smtClean="0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2800" b="1" dirty="0" smtClean="0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Ziggurat</a:t>
            </a:r>
            <a:r>
              <a:rPr lang="en-US" altLang="ja-JP" sz="2800" b="1" dirty="0" smtClean="0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2800" b="1" dirty="0" smtClean="0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shi</a:t>
            </a:r>
            <a:r>
              <a:rPr lang="en-US" sz="2800" b="1" dirty="0" smtClean="0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jo</a:t>
            </a:r>
            <a:r>
              <a:rPr lang="en-US" sz="2800" b="1" dirty="0" smtClean="0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 Ur meta </a:t>
            </a:r>
            <a:r>
              <a:rPr lang="en-US" sz="2800" b="1" dirty="0" err="1" smtClean="0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Chaldees</a:t>
            </a:r>
            <a:r>
              <a:rPr lang="en-US" sz="2800" b="1" dirty="0" smtClean="0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800" b="1" dirty="0" err="1" smtClean="0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enhunga</a:t>
            </a:r>
            <a:r>
              <a:rPr lang="en-US" sz="2800" b="1" dirty="0" smtClean="0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 Iraq </a:t>
            </a:r>
            <a:r>
              <a:rPr lang="en-US" sz="2800" b="1" dirty="0" err="1" smtClean="0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jilo</a:t>
            </a:r>
            <a:endParaRPr lang="en-US" sz="2800" b="1" dirty="0">
              <a:solidFill>
                <a:srgbClr val="79001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27920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2"/>
          <p:cNvSpPr txBox="1">
            <a:spLocks noChangeArrowheads="1"/>
          </p:cNvSpPr>
          <p:nvPr/>
        </p:nvSpPr>
        <p:spPr bwMode="auto">
          <a:xfrm>
            <a:off x="-523875" y="212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786435" name="Text Box 3"/>
          <p:cNvSpPr txBox="1">
            <a:spLocks noChangeArrowheads="1"/>
          </p:cNvSpPr>
          <p:nvPr/>
        </p:nvSpPr>
        <p:spPr bwMode="auto">
          <a:xfrm>
            <a:off x="1778000" y="0"/>
            <a:ext cx="22987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FFFF"/>
              </a:solidFill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86437" name="Rectangle 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09</a:t>
            </a:r>
          </a:p>
        </p:txBody>
      </p:sp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6996015" y="6240870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O</a:t>
            </a:r>
            <a:r>
              <a:rPr lang="en-US" sz="1200" b="1" dirty="0" err="1" smtClean="0">
                <a:solidFill>
                  <a:srgbClr val="FFFFFF"/>
                </a:solidFill>
                <a:latin typeface="Arial" charset="0"/>
              </a:rPr>
              <a:t>khekako</a:t>
            </a:r>
            <a:r>
              <a:rPr lang="en-US" sz="12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pg. 19-24</a:t>
            </a:r>
          </a:p>
        </p:txBody>
      </p:sp>
      <p:sp>
        <p:nvSpPr>
          <p:cNvPr id="786439" name="Text Box 7"/>
          <p:cNvSpPr txBox="1">
            <a:spLocks noChangeArrowheads="1"/>
          </p:cNvSpPr>
          <p:nvPr/>
        </p:nvSpPr>
        <p:spPr bwMode="auto">
          <a:xfrm>
            <a:off x="-338138" y="1798638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flatTx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3559" name="Picture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138" y="625475"/>
            <a:ext cx="7854950" cy="56149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6444" name="Rectangle 12"/>
          <p:cNvSpPr>
            <a:spLocks noChangeArrowheads="1"/>
          </p:cNvSpPr>
          <p:nvPr/>
        </p:nvSpPr>
        <p:spPr bwMode="auto">
          <a:xfrm>
            <a:off x="585788" y="615950"/>
            <a:ext cx="7870825" cy="5624513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6443" name="Rectangle 11"/>
          <p:cNvSpPr>
            <a:spLocks noChangeArrowheads="1"/>
          </p:cNvSpPr>
          <p:nvPr/>
        </p:nvSpPr>
        <p:spPr bwMode="auto">
          <a:xfrm>
            <a:off x="596900" y="835025"/>
            <a:ext cx="7904163" cy="5153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      </a:t>
            </a:r>
            <a:r>
              <a:rPr lang="en-US" sz="4400" b="1" dirty="0" smtClean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ABRAHAM  WOPAN</a:t>
            </a:r>
            <a:r>
              <a:rPr lang="en-US" sz="3600" b="1" dirty="0" smtClean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:</a:t>
            </a:r>
            <a:endParaRPr lang="en-US" sz="3600" b="1" dirty="0">
              <a:solidFill>
                <a:srgbClr val="FAFD00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latin typeface="Helvetica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FAFD00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latin typeface="Helvetica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• TERAH </a:t>
            </a:r>
            <a:r>
              <a:rPr lang="en-US" sz="3200" b="1" i="1" dirty="0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3200" b="1" i="1" dirty="0" err="1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opo</a:t>
            </a:r>
            <a:r>
              <a:rPr lang="en-US" sz="3200" b="1" i="1" dirty="0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)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endParaRPr lang="en-US" sz="3600" b="1" dirty="0">
              <a:solidFill>
                <a:srgbClr val="FFFFFF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latin typeface="Helvetica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FFFFFF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latin typeface="Helvetica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   •ABRAHAM </a:t>
            </a:r>
            <a:r>
              <a:rPr lang="en-US" sz="3200" b="1" i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(ABRAM)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FFFFFF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latin typeface="Helvetica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      • SARAH </a:t>
            </a:r>
            <a:r>
              <a:rPr lang="en-US" sz="3200" b="1" i="1" dirty="0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3200" b="1" i="1" dirty="0" err="1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ombo</a:t>
            </a:r>
            <a:r>
              <a:rPr lang="en-US" sz="3200" b="1" i="1" dirty="0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 eng, </a:t>
            </a:r>
            <a:r>
              <a:rPr lang="en-US" sz="3200" b="1" i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SARAI)</a:t>
            </a:r>
            <a:endParaRPr lang="en-US" sz="3600" b="1" dirty="0">
              <a:solidFill>
                <a:srgbClr val="FFFFFF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latin typeface="Helvetica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FFFFFF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latin typeface="Helvetica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         • LOT </a:t>
            </a:r>
            <a:r>
              <a:rPr lang="en-US" sz="3200" b="1" i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3200" b="1" i="1" dirty="0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ABRAHAM</a:t>
            </a:r>
            <a:r>
              <a:rPr lang="fr-FR" sz="3200" b="1" i="1" dirty="0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3200" b="1" i="1" dirty="0" err="1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r</a:t>
            </a:r>
            <a:r>
              <a:rPr lang="fr-FR" sz="3200" b="1" i="1" dirty="0" err="1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Calibri"/>
                <a:ea typeface="ＭＳ Ｐゴシック" charset="0"/>
                <a:cs typeface="Calibri"/>
              </a:rPr>
              <a:t>üi</a:t>
            </a:r>
            <a:r>
              <a:rPr lang="en-US" sz="3200" b="1" i="1" dirty="0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)</a:t>
            </a:r>
            <a:endParaRPr lang="en-US" sz="3200" b="1" i="1" dirty="0">
              <a:solidFill>
                <a:srgbClr val="FAFD00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6445" name="Text Box 13"/>
          <p:cNvSpPr txBox="1">
            <a:spLocks noChangeArrowheads="1"/>
          </p:cNvSpPr>
          <p:nvPr/>
        </p:nvSpPr>
        <p:spPr bwMode="auto">
          <a:xfrm>
            <a:off x="1776413" y="0"/>
            <a:ext cx="17526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 err="1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Benkaden</a:t>
            </a:r>
            <a:r>
              <a:rPr lang="en-US" sz="1200" b="1" dirty="0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kako</a:t>
            </a:r>
            <a:r>
              <a:rPr lang="en-US" sz="1200" b="1" dirty="0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. </a:t>
            </a:r>
            <a:r>
              <a:rPr lang="en-US" sz="12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11:31</a:t>
            </a:r>
          </a:p>
        </p:txBody>
      </p:sp>
      <p:sp>
        <p:nvSpPr>
          <p:cNvPr id="23563" name="Text Box 14"/>
          <p:cNvSpPr txBox="1">
            <a:spLocks noChangeArrowheads="1"/>
          </p:cNvSpPr>
          <p:nvPr/>
        </p:nvSpPr>
        <p:spPr bwMode="auto">
          <a:xfrm>
            <a:off x="8640763" y="645477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7625757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86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86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86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86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786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6443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2"/>
          <p:cNvSpPr>
            <a:spLocks noChangeArrowheads="1"/>
          </p:cNvSpPr>
          <p:nvPr/>
        </p:nvSpPr>
        <p:spPr bwMode="auto">
          <a:xfrm>
            <a:off x="447675" y="1765300"/>
            <a:ext cx="2903538" cy="31675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Kyon</a:t>
            </a:r>
            <a:r>
              <a:rPr lang="en-US" sz="4000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nchyu</a:t>
            </a:r>
            <a:r>
              <a:rPr lang="en-US" sz="4000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mezhu</a:t>
            </a:r>
            <a:r>
              <a:rPr lang="en-US" sz="4000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jilo</a:t>
            </a:r>
            <a:r>
              <a:rPr lang="en-US" sz="4000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ovungtsowo</a:t>
            </a:r>
            <a:r>
              <a:rPr lang="en-US" sz="4000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jijo</a:t>
            </a:r>
            <a:r>
              <a:rPr lang="en-US" sz="4000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:</a:t>
            </a:r>
            <a:endParaRPr lang="en-US" sz="4000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000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851" name="Rectangle 3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590853" name="Rectangle 5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854" name="AutoShape 6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855" name="Rectangle 7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857" name="Rectangle 9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858" name="Rectangle 10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859" name="Rectangle 11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860" name="Rectangle 12"/>
          <p:cNvSpPr>
            <a:spLocks noChangeArrowheads="1"/>
          </p:cNvSpPr>
          <p:nvPr/>
        </p:nvSpPr>
        <p:spPr bwMode="auto">
          <a:xfrm>
            <a:off x="987425" y="4327525"/>
            <a:ext cx="1717675" cy="1095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>
                <a:solidFill>
                  <a:srgbClr val="D83104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44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JMJ</a:t>
            </a:r>
          </a:p>
        </p:txBody>
      </p:sp>
      <p:sp>
        <p:nvSpPr>
          <p:cNvPr id="25611" name="Rectangle 13"/>
          <p:cNvSpPr>
            <a:spLocks noChangeArrowheads="1"/>
          </p:cNvSpPr>
          <p:nvPr/>
        </p:nvSpPr>
        <p:spPr bwMode="auto">
          <a:xfrm>
            <a:off x="3084513" y="938213"/>
            <a:ext cx="17891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590862" name="Rectangle 14"/>
          <p:cNvSpPr>
            <a:spLocks noChangeArrowheads="1"/>
          </p:cNvSpPr>
          <p:nvPr/>
        </p:nvSpPr>
        <p:spPr bwMode="auto">
          <a:xfrm>
            <a:off x="7883525" y="5584825"/>
            <a:ext cx="481013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863" name="Line 15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864" name="Line 16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865" name="Line 17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866" name="Line 18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867" name="Line 19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874" name="Rectangle 26"/>
          <p:cNvSpPr>
            <a:spLocks noChangeArrowheads="1"/>
          </p:cNvSpPr>
          <p:nvPr/>
        </p:nvSpPr>
        <p:spPr bwMode="auto">
          <a:xfrm>
            <a:off x="4802188" y="979488"/>
            <a:ext cx="20796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D34A"/>
                </a:solidFill>
                <a:latin typeface="Times" charset="0"/>
                <a:ea typeface="ＭＳ Ｐゴシック" charset="0"/>
                <a:cs typeface="ＭＳ Ｐゴシック" charset="0"/>
              </a:rPr>
              <a:t>ca. 2000 B.C.</a:t>
            </a:r>
            <a:endParaRPr lang="en-US" b="1">
              <a:solidFill>
                <a:srgbClr val="FFD34A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19" name="Text Box 47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1524000" y="5257800"/>
            <a:ext cx="6553200" cy="838200"/>
            <a:chOff x="960" y="3312"/>
            <a:chExt cx="4128" cy="528"/>
          </a:xfrm>
        </p:grpSpPr>
        <p:sp>
          <p:nvSpPr>
            <p:cNvPr id="590898" name="Rectangle 50"/>
            <p:cNvSpPr>
              <a:spLocks noChangeArrowheads="1"/>
            </p:cNvSpPr>
            <p:nvPr/>
          </p:nvSpPr>
          <p:spPr bwMode="auto">
            <a:xfrm>
              <a:off x="1143" y="3434"/>
              <a:ext cx="3346" cy="4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i="1" dirty="0" err="1" smtClean="0">
                  <a:solidFill>
                    <a:srgbClr val="FAFD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Benkaden</a:t>
              </a:r>
              <a:r>
                <a:rPr lang="en-US" sz="3600" i="1" dirty="0" smtClean="0">
                  <a:solidFill>
                    <a:srgbClr val="FAFD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3600" i="1" dirty="0" err="1" smtClean="0">
                  <a:solidFill>
                    <a:srgbClr val="FAFD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kako</a:t>
              </a:r>
              <a:r>
                <a:rPr lang="en-US" sz="3600" i="1" dirty="0" smtClean="0">
                  <a:solidFill>
                    <a:srgbClr val="FAFD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3600" i="1" dirty="0">
                  <a:solidFill>
                    <a:srgbClr val="FAFD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12 </a:t>
              </a:r>
              <a:r>
                <a:rPr lang="en-US" sz="3600" i="1" dirty="0" err="1" smtClean="0">
                  <a:solidFill>
                    <a:srgbClr val="FAFD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ji</a:t>
              </a:r>
              <a:r>
                <a:rPr lang="en-US" sz="3600" i="1" dirty="0" smtClean="0">
                  <a:solidFill>
                    <a:srgbClr val="FAFD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3600" i="1" dirty="0" err="1" smtClean="0">
                  <a:solidFill>
                    <a:srgbClr val="FAFD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sulo</a:t>
              </a:r>
              <a:endParaRPr lang="en-US" sz="3600" i="1" dirty="0">
                <a:solidFill>
                  <a:srgbClr val="FAFD00"/>
                </a:solidFill>
                <a:latin typeface="Time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0899" name="Oval 51"/>
            <p:cNvSpPr>
              <a:spLocks noChangeArrowheads="1"/>
            </p:cNvSpPr>
            <p:nvPr/>
          </p:nvSpPr>
          <p:spPr bwMode="auto">
            <a:xfrm>
              <a:off x="960" y="3312"/>
              <a:ext cx="4128" cy="528"/>
            </a:xfrm>
            <a:prstGeom prst="ellips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90900" name="Oval 52"/>
          <p:cNvSpPr>
            <a:spLocks noChangeArrowheads="1"/>
          </p:cNvSpPr>
          <p:nvPr/>
        </p:nvSpPr>
        <p:spPr bwMode="auto">
          <a:xfrm>
            <a:off x="4473575" y="820738"/>
            <a:ext cx="2454275" cy="7096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901" name="Freeform 5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902" name="AutoShape 5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903" name="Rectangle 5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904" name="AutoShape 5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905" name="Line 5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906" name="Line 5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907" name="Rectangle 5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29" name="Rectangle 60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590909" name="Line 61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910" name="Line 62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911" name="Line 63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33" name="Text Box 6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25634" name="Text Box 67"/>
          <p:cNvSpPr txBox="1">
            <a:spLocks noChangeArrowheads="1"/>
          </p:cNvSpPr>
          <p:nvPr/>
        </p:nvSpPr>
        <p:spPr bwMode="auto">
          <a:xfrm>
            <a:off x="8596313" y="64484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590917" name="Rectangle 6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10</a:t>
            </a:r>
          </a:p>
        </p:txBody>
      </p:sp>
      <p:sp>
        <p:nvSpPr>
          <p:cNvPr id="25636" name="Text Box 70"/>
          <p:cNvSpPr txBox="1">
            <a:spLocks noChangeArrowheads="1"/>
          </p:cNvSpPr>
          <p:nvPr/>
        </p:nvSpPr>
        <p:spPr bwMode="auto">
          <a:xfrm>
            <a:off x="6996012" y="6240870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 smtClean="0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pg. 19-24</a:t>
            </a:r>
          </a:p>
        </p:txBody>
      </p:sp>
      <p:grpSp>
        <p:nvGrpSpPr>
          <p:cNvPr id="25637" name="Group 71"/>
          <p:cNvGrpSpPr>
            <a:grpSpLocks/>
          </p:cNvGrpSpPr>
          <p:nvPr/>
        </p:nvGrpSpPr>
        <p:grpSpPr bwMode="auto">
          <a:xfrm>
            <a:off x="6064250" y="1347788"/>
            <a:ext cx="1262063" cy="1347787"/>
            <a:chOff x="1084" y="711"/>
            <a:chExt cx="2950" cy="2769"/>
          </a:xfrm>
        </p:grpSpPr>
        <p:grpSp>
          <p:nvGrpSpPr>
            <p:cNvPr id="25642" name="Group 72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25648" name="Group 73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90922" name="Freeform 74" descr="Cork"/>
                <p:cNvSpPr>
                  <a:spLocks/>
                </p:cNvSpPr>
                <p:nvPr/>
              </p:nvSpPr>
              <p:spPr bwMode="auto">
                <a:xfrm>
                  <a:off x="632" y="2317"/>
                  <a:ext cx="2052" cy="254"/>
                </a:xfrm>
                <a:custGeom>
                  <a:avLst/>
                  <a:gdLst/>
                  <a:ahLst/>
                  <a:cxnLst>
                    <a:cxn ang="0">
                      <a:pos x="8" y="90"/>
                    </a:cxn>
                    <a:cxn ang="0">
                      <a:pos x="22" y="44"/>
                    </a:cxn>
                    <a:cxn ang="0">
                      <a:pos x="34" y="36"/>
                    </a:cxn>
                    <a:cxn ang="0">
                      <a:pos x="46" y="32"/>
                    </a:cxn>
                    <a:cxn ang="0">
                      <a:pos x="112" y="34"/>
                    </a:cxn>
                    <a:cxn ang="0">
                      <a:pos x="152" y="40"/>
                    </a:cxn>
                    <a:cxn ang="0">
                      <a:pos x="170" y="46"/>
                    </a:cxn>
                    <a:cxn ang="0">
                      <a:pos x="238" y="52"/>
                    </a:cxn>
                    <a:cxn ang="0">
                      <a:pos x="338" y="44"/>
                    </a:cxn>
                    <a:cxn ang="0">
                      <a:pos x="472" y="16"/>
                    </a:cxn>
                    <a:cxn ang="0">
                      <a:pos x="520" y="0"/>
                    </a:cxn>
                    <a:cxn ang="0">
                      <a:pos x="572" y="2"/>
                    </a:cxn>
                    <a:cxn ang="0">
                      <a:pos x="590" y="30"/>
                    </a:cxn>
                    <a:cxn ang="0">
                      <a:pos x="592" y="36"/>
                    </a:cxn>
                    <a:cxn ang="0">
                      <a:pos x="582" y="60"/>
                    </a:cxn>
                    <a:cxn ang="0">
                      <a:pos x="584" y="66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3810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90923" name="Freeform 75" descr="Cork"/>
                <p:cNvSpPr>
                  <a:spLocks/>
                </p:cNvSpPr>
                <p:nvPr/>
              </p:nvSpPr>
              <p:spPr bwMode="auto">
                <a:xfrm>
                  <a:off x="573" y="2506"/>
                  <a:ext cx="2082" cy="1230"/>
                </a:xfrm>
                <a:custGeom>
                  <a:avLst/>
                  <a:gdLst/>
                  <a:ahLst/>
                  <a:cxnLst>
                    <a:cxn ang="0">
                      <a:pos x="599" y="0"/>
                    </a:cxn>
                    <a:cxn ang="0">
                      <a:pos x="595" y="6"/>
                    </a:cxn>
                    <a:cxn ang="0">
                      <a:pos x="589" y="10"/>
                    </a:cxn>
                    <a:cxn ang="0">
                      <a:pos x="585" y="24"/>
                    </a:cxn>
                    <a:cxn ang="0">
                      <a:pos x="557" y="92"/>
                    </a:cxn>
                    <a:cxn ang="0">
                      <a:pos x="525" y="208"/>
                    </a:cxn>
                    <a:cxn ang="0">
                      <a:pos x="515" y="266"/>
                    </a:cxn>
                    <a:cxn ang="0">
                      <a:pos x="505" y="350"/>
                    </a:cxn>
                    <a:cxn ang="0">
                      <a:pos x="495" y="402"/>
                    </a:cxn>
                    <a:cxn ang="0">
                      <a:pos x="461" y="422"/>
                    </a:cxn>
                    <a:cxn ang="0">
                      <a:pos x="433" y="414"/>
                    </a:cxn>
                    <a:cxn ang="0">
                      <a:pos x="421" y="410"/>
                    </a:cxn>
                    <a:cxn ang="0">
                      <a:pos x="425" y="352"/>
                    </a:cxn>
                    <a:cxn ang="0">
                      <a:pos x="431" y="338"/>
                    </a:cxn>
                    <a:cxn ang="0">
                      <a:pos x="405" y="328"/>
                    </a:cxn>
                    <a:cxn ang="0">
                      <a:pos x="347" y="316"/>
                    </a:cxn>
                    <a:cxn ang="0">
                      <a:pos x="113" y="360"/>
                    </a:cxn>
                    <a:cxn ang="0">
                      <a:pos x="103" y="368"/>
                    </a:cxn>
                    <a:cxn ang="0">
                      <a:pos x="87" y="392"/>
                    </a:cxn>
                    <a:cxn ang="0">
                      <a:pos x="53" y="432"/>
                    </a:cxn>
                    <a:cxn ang="0">
                      <a:pos x="29" y="422"/>
                    </a:cxn>
                    <a:cxn ang="0">
                      <a:pos x="17" y="414"/>
                    </a:cxn>
                    <a:cxn ang="0">
                      <a:pos x="7" y="398"/>
                    </a:cxn>
                    <a:cxn ang="0">
                      <a:pos x="11" y="372"/>
                    </a:cxn>
                    <a:cxn ang="0">
                      <a:pos x="17" y="334"/>
                    </a:cxn>
                    <a:cxn ang="0">
                      <a:pos x="27" y="262"/>
                    </a:cxn>
                    <a:cxn ang="0">
                      <a:pos x="29" y="188"/>
                    </a:cxn>
                    <a:cxn ang="0">
                      <a:pos x="31" y="126"/>
                    </a:cxn>
                    <a:cxn ang="0">
                      <a:pos x="29" y="82"/>
                    </a:cxn>
                    <a:cxn ang="0">
                      <a:pos x="21" y="30"/>
                    </a:cxn>
                    <a:cxn ang="0">
                      <a:pos x="19" y="14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3810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pic>
            <p:nvPicPr>
              <p:cNvPr id="25649" name="Picture 76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90925" name="Freeform 77"/>
            <p:cNvSpPr>
              <a:spLocks/>
            </p:cNvSpPr>
            <p:nvPr/>
          </p:nvSpPr>
          <p:spPr bwMode="auto">
            <a:xfrm>
              <a:off x="1615" y="2648"/>
              <a:ext cx="89" cy="277"/>
            </a:xfrm>
            <a:custGeom>
              <a:avLst/>
              <a:gdLst/>
              <a:ahLst/>
              <a:cxnLst>
                <a:cxn ang="0">
                  <a:pos x="72" y="153"/>
                </a:cxn>
                <a:cxn ang="0">
                  <a:pos x="64" y="69"/>
                </a:cxn>
                <a:cxn ang="0">
                  <a:pos x="47" y="43"/>
                </a:cxn>
                <a:cxn ang="0">
                  <a:pos x="55" y="69"/>
                </a:cxn>
                <a:cxn ang="0">
                  <a:pos x="64" y="27"/>
                </a:cxn>
                <a:cxn ang="0">
                  <a:pos x="38" y="10"/>
                </a:cxn>
                <a:cxn ang="0">
                  <a:pos x="38" y="43"/>
                </a:cxn>
                <a:cxn ang="0">
                  <a:pos x="47" y="187"/>
                </a:cxn>
                <a:cxn ang="0">
                  <a:pos x="30" y="161"/>
                </a:cxn>
                <a:cxn ang="0">
                  <a:pos x="38" y="128"/>
                </a:cxn>
                <a:cxn ang="0">
                  <a:pos x="47" y="161"/>
                </a:cxn>
                <a:cxn ang="0">
                  <a:pos x="38" y="102"/>
                </a:cxn>
                <a:cxn ang="0">
                  <a:pos x="47" y="153"/>
                </a:cxn>
                <a:cxn ang="0">
                  <a:pos x="38" y="119"/>
                </a:cxn>
                <a:cxn ang="0">
                  <a:pos x="47" y="144"/>
                </a:cxn>
                <a:cxn ang="0">
                  <a:pos x="55" y="170"/>
                </a:cxn>
                <a:cxn ang="0">
                  <a:pos x="72" y="203"/>
                </a:cxn>
                <a:cxn ang="0">
                  <a:pos x="80" y="229"/>
                </a:cxn>
                <a:cxn ang="0">
                  <a:pos x="72" y="279"/>
                </a:cxn>
                <a:cxn ang="0">
                  <a:pos x="64" y="271"/>
                </a:cxn>
                <a:cxn ang="0">
                  <a:pos x="55" y="313"/>
                </a:cxn>
                <a:cxn ang="0">
                  <a:pos x="38" y="288"/>
                </a:cxn>
                <a:cxn ang="0">
                  <a:pos x="30" y="203"/>
                </a:cxn>
                <a:cxn ang="0">
                  <a:pos x="22" y="246"/>
                </a:cxn>
                <a:cxn ang="0">
                  <a:pos x="5" y="212"/>
                </a:cxn>
                <a:cxn ang="0">
                  <a:pos x="38" y="144"/>
                </a:cxn>
                <a:cxn ang="0">
                  <a:pos x="64" y="170"/>
                </a:cxn>
                <a:cxn ang="0">
                  <a:pos x="72" y="220"/>
                </a:cxn>
                <a:cxn ang="0">
                  <a:pos x="64" y="187"/>
                </a:cxn>
                <a:cxn ang="0">
                  <a:pos x="64" y="10"/>
                </a:cxn>
                <a:cxn ang="0">
                  <a:pos x="47" y="35"/>
                </a:cxn>
                <a:cxn ang="0">
                  <a:pos x="22" y="43"/>
                </a:cxn>
                <a:cxn ang="0">
                  <a:pos x="38" y="94"/>
                </a:cxn>
                <a:cxn ang="0">
                  <a:pos x="55" y="136"/>
                </a:cxn>
                <a:cxn ang="0">
                  <a:pos x="72" y="153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0926" name="Freeform 78"/>
            <p:cNvSpPr>
              <a:spLocks/>
            </p:cNvSpPr>
            <p:nvPr/>
          </p:nvSpPr>
          <p:spPr bwMode="auto">
            <a:xfrm>
              <a:off x="1633" y="2648"/>
              <a:ext cx="111" cy="30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92" y="5"/>
                </a:cxn>
                <a:cxn ang="0">
                  <a:pos x="73" y="29"/>
                </a:cxn>
                <a:cxn ang="0">
                  <a:pos x="84" y="61"/>
                </a:cxn>
                <a:cxn ang="0">
                  <a:pos x="84" y="146"/>
                </a:cxn>
                <a:cxn ang="0">
                  <a:pos x="97" y="168"/>
                </a:cxn>
                <a:cxn ang="0">
                  <a:pos x="97" y="240"/>
                </a:cxn>
                <a:cxn ang="0">
                  <a:pos x="84" y="336"/>
                </a:cxn>
                <a:cxn ang="0">
                  <a:pos x="68" y="354"/>
                </a:cxn>
                <a:cxn ang="0">
                  <a:pos x="14" y="320"/>
                </a:cxn>
                <a:cxn ang="0">
                  <a:pos x="12" y="282"/>
                </a:cxn>
                <a:cxn ang="0">
                  <a:pos x="14" y="245"/>
                </a:cxn>
                <a:cxn ang="0">
                  <a:pos x="9" y="98"/>
                </a:cxn>
                <a:cxn ang="0">
                  <a:pos x="20" y="45"/>
                </a:cxn>
                <a:cxn ang="0">
                  <a:pos x="6" y="13"/>
                </a:cxn>
                <a:cxn ang="0">
                  <a:pos x="1" y="0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0927" name="Freeform 79"/>
            <p:cNvSpPr>
              <a:spLocks/>
            </p:cNvSpPr>
            <p:nvPr/>
          </p:nvSpPr>
          <p:spPr bwMode="auto">
            <a:xfrm>
              <a:off x="3010" y="2583"/>
              <a:ext cx="152" cy="329"/>
            </a:xfrm>
            <a:custGeom>
              <a:avLst/>
              <a:gdLst/>
              <a:ahLst/>
              <a:cxnLst>
                <a:cxn ang="0">
                  <a:pos x="141" y="20"/>
                </a:cxn>
                <a:cxn ang="0">
                  <a:pos x="133" y="103"/>
                </a:cxn>
                <a:cxn ang="0">
                  <a:pos x="125" y="130"/>
                </a:cxn>
                <a:cxn ang="0">
                  <a:pos x="122" y="140"/>
                </a:cxn>
                <a:cxn ang="0">
                  <a:pos x="104" y="244"/>
                </a:cxn>
                <a:cxn ang="0">
                  <a:pos x="82" y="314"/>
                </a:cxn>
                <a:cxn ang="0">
                  <a:pos x="66" y="362"/>
                </a:cxn>
                <a:cxn ang="0">
                  <a:pos x="56" y="364"/>
                </a:cxn>
                <a:cxn ang="0">
                  <a:pos x="18" y="370"/>
                </a:cxn>
                <a:cxn ang="0">
                  <a:pos x="2" y="351"/>
                </a:cxn>
                <a:cxn ang="0">
                  <a:pos x="5" y="316"/>
                </a:cxn>
                <a:cxn ang="0">
                  <a:pos x="8" y="220"/>
                </a:cxn>
                <a:cxn ang="0">
                  <a:pos x="21" y="199"/>
                </a:cxn>
                <a:cxn ang="0">
                  <a:pos x="34" y="106"/>
                </a:cxn>
                <a:cxn ang="0">
                  <a:pos x="42" y="74"/>
                </a:cxn>
                <a:cxn ang="0">
                  <a:pos x="80" y="18"/>
                </a:cxn>
                <a:cxn ang="0">
                  <a:pos x="122" y="18"/>
                </a:cxn>
                <a:cxn ang="0">
                  <a:pos x="141" y="20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0928" name="Freeform 80"/>
            <p:cNvSpPr>
              <a:spLocks/>
            </p:cNvSpPr>
            <p:nvPr/>
          </p:nvSpPr>
          <p:spPr bwMode="auto">
            <a:xfrm>
              <a:off x="1715" y="1021"/>
              <a:ext cx="96" cy="440"/>
            </a:xfrm>
            <a:custGeom>
              <a:avLst/>
              <a:gdLst/>
              <a:ahLst/>
              <a:cxnLst>
                <a:cxn ang="0">
                  <a:pos x="26" y="486"/>
                </a:cxn>
                <a:cxn ang="0">
                  <a:pos x="61" y="494"/>
                </a:cxn>
                <a:cxn ang="0">
                  <a:pos x="72" y="451"/>
                </a:cxn>
                <a:cxn ang="0">
                  <a:pos x="72" y="323"/>
                </a:cxn>
                <a:cxn ang="0">
                  <a:pos x="88" y="214"/>
                </a:cxn>
                <a:cxn ang="0">
                  <a:pos x="96" y="174"/>
                </a:cxn>
                <a:cxn ang="0">
                  <a:pos x="88" y="51"/>
                </a:cxn>
                <a:cxn ang="0">
                  <a:pos x="77" y="6"/>
                </a:cxn>
                <a:cxn ang="0">
                  <a:pos x="29" y="25"/>
                </a:cxn>
                <a:cxn ang="0">
                  <a:pos x="26" y="121"/>
                </a:cxn>
                <a:cxn ang="0">
                  <a:pos x="32" y="363"/>
                </a:cxn>
                <a:cxn ang="0">
                  <a:pos x="40" y="406"/>
                </a:cxn>
                <a:cxn ang="0">
                  <a:pos x="24" y="473"/>
                </a:cxn>
                <a:cxn ang="0">
                  <a:pos x="26" y="486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0929" name="Freeform 81"/>
            <p:cNvSpPr>
              <a:spLocks/>
            </p:cNvSpPr>
            <p:nvPr/>
          </p:nvSpPr>
          <p:spPr bwMode="auto">
            <a:xfrm>
              <a:off x="3429" y="1008"/>
              <a:ext cx="160" cy="359"/>
            </a:xfrm>
            <a:custGeom>
              <a:avLst/>
              <a:gdLst/>
              <a:ahLst/>
              <a:cxnLst>
                <a:cxn ang="0">
                  <a:pos x="5" y="381"/>
                </a:cxn>
                <a:cxn ang="0">
                  <a:pos x="40" y="410"/>
                </a:cxn>
                <a:cxn ang="0">
                  <a:pos x="80" y="402"/>
                </a:cxn>
                <a:cxn ang="0">
                  <a:pos x="93" y="362"/>
                </a:cxn>
                <a:cxn ang="0">
                  <a:pos x="114" y="280"/>
                </a:cxn>
                <a:cxn ang="0">
                  <a:pos x="128" y="216"/>
                </a:cxn>
                <a:cxn ang="0">
                  <a:pos x="136" y="192"/>
                </a:cxn>
                <a:cxn ang="0">
                  <a:pos x="138" y="117"/>
                </a:cxn>
                <a:cxn ang="0">
                  <a:pos x="144" y="101"/>
                </a:cxn>
                <a:cxn ang="0">
                  <a:pos x="146" y="48"/>
                </a:cxn>
                <a:cxn ang="0">
                  <a:pos x="130" y="0"/>
                </a:cxn>
                <a:cxn ang="0">
                  <a:pos x="93" y="13"/>
                </a:cxn>
                <a:cxn ang="0">
                  <a:pos x="77" y="53"/>
                </a:cxn>
                <a:cxn ang="0">
                  <a:pos x="66" y="138"/>
                </a:cxn>
                <a:cxn ang="0">
                  <a:pos x="58" y="162"/>
                </a:cxn>
                <a:cxn ang="0">
                  <a:pos x="42" y="216"/>
                </a:cxn>
                <a:cxn ang="0">
                  <a:pos x="40" y="226"/>
                </a:cxn>
                <a:cxn ang="0">
                  <a:pos x="34" y="232"/>
                </a:cxn>
                <a:cxn ang="0">
                  <a:pos x="32" y="250"/>
                </a:cxn>
                <a:cxn ang="0">
                  <a:pos x="29" y="258"/>
                </a:cxn>
                <a:cxn ang="0">
                  <a:pos x="16" y="349"/>
                </a:cxn>
                <a:cxn ang="0">
                  <a:pos x="10" y="381"/>
                </a:cxn>
                <a:cxn ang="0">
                  <a:pos x="2" y="386"/>
                </a:cxn>
                <a:cxn ang="0">
                  <a:pos x="5" y="381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5638" name="Group 83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90932" name="Rectangle 84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0933" name="Line 8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90888" name="AutoShape 40"/>
          <p:cNvSpPr>
            <a:spLocks noChangeArrowheads="1"/>
          </p:cNvSpPr>
          <p:nvPr/>
        </p:nvSpPr>
        <p:spPr bwMode="auto">
          <a:xfrm>
            <a:off x="7953375" y="3321050"/>
            <a:ext cx="1143000" cy="14478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12429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9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0900" grpId="0" animBg="1"/>
      <p:bldP spid="59088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ChangeArrowheads="1"/>
          </p:cNvSpPr>
          <p:nvPr/>
        </p:nvSpPr>
        <p:spPr bwMode="auto">
          <a:xfrm>
            <a:off x="0" y="1765300"/>
            <a:ext cx="3351213" cy="31675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Kyong</a:t>
            </a:r>
            <a:r>
              <a:rPr lang="en-US" sz="4000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nchyu</a:t>
            </a:r>
            <a:r>
              <a:rPr lang="en-US" sz="4000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mezhu</a:t>
            </a:r>
            <a:r>
              <a:rPr lang="en-US" sz="4000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jilo</a:t>
            </a:r>
            <a:r>
              <a:rPr lang="en-US" sz="4000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ovungtsowo</a:t>
            </a:r>
            <a:r>
              <a:rPr lang="en-US" sz="4000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ji</a:t>
            </a:r>
            <a:r>
              <a:rPr lang="en-US" sz="4000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:</a:t>
            </a:r>
            <a:endParaRPr lang="en-US" sz="4000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000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571" name="Rectangle 3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493573" name="Rectangle 5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574" name="AutoShape 6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575" name="Rectangle 7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579" name="Rectangle 11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580" name="Rectangle 12"/>
          <p:cNvSpPr>
            <a:spLocks noChangeArrowheads="1"/>
          </p:cNvSpPr>
          <p:nvPr/>
        </p:nvSpPr>
        <p:spPr bwMode="auto">
          <a:xfrm>
            <a:off x="987425" y="4327525"/>
            <a:ext cx="1717675" cy="1095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>
                <a:solidFill>
                  <a:srgbClr val="D83104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44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JMJ</a:t>
            </a:r>
          </a:p>
        </p:txBody>
      </p:sp>
      <p:sp>
        <p:nvSpPr>
          <p:cNvPr id="27657" name="Rectangle 13"/>
          <p:cNvSpPr>
            <a:spLocks noChangeArrowheads="1"/>
          </p:cNvSpPr>
          <p:nvPr/>
        </p:nvSpPr>
        <p:spPr bwMode="auto">
          <a:xfrm>
            <a:off x="3084513" y="938213"/>
            <a:ext cx="17891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493582" name="Rectangle 14"/>
          <p:cNvSpPr>
            <a:spLocks noChangeArrowheads="1"/>
          </p:cNvSpPr>
          <p:nvPr/>
        </p:nvSpPr>
        <p:spPr bwMode="auto">
          <a:xfrm>
            <a:off x="7883525" y="5584825"/>
            <a:ext cx="481013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583" name="Line 15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584" name="Line 16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585" name="Line 17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586" name="Line 18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587" name="Line 19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592" name="Rectangle 24"/>
          <p:cNvSpPr>
            <a:spLocks noChangeArrowheads="1"/>
          </p:cNvSpPr>
          <p:nvPr/>
        </p:nvSpPr>
        <p:spPr bwMode="auto">
          <a:xfrm>
            <a:off x="2405063" y="5324475"/>
            <a:ext cx="5312352" cy="643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i="1" dirty="0" err="1" smtClean="0">
                <a:solidFill>
                  <a:srgbClr val="FAFD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Benkaden</a:t>
            </a:r>
            <a:r>
              <a:rPr lang="en-US" sz="3600" i="1" dirty="0" smtClean="0">
                <a:solidFill>
                  <a:srgbClr val="FAFD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i="1" dirty="0" err="1" smtClean="0">
                <a:solidFill>
                  <a:srgbClr val="FAFD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kako</a:t>
            </a:r>
            <a:r>
              <a:rPr lang="en-US" sz="3600" i="1" dirty="0" smtClean="0">
                <a:solidFill>
                  <a:srgbClr val="FAFD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i="1" dirty="0">
                <a:solidFill>
                  <a:srgbClr val="FAFD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12 </a:t>
            </a:r>
            <a:r>
              <a:rPr lang="en-US" sz="3600" i="1" dirty="0" err="1" smtClean="0">
                <a:solidFill>
                  <a:srgbClr val="FAFD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ji</a:t>
            </a:r>
            <a:r>
              <a:rPr lang="en-US" sz="3600" i="1" dirty="0" smtClean="0">
                <a:solidFill>
                  <a:srgbClr val="FAFD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i="1" dirty="0" err="1" smtClean="0">
                <a:solidFill>
                  <a:srgbClr val="FAFD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sulo</a:t>
            </a:r>
            <a:endParaRPr lang="en-US" sz="3600" i="1" dirty="0">
              <a:solidFill>
                <a:srgbClr val="FAFD00"/>
              </a:solidFill>
              <a:latin typeface="Time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594" name="Rectangle 26"/>
          <p:cNvSpPr>
            <a:spLocks noChangeArrowheads="1"/>
          </p:cNvSpPr>
          <p:nvPr/>
        </p:nvSpPr>
        <p:spPr bwMode="auto">
          <a:xfrm>
            <a:off x="4802188" y="979488"/>
            <a:ext cx="20796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D34A"/>
                </a:solidFill>
                <a:latin typeface="Times" charset="0"/>
                <a:ea typeface="ＭＳ Ｐゴシック" charset="0"/>
                <a:cs typeface="ＭＳ Ｐゴシック" charset="0"/>
              </a:rPr>
              <a:t>ca. 2000 B.C.</a:t>
            </a:r>
            <a:endParaRPr lang="en-US" b="1">
              <a:solidFill>
                <a:srgbClr val="FFD34A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595" name="Rectangle 27"/>
          <p:cNvSpPr>
            <a:spLocks noChangeArrowheads="1"/>
          </p:cNvSpPr>
          <p:nvPr/>
        </p:nvSpPr>
        <p:spPr bwMode="auto">
          <a:xfrm>
            <a:off x="3709988" y="1603375"/>
            <a:ext cx="1240723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Etsa</a:t>
            </a:r>
            <a:r>
              <a:rPr lang="en-US" sz="2800" b="1" dirty="0" smtClean="0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ji</a:t>
            </a:r>
            <a:endParaRPr lang="en-US" sz="2800" b="1" dirty="0">
              <a:solidFill>
                <a:srgbClr val="1A0004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630" name="Text Box 62"/>
          <p:cNvSpPr txBox="1">
            <a:spLocks noChangeArrowheads="1"/>
          </p:cNvSpPr>
          <p:nvPr/>
        </p:nvSpPr>
        <p:spPr bwMode="auto">
          <a:xfrm>
            <a:off x="1781175" y="0"/>
            <a:ext cx="1820863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Gen. 12: 1-3</a:t>
            </a:r>
          </a:p>
        </p:txBody>
      </p:sp>
      <p:sp>
        <p:nvSpPr>
          <p:cNvPr id="493631" name="Freeform 6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632" name="AutoShape 6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633" name="Rectangle 6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634" name="AutoShape 6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635" name="Line 6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636" name="Line 6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637" name="Rectangle 6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75" name="Rectangle 70"/>
          <p:cNvSpPr>
            <a:spLocks noChangeArrowheads="1"/>
          </p:cNvSpPr>
          <p:nvPr/>
        </p:nvSpPr>
        <p:spPr bwMode="auto">
          <a:xfrm>
            <a:off x="8175625" y="3654425"/>
            <a:ext cx="593110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err="1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Etsao</a:t>
            </a:r>
            <a:r>
              <a:rPr lang="en-US" sz="9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900" b="1" dirty="0" err="1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ji</a:t>
            </a:r>
            <a:endParaRPr lang="en-US" sz="9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76" name="Rectangle 71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493640" name="Line 72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641" name="Line 73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642" name="Line 74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80" name="Text Box 7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493648" name="Rectangle 8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11</a:t>
            </a:r>
          </a:p>
        </p:txBody>
      </p:sp>
      <p:sp>
        <p:nvSpPr>
          <p:cNvPr id="27682" name="Text Box 81"/>
          <p:cNvSpPr txBox="1">
            <a:spLocks noChangeArrowheads="1"/>
          </p:cNvSpPr>
          <p:nvPr/>
        </p:nvSpPr>
        <p:spPr bwMode="auto">
          <a:xfrm>
            <a:off x="6996013" y="6240870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pg. 19-24</a:t>
            </a:r>
          </a:p>
        </p:txBody>
      </p:sp>
      <p:grpSp>
        <p:nvGrpSpPr>
          <p:cNvPr id="27683" name="Group 82"/>
          <p:cNvGrpSpPr>
            <a:grpSpLocks/>
          </p:cNvGrpSpPr>
          <p:nvPr/>
        </p:nvGrpSpPr>
        <p:grpSpPr bwMode="auto">
          <a:xfrm>
            <a:off x="6064250" y="1347788"/>
            <a:ext cx="1262063" cy="1347787"/>
            <a:chOff x="1084" y="711"/>
            <a:chExt cx="2950" cy="2769"/>
          </a:xfrm>
        </p:grpSpPr>
        <p:grpSp>
          <p:nvGrpSpPr>
            <p:cNvPr id="27688" name="Group 83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27694" name="Group 84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493653" name="Freeform 85" descr="Cork"/>
                <p:cNvSpPr>
                  <a:spLocks/>
                </p:cNvSpPr>
                <p:nvPr/>
              </p:nvSpPr>
              <p:spPr bwMode="auto">
                <a:xfrm>
                  <a:off x="632" y="2317"/>
                  <a:ext cx="2052" cy="254"/>
                </a:xfrm>
                <a:custGeom>
                  <a:avLst/>
                  <a:gdLst/>
                  <a:ahLst/>
                  <a:cxnLst>
                    <a:cxn ang="0">
                      <a:pos x="8" y="90"/>
                    </a:cxn>
                    <a:cxn ang="0">
                      <a:pos x="22" y="44"/>
                    </a:cxn>
                    <a:cxn ang="0">
                      <a:pos x="34" y="36"/>
                    </a:cxn>
                    <a:cxn ang="0">
                      <a:pos x="46" y="32"/>
                    </a:cxn>
                    <a:cxn ang="0">
                      <a:pos x="112" y="34"/>
                    </a:cxn>
                    <a:cxn ang="0">
                      <a:pos x="152" y="40"/>
                    </a:cxn>
                    <a:cxn ang="0">
                      <a:pos x="170" y="46"/>
                    </a:cxn>
                    <a:cxn ang="0">
                      <a:pos x="238" y="52"/>
                    </a:cxn>
                    <a:cxn ang="0">
                      <a:pos x="338" y="44"/>
                    </a:cxn>
                    <a:cxn ang="0">
                      <a:pos x="472" y="16"/>
                    </a:cxn>
                    <a:cxn ang="0">
                      <a:pos x="520" y="0"/>
                    </a:cxn>
                    <a:cxn ang="0">
                      <a:pos x="572" y="2"/>
                    </a:cxn>
                    <a:cxn ang="0">
                      <a:pos x="590" y="30"/>
                    </a:cxn>
                    <a:cxn ang="0">
                      <a:pos x="592" y="36"/>
                    </a:cxn>
                    <a:cxn ang="0">
                      <a:pos x="582" y="60"/>
                    </a:cxn>
                    <a:cxn ang="0">
                      <a:pos x="584" y="66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3810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93654" name="Freeform 86" descr="Cork"/>
                <p:cNvSpPr>
                  <a:spLocks/>
                </p:cNvSpPr>
                <p:nvPr/>
              </p:nvSpPr>
              <p:spPr bwMode="auto">
                <a:xfrm>
                  <a:off x="573" y="2506"/>
                  <a:ext cx="2082" cy="1230"/>
                </a:xfrm>
                <a:custGeom>
                  <a:avLst/>
                  <a:gdLst/>
                  <a:ahLst/>
                  <a:cxnLst>
                    <a:cxn ang="0">
                      <a:pos x="599" y="0"/>
                    </a:cxn>
                    <a:cxn ang="0">
                      <a:pos x="595" y="6"/>
                    </a:cxn>
                    <a:cxn ang="0">
                      <a:pos x="589" y="10"/>
                    </a:cxn>
                    <a:cxn ang="0">
                      <a:pos x="585" y="24"/>
                    </a:cxn>
                    <a:cxn ang="0">
                      <a:pos x="557" y="92"/>
                    </a:cxn>
                    <a:cxn ang="0">
                      <a:pos x="525" y="208"/>
                    </a:cxn>
                    <a:cxn ang="0">
                      <a:pos x="515" y="266"/>
                    </a:cxn>
                    <a:cxn ang="0">
                      <a:pos x="505" y="350"/>
                    </a:cxn>
                    <a:cxn ang="0">
                      <a:pos x="495" y="402"/>
                    </a:cxn>
                    <a:cxn ang="0">
                      <a:pos x="461" y="422"/>
                    </a:cxn>
                    <a:cxn ang="0">
                      <a:pos x="433" y="414"/>
                    </a:cxn>
                    <a:cxn ang="0">
                      <a:pos x="421" y="410"/>
                    </a:cxn>
                    <a:cxn ang="0">
                      <a:pos x="425" y="352"/>
                    </a:cxn>
                    <a:cxn ang="0">
                      <a:pos x="431" y="338"/>
                    </a:cxn>
                    <a:cxn ang="0">
                      <a:pos x="405" y="328"/>
                    </a:cxn>
                    <a:cxn ang="0">
                      <a:pos x="347" y="316"/>
                    </a:cxn>
                    <a:cxn ang="0">
                      <a:pos x="113" y="360"/>
                    </a:cxn>
                    <a:cxn ang="0">
                      <a:pos x="103" y="368"/>
                    </a:cxn>
                    <a:cxn ang="0">
                      <a:pos x="87" y="392"/>
                    </a:cxn>
                    <a:cxn ang="0">
                      <a:pos x="53" y="432"/>
                    </a:cxn>
                    <a:cxn ang="0">
                      <a:pos x="29" y="422"/>
                    </a:cxn>
                    <a:cxn ang="0">
                      <a:pos x="17" y="414"/>
                    </a:cxn>
                    <a:cxn ang="0">
                      <a:pos x="7" y="398"/>
                    </a:cxn>
                    <a:cxn ang="0">
                      <a:pos x="11" y="372"/>
                    </a:cxn>
                    <a:cxn ang="0">
                      <a:pos x="17" y="334"/>
                    </a:cxn>
                    <a:cxn ang="0">
                      <a:pos x="27" y="262"/>
                    </a:cxn>
                    <a:cxn ang="0">
                      <a:pos x="29" y="188"/>
                    </a:cxn>
                    <a:cxn ang="0">
                      <a:pos x="31" y="126"/>
                    </a:cxn>
                    <a:cxn ang="0">
                      <a:pos x="29" y="82"/>
                    </a:cxn>
                    <a:cxn ang="0">
                      <a:pos x="21" y="30"/>
                    </a:cxn>
                    <a:cxn ang="0">
                      <a:pos x="19" y="14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3810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pic>
            <p:nvPicPr>
              <p:cNvPr id="27695" name="Picture 87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93656" name="Freeform 88"/>
            <p:cNvSpPr>
              <a:spLocks/>
            </p:cNvSpPr>
            <p:nvPr/>
          </p:nvSpPr>
          <p:spPr bwMode="auto">
            <a:xfrm>
              <a:off x="1615" y="2648"/>
              <a:ext cx="89" cy="277"/>
            </a:xfrm>
            <a:custGeom>
              <a:avLst/>
              <a:gdLst/>
              <a:ahLst/>
              <a:cxnLst>
                <a:cxn ang="0">
                  <a:pos x="72" y="153"/>
                </a:cxn>
                <a:cxn ang="0">
                  <a:pos x="64" y="69"/>
                </a:cxn>
                <a:cxn ang="0">
                  <a:pos x="47" y="43"/>
                </a:cxn>
                <a:cxn ang="0">
                  <a:pos x="55" y="69"/>
                </a:cxn>
                <a:cxn ang="0">
                  <a:pos x="64" y="27"/>
                </a:cxn>
                <a:cxn ang="0">
                  <a:pos x="38" y="10"/>
                </a:cxn>
                <a:cxn ang="0">
                  <a:pos x="38" y="43"/>
                </a:cxn>
                <a:cxn ang="0">
                  <a:pos x="47" y="187"/>
                </a:cxn>
                <a:cxn ang="0">
                  <a:pos x="30" y="161"/>
                </a:cxn>
                <a:cxn ang="0">
                  <a:pos x="38" y="128"/>
                </a:cxn>
                <a:cxn ang="0">
                  <a:pos x="47" y="161"/>
                </a:cxn>
                <a:cxn ang="0">
                  <a:pos x="38" y="102"/>
                </a:cxn>
                <a:cxn ang="0">
                  <a:pos x="47" y="153"/>
                </a:cxn>
                <a:cxn ang="0">
                  <a:pos x="38" y="119"/>
                </a:cxn>
                <a:cxn ang="0">
                  <a:pos x="47" y="144"/>
                </a:cxn>
                <a:cxn ang="0">
                  <a:pos x="55" y="170"/>
                </a:cxn>
                <a:cxn ang="0">
                  <a:pos x="72" y="203"/>
                </a:cxn>
                <a:cxn ang="0">
                  <a:pos x="80" y="229"/>
                </a:cxn>
                <a:cxn ang="0">
                  <a:pos x="72" y="279"/>
                </a:cxn>
                <a:cxn ang="0">
                  <a:pos x="64" y="271"/>
                </a:cxn>
                <a:cxn ang="0">
                  <a:pos x="55" y="313"/>
                </a:cxn>
                <a:cxn ang="0">
                  <a:pos x="38" y="288"/>
                </a:cxn>
                <a:cxn ang="0">
                  <a:pos x="30" y="203"/>
                </a:cxn>
                <a:cxn ang="0">
                  <a:pos x="22" y="246"/>
                </a:cxn>
                <a:cxn ang="0">
                  <a:pos x="5" y="212"/>
                </a:cxn>
                <a:cxn ang="0">
                  <a:pos x="38" y="144"/>
                </a:cxn>
                <a:cxn ang="0">
                  <a:pos x="64" y="170"/>
                </a:cxn>
                <a:cxn ang="0">
                  <a:pos x="72" y="220"/>
                </a:cxn>
                <a:cxn ang="0">
                  <a:pos x="64" y="187"/>
                </a:cxn>
                <a:cxn ang="0">
                  <a:pos x="64" y="10"/>
                </a:cxn>
                <a:cxn ang="0">
                  <a:pos x="47" y="35"/>
                </a:cxn>
                <a:cxn ang="0">
                  <a:pos x="22" y="43"/>
                </a:cxn>
                <a:cxn ang="0">
                  <a:pos x="38" y="94"/>
                </a:cxn>
                <a:cxn ang="0">
                  <a:pos x="55" y="136"/>
                </a:cxn>
                <a:cxn ang="0">
                  <a:pos x="72" y="153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93657" name="Freeform 89"/>
            <p:cNvSpPr>
              <a:spLocks/>
            </p:cNvSpPr>
            <p:nvPr/>
          </p:nvSpPr>
          <p:spPr bwMode="auto">
            <a:xfrm>
              <a:off x="1633" y="2648"/>
              <a:ext cx="111" cy="30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92" y="5"/>
                </a:cxn>
                <a:cxn ang="0">
                  <a:pos x="73" y="29"/>
                </a:cxn>
                <a:cxn ang="0">
                  <a:pos x="84" y="61"/>
                </a:cxn>
                <a:cxn ang="0">
                  <a:pos x="84" y="146"/>
                </a:cxn>
                <a:cxn ang="0">
                  <a:pos x="97" y="168"/>
                </a:cxn>
                <a:cxn ang="0">
                  <a:pos x="97" y="240"/>
                </a:cxn>
                <a:cxn ang="0">
                  <a:pos x="84" y="336"/>
                </a:cxn>
                <a:cxn ang="0">
                  <a:pos x="68" y="354"/>
                </a:cxn>
                <a:cxn ang="0">
                  <a:pos x="14" y="320"/>
                </a:cxn>
                <a:cxn ang="0">
                  <a:pos x="12" y="282"/>
                </a:cxn>
                <a:cxn ang="0">
                  <a:pos x="14" y="245"/>
                </a:cxn>
                <a:cxn ang="0">
                  <a:pos x="9" y="98"/>
                </a:cxn>
                <a:cxn ang="0">
                  <a:pos x="20" y="45"/>
                </a:cxn>
                <a:cxn ang="0">
                  <a:pos x="6" y="13"/>
                </a:cxn>
                <a:cxn ang="0">
                  <a:pos x="1" y="0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93658" name="Freeform 90"/>
            <p:cNvSpPr>
              <a:spLocks/>
            </p:cNvSpPr>
            <p:nvPr/>
          </p:nvSpPr>
          <p:spPr bwMode="auto">
            <a:xfrm>
              <a:off x="3010" y="2583"/>
              <a:ext cx="152" cy="329"/>
            </a:xfrm>
            <a:custGeom>
              <a:avLst/>
              <a:gdLst/>
              <a:ahLst/>
              <a:cxnLst>
                <a:cxn ang="0">
                  <a:pos x="141" y="20"/>
                </a:cxn>
                <a:cxn ang="0">
                  <a:pos x="133" y="103"/>
                </a:cxn>
                <a:cxn ang="0">
                  <a:pos x="125" y="130"/>
                </a:cxn>
                <a:cxn ang="0">
                  <a:pos x="122" y="140"/>
                </a:cxn>
                <a:cxn ang="0">
                  <a:pos x="104" y="244"/>
                </a:cxn>
                <a:cxn ang="0">
                  <a:pos x="82" y="314"/>
                </a:cxn>
                <a:cxn ang="0">
                  <a:pos x="66" y="362"/>
                </a:cxn>
                <a:cxn ang="0">
                  <a:pos x="56" y="364"/>
                </a:cxn>
                <a:cxn ang="0">
                  <a:pos x="18" y="370"/>
                </a:cxn>
                <a:cxn ang="0">
                  <a:pos x="2" y="351"/>
                </a:cxn>
                <a:cxn ang="0">
                  <a:pos x="5" y="316"/>
                </a:cxn>
                <a:cxn ang="0">
                  <a:pos x="8" y="220"/>
                </a:cxn>
                <a:cxn ang="0">
                  <a:pos x="21" y="199"/>
                </a:cxn>
                <a:cxn ang="0">
                  <a:pos x="34" y="106"/>
                </a:cxn>
                <a:cxn ang="0">
                  <a:pos x="42" y="74"/>
                </a:cxn>
                <a:cxn ang="0">
                  <a:pos x="80" y="18"/>
                </a:cxn>
                <a:cxn ang="0">
                  <a:pos x="122" y="18"/>
                </a:cxn>
                <a:cxn ang="0">
                  <a:pos x="141" y="20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93659" name="Freeform 91"/>
            <p:cNvSpPr>
              <a:spLocks/>
            </p:cNvSpPr>
            <p:nvPr/>
          </p:nvSpPr>
          <p:spPr bwMode="auto">
            <a:xfrm>
              <a:off x="1715" y="1021"/>
              <a:ext cx="96" cy="440"/>
            </a:xfrm>
            <a:custGeom>
              <a:avLst/>
              <a:gdLst/>
              <a:ahLst/>
              <a:cxnLst>
                <a:cxn ang="0">
                  <a:pos x="26" y="486"/>
                </a:cxn>
                <a:cxn ang="0">
                  <a:pos x="61" y="494"/>
                </a:cxn>
                <a:cxn ang="0">
                  <a:pos x="72" y="451"/>
                </a:cxn>
                <a:cxn ang="0">
                  <a:pos x="72" y="323"/>
                </a:cxn>
                <a:cxn ang="0">
                  <a:pos x="88" y="214"/>
                </a:cxn>
                <a:cxn ang="0">
                  <a:pos x="96" y="174"/>
                </a:cxn>
                <a:cxn ang="0">
                  <a:pos x="88" y="51"/>
                </a:cxn>
                <a:cxn ang="0">
                  <a:pos x="77" y="6"/>
                </a:cxn>
                <a:cxn ang="0">
                  <a:pos x="29" y="25"/>
                </a:cxn>
                <a:cxn ang="0">
                  <a:pos x="26" y="121"/>
                </a:cxn>
                <a:cxn ang="0">
                  <a:pos x="32" y="363"/>
                </a:cxn>
                <a:cxn ang="0">
                  <a:pos x="40" y="406"/>
                </a:cxn>
                <a:cxn ang="0">
                  <a:pos x="24" y="473"/>
                </a:cxn>
                <a:cxn ang="0">
                  <a:pos x="26" y="486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93660" name="Freeform 92"/>
            <p:cNvSpPr>
              <a:spLocks/>
            </p:cNvSpPr>
            <p:nvPr/>
          </p:nvSpPr>
          <p:spPr bwMode="auto">
            <a:xfrm>
              <a:off x="3429" y="1008"/>
              <a:ext cx="160" cy="359"/>
            </a:xfrm>
            <a:custGeom>
              <a:avLst/>
              <a:gdLst/>
              <a:ahLst/>
              <a:cxnLst>
                <a:cxn ang="0">
                  <a:pos x="5" y="381"/>
                </a:cxn>
                <a:cxn ang="0">
                  <a:pos x="40" y="410"/>
                </a:cxn>
                <a:cxn ang="0">
                  <a:pos x="80" y="402"/>
                </a:cxn>
                <a:cxn ang="0">
                  <a:pos x="93" y="362"/>
                </a:cxn>
                <a:cxn ang="0">
                  <a:pos x="114" y="280"/>
                </a:cxn>
                <a:cxn ang="0">
                  <a:pos x="128" y="216"/>
                </a:cxn>
                <a:cxn ang="0">
                  <a:pos x="136" y="192"/>
                </a:cxn>
                <a:cxn ang="0">
                  <a:pos x="138" y="117"/>
                </a:cxn>
                <a:cxn ang="0">
                  <a:pos x="144" y="101"/>
                </a:cxn>
                <a:cxn ang="0">
                  <a:pos x="146" y="48"/>
                </a:cxn>
                <a:cxn ang="0">
                  <a:pos x="130" y="0"/>
                </a:cxn>
                <a:cxn ang="0">
                  <a:pos x="93" y="13"/>
                </a:cxn>
                <a:cxn ang="0">
                  <a:pos x="77" y="53"/>
                </a:cxn>
                <a:cxn ang="0">
                  <a:pos x="66" y="138"/>
                </a:cxn>
                <a:cxn ang="0">
                  <a:pos x="58" y="162"/>
                </a:cxn>
                <a:cxn ang="0">
                  <a:pos x="42" y="216"/>
                </a:cxn>
                <a:cxn ang="0">
                  <a:pos x="40" y="226"/>
                </a:cxn>
                <a:cxn ang="0">
                  <a:pos x="34" y="232"/>
                </a:cxn>
                <a:cxn ang="0">
                  <a:pos x="32" y="250"/>
                </a:cxn>
                <a:cxn ang="0">
                  <a:pos x="29" y="258"/>
                </a:cxn>
                <a:cxn ang="0">
                  <a:pos x="16" y="349"/>
                </a:cxn>
                <a:cxn ang="0">
                  <a:pos x="10" y="381"/>
                </a:cxn>
                <a:cxn ang="0">
                  <a:pos x="2" y="386"/>
                </a:cxn>
                <a:cxn ang="0">
                  <a:pos x="5" y="381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7684" name="Group 93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493662" name="Rectangle 94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93663" name="Line 9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93664" name="Oval 96"/>
          <p:cNvSpPr>
            <a:spLocks noChangeArrowheads="1"/>
          </p:cNvSpPr>
          <p:nvPr/>
        </p:nvSpPr>
        <p:spPr bwMode="auto">
          <a:xfrm>
            <a:off x="3429000" y="1539875"/>
            <a:ext cx="2366963" cy="649288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51891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3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3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3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3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95" grpId="0" autoUpdateAnimBg="0"/>
      <p:bldP spid="49366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311300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1301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1302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02" name="Rectangle 7"/>
          <p:cNvSpPr>
            <a:spLocks noChangeArrowheads="1"/>
          </p:cNvSpPr>
          <p:nvPr/>
        </p:nvSpPr>
        <p:spPr bwMode="auto">
          <a:xfrm>
            <a:off x="3084513" y="938213"/>
            <a:ext cx="17891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311304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1305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05" name="Rectangle 12"/>
          <p:cNvSpPr>
            <a:spLocks noChangeArrowheads="1"/>
          </p:cNvSpPr>
          <p:nvPr/>
        </p:nvSpPr>
        <p:spPr bwMode="auto">
          <a:xfrm>
            <a:off x="3709988" y="1603375"/>
            <a:ext cx="1341713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Etsa</a:t>
            </a:r>
            <a:r>
              <a:rPr lang="en-US" sz="2800" b="1" dirty="0" smtClean="0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Ji</a:t>
            </a:r>
            <a:endParaRPr lang="en-US" sz="2800" b="1" dirty="0">
              <a:solidFill>
                <a:srgbClr val="1A0004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1314" name="Rectangle 1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9707" name="Group 19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311316" name="Rectangle 20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>
                  <a:solidFill>
                    <a:srgbClr val="FFD34A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        </a:t>
              </a:r>
            </a:p>
          </p:txBody>
        </p:sp>
        <p:sp>
          <p:nvSpPr>
            <p:cNvPr id="311317" name="Rectangle 21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800">
                  <a:solidFill>
                    <a:srgbClr val="51DC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A</a:t>
              </a:r>
              <a:r>
                <a:rPr lang="en-US" sz="6000">
                  <a:solidFill>
                    <a:srgbClr val="FFD34A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JMJ</a:t>
              </a:r>
            </a:p>
          </p:txBody>
        </p:sp>
      </p:grpSp>
      <p:sp>
        <p:nvSpPr>
          <p:cNvPr id="311318" name="Line 22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1319" name="Line 23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1320" name="Line 24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1321" name="Rectangle 25"/>
          <p:cNvSpPr>
            <a:spLocks noChangeArrowheads="1"/>
          </p:cNvSpPr>
          <p:nvPr/>
        </p:nvSpPr>
        <p:spPr bwMode="auto">
          <a:xfrm>
            <a:off x="620713" y="160338"/>
            <a:ext cx="1809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8800">
              <a:solidFill>
                <a:srgbClr val="FFD34A"/>
              </a:solidFill>
              <a:latin typeface="Time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1327" name="Rectangle 31"/>
          <p:cNvSpPr>
            <a:spLocks noChangeArrowheads="1"/>
          </p:cNvSpPr>
          <p:nvPr/>
        </p:nvSpPr>
        <p:spPr bwMode="auto">
          <a:xfrm>
            <a:off x="4802188" y="979488"/>
            <a:ext cx="20796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D34A"/>
                </a:solidFill>
                <a:latin typeface="Times" charset="0"/>
                <a:ea typeface="ＭＳ Ｐゴシック" charset="0"/>
                <a:cs typeface="ＭＳ Ｐゴシック" charset="0"/>
              </a:rPr>
              <a:t>ca. 2000 B.C.</a:t>
            </a:r>
            <a:endParaRPr lang="en-US" b="1">
              <a:solidFill>
                <a:srgbClr val="FFD34A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1341" name="Freeform 45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1342" name="AutoShape 46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1343" name="Rectangle 47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1344" name="AutoShape 48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1345" name="Line 49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1346" name="Line 50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1347" name="Rectangle 51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20" name="Rectangle 53"/>
          <p:cNvSpPr>
            <a:spLocks noChangeArrowheads="1"/>
          </p:cNvSpPr>
          <p:nvPr/>
        </p:nvSpPr>
        <p:spPr bwMode="auto">
          <a:xfrm>
            <a:off x="8175625" y="3654425"/>
            <a:ext cx="522578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err="1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Etsa</a:t>
            </a:r>
            <a:r>
              <a:rPr lang="en-US" sz="9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900" b="1" dirty="0" err="1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ji</a:t>
            </a:r>
            <a:endParaRPr lang="en-US" sz="9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21" name="Rectangle 54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311351" name="Line 55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1352" name="Line 56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1353" name="Line 57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25" name="Text Box 5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311359" name="Rectangle 6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12</a:t>
            </a:r>
          </a:p>
        </p:txBody>
      </p:sp>
      <p:sp>
        <p:nvSpPr>
          <p:cNvPr id="29727" name="Text Box 64"/>
          <p:cNvSpPr txBox="1">
            <a:spLocks noChangeArrowheads="1"/>
          </p:cNvSpPr>
          <p:nvPr/>
        </p:nvSpPr>
        <p:spPr bwMode="auto">
          <a:xfrm>
            <a:off x="6996013" y="6240870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 smtClean="0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pg. 19-24</a:t>
            </a:r>
          </a:p>
        </p:txBody>
      </p:sp>
      <p:sp>
        <p:nvSpPr>
          <p:cNvPr id="311325" name="Rectangle 29"/>
          <p:cNvSpPr>
            <a:spLocks noChangeArrowheads="1"/>
          </p:cNvSpPr>
          <p:nvPr/>
        </p:nvSpPr>
        <p:spPr bwMode="auto">
          <a:xfrm>
            <a:off x="5983288" y="2384425"/>
            <a:ext cx="2646878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i="1" dirty="0" smtClean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Ben. </a:t>
            </a:r>
            <a:r>
              <a:rPr lang="en-US" sz="3600" b="1" i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12:1-3</a:t>
            </a:r>
            <a:endParaRPr lang="en-US" sz="2800" b="1" i="1" dirty="0">
              <a:solidFill>
                <a:srgbClr val="FFFF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1372" name="AutoShape 76"/>
          <p:cNvSpPr>
            <a:spLocks noChangeArrowheads="1"/>
          </p:cNvSpPr>
          <p:nvPr/>
        </p:nvSpPr>
        <p:spPr bwMode="auto">
          <a:xfrm>
            <a:off x="5984875" y="1390650"/>
            <a:ext cx="2820988" cy="1617663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1EDE17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1374" name="Text Box 78"/>
          <p:cNvSpPr txBox="1">
            <a:spLocks noChangeArrowheads="1"/>
          </p:cNvSpPr>
          <p:nvPr/>
        </p:nvSpPr>
        <p:spPr bwMode="auto">
          <a:xfrm>
            <a:off x="787400" y="4775200"/>
            <a:ext cx="7543800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FFFF00"/>
                </a:solidFill>
              </a:rPr>
              <a:t>POTSOW NA ABRAHAM JI NPILAMO ECHUMCHAK PICHO !</a:t>
            </a:r>
            <a:endParaRPr lang="en-US" sz="3600" b="1" dirty="0" smtClean="0">
              <a:solidFill>
                <a:srgbClr val="5DBACA"/>
              </a:solidFill>
            </a:endParaRPr>
          </a:p>
        </p:txBody>
      </p:sp>
      <p:sp>
        <p:nvSpPr>
          <p:cNvPr id="311377" name="Text Box 81"/>
          <p:cNvSpPr txBox="1">
            <a:spLocks noChangeArrowheads="1"/>
          </p:cNvSpPr>
          <p:nvPr/>
        </p:nvSpPr>
        <p:spPr bwMode="auto">
          <a:xfrm>
            <a:off x="1781175" y="0"/>
            <a:ext cx="1820863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 err="1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Benkaden</a:t>
            </a:r>
            <a:r>
              <a:rPr lang="en-US" sz="1200" b="1" dirty="0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12</a:t>
            </a:r>
            <a:r>
              <a:rPr lang="en-US" sz="12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: 1-3</a:t>
            </a:r>
          </a:p>
        </p:txBody>
      </p:sp>
      <p:grpSp>
        <p:nvGrpSpPr>
          <p:cNvPr id="29732" name="Group 83"/>
          <p:cNvGrpSpPr>
            <a:grpSpLocks/>
          </p:cNvGrpSpPr>
          <p:nvPr/>
        </p:nvGrpSpPr>
        <p:grpSpPr bwMode="auto">
          <a:xfrm>
            <a:off x="6002338" y="1390650"/>
            <a:ext cx="1262062" cy="1347788"/>
            <a:chOff x="3781" y="876"/>
            <a:chExt cx="795" cy="849"/>
          </a:xfrm>
        </p:grpSpPr>
        <p:grpSp>
          <p:nvGrpSpPr>
            <p:cNvPr id="29736" name="Group 65"/>
            <p:cNvGrpSpPr>
              <a:grpSpLocks/>
            </p:cNvGrpSpPr>
            <p:nvPr/>
          </p:nvGrpSpPr>
          <p:grpSpPr bwMode="auto">
            <a:xfrm>
              <a:off x="3781" y="876"/>
              <a:ext cx="795" cy="849"/>
              <a:chOff x="1084" y="711"/>
              <a:chExt cx="2950" cy="2769"/>
            </a:xfrm>
          </p:grpSpPr>
          <p:grpSp>
            <p:nvGrpSpPr>
              <p:cNvPr id="29738" name="Group 66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29744" name="Group 67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311364" name="Freeform 68" descr="Cork"/>
                  <p:cNvSpPr>
                    <a:spLocks/>
                  </p:cNvSpPr>
                  <p:nvPr/>
                </p:nvSpPr>
                <p:spPr bwMode="auto">
                  <a:xfrm>
                    <a:off x="632" y="2317"/>
                    <a:ext cx="2052" cy="254"/>
                  </a:xfrm>
                  <a:custGeom>
                    <a:avLst/>
                    <a:gdLst/>
                    <a:ahLst/>
                    <a:cxnLst>
                      <a:cxn ang="0">
                        <a:pos x="8" y="90"/>
                      </a:cxn>
                      <a:cxn ang="0">
                        <a:pos x="22" y="44"/>
                      </a:cxn>
                      <a:cxn ang="0">
                        <a:pos x="34" y="36"/>
                      </a:cxn>
                      <a:cxn ang="0">
                        <a:pos x="46" y="32"/>
                      </a:cxn>
                      <a:cxn ang="0">
                        <a:pos x="112" y="34"/>
                      </a:cxn>
                      <a:cxn ang="0">
                        <a:pos x="152" y="40"/>
                      </a:cxn>
                      <a:cxn ang="0">
                        <a:pos x="170" y="46"/>
                      </a:cxn>
                      <a:cxn ang="0">
                        <a:pos x="238" y="52"/>
                      </a:cxn>
                      <a:cxn ang="0">
                        <a:pos x="338" y="44"/>
                      </a:cxn>
                      <a:cxn ang="0">
                        <a:pos x="472" y="16"/>
                      </a:cxn>
                      <a:cxn ang="0">
                        <a:pos x="520" y="0"/>
                      </a:cxn>
                      <a:cxn ang="0">
                        <a:pos x="572" y="2"/>
                      </a:cxn>
                      <a:cxn ang="0">
                        <a:pos x="590" y="30"/>
                      </a:cxn>
                      <a:cxn ang="0">
                        <a:pos x="592" y="36"/>
                      </a:cxn>
                      <a:cxn ang="0">
                        <a:pos x="582" y="60"/>
                      </a:cxn>
                      <a:cxn ang="0">
                        <a:pos x="584" y="66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800">
                      <a:solidFill>
                        <a:srgbClr val="00DFCA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itchFamily="-107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311365" name="Freeform 69" descr="Cork"/>
                  <p:cNvSpPr>
                    <a:spLocks/>
                  </p:cNvSpPr>
                  <p:nvPr/>
                </p:nvSpPr>
                <p:spPr bwMode="auto">
                  <a:xfrm>
                    <a:off x="573" y="2506"/>
                    <a:ext cx="2082" cy="1230"/>
                  </a:xfrm>
                  <a:custGeom>
                    <a:avLst/>
                    <a:gdLst/>
                    <a:ahLst/>
                    <a:cxnLst>
                      <a:cxn ang="0">
                        <a:pos x="599" y="0"/>
                      </a:cxn>
                      <a:cxn ang="0">
                        <a:pos x="595" y="6"/>
                      </a:cxn>
                      <a:cxn ang="0">
                        <a:pos x="589" y="10"/>
                      </a:cxn>
                      <a:cxn ang="0">
                        <a:pos x="585" y="24"/>
                      </a:cxn>
                      <a:cxn ang="0">
                        <a:pos x="557" y="92"/>
                      </a:cxn>
                      <a:cxn ang="0">
                        <a:pos x="525" y="208"/>
                      </a:cxn>
                      <a:cxn ang="0">
                        <a:pos x="515" y="266"/>
                      </a:cxn>
                      <a:cxn ang="0">
                        <a:pos x="505" y="350"/>
                      </a:cxn>
                      <a:cxn ang="0">
                        <a:pos x="495" y="402"/>
                      </a:cxn>
                      <a:cxn ang="0">
                        <a:pos x="461" y="422"/>
                      </a:cxn>
                      <a:cxn ang="0">
                        <a:pos x="433" y="414"/>
                      </a:cxn>
                      <a:cxn ang="0">
                        <a:pos x="421" y="410"/>
                      </a:cxn>
                      <a:cxn ang="0">
                        <a:pos x="425" y="352"/>
                      </a:cxn>
                      <a:cxn ang="0">
                        <a:pos x="431" y="338"/>
                      </a:cxn>
                      <a:cxn ang="0">
                        <a:pos x="405" y="328"/>
                      </a:cxn>
                      <a:cxn ang="0">
                        <a:pos x="347" y="316"/>
                      </a:cxn>
                      <a:cxn ang="0">
                        <a:pos x="113" y="360"/>
                      </a:cxn>
                      <a:cxn ang="0">
                        <a:pos x="103" y="368"/>
                      </a:cxn>
                      <a:cxn ang="0">
                        <a:pos x="87" y="392"/>
                      </a:cxn>
                      <a:cxn ang="0">
                        <a:pos x="53" y="432"/>
                      </a:cxn>
                      <a:cxn ang="0">
                        <a:pos x="29" y="422"/>
                      </a:cxn>
                      <a:cxn ang="0">
                        <a:pos x="17" y="414"/>
                      </a:cxn>
                      <a:cxn ang="0">
                        <a:pos x="7" y="398"/>
                      </a:cxn>
                      <a:cxn ang="0">
                        <a:pos x="11" y="372"/>
                      </a:cxn>
                      <a:cxn ang="0">
                        <a:pos x="17" y="334"/>
                      </a:cxn>
                      <a:cxn ang="0">
                        <a:pos x="27" y="262"/>
                      </a:cxn>
                      <a:cxn ang="0">
                        <a:pos x="29" y="188"/>
                      </a:cxn>
                      <a:cxn ang="0">
                        <a:pos x="31" y="126"/>
                      </a:cxn>
                      <a:cxn ang="0">
                        <a:pos x="29" y="82"/>
                      </a:cxn>
                      <a:cxn ang="0">
                        <a:pos x="21" y="30"/>
                      </a:cxn>
                      <a:cxn ang="0">
                        <a:pos x="19" y="14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800">
                      <a:solidFill>
                        <a:srgbClr val="00DFCA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itchFamily="-107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pic>
              <p:nvPicPr>
                <p:cNvPr id="29745" name="Picture 70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11367" name="Freeform 71"/>
              <p:cNvSpPr>
                <a:spLocks/>
              </p:cNvSpPr>
              <p:nvPr/>
            </p:nvSpPr>
            <p:spPr bwMode="auto">
              <a:xfrm>
                <a:off x="1615" y="2648"/>
                <a:ext cx="89" cy="277"/>
              </a:xfrm>
              <a:custGeom>
                <a:avLst/>
                <a:gdLst/>
                <a:ahLst/>
                <a:cxnLst>
                  <a:cxn ang="0">
                    <a:pos x="72" y="153"/>
                  </a:cxn>
                  <a:cxn ang="0">
                    <a:pos x="64" y="69"/>
                  </a:cxn>
                  <a:cxn ang="0">
                    <a:pos x="47" y="43"/>
                  </a:cxn>
                  <a:cxn ang="0">
                    <a:pos x="55" y="69"/>
                  </a:cxn>
                  <a:cxn ang="0">
                    <a:pos x="64" y="27"/>
                  </a:cxn>
                  <a:cxn ang="0">
                    <a:pos x="38" y="10"/>
                  </a:cxn>
                  <a:cxn ang="0">
                    <a:pos x="38" y="43"/>
                  </a:cxn>
                  <a:cxn ang="0">
                    <a:pos x="47" y="187"/>
                  </a:cxn>
                  <a:cxn ang="0">
                    <a:pos x="30" y="161"/>
                  </a:cxn>
                  <a:cxn ang="0">
                    <a:pos x="38" y="128"/>
                  </a:cxn>
                  <a:cxn ang="0">
                    <a:pos x="47" y="161"/>
                  </a:cxn>
                  <a:cxn ang="0">
                    <a:pos x="38" y="102"/>
                  </a:cxn>
                  <a:cxn ang="0">
                    <a:pos x="47" y="153"/>
                  </a:cxn>
                  <a:cxn ang="0">
                    <a:pos x="38" y="119"/>
                  </a:cxn>
                  <a:cxn ang="0">
                    <a:pos x="47" y="144"/>
                  </a:cxn>
                  <a:cxn ang="0">
                    <a:pos x="55" y="170"/>
                  </a:cxn>
                  <a:cxn ang="0">
                    <a:pos x="72" y="203"/>
                  </a:cxn>
                  <a:cxn ang="0">
                    <a:pos x="80" y="229"/>
                  </a:cxn>
                  <a:cxn ang="0">
                    <a:pos x="72" y="279"/>
                  </a:cxn>
                  <a:cxn ang="0">
                    <a:pos x="64" y="271"/>
                  </a:cxn>
                  <a:cxn ang="0">
                    <a:pos x="55" y="313"/>
                  </a:cxn>
                  <a:cxn ang="0">
                    <a:pos x="38" y="288"/>
                  </a:cxn>
                  <a:cxn ang="0">
                    <a:pos x="30" y="203"/>
                  </a:cxn>
                  <a:cxn ang="0">
                    <a:pos x="22" y="246"/>
                  </a:cxn>
                  <a:cxn ang="0">
                    <a:pos x="5" y="212"/>
                  </a:cxn>
                  <a:cxn ang="0">
                    <a:pos x="38" y="144"/>
                  </a:cxn>
                  <a:cxn ang="0">
                    <a:pos x="64" y="170"/>
                  </a:cxn>
                  <a:cxn ang="0">
                    <a:pos x="72" y="220"/>
                  </a:cxn>
                  <a:cxn ang="0">
                    <a:pos x="64" y="187"/>
                  </a:cxn>
                  <a:cxn ang="0">
                    <a:pos x="64" y="10"/>
                  </a:cxn>
                  <a:cxn ang="0">
                    <a:pos x="47" y="35"/>
                  </a:cxn>
                  <a:cxn ang="0">
                    <a:pos x="22" y="43"/>
                  </a:cxn>
                  <a:cxn ang="0">
                    <a:pos x="38" y="94"/>
                  </a:cxn>
                  <a:cxn ang="0">
                    <a:pos x="55" y="136"/>
                  </a:cxn>
                  <a:cxn ang="0">
                    <a:pos x="72" y="153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1368" name="Freeform 72"/>
              <p:cNvSpPr>
                <a:spLocks/>
              </p:cNvSpPr>
              <p:nvPr/>
            </p:nvSpPr>
            <p:spPr bwMode="auto">
              <a:xfrm>
                <a:off x="1633" y="2648"/>
                <a:ext cx="111" cy="30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2" y="5"/>
                  </a:cxn>
                  <a:cxn ang="0">
                    <a:pos x="73" y="29"/>
                  </a:cxn>
                  <a:cxn ang="0">
                    <a:pos x="84" y="61"/>
                  </a:cxn>
                  <a:cxn ang="0">
                    <a:pos x="84" y="146"/>
                  </a:cxn>
                  <a:cxn ang="0">
                    <a:pos x="97" y="168"/>
                  </a:cxn>
                  <a:cxn ang="0">
                    <a:pos x="97" y="240"/>
                  </a:cxn>
                  <a:cxn ang="0">
                    <a:pos x="84" y="336"/>
                  </a:cxn>
                  <a:cxn ang="0">
                    <a:pos x="68" y="354"/>
                  </a:cxn>
                  <a:cxn ang="0">
                    <a:pos x="14" y="320"/>
                  </a:cxn>
                  <a:cxn ang="0">
                    <a:pos x="12" y="282"/>
                  </a:cxn>
                  <a:cxn ang="0">
                    <a:pos x="14" y="245"/>
                  </a:cxn>
                  <a:cxn ang="0">
                    <a:pos x="9" y="98"/>
                  </a:cxn>
                  <a:cxn ang="0">
                    <a:pos x="20" y="45"/>
                  </a:cxn>
                  <a:cxn ang="0">
                    <a:pos x="6" y="13"/>
                  </a:cxn>
                  <a:cxn ang="0">
                    <a:pos x="1" y="0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1369" name="Freeform 73"/>
              <p:cNvSpPr>
                <a:spLocks/>
              </p:cNvSpPr>
              <p:nvPr/>
            </p:nvSpPr>
            <p:spPr bwMode="auto">
              <a:xfrm>
                <a:off x="3010" y="2583"/>
                <a:ext cx="152" cy="329"/>
              </a:xfrm>
              <a:custGeom>
                <a:avLst/>
                <a:gdLst/>
                <a:ahLst/>
                <a:cxnLst>
                  <a:cxn ang="0">
                    <a:pos x="141" y="20"/>
                  </a:cxn>
                  <a:cxn ang="0">
                    <a:pos x="133" y="103"/>
                  </a:cxn>
                  <a:cxn ang="0">
                    <a:pos x="125" y="130"/>
                  </a:cxn>
                  <a:cxn ang="0">
                    <a:pos x="122" y="140"/>
                  </a:cxn>
                  <a:cxn ang="0">
                    <a:pos x="104" y="244"/>
                  </a:cxn>
                  <a:cxn ang="0">
                    <a:pos x="82" y="314"/>
                  </a:cxn>
                  <a:cxn ang="0">
                    <a:pos x="66" y="362"/>
                  </a:cxn>
                  <a:cxn ang="0">
                    <a:pos x="56" y="364"/>
                  </a:cxn>
                  <a:cxn ang="0">
                    <a:pos x="18" y="370"/>
                  </a:cxn>
                  <a:cxn ang="0">
                    <a:pos x="2" y="351"/>
                  </a:cxn>
                  <a:cxn ang="0">
                    <a:pos x="5" y="316"/>
                  </a:cxn>
                  <a:cxn ang="0">
                    <a:pos x="8" y="220"/>
                  </a:cxn>
                  <a:cxn ang="0">
                    <a:pos x="21" y="199"/>
                  </a:cxn>
                  <a:cxn ang="0">
                    <a:pos x="34" y="106"/>
                  </a:cxn>
                  <a:cxn ang="0">
                    <a:pos x="42" y="74"/>
                  </a:cxn>
                  <a:cxn ang="0">
                    <a:pos x="80" y="18"/>
                  </a:cxn>
                  <a:cxn ang="0">
                    <a:pos x="122" y="18"/>
                  </a:cxn>
                  <a:cxn ang="0">
                    <a:pos x="141" y="20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1370" name="Freeform 74"/>
              <p:cNvSpPr>
                <a:spLocks/>
              </p:cNvSpPr>
              <p:nvPr/>
            </p:nvSpPr>
            <p:spPr bwMode="auto">
              <a:xfrm>
                <a:off x="1715" y="1021"/>
                <a:ext cx="96" cy="440"/>
              </a:xfrm>
              <a:custGeom>
                <a:avLst/>
                <a:gdLst/>
                <a:ahLst/>
                <a:cxnLst>
                  <a:cxn ang="0">
                    <a:pos x="26" y="486"/>
                  </a:cxn>
                  <a:cxn ang="0">
                    <a:pos x="61" y="494"/>
                  </a:cxn>
                  <a:cxn ang="0">
                    <a:pos x="72" y="451"/>
                  </a:cxn>
                  <a:cxn ang="0">
                    <a:pos x="72" y="323"/>
                  </a:cxn>
                  <a:cxn ang="0">
                    <a:pos x="88" y="214"/>
                  </a:cxn>
                  <a:cxn ang="0">
                    <a:pos x="96" y="174"/>
                  </a:cxn>
                  <a:cxn ang="0">
                    <a:pos x="88" y="51"/>
                  </a:cxn>
                  <a:cxn ang="0">
                    <a:pos x="77" y="6"/>
                  </a:cxn>
                  <a:cxn ang="0">
                    <a:pos x="29" y="25"/>
                  </a:cxn>
                  <a:cxn ang="0">
                    <a:pos x="26" y="121"/>
                  </a:cxn>
                  <a:cxn ang="0">
                    <a:pos x="32" y="363"/>
                  </a:cxn>
                  <a:cxn ang="0">
                    <a:pos x="40" y="406"/>
                  </a:cxn>
                  <a:cxn ang="0">
                    <a:pos x="24" y="473"/>
                  </a:cxn>
                  <a:cxn ang="0">
                    <a:pos x="26" y="486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1371" name="Freeform 75"/>
              <p:cNvSpPr>
                <a:spLocks/>
              </p:cNvSpPr>
              <p:nvPr/>
            </p:nvSpPr>
            <p:spPr bwMode="auto">
              <a:xfrm>
                <a:off x="3429" y="1008"/>
                <a:ext cx="160" cy="359"/>
              </a:xfrm>
              <a:custGeom>
                <a:avLst/>
                <a:gdLst/>
                <a:ahLst/>
                <a:cxnLst>
                  <a:cxn ang="0">
                    <a:pos x="5" y="381"/>
                  </a:cxn>
                  <a:cxn ang="0">
                    <a:pos x="40" y="410"/>
                  </a:cxn>
                  <a:cxn ang="0">
                    <a:pos x="80" y="402"/>
                  </a:cxn>
                  <a:cxn ang="0">
                    <a:pos x="93" y="362"/>
                  </a:cxn>
                  <a:cxn ang="0">
                    <a:pos x="114" y="280"/>
                  </a:cxn>
                  <a:cxn ang="0">
                    <a:pos x="128" y="216"/>
                  </a:cxn>
                  <a:cxn ang="0">
                    <a:pos x="136" y="192"/>
                  </a:cxn>
                  <a:cxn ang="0">
                    <a:pos x="138" y="117"/>
                  </a:cxn>
                  <a:cxn ang="0">
                    <a:pos x="144" y="101"/>
                  </a:cxn>
                  <a:cxn ang="0">
                    <a:pos x="146" y="48"/>
                  </a:cxn>
                  <a:cxn ang="0">
                    <a:pos x="130" y="0"/>
                  </a:cxn>
                  <a:cxn ang="0">
                    <a:pos x="93" y="13"/>
                  </a:cxn>
                  <a:cxn ang="0">
                    <a:pos x="77" y="53"/>
                  </a:cxn>
                  <a:cxn ang="0">
                    <a:pos x="66" y="138"/>
                  </a:cxn>
                  <a:cxn ang="0">
                    <a:pos x="58" y="162"/>
                  </a:cxn>
                  <a:cxn ang="0">
                    <a:pos x="42" y="216"/>
                  </a:cxn>
                  <a:cxn ang="0">
                    <a:pos x="40" y="226"/>
                  </a:cxn>
                  <a:cxn ang="0">
                    <a:pos x="34" y="232"/>
                  </a:cxn>
                  <a:cxn ang="0">
                    <a:pos x="32" y="250"/>
                  </a:cxn>
                  <a:cxn ang="0">
                    <a:pos x="29" y="258"/>
                  </a:cxn>
                  <a:cxn ang="0">
                    <a:pos x="16" y="349"/>
                  </a:cxn>
                  <a:cxn ang="0">
                    <a:pos x="10" y="381"/>
                  </a:cxn>
                  <a:cxn ang="0">
                    <a:pos x="2" y="386"/>
                  </a:cxn>
                  <a:cxn ang="0">
                    <a:pos x="5" y="381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311378" name="Rectangle 82"/>
            <p:cNvSpPr>
              <a:spLocks noChangeArrowheads="1"/>
            </p:cNvSpPr>
            <p:nvPr/>
          </p:nvSpPr>
          <p:spPr bwMode="auto">
            <a:xfrm>
              <a:off x="3931" y="1031"/>
              <a:ext cx="475" cy="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i="1" dirty="0" smtClean="0">
                  <a:solidFill>
                    <a:srgbClr val="FFFFFF"/>
                  </a:solidFill>
                  <a:latin typeface="Kosher-Normal" charset="0"/>
                  <a:ea typeface="ＭＳ Ｐゴシック" charset="0"/>
                  <a:cs typeface="ＭＳ Ｐゴシック" charset="0"/>
                </a:rPr>
                <a:t>AE</a:t>
              </a:r>
              <a:endParaRPr lang="en-US" i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9733" name="Group 84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311381" name="Rectangle 8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1382" name="Line 8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206154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1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372" grpId="0" animBg="1"/>
      <p:bldP spid="311374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437252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7253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7254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3084513" y="938213"/>
            <a:ext cx="17891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437256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7257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53" name="Rectangle 12"/>
          <p:cNvSpPr>
            <a:spLocks noChangeArrowheads="1"/>
          </p:cNvSpPr>
          <p:nvPr/>
        </p:nvSpPr>
        <p:spPr bwMode="auto">
          <a:xfrm>
            <a:off x="3709988" y="1603375"/>
            <a:ext cx="185102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The CALL</a:t>
            </a:r>
          </a:p>
        </p:txBody>
      </p:sp>
      <p:sp>
        <p:nvSpPr>
          <p:cNvPr id="437261" name="Rectangle 13"/>
          <p:cNvSpPr>
            <a:spLocks noChangeArrowheads="1"/>
          </p:cNvSpPr>
          <p:nvPr/>
        </p:nvSpPr>
        <p:spPr bwMode="auto">
          <a:xfrm>
            <a:off x="3897313" y="2060575"/>
            <a:ext cx="14462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L - S - B</a:t>
            </a:r>
          </a:p>
        </p:txBody>
      </p:sp>
      <p:sp>
        <p:nvSpPr>
          <p:cNvPr id="437262" name="Rectangle 14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1756" name="Group 16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437265" name="Rectangle 17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>
                  <a:solidFill>
                    <a:srgbClr val="FFD34A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        </a:t>
              </a:r>
            </a:p>
          </p:txBody>
        </p:sp>
        <p:sp>
          <p:nvSpPr>
            <p:cNvPr id="437266" name="Rectangle 18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800">
                  <a:solidFill>
                    <a:srgbClr val="51DC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A</a:t>
              </a:r>
              <a:r>
                <a:rPr lang="en-US" sz="6000">
                  <a:solidFill>
                    <a:srgbClr val="FFD34A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JMJ</a:t>
              </a:r>
            </a:p>
          </p:txBody>
        </p:sp>
      </p:grpSp>
      <p:sp>
        <p:nvSpPr>
          <p:cNvPr id="437267" name="Line 19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7268" name="Line 20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7269" name="Line 21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7275" name="Rectangle 27"/>
          <p:cNvSpPr>
            <a:spLocks noChangeArrowheads="1"/>
          </p:cNvSpPr>
          <p:nvPr/>
        </p:nvSpPr>
        <p:spPr bwMode="auto">
          <a:xfrm>
            <a:off x="4802188" y="979488"/>
            <a:ext cx="20796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D34A"/>
                </a:solidFill>
                <a:latin typeface="Times" charset="0"/>
                <a:ea typeface="ＭＳ Ｐゴシック" charset="0"/>
                <a:cs typeface="ＭＳ Ｐゴシック" charset="0"/>
              </a:rPr>
              <a:t>ca. 2000 B.C.</a:t>
            </a:r>
            <a:endParaRPr lang="en-US" b="1">
              <a:solidFill>
                <a:srgbClr val="FFD34A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" name="Group 45"/>
          <p:cNvGrpSpPr>
            <a:grpSpLocks/>
          </p:cNvGrpSpPr>
          <p:nvPr/>
        </p:nvGrpSpPr>
        <p:grpSpPr bwMode="auto">
          <a:xfrm>
            <a:off x="4784725" y="4073525"/>
            <a:ext cx="2870200" cy="625475"/>
            <a:chOff x="2488" y="3104"/>
            <a:chExt cx="1808" cy="394"/>
          </a:xfrm>
        </p:grpSpPr>
        <p:sp>
          <p:nvSpPr>
            <p:cNvPr id="437294" name="Oval 46"/>
            <p:cNvSpPr>
              <a:spLocks noChangeArrowheads="1"/>
            </p:cNvSpPr>
            <p:nvPr/>
          </p:nvSpPr>
          <p:spPr bwMode="auto">
            <a:xfrm>
              <a:off x="2488" y="3104"/>
              <a:ext cx="1808" cy="394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7295" name="Rectangle 47"/>
            <p:cNvSpPr>
              <a:spLocks noChangeArrowheads="1"/>
            </p:cNvSpPr>
            <p:nvPr/>
          </p:nvSpPr>
          <p:spPr bwMode="auto">
            <a:xfrm>
              <a:off x="2689" y="3147"/>
              <a:ext cx="1537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squar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dirty="0" smtClean="0">
                  <a:solidFill>
                    <a:srgbClr val="FFFFFF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       </a:t>
              </a:r>
              <a:r>
                <a:rPr lang="en-US" sz="2800" dirty="0" err="1" smtClean="0">
                  <a:solidFill>
                    <a:srgbClr val="FFFFFF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Mmha</a:t>
              </a:r>
              <a:endParaRPr lang="en-US" sz="2800" dirty="0">
                <a:solidFill>
                  <a:srgbClr val="FFFFFF"/>
                </a:solidFill>
                <a:latin typeface="Time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3435350" y="3411538"/>
            <a:ext cx="2166938" cy="582612"/>
            <a:chOff x="3083" y="1268"/>
            <a:chExt cx="1365" cy="367"/>
          </a:xfrm>
        </p:grpSpPr>
        <p:sp>
          <p:nvSpPr>
            <p:cNvPr id="437297" name="Oval 49"/>
            <p:cNvSpPr>
              <a:spLocks noChangeArrowheads="1"/>
            </p:cNvSpPr>
            <p:nvPr/>
          </p:nvSpPr>
          <p:spPr bwMode="auto">
            <a:xfrm>
              <a:off x="3083" y="1288"/>
              <a:ext cx="1365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7298" name="Rectangle 50"/>
            <p:cNvSpPr>
              <a:spLocks noChangeArrowheads="1"/>
            </p:cNvSpPr>
            <p:nvPr/>
          </p:nvSpPr>
          <p:spPr bwMode="auto">
            <a:xfrm>
              <a:off x="3264" y="1268"/>
              <a:ext cx="746" cy="3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dirty="0" err="1" smtClean="0">
                  <a:solidFill>
                    <a:srgbClr val="FFFFFF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Motj</a:t>
              </a:r>
              <a:r>
                <a:rPr lang="en-US" sz="3200" dirty="0" err="1" smtClean="0">
                  <a:solidFill>
                    <a:srgbClr val="FFFFFF"/>
                  </a:solidFill>
                  <a:latin typeface="Calibri"/>
                  <a:ea typeface="ＭＳ Ｐゴシック" charset="0"/>
                  <a:cs typeface="Calibri"/>
                </a:rPr>
                <a:t>ü</a:t>
              </a:r>
              <a:endParaRPr lang="en-US" sz="3200" dirty="0">
                <a:solidFill>
                  <a:srgbClr val="FFFFFF"/>
                </a:solidFill>
                <a:latin typeface="Time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5" name="Group 51"/>
          <p:cNvGrpSpPr>
            <a:grpSpLocks/>
          </p:cNvGrpSpPr>
          <p:nvPr/>
        </p:nvGrpSpPr>
        <p:grpSpPr bwMode="auto">
          <a:xfrm>
            <a:off x="2082800" y="2765426"/>
            <a:ext cx="2252663" cy="534988"/>
            <a:chOff x="4165" y="741"/>
            <a:chExt cx="1419" cy="337"/>
          </a:xfrm>
        </p:grpSpPr>
        <p:sp>
          <p:nvSpPr>
            <p:cNvPr id="437300" name="Oval 52"/>
            <p:cNvSpPr>
              <a:spLocks noChangeArrowheads="1"/>
            </p:cNvSpPr>
            <p:nvPr/>
          </p:nvSpPr>
          <p:spPr bwMode="auto">
            <a:xfrm>
              <a:off x="4165" y="741"/>
              <a:ext cx="1419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7301" name="Rectangle 53"/>
            <p:cNvSpPr>
              <a:spLocks noChangeArrowheads="1"/>
            </p:cNvSpPr>
            <p:nvPr/>
          </p:nvSpPr>
          <p:spPr bwMode="auto">
            <a:xfrm>
              <a:off x="4380" y="750"/>
              <a:ext cx="682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dirty="0" smtClean="0">
                  <a:solidFill>
                    <a:srgbClr val="FFFFFF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Meta </a:t>
              </a:r>
              <a:endParaRPr lang="en-US" sz="2800" dirty="0">
                <a:solidFill>
                  <a:srgbClr val="FFFFFF"/>
                </a:solidFill>
                <a:latin typeface="Time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37302" name="Freeform 5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7303" name="AutoShape 5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7304" name="Rectangle 5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7305" name="AutoShape 5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7306" name="Line 5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7307" name="Line 5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7308" name="Rectangle 6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71" name="Rectangle 61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L - S - B</a:t>
            </a:r>
          </a:p>
        </p:txBody>
      </p:sp>
      <p:sp>
        <p:nvSpPr>
          <p:cNvPr id="31772" name="Rectangle 62"/>
          <p:cNvSpPr>
            <a:spLocks noChangeArrowheads="1"/>
          </p:cNvSpPr>
          <p:nvPr/>
        </p:nvSpPr>
        <p:spPr bwMode="auto">
          <a:xfrm>
            <a:off x="8175625" y="3654425"/>
            <a:ext cx="720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The CALL</a:t>
            </a:r>
          </a:p>
        </p:txBody>
      </p:sp>
      <p:sp>
        <p:nvSpPr>
          <p:cNvPr id="31773" name="Rectangle 63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437312" name="Line 6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7313" name="Line 6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7314" name="Line 6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77" name="Text Box 67"/>
          <p:cNvSpPr txBox="1">
            <a:spLocks noChangeArrowheads="1"/>
          </p:cNvSpPr>
          <p:nvPr/>
        </p:nvSpPr>
        <p:spPr bwMode="auto">
          <a:xfrm>
            <a:off x="5549900" y="211931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437320" name="Rectangle 7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13</a:t>
            </a:r>
          </a:p>
        </p:txBody>
      </p:sp>
      <p:sp>
        <p:nvSpPr>
          <p:cNvPr id="31779" name="Text Box 73"/>
          <p:cNvSpPr txBox="1">
            <a:spLocks noChangeArrowheads="1"/>
          </p:cNvSpPr>
          <p:nvPr/>
        </p:nvSpPr>
        <p:spPr bwMode="auto">
          <a:xfrm>
            <a:off x="6994525" y="6242050"/>
            <a:ext cx="1631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FFFFFF"/>
                </a:solidFill>
                <a:latin typeface="Arial" charset="0"/>
              </a:rPr>
              <a:t>Handbook pg. 19-24</a:t>
            </a:r>
          </a:p>
        </p:txBody>
      </p:sp>
      <p:sp>
        <p:nvSpPr>
          <p:cNvPr id="437336" name="Text Box 88"/>
          <p:cNvSpPr txBox="1">
            <a:spLocks noChangeArrowheads="1"/>
          </p:cNvSpPr>
          <p:nvPr/>
        </p:nvSpPr>
        <p:spPr bwMode="auto">
          <a:xfrm>
            <a:off x="787400" y="4632325"/>
            <a:ext cx="7543800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66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NPILAMO ECHUMCHAK JINA NTSA YI KUMCHO !</a:t>
            </a:r>
            <a:endParaRPr lang="en-US" sz="3600" b="1" dirty="0">
              <a:solidFill>
                <a:srgbClr val="66FFFF"/>
              </a:solidFill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7351" name="Rectangle 103"/>
          <p:cNvSpPr>
            <a:spLocks noChangeArrowheads="1"/>
          </p:cNvSpPr>
          <p:nvPr/>
        </p:nvSpPr>
        <p:spPr bwMode="auto">
          <a:xfrm>
            <a:off x="5983288" y="2384425"/>
            <a:ext cx="303159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i="1" dirty="0" err="1" smtClean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Benka</a:t>
            </a:r>
            <a:r>
              <a:rPr lang="en-US" sz="3600" b="1" i="1" dirty="0" smtClean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 12:1-3</a:t>
            </a:r>
            <a:endParaRPr lang="en-US" sz="2800" b="1" i="1" dirty="0">
              <a:solidFill>
                <a:srgbClr val="FFFF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1782" name="Group 106"/>
          <p:cNvGrpSpPr>
            <a:grpSpLocks/>
          </p:cNvGrpSpPr>
          <p:nvPr/>
        </p:nvGrpSpPr>
        <p:grpSpPr bwMode="auto">
          <a:xfrm>
            <a:off x="6002338" y="1390650"/>
            <a:ext cx="1262062" cy="1347788"/>
            <a:chOff x="3781" y="876"/>
            <a:chExt cx="795" cy="849"/>
          </a:xfrm>
        </p:grpSpPr>
        <p:grpSp>
          <p:nvGrpSpPr>
            <p:cNvPr id="31787" name="Group 107"/>
            <p:cNvGrpSpPr>
              <a:grpSpLocks/>
            </p:cNvGrpSpPr>
            <p:nvPr/>
          </p:nvGrpSpPr>
          <p:grpSpPr bwMode="auto">
            <a:xfrm>
              <a:off x="3781" y="876"/>
              <a:ext cx="795" cy="849"/>
              <a:chOff x="1084" y="711"/>
              <a:chExt cx="2950" cy="2769"/>
            </a:xfrm>
          </p:grpSpPr>
          <p:grpSp>
            <p:nvGrpSpPr>
              <p:cNvPr id="31789" name="Group 108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31795" name="Group 109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437358" name="Freeform 110" descr="Cork"/>
                  <p:cNvSpPr>
                    <a:spLocks/>
                  </p:cNvSpPr>
                  <p:nvPr/>
                </p:nvSpPr>
                <p:spPr bwMode="auto">
                  <a:xfrm>
                    <a:off x="632" y="2317"/>
                    <a:ext cx="2052" cy="254"/>
                  </a:xfrm>
                  <a:custGeom>
                    <a:avLst/>
                    <a:gdLst/>
                    <a:ahLst/>
                    <a:cxnLst>
                      <a:cxn ang="0">
                        <a:pos x="8" y="90"/>
                      </a:cxn>
                      <a:cxn ang="0">
                        <a:pos x="22" y="44"/>
                      </a:cxn>
                      <a:cxn ang="0">
                        <a:pos x="34" y="36"/>
                      </a:cxn>
                      <a:cxn ang="0">
                        <a:pos x="46" y="32"/>
                      </a:cxn>
                      <a:cxn ang="0">
                        <a:pos x="112" y="34"/>
                      </a:cxn>
                      <a:cxn ang="0">
                        <a:pos x="152" y="40"/>
                      </a:cxn>
                      <a:cxn ang="0">
                        <a:pos x="170" y="46"/>
                      </a:cxn>
                      <a:cxn ang="0">
                        <a:pos x="238" y="52"/>
                      </a:cxn>
                      <a:cxn ang="0">
                        <a:pos x="338" y="44"/>
                      </a:cxn>
                      <a:cxn ang="0">
                        <a:pos x="472" y="16"/>
                      </a:cxn>
                      <a:cxn ang="0">
                        <a:pos x="520" y="0"/>
                      </a:cxn>
                      <a:cxn ang="0">
                        <a:pos x="572" y="2"/>
                      </a:cxn>
                      <a:cxn ang="0">
                        <a:pos x="590" y="30"/>
                      </a:cxn>
                      <a:cxn ang="0">
                        <a:pos x="592" y="36"/>
                      </a:cxn>
                      <a:cxn ang="0">
                        <a:pos x="582" y="60"/>
                      </a:cxn>
                      <a:cxn ang="0">
                        <a:pos x="584" y="66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800">
                      <a:solidFill>
                        <a:srgbClr val="00DFCA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itchFamily="-107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437359" name="Freeform 111" descr="Cork"/>
                  <p:cNvSpPr>
                    <a:spLocks/>
                  </p:cNvSpPr>
                  <p:nvPr/>
                </p:nvSpPr>
                <p:spPr bwMode="auto">
                  <a:xfrm>
                    <a:off x="573" y="2506"/>
                    <a:ext cx="2082" cy="1230"/>
                  </a:xfrm>
                  <a:custGeom>
                    <a:avLst/>
                    <a:gdLst/>
                    <a:ahLst/>
                    <a:cxnLst>
                      <a:cxn ang="0">
                        <a:pos x="599" y="0"/>
                      </a:cxn>
                      <a:cxn ang="0">
                        <a:pos x="595" y="6"/>
                      </a:cxn>
                      <a:cxn ang="0">
                        <a:pos x="589" y="10"/>
                      </a:cxn>
                      <a:cxn ang="0">
                        <a:pos x="585" y="24"/>
                      </a:cxn>
                      <a:cxn ang="0">
                        <a:pos x="557" y="92"/>
                      </a:cxn>
                      <a:cxn ang="0">
                        <a:pos x="525" y="208"/>
                      </a:cxn>
                      <a:cxn ang="0">
                        <a:pos x="515" y="266"/>
                      </a:cxn>
                      <a:cxn ang="0">
                        <a:pos x="505" y="350"/>
                      </a:cxn>
                      <a:cxn ang="0">
                        <a:pos x="495" y="402"/>
                      </a:cxn>
                      <a:cxn ang="0">
                        <a:pos x="461" y="422"/>
                      </a:cxn>
                      <a:cxn ang="0">
                        <a:pos x="433" y="414"/>
                      </a:cxn>
                      <a:cxn ang="0">
                        <a:pos x="421" y="410"/>
                      </a:cxn>
                      <a:cxn ang="0">
                        <a:pos x="425" y="352"/>
                      </a:cxn>
                      <a:cxn ang="0">
                        <a:pos x="431" y="338"/>
                      </a:cxn>
                      <a:cxn ang="0">
                        <a:pos x="405" y="328"/>
                      </a:cxn>
                      <a:cxn ang="0">
                        <a:pos x="347" y="316"/>
                      </a:cxn>
                      <a:cxn ang="0">
                        <a:pos x="113" y="360"/>
                      </a:cxn>
                      <a:cxn ang="0">
                        <a:pos x="103" y="368"/>
                      </a:cxn>
                      <a:cxn ang="0">
                        <a:pos x="87" y="392"/>
                      </a:cxn>
                      <a:cxn ang="0">
                        <a:pos x="53" y="432"/>
                      </a:cxn>
                      <a:cxn ang="0">
                        <a:pos x="29" y="422"/>
                      </a:cxn>
                      <a:cxn ang="0">
                        <a:pos x="17" y="414"/>
                      </a:cxn>
                      <a:cxn ang="0">
                        <a:pos x="7" y="398"/>
                      </a:cxn>
                      <a:cxn ang="0">
                        <a:pos x="11" y="372"/>
                      </a:cxn>
                      <a:cxn ang="0">
                        <a:pos x="17" y="334"/>
                      </a:cxn>
                      <a:cxn ang="0">
                        <a:pos x="27" y="262"/>
                      </a:cxn>
                      <a:cxn ang="0">
                        <a:pos x="29" y="188"/>
                      </a:cxn>
                      <a:cxn ang="0">
                        <a:pos x="31" y="126"/>
                      </a:cxn>
                      <a:cxn ang="0">
                        <a:pos x="29" y="82"/>
                      </a:cxn>
                      <a:cxn ang="0">
                        <a:pos x="21" y="30"/>
                      </a:cxn>
                      <a:cxn ang="0">
                        <a:pos x="19" y="14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800">
                      <a:solidFill>
                        <a:srgbClr val="00DFCA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itchFamily="-107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pic>
              <p:nvPicPr>
                <p:cNvPr id="31796" name="Picture 112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37361" name="Freeform 113"/>
              <p:cNvSpPr>
                <a:spLocks/>
              </p:cNvSpPr>
              <p:nvPr/>
            </p:nvSpPr>
            <p:spPr bwMode="auto">
              <a:xfrm>
                <a:off x="1615" y="2648"/>
                <a:ext cx="89" cy="277"/>
              </a:xfrm>
              <a:custGeom>
                <a:avLst/>
                <a:gdLst/>
                <a:ahLst/>
                <a:cxnLst>
                  <a:cxn ang="0">
                    <a:pos x="72" y="153"/>
                  </a:cxn>
                  <a:cxn ang="0">
                    <a:pos x="64" y="69"/>
                  </a:cxn>
                  <a:cxn ang="0">
                    <a:pos x="47" y="43"/>
                  </a:cxn>
                  <a:cxn ang="0">
                    <a:pos x="55" y="69"/>
                  </a:cxn>
                  <a:cxn ang="0">
                    <a:pos x="64" y="27"/>
                  </a:cxn>
                  <a:cxn ang="0">
                    <a:pos x="38" y="10"/>
                  </a:cxn>
                  <a:cxn ang="0">
                    <a:pos x="38" y="43"/>
                  </a:cxn>
                  <a:cxn ang="0">
                    <a:pos x="47" y="187"/>
                  </a:cxn>
                  <a:cxn ang="0">
                    <a:pos x="30" y="161"/>
                  </a:cxn>
                  <a:cxn ang="0">
                    <a:pos x="38" y="128"/>
                  </a:cxn>
                  <a:cxn ang="0">
                    <a:pos x="47" y="161"/>
                  </a:cxn>
                  <a:cxn ang="0">
                    <a:pos x="38" y="102"/>
                  </a:cxn>
                  <a:cxn ang="0">
                    <a:pos x="47" y="153"/>
                  </a:cxn>
                  <a:cxn ang="0">
                    <a:pos x="38" y="119"/>
                  </a:cxn>
                  <a:cxn ang="0">
                    <a:pos x="47" y="144"/>
                  </a:cxn>
                  <a:cxn ang="0">
                    <a:pos x="55" y="170"/>
                  </a:cxn>
                  <a:cxn ang="0">
                    <a:pos x="72" y="203"/>
                  </a:cxn>
                  <a:cxn ang="0">
                    <a:pos x="80" y="229"/>
                  </a:cxn>
                  <a:cxn ang="0">
                    <a:pos x="72" y="279"/>
                  </a:cxn>
                  <a:cxn ang="0">
                    <a:pos x="64" y="271"/>
                  </a:cxn>
                  <a:cxn ang="0">
                    <a:pos x="55" y="313"/>
                  </a:cxn>
                  <a:cxn ang="0">
                    <a:pos x="38" y="288"/>
                  </a:cxn>
                  <a:cxn ang="0">
                    <a:pos x="30" y="203"/>
                  </a:cxn>
                  <a:cxn ang="0">
                    <a:pos x="22" y="246"/>
                  </a:cxn>
                  <a:cxn ang="0">
                    <a:pos x="5" y="212"/>
                  </a:cxn>
                  <a:cxn ang="0">
                    <a:pos x="38" y="144"/>
                  </a:cxn>
                  <a:cxn ang="0">
                    <a:pos x="64" y="170"/>
                  </a:cxn>
                  <a:cxn ang="0">
                    <a:pos x="72" y="220"/>
                  </a:cxn>
                  <a:cxn ang="0">
                    <a:pos x="64" y="187"/>
                  </a:cxn>
                  <a:cxn ang="0">
                    <a:pos x="64" y="10"/>
                  </a:cxn>
                  <a:cxn ang="0">
                    <a:pos x="47" y="35"/>
                  </a:cxn>
                  <a:cxn ang="0">
                    <a:pos x="22" y="43"/>
                  </a:cxn>
                  <a:cxn ang="0">
                    <a:pos x="38" y="94"/>
                  </a:cxn>
                  <a:cxn ang="0">
                    <a:pos x="55" y="136"/>
                  </a:cxn>
                  <a:cxn ang="0">
                    <a:pos x="72" y="153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7362" name="Freeform 114"/>
              <p:cNvSpPr>
                <a:spLocks/>
              </p:cNvSpPr>
              <p:nvPr/>
            </p:nvSpPr>
            <p:spPr bwMode="auto">
              <a:xfrm>
                <a:off x="1633" y="2648"/>
                <a:ext cx="111" cy="30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2" y="5"/>
                  </a:cxn>
                  <a:cxn ang="0">
                    <a:pos x="73" y="29"/>
                  </a:cxn>
                  <a:cxn ang="0">
                    <a:pos x="84" y="61"/>
                  </a:cxn>
                  <a:cxn ang="0">
                    <a:pos x="84" y="146"/>
                  </a:cxn>
                  <a:cxn ang="0">
                    <a:pos x="97" y="168"/>
                  </a:cxn>
                  <a:cxn ang="0">
                    <a:pos x="97" y="240"/>
                  </a:cxn>
                  <a:cxn ang="0">
                    <a:pos x="84" y="336"/>
                  </a:cxn>
                  <a:cxn ang="0">
                    <a:pos x="68" y="354"/>
                  </a:cxn>
                  <a:cxn ang="0">
                    <a:pos x="14" y="320"/>
                  </a:cxn>
                  <a:cxn ang="0">
                    <a:pos x="12" y="282"/>
                  </a:cxn>
                  <a:cxn ang="0">
                    <a:pos x="14" y="245"/>
                  </a:cxn>
                  <a:cxn ang="0">
                    <a:pos x="9" y="98"/>
                  </a:cxn>
                  <a:cxn ang="0">
                    <a:pos x="20" y="45"/>
                  </a:cxn>
                  <a:cxn ang="0">
                    <a:pos x="6" y="13"/>
                  </a:cxn>
                  <a:cxn ang="0">
                    <a:pos x="1" y="0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7363" name="Freeform 115"/>
              <p:cNvSpPr>
                <a:spLocks/>
              </p:cNvSpPr>
              <p:nvPr/>
            </p:nvSpPr>
            <p:spPr bwMode="auto">
              <a:xfrm>
                <a:off x="3010" y="2583"/>
                <a:ext cx="152" cy="329"/>
              </a:xfrm>
              <a:custGeom>
                <a:avLst/>
                <a:gdLst/>
                <a:ahLst/>
                <a:cxnLst>
                  <a:cxn ang="0">
                    <a:pos x="141" y="20"/>
                  </a:cxn>
                  <a:cxn ang="0">
                    <a:pos x="133" y="103"/>
                  </a:cxn>
                  <a:cxn ang="0">
                    <a:pos x="125" y="130"/>
                  </a:cxn>
                  <a:cxn ang="0">
                    <a:pos x="122" y="140"/>
                  </a:cxn>
                  <a:cxn ang="0">
                    <a:pos x="104" y="244"/>
                  </a:cxn>
                  <a:cxn ang="0">
                    <a:pos x="82" y="314"/>
                  </a:cxn>
                  <a:cxn ang="0">
                    <a:pos x="66" y="362"/>
                  </a:cxn>
                  <a:cxn ang="0">
                    <a:pos x="56" y="364"/>
                  </a:cxn>
                  <a:cxn ang="0">
                    <a:pos x="18" y="370"/>
                  </a:cxn>
                  <a:cxn ang="0">
                    <a:pos x="2" y="351"/>
                  </a:cxn>
                  <a:cxn ang="0">
                    <a:pos x="5" y="316"/>
                  </a:cxn>
                  <a:cxn ang="0">
                    <a:pos x="8" y="220"/>
                  </a:cxn>
                  <a:cxn ang="0">
                    <a:pos x="21" y="199"/>
                  </a:cxn>
                  <a:cxn ang="0">
                    <a:pos x="34" y="106"/>
                  </a:cxn>
                  <a:cxn ang="0">
                    <a:pos x="42" y="74"/>
                  </a:cxn>
                  <a:cxn ang="0">
                    <a:pos x="80" y="18"/>
                  </a:cxn>
                  <a:cxn ang="0">
                    <a:pos x="122" y="18"/>
                  </a:cxn>
                  <a:cxn ang="0">
                    <a:pos x="141" y="20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7364" name="Freeform 116"/>
              <p:cNvSpPr>
                <a:spLocks/>
              </p:cNvSpPr>
              <p:nvPr/>
            </p:nvSpPr>
            <p:spPr bwMode="auto">
              <a:xfrm>
                <a:off x="1715" y="1021"/>
                <a:ext cx="96" cy="440"/>
              </a:xfrm>
              <a:custGeom>
                <a:avLst/>
                <a:gdLst/>
                <a:ahLst/>
                <a:cxnLst>
                  <a:cxn ang="0">
                    <a:pos x="26" y="486"/>
                  </a:cxn>
                  <a:cxn ang="0">
                    <a:pos x="61" y="494"/>
                  </a:cxn>
                  <a:cxn ang="0">
                    <a:pos x="72" y="451"/>
                  </a:cxn>
                  <a:cxn ang="0">
                    <a:pos x="72" y="323"/>
                  </a:cxn>
                  <a:cxn ang="0">
                    <a:pos x="88" y="214"/>
                  </a:cxn>
                  <a:cxn ang="0">
                    <a:pos x="96" y="174"/>
                  </a:cxn>
                  <a:cxn ang="0">
                    <a:pos x="88" y="51"/>
                  </a:cxn>
                  <a:cxn ang="0">
                    <a:pos x="77" y="6"/>
                  </a:cxn>
                  <a:cxn ang="0">
                    <a:pos x="29" y="25"/>
                  </a:cxn>
                  <a:cxn ang="0">
                    <a:pos x="26" y="121"/>
                  </a:cxn>
                  <a:cxn ang="0">
                    <a:pos x="32" y="363"/>
                  </a:cxn>
                  <a:cxn ang="0">
                    <a:pos x="40" y="406"/>
                  </a:cxn>
                  <a:cxn ang="0">
                    <a:pos x="24" y="473"/>
                  </a:cxn>
                  <a:cxn ang="0">
                    <a:pos x="26" y="486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7365" name="Freeform 117"/>
              <p:cNvSpPr>
                <a:spLocks/>
              </p:cNvSpPr>
              <p:nvPr/>
            </p:nvSpPr>
            <p:spPr bwMode="auto">
              <a:xfrm>
                <a:off x="3429" y="1008"/>
                <a:ext cx="160" cy="359"/>
              </a:xfrm>
              <a:custGeom>
                <a:avLst/>
                <a:gdLst/>
                <a:ahLst/>
                <a:cxnLst>
                  <a:cxn ang="0">
                    <a:pos x="5" y="381"/>
                  </a:cxn>
                  <a:cxn ang="0">
                    <a:pos x="40" y="410"/>
                  </a:cxn>
                  <a:cxn ang="0">
                    <a:pos x="80" y="402"/>
                  </a:cxn>
                  <a:cxn ang="0">
                    <a:pos x="93" y="362"/>
                  </a:cxn>
                  <a:cxn ang="0">
                    <a:pos x="114" y="280"/>
                  </a:cxn>
                  <a:cxn ang="0">
                    <a:pos x="128" y="216"/>
                  </a:cxn>
                  <a:cxn ang="0">
                    <a:pos x="136" y="192"/>
                  </a:cxn>
                  <a:cxn ang="0">
                    <a:pos x="138" y="117"/>
                  </a:cxn>
                  <a:cxn ang="0">
                    <a:pos x="144" y="101"/>
                  </a:cxn>
                  <a:cxn ang="0">
                    <a:pos x="146" y="48"/>
                  </a:cxn>
                  <a:cxn ang="0">
                    <a:pos x="130" y="0"/>
                  </a:cxn>
                  <a:cxn ang="0">
                    <a:pos x="93" y="13"/>
                  </a:cxn>
                  <a:cxn ang="0">
                    <a:pos x="77" y="53"/>
                  </a:cxn>
                  <a:cxn ang="0">
                    <a:pos x="66" y="138"/>
                  </a:cxn>
                  <a:cxn ang="0">
                    <a:pos x="58" y="162"/>
                  </a:cxn>
                  <a:cxn ang="0">
                    <a:pos x="42" y="216"/>
                  </a:cxn>
                  <a:cxn ang="0">
                    <a:pos x="40" y="226"/>
                  </a:cxn>
                  <a:cxn ang="0">
                    <a:pos x="34" y="232"/>
                  </a:cxn>
                  <a:cxn ang="0">
                    <a:pos x="32" y="250"/>
                  </a:cxn>
                  <a:cxn ang="0">
                    <a:pos x="29" y="258"/>
                  </a:cxn>
                  <a:cxn ang="0">
                    <a:pos x="16" y="349"/>
                  </a:cxn>
                  <a:cxn ang="0">
                    <a:pos x="10" y="381"/>
                  </a:cxn>
                  <a:cxn ang="0">
                    <a:pos x="2" y="386"/>
                  </a:cxn>
                  <a:cxn ang="0">
                    <a:pos x="5" y="381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437366" name="Rectangle 118"/>
            <p:cNvSpPr>
              <a:spLocks noChangeArrowheads="1"/>
            </p:cNvSpPr>
            <p:nvPr/>
          </p:nvSpPr>
          <p:spPr bwMode="auto">
            <a:xfrm>
              <a:off x="3931" y="1031"/>
              <a:ext cx="334" cy="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i="1">
                  <a:solidFill>
                    <a:srgbClr val="FFFFFF"/>
                  </a:solidFill>
                  <a:latin typeface="Kosher-Normal" charset="0"/>
                  <a:ea typeface="ＭＳ Ｐゴシック" charset="0"/>
                  <a:cs typeface="ＭＳ Ｐゴシック" charset="0"/>
                </a:rPr>
                <a:t>AC</a:t>
              </a:r>
              <a:endParaRPr lang="en-US" i="1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1783" name="Group 119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437368" name="Rectangle 120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7369" name="Line 121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37370" name="Oval 122"/>
          <p:cNvSpPr>
            <a:spLocks noChangeArrowheads="1"/>
          </p:cNvSpPr>
          <p:nvPr/>
        </p:nvSpPr>
        <p:spPr bwMode="auto">
          <a:xfrm>
            <a:off x="3429000" y="2000250"/>
            <a:ext cx="2366963" cy="649288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26780" y="165174"/>
            <a:ext cx="6760019" cy="722312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/>
          <a:p>
            <a:pPr algn="ctr"/>
            <a:r>
              <a:rPr lang="en-US" b="1" dirty="0" err="1" smtClean="0">
                <a:solidFill>
                  <a:srgbClr val="E8E8FA"/>
                </a:solidFill>
                <a:latin typeface="Arial"/>
                <a:cs typeface="Arial"/>
              </a:rPr>
              <a:t>Npilamo</a:t>
            </a:r>
            <a:r>
              <a:rPr lang="en-US" b="1" dirty="0" smtClean="0">
                <a:solidFill>
                  <a:srgbClr val="E8E8FA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E8E8FA"/>
                </a:solidFill>
                <a:latin typeface="Arial"/>
                <a:cs typeface="Arial"/>
              </a:rPr>
              <a:t>Echumchak</a:t>
            </a:r>
            <a:endParaRPr lang="en-US" b="1" dirty="0">
              <a:solidFill>
                <a:srgbClr val="E8E8FA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633710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7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7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7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7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7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3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30" presetID="23" presetClass="entr" presetSubtype="3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7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261" grpId="0" autoUpdateAnimBg="0"/>
      <p:bldP spid="437336" grpId="0" autoUpdateAnimBg="0"/>
      <p:bldP spid="43737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1292225" y="357188"/>
            <a:ext cx="7110413" cy="2244725"/>
            <a:chOff x="814" y="225"/>
            <a:chExt cx="4479" cy="1414"/>
          </a:xfrm>
        </p:grpSpPr>
        <p:sp>
          <p:nvSpPr>
            <p:cNvPr id="246786" name="Rectangle 2"/>
            <p:cNvSpPr>
              <a:spLocks noChangeArrowheads="1"/>
            </p:cNvSpPr>
            <p:nvPr/>
          </p:nvSpPr>
          <p:spPr bwMode="auto">
            <a:xfrm>
              <a:off x="814" y="225"/>
              <a:ext cx="4479" cy="1414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                         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 </a:t>
              </a: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	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Opvui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na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 Abraham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ezocho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, </a:t>
              </a: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       </a:t>
              </a:r>
              <a:r>
                <a:rPr lang="en-US" altLang="ja-JP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“Ni </a:t>
              </a:r>
              <a:r>
                <a:rPr lang="en-US" altLang="ja-JP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epok</a:t>
              </a:r>
              <a:r>
                <a:rPr lang="en-US" altLang="ja-JP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meta, </a:t>
              </a:r>
              <a:r>
                <a:rPr lang="en-US" altLang="ja-JP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wopan</a:t>
              </a:r>
              <a:r>
                <a:rPr lang="en-US" altLang="ja-JP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altLang="ja-JP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kitsuk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,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osi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nipo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ki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jiang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sisi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meta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motsunga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ana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ni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ejuvka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,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hoji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yia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.</a:t>
              </a:r>
              <a:endParaRPr lang="en-US" sz="2800" b="1" dirty="0">
                <a:solidFill>
                  <a:srgbClr val="00DFCA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6788" name="Rectangle 4"/>
            <p:cNvSpPr>
              <a:spLocks noChangeArrowheads="1"/>
            </p:cNvSpPr>
            <p:nvPr/>
          </p:nvSpPr>
          <p:spPr bwMode="auto">
            <a:xfrm>
              <a:off x="1207" y="440"/>
              <a:ext cx="180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400" b="1">
                  <a:solidFill>
                    <a:srgbClr val="FAFD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1</a:t>
              </a:r>
            </a:p>
          </p:txBody>
        </p:sp>
      </p:grpSp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1154113" y="2125664"/>
            <a:ext cx="7110412" cy="2244726"/>
            <a:chOff x="727" y="1339"/>
            <a:chExt cx="4479" cy="1414"/>
          </a:xfrm>
        </p:grpSpPr>
        <p:sp>
          <p:nvSpPr>
            <p:cNvPr id="246822" name="Rectangle 38"/>
            <p:cNvSpPr>
              <a:spLocks noChangeArrowheads="1"/>
            </p:cNvSpPr>
            <p:nvPr/>
          </p:nvSpPr>
          <p:spPr bwMode="auto">
            <a:xfrm>
              <a:off x="727" y="1339"/>
              <a:ext cx="4479" cy="1414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	 </a:t>
              </a:r>
              <a:r>
                <a:rPr lang="en-US" altLang="ja-JP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“Ana </a:t>
              </a:r>
              <a:r>
                <a:rPr lang="en-US" altLang="ja-JP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tsoronichen</a:t>
              </a:r>
              <a:r>
                <a:rPr lang="en-US" altLang="ja-JP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altLang="ja-JP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khosha</a:t>
              </a:r>
              <a:r>
                <a:rPr lang="en-US" altLang="ja-JP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altLang="ja-JP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nipiv</a:t>
              </a:r>
              <a:r>
                <a:rPr lang="en-US" altLang="ja-JP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ka </a:t>
              </a:r>
              <a:r>
                <a:rPr lang="en-US" altLang="ja-JP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osi</a:t>
              </a:r>
              <a:r>
                <a:rPr lang="en-US" altLang="ja-JP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altLang="ja-JP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onte</a:t>
              </a:r>
              <a:r>
                <a:rPr lang="en-US" altLang="ja-JP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altLang="ja-JP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ji</a:t>
              </a:r>
              <a:r>
                <a:rPr lang="en-US" altLang="ja-JP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altLang="ja-JP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jipo</a:t>
              </a:r>
              <a:r>
                <a:rPr lang="en-US" altLang="ja-JP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altLang="ja-JP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tsophov</a:t>
              </a:r>
              <a:r>
                <a:rPr lang="en-US" altLang="ja-JP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altLang="ja-JP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kumka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. Ana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ni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mmha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yia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ni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thungche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thokvuka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,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osi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nino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mmhao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tssov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ka.</a:t>
              </a:r>
              <a:endParaRPr lang="en-US" sz="2800" b="1" dirty="0">
                <a:solidFill>
                  <a:srgbClr val="00DFCA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6789" name="Rectangle 5"/>
            <p:cNvSpPr>
              <a:spLocks noChangeArrowheads="1"/>
            </p:cNvSpPr>
            <p:nvPr/>
          </p:nvSpPr>
          <p:spPr bwMode="auto">
            <a:xfrm>
              <a:off x="1137" y="1639"/>
              <a:ext cx="180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400" b="1">
                  <a:solidFill>
                    <a:srgbClr val="FAFD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2</a:t>
              </a:r>
            </a:p>
          </p:txBody>
        </p:sp>
      </p:grp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1131888" y="3856039"/>
            <a:ext cx="7110412" cy="2674938"/>
            <a:chOff x="713" y="2429"/>
            <a:chExt cx="4479" cy="1685"/>
          </a:xfrm>
        </p:grpSpPr>
        <p:sp>
          <p:nvSpPr>
            <p:cNvPr id="246817" name="Rectangle 33"/>
            <p:cNvSpPr>
              <a:spLocks noChangeArrowheads="1"/>
            </p:cNvSpPr>
            <p:nvPr/>
          </p:nvSpPr>
          <p:spPr bwMode="auto">
            <a:xfrm>
              <a:off x="713" y="2429"/>
              <a:ext cx="4479" cy="1685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	 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“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Ochuangna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ni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mmhayi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toka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sana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ana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onte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mmhayiv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,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tolea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ochoang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na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ni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rhuyi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randankata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sana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ana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ha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onte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rhuyikav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osi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ni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yakchia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ana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jipo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topvu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mmhayiv</a:t>
              </a:r>
              <a:r>
                <a:rPr lang="en-US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ka</a:t>
              </a:r>
              <a:r>
                <a:rPr lang="en-US" sz="2800" b="1" dirty="0" smtClean="0">
                  <a:solidFill>
                    <a:srgbClr val="00DFCA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.</a:t>
              </a:r>
              <a:r>
                <a:rPr lang="en-US" altLang="ja-JP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"</a:t>
              </a:r>
              <a:endParaRPr lang="en-US" sz="2800" b="1" dirty="0">
                <a:solidFill>
                  <a:srgbClr val="00DFCA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6790" name="Rectangle 6"/>
            <p:cNvSpPr>
              <a:spLocks noChangeArrowheads="1"/>
            </p:cNvSpPr>
            <p:nvPr/>
          </p:nvSpPr>
          <p:spPr bwMode="auto">
            <a:xfrm>
              <a:off x="1137" y="2747"/>
              <a:ext cx="250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squar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400" b="1" dirty="0" smtClean="0">
                  <a:solidFill>
                    <a:srgbClr val="FAFD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3</a:t>
              </a:r>
              <a:endParaRPr lang="en-US" sz="2400" b="1" dirty="0">
                <a:solidFill>
                  <a:srgbClr val="FAFD00"/>
                </a:solidFill>
                <a:latin typeface="Time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46828" name="Freeform 4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6829" name="AutoShape 4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6830" name="Rectangle 4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6831" name="AutoShape 4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6832" name="Line 4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6833" name="Line 4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6834" name="Rectangle 5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803" name="Rectangle 51"/>
          <p:cNvSpPr>
            <a:spLocks noChangeArrowheads="1"/>
          </p:cNvSpPr>
          <p:nvPr/>
        </p:nvSpPr>
        <p:spPr bwMode="auto">
          <a:xfrm>
            <a:off x="8186738" y="3832225"/>
            <a:ext cx="59150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M-M-M</a:t>
            </a:r>
            <a:endParaRPr lang="en-US" sz="10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804" name="Rectangle 52"/>
          <p:cNvSpPr>
            <a:spLocks noChangeArrowheads="1"/>
          </p:cNvSpPr>
          <p:nvPr/>
        </p:nvSpPr>
        <p:spPr bwMode="auto">
          <a:xfrm>
            <a:off x="8175625" y="3654425"/>
            <a:ext cx="522578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err="1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Etsa</a:t>
            </a:r>
            <a:r>
              <a:rPr lang="en-US" sz="9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900" b="1" dirty="0" err="1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ji</a:t>
            </a:r>
            <a:endParaRPr lang="en-US" sz="9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805" name="Rectangle 53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246838" name="Line 5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6839" name="Line 5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6840" name="Line 5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809" name="Text Box 5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33810" name="Text Box 60"/>
          <p:cNvSpPr txBox="1">
            <a:spLocks noChangeArrowheads="1"/>
          </p:cNvSpPr>
          <p:nvPr/>
        </p:nvSpPr>
        <p:spPr bwMode="auto">
          <a:xfrm>
            <a:off x="8632825" y="6430963"/>
            <a:ext cx="323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800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46846" name="Rectangle 6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14</a:t>
            </a:r>
          </a:p>
        </p:txBody>
      </p:sp>
      <p:sp>
        <p:nvSpPr>
          <p:cNvPr id="33812" name="Text Box 63"/>
          <p:cNvSpPr txBox="1">
            <a:spLocks noChangeArrowheads="1"/>
          </p:cNvSpPr>
          <p:nvPr/>
        </p:nvSpPr>
        <p:spPr bwMode="auto">
          <a:xfrm>
            <a:off x="6996013" y="6240870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pg. 19-24</a:t>
            </a:r>
          </a:p>
        </p:txBody>
      </p:sp>
      <p:sp>
        <p:nvSpPr>
          <p:cNvPr id="246848" name="Text Box 64"/>
          <p:cNvSpPr txBox="1">
            <a:spLocks noChangeArrowheads="1"/>
          </p:cNvSpPr>
          <p:nvPr/>
        </p:nvSpPr>
        <p:spPr bwMode="auto">
          <a:xfrm>
            <a:off x="3403600" y="279400"/>
            <a:ext cx="40259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6862" name="Text Box 78"/>
          <p:cNvSpPr txBox="1">
            <a:spLocks noChangeArrowheads="1"/>
          </p:cNvSpPr>
          <p:nvPr/>
        </p:nvSpPr>
        <p:spPr bwMode="auto">
          <a:xfrm>
            <a:off x="2870200" y="355600"/>
            <a:ext cx="360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 smtClean="0">
                <a:solidFill>
                  <a:srgbClr val="FAFD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Benkaden</a:t>
            </a:r>
            <a:r>
              <a:rPr lang="en-US" sz="2800" b="1" dirty="0" smtClean="0">
                <a:solidFill>
                  <a:srgbClr val="FAFD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AFD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kako</a:t>
            </a:r>
            <a:r>
              <a:rPr lang="en-US" sz="2800" b="1" dirty="0" smtClean="0">
                <a:solidFill>
                  <a:srgbClr val="FAFD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>
                <a:solidFill>
                  <a:srgbClr val="FAFD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12</a:t>
            </a:r>
          </a:p>
        </p:txBody>
      </p:sp>
      <p:grpSp>
        <p:nvGrpSpPr>
          <p:cNvPr id="33815" name="Group 79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246864" name="Rectangle 80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6865" name="Line 81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60703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1" name="Group 32"/>
          <p:cNvGrpSpPr>
            <a:grpSpLocks/>
          </p:cNvGrpSpPr>
          <p:nvPr/>
        </p:nvGrpSpPr>
        <p:grpSpPr bwMode="auto">
          <a:xfrm>
            <a:off x="1516062" y="300831"/>
            <a:ext cx="7110413" cy="795337"/>
            <a:chOff x="814" y="225"/>
            <a:chExt cx="4479" cy="501"/>
          </a:xfrm>
        </p:grpSpPr>
        <p:sp>
          <p:nvSpPr>
            <p:cNvPr id="575521" name="Rectangle 33"/>
            <p:cNvSpPr>
              <a:spLocks noChangeArrowheads="1"/>
            </p:cNvSpPr>
            <p:nvPr/>
          </p:nvSpPr>
          <p:spPr bwMode="auto">
            <a:xfrm>
              <a:off x="814" y="225"/>
              <a:ext cx="4479" cy="328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 dirty="0">
                <a:solidFill>
                  <a:srgbClr val="00DFCA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5522" name="Rectangle 34"/>
            <p:cNvSpPr>
              <a:spLocks noChangeArrowheads="1"/>
            </p:cNvSpPr>
            <p:nvPr/>
          </p:nvSpPr>
          <p:spPr bwMode="auto">
            <a:xfrm>
              <a:off x="1207" y="440"/>
              <a:ext cx="180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400" b="1">
                  <a:solidFill>
                    <a:srgbClr val="FAFD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1</a:t>
              </a:r>
            </a:p>
          </p:txBody>
        </p:sp>
      </p:grpSp>
      <p:grpSp>
        <p:nvGrpSpPr>
          <p:cNvPr id="35842" name="Group 35"/>
          <p:cNvGrpSpPr>
            <a:grpSpLocks/>
          </p:cNvGrpSpPr>
          <p:nvPr/>
        </p:nvGrpSpPr>
        <p:grpSpPr bwMode="auto">
          <a:xfrm>
            <a:off x="1154113" y="2125663"/>
            <a:ext cx="7110412" cy="828675"/>
            <a:chOff x="727" y="1339"/>
            <a:chExt cx="4479" cy="522"/>
          </a:xfrm>
        </p:grpSpPr>
        <p:sp>
          <p:nvSpPr>
            <p:cNvPr id="575524" name="Rectangle 36"/>
            <p:cNvSpPr>
              <a:spLocks noChangeArrowheads="1"/>
            </p:cNvSpPr>
            <p:nvPr/>
          </p:nvSpPr>
          <p:spPr bwMode="auto">
            <a:xfrm>
              <a:off x="727" y="1339"/>
              <a:ext cx="4479" cy="522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	</a:t>
              </a:r>
              <a:endParaRPr lang="en-US" sz="2800" b="1" dirty="0">
                <a:solidFill>
                  <a:srgbClr val="00DFCA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5525" name="Rectangle 37"/>
            <p:cNvSpPr>
              <a:spLocks noChangeArrowheads="1"/>
            </p:cNvSpPr>
            <p:nvPr/>
          </p:nvSpPr>
          <p:spPr bwMode="auto">
            <a:xfrm>
              <a:off x="1227" y="1513"/>
              <a:ext cx="180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400" b="1">
                  <a:solidFill>
                    <a:srgbClr val="FAFD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2</a:t>
              </a:r>
            </a:p>
          </p:txBody>
        </p:sp>
      </p:grpSp>
      <p:grpSp>
        <p:nvGrpSpPr>
          <p:cNvPr id="35843" name="Group 38"/>
          <p:cNvGrpSpPr>
            <a:grpSpLocks/>
          </p:cNvGrpSpPr>
          <p:nvPr/>
        </p:nvGrpSpPr>
        <p:grpSpPr bwMode="auto">
          <a:xfrm>
            <a:off x="1131888" y="3856040"/>
            <a:ext cx="7110412" cy="950913"/>
            <a:chOff x="713" y="2429"/>
            <a:chExt cx="4479" cy="599"/>
          </a:xfrm>
        </p:grpSpPr>
        <p:sp>
          <p:nvSpPr>
            <p:cNvPr id="575527" name="Rectangle 39"/>
            <p:cNvSpPr>
              <a:spLocks noChangeArrowheads="1"/>
            </p:cNvSpPr>
            <p:nvPr/>
          </p:nvSpPr>
          <p:spPr bwMode="auto">
            <a:xfrm>
              <a:off x="713" y="2429"/>
              <a:ext cx="4479" cy="599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	</a:t>
              </a:r>
              <a:r>
                <a:rPr lang="en-US" sz="2800" b="1" dirty="0" smtClean="0">
                  <a:solidFill>
                    <a:srgbClr val="00DFCA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.</a:t>
              </a:r>
              <a:r>
                <a:rPr lang="en-US" altLang="ja-JP" sz="2800" b="1" dirty="0" smtClean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"</a:t>
              </a:r>
              <a:endParaRPr lang="en-US" sz="2800" b="1" dirty="0">
                <a:solidFill>
                  <a:srgbClr val="00DFCA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5528" name="Rectangle 40"/>
            <p:cNvSpPr>
              <a:spLocks noChangeArrowheads="1"/>
            </p:cNvSpPr>
            <p:nvPr/>
          </p:nvSpPr>
          <p:spPr bwMode="auto">
            <a:xfrm>
              <a:off x="1207" y="2589"/>
              <a:ext cx="180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400" b="1">
                  <a:solidFill>
                    <a:srgbClr val="FAFD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3</a:t>
              </a:r>
            </a:p>
          </p:txBody>
        </p:sp>
      </p:grpSp>
      <p:sp>
        <p:nvSpPr>
          <p:cNvPr id="575491" name="Rectangle 3"/>
          <p:cNvSpPr>
            <a:spLocks noChangeArrowheads="1"/>
          </p:cNvSpPr>
          <p:nvPr/>
        </p:nvSpPr>
        <p:spPr bwMode="auto">
          <a:xfrm>
            <a:off x="1131887" y="-28574"/>
            <a:ext cx="7110413" cy="5159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AFD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                           </a:t>
            </a:r>
            <a:r>
              <a:rPr lang="en-US" sz="2800" b="1" dirty="0" err="1" smtClean="0">
                <a:solidFill>
                  <a:srgbClr val="FAFD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Benkaden</a:t>
            </a:r>
            <a:r>
              <a:rPr lang="en-US" sz="2800" b="1" dirty="0" smtClean="0">
                <a:solidFill>
                  <a:srgbClr val="FAFD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AFD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kako</a:t>
            </a:r>
            <a:r>
              <a:rPr lang="en-US" sz="2800" b="1" dirty="0" smtClean="0">
                <a:solidFill>
                  <a:srgbClr val="FAFD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12 </a:t>
            </a:r>
            <a:endParaRPr lang="en-US" sz="2800" b="1" dirty="0">
              <a:solidFill>
                <a:srgbClr val="FAFD00"/>
              </a:solidFill>
              <a:latin typeface="Time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3949700" y="4927600"/>
            <a:ext cx="2870200" cy="625475"/>
            <a:chOff x="2488" y="3104"/>
            <a:chExt cx="1808" cy="394"/>
          </a:xfrm>
        </p:grpSpPr>
        <p:sp>
          <p:nvSpPr>
            <p:cNvPr id="575496" name="Oval 8"/>
            <p:cNvSpPr>
              <a:spLocks noChangeArrowheads="1"/>
            </p:cNvSpPr>
            <p:nvPr/>
          </p:nvSpPr>
          <p:spPr bwMode="auto">
            <a:xfrm>
              <a:off x="2488" y="3104"/>
              <a:ext cx="1808" cy="394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5497" name="Rectangle 9"/>
            <p:cNvSpPr>
              <a:spLocks noChangeArrowheads="1"/>
            </p:cNvSpPr>
            <p:nvPr/>
          </p:nvSpPr>
          <p:spPr bwMode="auto">
            <a:xfrm>
              <a:off x="2689" y="3147"/>
              <a:ext cx="807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dirty="0" smtClean="0">
                  <a:solidFill>
                    <a:srgbClr val="FFFFFF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MMHA</a:t>
              </a:r>
              <a:endParaRPr lang="en-US" sz="2800" dirty="0">
                <a:solidFill>
                  <a:srgbClr val="FFFFFF"/>
                </a:solidFill>
                <a:latin typeface="Time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5527676" y="2982914"/>
            <a:ext cx="2166937" cy="582613"/>
            <a:chOff x="3482" y="1879"/>
            <a:chExt cx="1365" cy="367"/>
          </a:xfrm>
        </p:grpSpPr>
        <p:sp>
          <p:nvSpPr>
            <p:cNvPr id="575499" name="Oval 11"/>
            <p:cNvSpPr>
              <a:spLocks noChangeArrowheads="1"/>
            </p:cNvSpPr>
            <p:nvPr/>
          </p:nvSpPr>
          <p:spPr bwMode="auto">
            <a:xfrm>
              <a:off x="3482" y="1915"/>
              <a:ext cx="1365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5500" name="Rectangle 12"/>
            <p:cNvSpPr>
              <a:spLocks noChangeArrowheads="1"/>
            </p:cNvSpPr>
            <p:nvPr/>
          </p:nvSpPr>
          <p:spPr bwMode="auto">
            <a:xfrm>
              <a:off x="3662" y="1879"/>
              <a:ext cx="1005" cy="3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dirty="0" smtClean="0">
                  <a:solidFill>
                    <a:srgbClr val="FFFFFF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MOTJU</a:t>
              </a:r>
              <a:endParaRPr lang="en-US" sz="3200" dirty="0">
                <a:solidFill>
                  <a:srgbClr val="FFFFFF"/>
                </a:solidFill>
                <a:latin typeface="Time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6611938" y="1176339"/>
            <a:ext cx="2252662" cy="534988"/>
            <a:chOff x="4165" y="741"/>
            <a:chExt cx="1419" cy="337"/>
          </a:xfrm>
        </p:grpSpPr>
        <p:sp>
          <p:nvSpPr>
            <p:cNvPr id="575502" name="Oval 14"/>
            <p:cNvSpPr>
              <a:spLocks noChangeArrowheads="1"/>
            </p:cNvSpPr>
            <p:nvPr/>
          </p:nvSpPr>
          <p:spPr bwMode="auto">
            <a:xfrm>
              <a:off x="4165" y="741"/>
              <a:ext cx="1419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5503" name="Rectangle 15"/>
            <p:cNvSpPr>
              <a:spLocks noChangeArrowheads="1"/>
            </p:cNvSpPr>
            <p:nvPr/>
          </p:nvSpPr>
          <p:spPr bwMode="auto">
            <a:xfrm>
              <a:off x="4380" y="750"/>
              <a:ext cx="726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dirty="0" smtClean="0">
                  <a:solidFill>
                    <a:srgbClr val="FFFFFF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META</a:t>
              </a:r>
              <a:endParaRPr lang="en-US" sz="2800" dirty="0">
                <a:solidFill>
                  <a:srgbClr val="FFFFFF"/>
                </a:solidFill>
                <a:latin typeface="Time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5848" name="Group 63"/>
          <p:cNvGrpSpPr>
            <a:grpSpLocks/>
          </p:cNvGrpSpPr>
          <p:nvPr/>
        </p:nvGrpSpPr>
        <p:grpSpPr bwMode="auto">
          <a:xfrm>
            <a:off x="8004175" y="3432175"/>
            <a:ext cx="1000125" cy="1231900"/>
            <a:chOff x="5042" y="2162"/>
            <a:chExt cx="630" cy="776"/>
          </a:xfrm>
        </p:grpSpPr>
        <p:sp>
          <p:nvSpPr>
            <p:cNvPr id="575529" name="Freeform 41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/>
              <a:ahLst/>
              <a:cxnLst>
                <a:cxn ang="0">
                  <a:pos x="128" y="48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128" y="48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5530" name="AutoShape 42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5531" name="Rectangle 43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5532" name="AutoShape 44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5533" name="Line 45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5534" name="Line 46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5535" name="Rectangle 47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63" name="Rectangle 48"/>
            <p:cNvSpPr>
              <a:spLocks noChangeArrowheads="1"/>
            </p:cNvSpPr>
            <p:nvPr/>
          </p:nvSpPr>
          <p:spPr bwMode="auto">
            <a:xfrm>
              <a:off x="5157" y="2414"/>
              <a:ext cx="373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M-M-M</a:t>
              </a:r>
              <a:endPara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64" name="Rectangle 49"/>
            <p:cNvSpPr>
              <a:spLocks noChangeArrowheads="1"/>
            </p:cNvSpPr>
            <p:nvPr/>
          </p:nvSpPr>
          <p:spPr bwMode="auto">
            <a:xfrm>
              <a:off x="5150" y="2302"/>
              <a:ext cx="32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 err="1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Etsa</a:t>
              </a:r>
              <a:r>
                <a:rPr lang="en-US" sz="900" b="1" dirty="0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900" b="1" dirty="0" err="1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ji</a:t>
              </a:r>
              <a:endPara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65" name="Rectangle 50"/>
            <p:cNvSpPr>
              <a:spLocks noChangeArrowheads="1"/>
            </p:cNvSpPr>
            <p:nvPr/>
          </p:nvSpPr>
          <p:spPr bwMode="auto">
            <a:xfrm>
              <a:off x="5042" y="2162"/>
              <a:ext cx="48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>
                  <a:solidFill>
                    <a:srgbClr val="000000"/>
                  </a:solidFill>
                  <a:latin typeface="Chicago" charset="0"/>
                  <a:ea typeface="ＭＳ Ｐゴシック" charset="0"/>
                  <a:cs typeface="ＭＳ Ｐゴシック" charset="0"/>
                </a:rPr>
                <a:t>ABRAHAM</a:t>
              </a:r>
            </a:p>
          </p:txBody>
        </p:sp>
        <p:sp>
          <p:nvSpPr>
            <p:cNvPr id="575539" name="Line 51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5540" name="Line 52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5541" name="Line 53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5849" name="Text Box 5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35850" name="Text Box 58"/>
          <p:cNvSpPr txBox="1">
            <a:spLocks noChangeArrowheads="1"/>
          </p:cNvSpPr>
          <p:nvPr/>
        </p:nvSpPr>
        <p:spPr bwMode="auto">
          <a:xfrm>
            <a:off x="8639175" y="644683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575548" name="Rectangle 60"/>
          <p:cNvSpPr>
            <a:spLocks noChangeArrowheads="1"/>
          </p:cNvSpPr>
          <p:nvPr/>
        </p:nvSpPr>
        <p:spPr bwMode="auto">
          <a:xfrm>
            <a:off x="8093075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15</a:t>
            </a:r>
          </a:p>
        </p:txBody>
      </p:sp>
      <p:sp>
        <p:nvSpPr>
          <p:cNvPr id="35852" name="Text Box 61"/>
          <p:cNvSpPr txBox="1">
            <a:spLocks noChangeArrowheads="1"/>
          </p:cNvSpPr>
          <p:nvPr/>
        </p:nvSpPr>
        <p:spPr bwMode="auto">
          <a:xfrm>
            <a:off x="6996013" y="6240870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pg. 19-24</a:t>
            </a:r>
          </a:p>
        </p:txBody>
      </p:sp>
      <p:grpSp>
        <p:nvGrpSpPr>
          <p:cNvPr id="35853" name="Group 65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75554" name="Rectangle 66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5555" name="Line 67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2" name="Rectangle 41"/>
          <p:cNvSpPr/>
          <p:nvPr/>
        </p:nvSpPr>
        <p:spPr>
          <a:xfrm>
            <a:off x="2117725" y="300831"/>
            <a:ext cx="61468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endParaRPr lang="en-US" sz="2800" b="1" dirty="0" smtClean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Opvui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na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 Abraham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ezocho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,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       </a:t>
            </a:r>
            <a:r>
              <a:rPr lang="en-US" altLang="ja-JP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“Ni </a:t>
            </a:r>
            <a:r>
              <a:rPr lang="en-US" altLang="ja-JP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epok</a:t>
            </a:r>
            <a:r>
              <a:rPr lang="en-US" altLang="ja-JP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meta, </a:t>
            </a:r>
            <a:r>
              <a:rPr lang="en-US" altLang="ja-JP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wopan</a:t>
            </a:r>
            <a:r>
              <a:rPr lang="en-US" altLang="ja-JP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kitsuk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osi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nipo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ki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jiang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sisi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meta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motsunga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ana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ni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ejuvka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hoji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yia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endParaRPr lang="en-IN" sz="2800" dirty="0"/>
          </a:p>
        </p:txBody>
      </p:sp>
      <p:sp>
        <p:nvSpPr>
          <p:cNvPr id="45" name="Rectangle 44"/>
          <p:cNvSpPr/>
          <p:nvPr/>
        </p:nvSpPr>
        <p:spPr>
          <a:xfrm>
            <a:off x="2266950" y="2403694"/>
            <a:ext cx="64897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“Ana </a:t>
            </a:r>
            <a:r>
              <a:rPr lang="en-US" altLang="ja-JP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tsoronichen</a:t>
            </a:r>
            <a:r>
              <a:rPr lang="en-US" altLang="ja-JP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khosha</a:t>
            </a:r>
            <a:r>
              <a:rPr lang="en-US" altLang="ja-JP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nipiv</a:t>
            </a:r>
            <a:r>
              <a:rPr lang="en-US" altLang="ja-JP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ka </a:t>
            </a:r>
            <a:r>
              <a:rPr lang="en-US" altLang="ja-JP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osi</a:t>
            </a:r>
            <a:r>
              <a:rPr lang="en-US" altLang="ja-JP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onte</a:t>
            </a:r>
            <a:r>
              <a:rPr lang="en-US" altLang="ja-JP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ji</a:t>
            </a:r>
            <a:r>
              <a:rPr lang="en-US" altLang="ja-JP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jipo</a:t>
            </a:r>
            <a:r>
              <a:rPr lang="en-US" altLang="ja-JP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tsophov</a:t>
            </a:r>
            <a:r>
              <a:rPr lang="en-US" altLang="ja-JP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kumka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. Ana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ni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mmha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yia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ni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thungche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thokvuka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osi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nino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mmhao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tssov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ka.</a:t>
            </a:r>
            <a:endParaRPr lang="en-IN" sz="2800" dirty="0"/>
          </a:p>
        </p:txBody>
      </p:sp>
      <p:sp>
        <p:nvSpPr>
          <p:cNvPr id="47" name="Rectangle 46"/>
          <p:cNvSpPr/>
          <p:nvPr/>
        </p:nvSpPr>
        <p:spPr>
          <a:xfrm>
            <a:off x="2425699" y="4219576"/>
            <a:ext cx="62134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“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Ochuangna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ni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mmhayi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toka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sana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ana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onte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mmhayiv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tolea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ochoang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na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rhuyi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randankata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sana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ana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ha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onte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rhuyikav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osi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ni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yakchia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ana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jipo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topvu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mmhayiv</a:t>
            </a:r>
            <a:r>
              <a:rPr lang="en-US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ka</a:t>
            </a:r>
            <a:r>
              <a:rPr lang="en-US" sz="2800" b="1" dirty="0" smtClean="0">
                <a:solidFill>
                  <a:srgbClr val="00DFCA"/>
                </a:solidFill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r>
              <a:rPr lang="en-US" altLang="ja-JP" sz="28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"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130256729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7459" name="Rectangle 3"/>
          <p:cNvSpPr>
            <a:spLocks noChangeArrowheads="1"/>
          </p:cNvSpPr>
          <p:nvPr/>
        </p:nvSpPr>
        <p:spPr bwMode="auto">
          <a:xfrm>
            <a:off x="852488" y="612775"/>
            <a:ext cx="7505700" cy="7668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smtClean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Abraham </a:t>
            </a:r>
            <a:r>
              <a:rPr lang="en-US" sz="4400" b="1" dirty="0" err="1" smtClean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Echumchak</a:t>
            </a:r>
            <a:r>
              <a:rPr lang="en-US" sz="4400" b="1" dirty="0" smtClean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en-US" sz="3600" dirty="0">
              <a:solidFill>
                <a:srgbClr val="00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7462" name="Rectangle 6"/>
          <p:cNvSpPr>
            <a:spLocks noChangeArrowheads="1"/>
          </p:cNvSpPr>
          <p:nvPr/>
        </p:nvSpPr>
        <p:spPr bwMode="auto">
          <a:xfrm>
            <a:off x="1019175" y="3354388"/>
            <a:ext cx="7086600" cy="182562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892" name="Text Box 7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37893" name="Text Box 9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3600" b="1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787466" name="Text Box 10"/>
          <p:cNvSpPr txBox="1">
            <a:spLocks noChangeArrowheads="1"/>
          </p:cNvSpPr>
          <p:nvPr/>
        </p:nvSpPr>
        <p:spPr bwMode="auto">
          <a:xfrm>
            <a:off x="5305425" y="3657600"/>
            <a:ext cx="27527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00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MMHA JI</a:t>
            </a:r>
            <a:endParaRPr lang="en-US" sz="3600" b="1" dirty="0">
              <a:solidFill>
                <a:srgbClr val="00FF00"/>
              </a:solidFill>
              <a:latin typeface="Arial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7467" name="Text Box 11"/>
          <p:cNvSpPr txBox="1">
            <a:spLocks noChangeArrowheads="1"/>
          </p:cNvSpPr>
          <p:nvPr/>
        </p:nvSpPr>
        <p:spPr bwMode="auto">
          <a:xfrm>
            <a:off x="3446463" y="3670300"/>
            <a:ext cx="2160587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00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MOTJU</a:t>
            </a:r>
            <a:endParaRPr lang="en-US" sz="3600" b="1" dirty="0">
              <a:solidFill>
                <a:srgbClr val="00FF00"/>
              </a:solidFill>
              <a:latin typeface="Arial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7468" name="Text Box 12"/>
          <p:cNvSpPr txBox="1">
            <a:spLocks noChangeArrowheads="1"/>
          </p:cNvSpPr>
          <p:nvPr/>
        </p:nvSpPr>
        <p:spPr bwMode="auto">
          <a:xfrm>
            <a:off x="1498600" y="3659188"/>
            <a:ext cx="16097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00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META</a:t>
            </a:r>
            <a:endParaRPr lang="en-US" sz="3600" b="1" dirty="0">
              <a:solidFill>
                <a:srgbClr val="00FF00"/>
              </a:solidFill>
              <a:latin typeface="Arial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7469" name="Text Box 13"/>
          <p:cNvSpPr txBox="1">
            <a:spLocks noChangeArrowheads="1"/>
          </p:cNvSpPr>
          <p:nvPr/>
        </p:nvSpPr>
        <p:spPr bwMode="auto">
          <a:xfrm>
            <a:off x="1460500" y="4364038"/>
            <a:ext cx="1684338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FAFD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12:1</a:t>
            </a:r>
          </a:p>
        </p:txBody>
      </p:sp>
      <p:sp>
        <p:nvSpPr>
          <p:cNvPr id="787470" name="Text Box 14"/>
          <p:cNvSpPr txBox="1">
            <a:spLocks noChangeArrowheads="1"/>
          </p:cNvSpPr>
          <p:nvPr/>
        </p:nvSpPr>
        <p:spPr bwMode="auto">
          <a:xfrm>
            <a:off x="5607050" y="4364038"/>
            <a:ext cx="220027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FAFD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12:3</a:t>
            </a:r>
          </a:p>
        </p:txBody>
      </p:sp>
      <p:sp>
        <p:nvSpPr>
          <p:cNvPr id="787471" name="Text Box 15"/>
          <p:cNvSpPr txBox="1">
            <a:spLocks noChangeArrowheads="1"/>
          </p:cNvSpPr>
          <p:nvPr/>
        </p:nvSpPr>
        <p:spPr bwMode="auto">
          <a:xfrm>
            <a:off x="3446463" y="4376738"/>
            <a:ext cx="220027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FAFD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12:2</a:t>
            </a:r>
          </a:p>
        </p:txBody>
      </p:sp>
      <p:sp>
        <p:nvSpPr>
          <p:cNvPr id="787472" name="Text Box 16"/>
          <p:cNvSpPr txBox="1">
            <a:spLocks noChangeArrowheads="1"/>
          </p:cNvSpPr>
          <p:nvPr/>
        </p:nvSpPr>
        <p:spPr bwMode="auto">
          <a:xfrm>
            <a:off x="2555875" y="1878013"/>
            <a:ext cx="525145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i="1" dirty="0" smtClean="0">
                <a:solidFill>
                  <a:srgbClr val="00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BENKADEN KAKO </a:t>
            </a:r>
            <a:r>
              <a:rPr lang="en-US" sz="3200" b="1" i="1" dirty="0">
                <a:solidFill>
                  <a:srgbClr val="00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12:1-3</a:t>
            </a:r>
          </a:p>
        </p:txBody>
      </p:sp>
      <p:sp>
        <p:nvSpPr>
          <p:cNvPr id="787473" name="Rectangle 17"/>
          <p:cNvSpPr>
            <a:spLocks noChangeArrowheads="1"/>
          </p:cNvSpPr>
          <p:nvPr/>
        </p:nvSpPr>
        <p:spPr bwMode="auto">
          <a:xfrm>
            <a:off x="3249613" y="1323975"/>
            <a:ext cx="2651125" cy="582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altLang="ja-JP" sz="3200" b="1" dirty="0" smtClean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“ETSA JI"</a:t>
            </a:r>
            <a:r>
              <a:rPr lang="en-US" sz="3200" b="1" dirty="0" smtClean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sz="2400" dirty="0">
              <a:solidFill>
                <a:srgbClr val="00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7474" name="Line 18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7475" name="Line 19"/>
          <p:cNvSpPr>
            <a:spLocks noChangeShapeType="1"/>
          </p:cNvSpPr>
          <p:nvPr/>
        </p:nvSpPr>
        <p:spPr bwMode="auto">
          <a:xfrm flipH="1">
            <a:off x="4538663" y="24511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7476" name="Line 20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7481" name="Rectangle 25"/>
          <p:cNvSpPr>
            <a:spLocks noChangeArrowheads="1"/>
          </p:cNvSpPr>
          <p:nvPr/>
        </p:nvSpPr>
        <p:spPr bwMode="auto">
          <a:xfrm>
            <a:off x="2670175" y="5116513"/>
            <a:ext cx="4134144" cy="13208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8000" i="1" dirty="0" smtClean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“M</a:t>
            </a:r>
            <a:r>
              <a:rPr lang="en-US" sz="8000" i="1" dirty="0" smtClean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-M-M</a:t>
            </a:r>
            <a:r>
              <a:rPr lang="en-US" altLang="ja-JP" sz="8000" i="1" dirty="0" smtClean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"</a:t>
            </a:r>
            <a:endParaRPr lang="en-US" sz="8000" i="1" dirty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7485" name="Rectangle 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16</a:t>
            </a:r>
          </a:p>
        </p:txBody>
      </p:sp>
      <p:sp>
        <p:nvSpPr>
          <p:cNvPr id="37907" name="Text Box 30"/>
          <p:cNvSpPr txBox="1">
            <a:spLocks noChangeArrowheads="1"/>
          </p:cNvSpPr>
          <p:nvPr/>
        </p:nvSpPr>
        <p:spPr bwMode="auto">
          <a:xfrm>
            <a:off x="8642350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37908" name="Text Box 31"/>
          <p:cNvSpPr txBox="1">
            <a:spLocks noChangeArrowheads="1"/>
          </p:cNvSpPr>
          <p:nvPr/>
        </p:nvSpPr>
        <p:spPr bwMode="auto">
          <a:xfrm>
            <a:off x="6996013" y="6240870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pg. 19-24</a:t>
            </a:r>
          </a:p>
        </p:txBody>
      </p:sp>
      <p:grpSp>
        <p:nvGrpSpPr>
          <p:cNvPr id="37909" name="Group 46"/>
          <p:cNvGrpSpPr>
            <a:grpSpLocks/>
          </p:cNvGrpSpPr>
          <p:nvPr/>
        </p:nvGrpSpPr>
        <p:grpSpPr bwMode="auto">
          <a:xfrm>
            <a:off x="8004175" y="3432175"/>
            <a:ext cx="1000125" cy="1231900"/>
            <a:chOff x="5042" y="2162"/>
            <a:chExt cx="630" cy="776"/>
          </a:xfrm>
        </p:grpSpPr>
        <p:sp>
          <p:nvSpPr>
            <p:cNvPr id="787503" name="Freeform 47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/>
              <a:ahLst/>
              <a:cxnLst>
                <a:cxn ang="0">
                  <a:pos x="128" y="48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128" y="48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87504" name="AutoShape 48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87505" name="Rectangle 49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87506" name="AutoShape 50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87507" name="Line 51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87508" name="Line 52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87509" name="Rectangle 53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920" name="Rectangle 54"/>
            <p:cNvSpPr>
              <a:spLocks noChangeArrowheads="1"/>
            </p:cNvSpPr>
            <p:nvPr/>
          </p:nvSpPr>
          <p:spPr bwMode="auto">
            <a:xfrm>
              <a:off x="5157" y="2414"/>
              <a:ext cx="434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M</a:t>
              </a:r>
              <a:r>
                <a:rPr lang="en-US" sz="1000" b="1" dirty="0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1000" b="1" dirty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- </a:t>
              </a:r>
              <a:r>
                <a:rPr lang="en-US" sz="1000" b="1" dirty="0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M </a:t>
              </a:r>
              <a:r>
                <a:rPr lang="en-US" sz="1000" b="1" dirty="0" err="1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M</a:t>
              </a:r>
              <a:endPara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921" name="Rectangle 55"/>
            <p:cNvSpPr>
              <a:spLocks noChangeArrowheads="1"/>
            </p:cNvSpPr>
            <p:nvPr/>
          </p:nvSpPr>
          <p:spPr bwMode="auto">
            <a:xfrm>
              <a:off x="5150" y="2302"/>
              <a:ext cx="32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 err="1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Etsa</a:t>
              </a:r>
              <a:r>
                <a:rPr lang="en-US" sz="900" b="1" dirty="0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900" b="1" dirty="0" err="1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ji</a:t>
              </a:r>
              <a:endPara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922" name="Rectangle 56"/>
            <p:cNvSpPr>
              <a:spLocks noChangeArrowheads="1"/>
            </p:cNvSpPr>
            <p:nvPr/>
          </p:nvSpPr>
          <p:spPr bwMode="auto">
            <a:xfrm>
              <a:off x="5042" y="2162"/>
              <a:ext cx="48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>
                  <a:solidFill>
                    <a:srgbClr val="000000"/>
                  </a:solidFill>
                  <a:latin typeface="Chicago" charset="0"/>
                  <a:ea typeface="ＭＳ Ｐゴシック" charset="0"/>
                  <a:cs typeface="ＭＳ Ｐゴシック" charset="0"/>
                </a:rPr>
                <a:t>ABRAHAM</a:t>
              </a:r>
            </a:p>
          </p:txBody>
        </p:sp>
        <p:sp>
          <p:nvSpPr>
            <p:cNvPr id="787513" name="Line 57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87514" name="Line 58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87515" name="Line 59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87516" name="AutoShape 60"/>
          <p:cNvSpPr>
            <a:spLocks noChangeArrowheads="1"/>
          </p:cNvSpPr>
          <p:nvPr/>
        </p:nvSpPr>
        <p:spPr bwMode="auto">
          <a:xfrm>
            <a:off x="1524000" y="3705225"/>
            <a:ext cx="1617663" cy="1335088"/>
          </a:xfrm>
          <a:prstGeom prst="roundRect">
            <a:avLst>
              <a:gd name="adj" fmla="val 10546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7501" dir="3723739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7517" name="AutoShape 61"/>
          <p:cNvSpPr>
            <a:spLocks noChangeArrowheads="1"/>
          </p:cNvSpPr>
          <p:nvPr/>
        </p:nvSpPr>
        <p:spPr bwMode="auto">
          <a:xfrm>
            <a:off x="3678238" y="3703638"/>
            <a:ext cx="1617662" cy="1335087"/>
          </a:xfrm>
          <a:prstGeom prst="roundRect">
            <a:avLst>
              <a:gd name="adj" fmla="val 10546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7501" dir="3723739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7518" name="AutoShape 62"/>
          <p:cNvSpPr>
            <a:spLocks noChangeArrowheads="1"/>
          </p:cNvSpPr>
          <p:nvPr/>
        </p:nvSpPr>
        <p:spPr bwMode="auto">
          <a:xfrm>
            <a:off x="5418138" y="3703638"/>
            <a:ext cx="2543175" cy="1335087"/>
          </a:xfrm>
          <a:prstGeom prst="roundRect">
            <a:avLst>
              <a:gd name="adj" fmla="val 10546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7501" dir="3723739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27561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7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7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87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87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87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87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7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87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87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87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87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87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87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87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87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7462" grpId="0" animBg="1"/>
      <p:bldP spid="787466" grpId="0" autoUpdateAnimBg="0"/>
      <p:bldP spid="787467" grpId="0" autoUpdateAnimBg="0"/>
      <p:bldP spid="787468" grpId="0" autoUpdateAnimBg="0"/>
      <p:bldP spid="787469" grpId="0" autoUpdateAnimBg="0"/>
      <p:bldP spid="787470" grpId="0" autoUpdateAnimBg="0"/>
      <p:bldP spid="787471" grpId="0" autoUpdateAnimBg="0"/>
      <p:bldP spid="787481" grpId="0" autoUpdateAnimBg="0"/>
      <p:bldP spid="787516" grpId="0" animBg="1"/>
      <p:bldP spid="787517" grpId="0" animBg="1"/>
      <p:bldP spid="7875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06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9507" name="Rectangle 3"/>
          <p:cNvSpPr>
            <a:spLocks noChangeArrowheads="1"/>
          </p:cNvSpPr>
          <p:nvPr/>
        </p:nvSpPr>
        <p:spPr bwMode="auto">
          <a:xfrm>
            <a:off x="852488" y="612775"/>
            <a:ext cx="7505700" cy="7668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smtClean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Abraham </a:t>
            </a:r>
            <a:r>
              <a:rPr lang="en-US" sz="4400" b="1" dirty="0" err="1" smtClean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Echumchak</a:t>
            </a:r>
            <a:endParaRPr lang="en-US" sz="3600" dirty="0">
              <a:solidFill>
                <a:srgbClr val="00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9508" name="Rectangle 4"/>
          <p:cNvSpPr>
            <a:spLocks noChangeArrowheads="1"/>
          </p:cNvSpPr>
          <p:nvPr/>
        </p:nvSpPr>
        <p:spPr bwMode="auto">
          <a:xfrm>
            <a:off x="1019175" y="3303588"/>
            <a:ext cx="7086600" cy="28479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39941" name="Text Box 6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3600" b="1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789511" name="Text Box 7"/>
          <p:cNvSpPr txBox="1">
            <a:spLocks noChangeArrowheads="1"/>
          </p:cNvSpPr>
          <p:nvPr/>
        </p:nvSpPr>
        <p:spPr bwMode="auto">
          <a:xfrm>
            <a:off x="5305425" y="3657600"/>
            <a:ext cx="27527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00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MMHA</a:t>
            </a:r>
            <a:endParaRPr lang="en-US" sz="3600" b="1" dirty="0">
              <a:solidFill>
                <a:srgbClr val="00FF00"/>
              </a:solidFill>
              <a:latin typeface="Arial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9512" name="Text Box 8"/>
          <p:cNvSpPr txBox="1">
            <a:spLocks noChangeArrowheads="1"/>
          </p:cNvSpPr>
          <p:nvPr/>
        </p:nvSpPr>
        <p:spPr bwMode="auto">
          <a:xfrm>
            <a:off x="3454400" y="3670300"/>
            <a:ext cx="1843088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00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MOTJU</a:t>
            </a:r>
            <a:endParaRPr lang="en-US" sz="3600" b="1" dirty="0">
              <a:solidFill>
                <a:srgbClr val="00FF00"/>
              </a:solidFill>
              <a:latin typeface="Arial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9513" name="Text Box 9"/>
          <p:cNvSpPr txBox="1">
            <a:spLocks noChangeArrowheads="1"/>
          </p:cNvSpPr>
          <p:nvPr/>
        </p:nvSpPr>
        <p:spPr bwMode="auto">
          <a:xfrm>
            <a:off x="1498600" y="3659188"/>
            <a:ext cx="16097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00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META</a:t>
            </a:r>
            <a:endParaRPr lang="en-US" sz="3600" b="1" dirty="0">
              <a:solidFill>
                <a:srgbClr val="00FF00"/>
              </a:solidFill>
              <a:latin typeface="Arial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9517" name="Text Box 13"/>
          <p:cNvSpPr txBox="1">
            <a:spLocks noChangeArrowheads="1"/>
          </p:cNvSpPr>
          <p:nvPr/>
        </p:nvSpPr>
        <p:spPr bwMode="auto">
          <a:xfrm>
            <a:off x="2555875" y="1878013"/>
            <a:ext cx="5064125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i="1" dirty="0" err="1" smtClean="0">
                <a:solidFill>
                  <a:srgbClr val="00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Benkaden</a:t>
            </a:r>
            <a:r>
              <a:rPr lang="en-US" sz="3200" b="1" i="1" dirty="0" smtClean="0">
                <a:solidFill>
                  <a:srgbClr val="00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b="1" i="1" dirty="0" err="1" smtClean="0">
                <a:solidFill>
                  <a:srgbClr val="00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kako</a:t>
            </a:r>
            <a:r>
              <a:rPr lang="en-US" sz="3200" b="1" i="1" dirty="0" smtClean="0">
                <a:solidFill>
                  <a:srgbClr val="00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b="1" i="1" dirty="0">
                <a:solidFill>
                  <a:srgbClr val="00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12:1-3</a:t>
            </a:r>
          </a:p>
        </p:txBody>
      </p:sp>
      <p:sp>
        <p:nvSpPr>
          <p:cNvPr id="789518" name="Rectangle 14"/>
          <p:cNvSpPr>
            <a:spLocks noChangeArrowheads="1"/>
          </p:cNvSpPr>
          <p:nvPr/>
        </p:nvSpPr>
        <p:spPr bwMode="auto">
          <a:xfrm>
            <a:off x="3249613" y="1323975"/>
            <a:ext cx="2651125" cy="582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altLang="ja-JP" sz="3200" b="1" dirty="0" smtClean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3200" b="1" dirty="0" err="1" smtClean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Etsa</a:t>
            </a:r>
            <a:r>
              <a:rPr lang="en-US" altLang="ja-JP" sz="3200" b="1" dirty="0" smtClean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3200" b="1" dirty="0" err="1" smtClean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Ji</a:t>
            </a:r>
            <a:r>
              <a:rPr lang="en-US" altLang="ja-JP" sz="3200" b="1" dirty="0" smtClean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200" b="1" dirty="0" smtClean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sz="2400" dirty="0">
              <a:solidFill>
                <a:srgbClr val="00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9519" name="Line 15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9520" name="Line 16"/>
          <p:cNvSpPr>
            <a:spLocks noChangeShapeType="1"/>
          </p:cNvSpPr>
          <p:nvPr/>
        </p:nvSpPr>
        <p:spPr bwMode="auto">
          <a:xfrm flipH="1">
            <a:off x="4538663" y="24511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9521" name="Line 17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9522" name="Text Box 18"/>
          <p:cNvSpPr txBox="1">
            <a:spLocks noChangeArrowheads="1"/>
          </p:cNvSpPr>
          <p:nvPr/>
        </p:nvSpPr>
        <p:spPr bwMode="auto">
          <a:xfrm>
            <a:off x="3721100" y="5340350"/>
            <a:ext cx="45720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EA18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Arial" pitchFamily="-107" charset="0"/>
                <a:ea typeface="ＭＳ Ｐゴシック" charset="0"/>
                <a:cs typeface="ＭＳ Ｐゴシック" charset="0"/>
              </a:rPr>
              <a:t>• </a:t>
            </a:r>
            <a:r>
              <a:rPr lang="en-US" sz="3600" b="1" dirty="0" smtClean="0">
                <a:solidFill>
                  <a:srgbClr val="FFEA18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Arial" pitchFamily="-107" charset="0"/>
                <a:ea typeface="ＭＳ Ｐゴシック" charset="0"/>
                <a:cs typeface="ＭＳ Ｐゴシック" charset="0"/>
              </a:rPr>
              <a:t>NPILAMO</a:t>
            </a:r>
            <a:endParaRPr lang="en-US" sz="3600" b="1" dirty="0">
              <a:solidFill>
                <a:srgbClr val="FFEA18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latin typeface="Arial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9523" name="Text Box 19"/>
          <p:cNvSpPr txBox="1">
            <a:spLocks noChangeArrowheads="1"/>
          </p:cNvSpPr>
          <p:nvPr/>
        </p:nvSpPr>
        <p:spPr bwMode="auto">
          <a:xfrm>
            <a:off x="2347913" y="4768850"/>
            <a:ext cx="28194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EA18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Arial" pitchFamily="-107" charset="0"/>
                <a:ea typeface="ＭＳ Ｐゴシック" charset="0"/>
                <a:cs typeface="ＭＳ Ｐゴシック" charset="0"/>
              </a:rPr>
              <a:t>• </a:t>
            </a:r>
            <a:r>
              <a:rPr lang="en-US" sz="3600" b="1" dirty="0" smtClean="0">
                <a:solidFill>
                  <a:srgbClr val="FFEA18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Arial" pitchFamily="-107" charset="0"/>
                <a:ea typeface="ＭＳ Ｐゴシック" charset="0"/>
                <a:cs typeface="ＭＳ Ｐゴシック" charset="0"/>
              </a:rPr>
              <a:t>KUMALI</a:t>
            </a:r>
            <a:endParaRPr lang="en-US" sz="3600" b="1" dirty="0">
              <a:solidFill>
                <a:srgbClr val="FFEA18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latin typeface="Arial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9524" name="Rectangle 20"/>
          <p:cNvSpPr>
            <a:spLocks noChangeArrowheads="1"/>
          </p:cNvSpPr>
          <p:nvPr/>
        </p:nvSpPr>
        <p:spPr bwMode="auto">
          <a:xfrm>
            <a:off x="1052513" y="4235450"/>
            <a:ext cx="2338782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EA18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Arial" pitchFamily="-107" charset="0"/>
                <a:ea typeface="ＭＳ Ｐゴシック" charset="0"/>
                <a:cs typeface="ＭＳ Ｐゴシック" charset="0"/>
              </a:rPr>
              <a:t>• </a:t>
            </a:r>
            <a:r>
              <a:rPr lang="en-US" sz="3600" b="1" dirty="0" smtClean="0">
                <a:solidFill>
                  <a:srgbClr val="FFEA18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Arial" pitchFamily="-107" charset="0"/>
                <a:ea typeface="ＭＳ Ｐゴシック" charset="0"/>
                <a:cs typeface="ＭＳ Ｐゴシック" charset="0"/>
              </a:rPr>
              <a:t>OPVU YI</a:t>
            </a:r>
            <a:endParaRPr lang="en-US" sz="3600" b="1" dirty="0">
              <a:solidFill>
                <a:srgbClr val="FFEA18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latin typeface="Arial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53" name="Text Box 21"/>
          <p:cNvSpPr txBox="1">
            <a:spLocks noChangeArrowheads="1"/>
          </p:cNvSpPr>
          <p:nvPr/>
        </p:nvSpPr>
        <p:spPr bwMode="auto">
          <a:xfrm>
            <a:off x="8642350" y="644683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789526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17</a:t>
            </a:r>
          </a:p>
        </p:txBody>
      </p:sp>
      <p:grpSp>
        <p:nvGrpSpPr>
          <p:cNvPr id="39955" name="Group 24"/>
          <p:cNvGrpSpPr>
            <a:grpSpLocks/>
          </p:cNvGrpSpPr>
          <p:nvPr/>
        </p:nvGrpSpPr>
        <p:grpSpPr bwMode="auto">
          <a:xfrm>
            <a:off x="8004175" y="3432175"/>
            <a:ext cx="1000125" cy="1231900"/>
            <a:chOff x="5042" y="2162"/>
            <a:chExt cx="630" cy="776"/>
          </a:xfrm>
        </p:grpSpPr>
        <p:sp>
          <p:nvSpPr>
            <p:cNvPr id="789529" name="Freeform 25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/>
              <a:ahLst/>
              <a:cxnLst>
                <a:cxn ang="0">
                  <a:pos x="128" y="48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128" y="48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89530" name="AutoShape 26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89531" name="Rectangle 27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89532" name="AutoShape 28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89533" name="Line 29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89534" name="Line 30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89535" name="Rectangle 31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964" name="Rectangle 32"/>
            <p:cNvSpPr>
              <a:spLocks noChangeArrowheads="1"/>
            </p:cNvSpPr>
            <p:nvPr/>
          </p:nvSpPr>
          <p:spPr bwMode="auto">
            <a:xfrm>
              <a:off x="5157" y="2414"/>
              <a:ext cx="416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L - S - B</a:t>
              </a:r>
            </a:p>
          </p:txBody>
        </p:sp>
        <p:sp>
          <p:nvSpPr>
            <p:cNvPr id="39965" name="Rectangle 33"/>
            <p:cNvSpPr>
              <a:spLocks noChangeArrowheads="1"/>
            </p:cNvSpPr>
            <p:nvPr/>
          </p:nvSpPr>
          <p:spPr bwMode="auto">
            <a:xfrm>
              <a:off x="5150" y="2302"/>
              <a:ext cx="45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The CALL</a:t>
              </a:r>
            </a:p>
          </p:txBody>
        </p:sp>
        <p:sp>
          <p:nvSpPr>
            <p:cNvPr id="39966" name="Rectangle 34"/>
            <p:cNvSpPr>
              <a:spLocks noChangeArrowheads="1"/>
            </p:cNvSpPr>
            <p:nvPr/>
          </p:nvSpPr>
          <p:spPr bwMode="auto">
            <a:xfrm>
              <a:off x="5042" y="2162"/>
              <a:ext cx="48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>
                  <a:solidFill>
                    <a:srgbClr val="000000"/>
                  </a:solidFill>
                  <a:latin typeface="Chicago" charset="0"/>
                  <a:ea typeface="ＭＳ Ｐゴシック" charset="0"/>
                  <a:cs typeface="ＭＳ Ｐゴシック" charset="0"/>
                </a:rPr>
                <a:t>ABRAHAM</a:t>
              </a:r>
            </a:p>
          </p:txBody>
        </p:sp>
        <p:sp>
          <p:nvSpPr>
            <p:cNvPr id="789539" name="Line 35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89540" name="Line 36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89541" name="Line 37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89542" name="Text Box 38"/>
          <p:cNvSpPr txBox="1">
            <a:spLocks noChangeArrowheads="1"/>
          </p:cNvSpPr>
          <p:nvPr/>
        </p:nvSpPr>
        <p:spPr bwMode="auto">
          <a:xfrm>
            <a:off x="0" y="2490788"/>
            <a:ext cx="91440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FF8F1E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Olan </a:t>
            </a:r>
            <a:r>
              <a:rPr lang="en-US" sz="3600" b="1" dirty="0" err="1" smtClean="0">
                <a:solidFill>
                  <a:srgbClr val="FF8F1E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etum</a:t>
            </a:r>
            <a:r>
              <a:rPr lang="en-US" sz="3600" b="1" dirty="0" smtClean="0">
                <a:solidFill>
                  <a:srgbClr val="FF8F1E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b="1" dirty="0" err="1" smtClean="0">
                <a:solidFill>
                  <a:srgbClr val="FF8F1E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lona</a:t>
            </a:r>
            <a:r>
              <a:rPr lang="en-US" sz="3600" b="1" dirty="0" smtClean="0">
                <a:solidFill>
                  <a:srgbClr val="FF8F1E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b="1" dirty="0" err="1" smtClean="0">
                <a:solidFill>
                  <a:srgbClr val="FF8F1E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Echumchak</a:t>
            </a:r>
            <a:r>
              <a:rPr lang="en-US" sz="3600" b="1" dirty="0" smtClean="0">
                <a:solidFill>
                  <a:srgbClr val="FF8F1E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b="1" dirty="0" err="1" smtClean="0">
                <a:solidFill>
                  <a:srgbClr val="FF8F1E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ji</a:t>
            </a:r>
            <a:r>
              <a:rPr lang="en-US" sz="3600" b="1" dirty="0" smtClean="0">
                <a:solidFill>
                  <a:srgbClr val="FF8F1E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!</a:t>
            </a:r>
            <a:endParaRPr lang="en-US" sz="3600" b="1" dirty="0">
              <a:solidFill>
                <a:srgbClr val="FF8F1E"/>
              </a:solidFill>
              <a:latin typeface="Arial" pitchFamily="-107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29467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9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89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8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89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9522" grpId="0" build="p" autoUpdateAnimBg="0"/>
      <p:bldP spid="789523" grpId="0" build="p" autoUpdateAnimBg="0"/>
      <p:bldP spid="789524" grpId="0" build="p" autoUpdateAnimBg="0"/>
      <p:bldP spid="789542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ChangeArrowheads="1"/>
          </p:cNvSpPr>
          <p:nvPr/>
        </p:nvSpPr>
        <p:spPr bwMode="auto">
          <a:xfrm>
            <a:off x="64135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4515" name="Rectangle 3"/>
          <p:cNvSpPr>
            <a:spLocks noChangeArrowheads="1"/>
          </p:cNvSpPr>
          <p:nvPr/>
        </p:nvSpPr>
        <p:spPr bwMode="auto">
          <a:xfrm>
            <a:off x="542925" y="1301750"/>
            <a:ext cx="7921625" cy="1751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Yuta</a:t>
            </a:r>
            <a:r>
              <a:rPr lang="en-US" sz="36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ji</a:t>
            </a:r>
            <a:r>
              <a:rPr lang="en-US" sz="36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heto</a:t>
            </a:r>
            <a:r>
              <a:rPr lang="en-US" sz="36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harum</a:t>
            </a:r>
            <a:r>
              <a:rPr lang="en-US" sz="36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tssov</a:t>
            </a:r>
            <a:r>
              <a:rPr lang="en-US" sz="36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:</a:t>
            </a:r>
            <a:endParaRPr lang="en-US" sz="3600" b="1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     ABRAHAM-JOSEP   2000 B.C</a:t>
            </a:r>
            <a:r>
              <a:rPr lang="en-US" sz="3600" b="1" dirty="0" smtClean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  <p:sp>
        <p:nvSpPr>
          <p:cNvPr id="704516" name="Rectangle 4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4518" name="Text Box 6"/>
          <p:cNvSpPr txBox="1">
            <a:spLocks noChangeArrowheads="1"/>
          </p:cNvSpPr>
          <p:nvPr/>
        </p:nvSpPr>
        <p:spPr bwMode="auto">
          <a:xfrm>
            <a:off x="641350" y="3560763"/>
            <a:ext cx="7785100" cy="19389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dirty="0" err="1" smtClean="0">
                <a:solidFill>
                  <a:srgbClr val="D6E008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yuta</a:t>
            </a:r>
            <a:r>
              <a:rPr lang="en-US" sz="4000" b="1" dirty="0" smtClean="0">
                <a:solidFill>
                  <a:srgbClr val="D6E008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b="1" dirty="0" err="1" smtClean="0">
                <a:solidFill>
                  <a:srgbClr val="D6E008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topvu</a:t>
            </a:r>
            <a:r>
              <a:rPr lang="en-US" sz="4000" b="1" dirty="0" smtClean="0">
                <a:solidFill>
                  <a:srgbClr val="D6E008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4000" b="1" dirty="0" smtClean="0">
                <a:solidFill>
                  <a:srgbClr val="D6E008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</a:br>
            <a:r>
              <a:rPr lang="en-US" sz="4000" b="1" dirty="0" err="1" smtClean="0">
                <a:solidFill>
                  <a:srgbClr val="D6E008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nzyu</a:t>
            </a:r>
            <a:r>
              <a:rPr lang="en-US" sz="4000" b="1" dirty="0" smtClean="0">
                <a:solidFill>
                  <a:srgbClr val="D6E008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500 </a:t>
            </a:r>
            <a:br>
              <a:rPr lang="en-US" sz="4000" b="1" dirty="0" smtClean="0">
                <a:solidFill>
                  <a:srgbClr val="D6E008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</a:br>
            <a:r>
              <a:rPr lang="en-US" sz="4000" b="1" dirty="0" err="1" smtClean="0">
                <a:solidFill>
                  <a:srgbClr val="D6E008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harumalo</a:t>
            </a:r>
            <a:r>
              <a:rPr lang="en-US" sz="4000" b="1" dirty="0" smtClean="0">
                <a:solidFill>
                  <a:srgbClr val="D6E008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b="1" dirty="0" err="1" smtClean="0">
                <a:solidFill>
                  <a:srgbClr val="D6E008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echi</a:t>
            </a:r>
            <a:endParaRPr lang="en-US" sz="4000" b="1" dirty="0">
              <a:solidFill>
                <a:srgbClr val="D6E008"/>
              </a:solidFill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5" name="Text Box 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04524" name="Rectangle 12"/>
          <p:cNvSpPr>
            <a:spLocks noChangeArrowheads="1"/>
          </p:cNvSpPr>
          <p:nvPr/>
        </p:nvSpPr>
        <p:spPr bwMode="auto">
          <a:xfrm>
            <a:off x="8086725" y="651986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01</a:t>
            </a:r>
          </a:p>
        </p:txBody>
      </p:sp>
      <p:sp>
        <p:nvSpPr>
          <p:cNvPr id="5127" name="Text Box 14"/>
          <p:cNvSpPr txBox="1">
            <a:spLocks noChangeArrowheads="1"/>
          </p:cNvSpPr>
          <p:nvPr/>
        </p:nvSpPr>
        <p:spPr bwMode="auto">
          <a:xfrm>
            <a:off x="6996013" y="6240870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 smtClean="0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pg. 19-24</a:t>
            </a:r>
          </a:p>
        </p:txBody>
      </p:sp>
      <p:sp>
        <p:nvSpPr>
          <p:cNvPr id="5128" name="Text Box 15"/>
          <p:cNvSpPr txBox="1">
            <a:spLocks noChangeArrowheads="1"/>
          </p:cNvSpPr>
          <p:nvPr/>
        </p:nvSpPr>
        <p:spPr bwMode="auto">
          <a:xfrm>
            <a:off x="8637588" y="6435725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FFFFFF"/>
                </a:solidFill>
              </a:rPr>
              <a:t>1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04533" name="Text Box 21"/>
          <p:cNvSpPr txBox="1">
            <a:spLocks noChangeArrowheads="1"/>
          </p:cNvSpPr>
          <p:nvPr/>
        </p:nvSpPr>
        <p:spPr bwMode="auto">
          <a:xfrm>
            <a:off x="1781174" y="0"/>
            <a:ext cx="3400425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 err="1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Benkaden</a:t>
            </a:r>
            <a:r>
              <a:rPr lang="en-US" sz="1200" b="1" dirty="0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11:26 </a:t>
            </a:r>
            <a:r>
              <a:rPr lang="en-US" sz="1200" b="1" dirty="0" err="1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lona</a:t>
            </a:r>
            <a:r>
              <a:rPr lang="en-US" sz="1200" b="1" dirty="0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pankae</a:t>
            </a:r>
            <a:r>
              <a:rPr lang="en-US" sz="1200" b="1" dirty="0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25:8</a:t>
            </a:r>
          </a:p>
        </p:txBody>
      </p:sp>
    </p:spTree>
    <p:extLst>
      <p:ext uri="{BB962C8B-B14F-4D97-AF65-F5344CB8AC3E}">
        <p14:creationId xmlns:p14="http://schemas.microsoft.com/office/powerpoint/2010/main" val="378524556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4515" grpId="0" autoUpdateAnimBg="0"/>
      <p:bldP spid="704518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26" name="Rectangle 50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8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8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R</a:t>
            </a:r>
          </a:p>
        </p:txBody>
      </p:sp>
      <p:sp>
        <p:nvSpPr>
          <p:cNvPr id="20378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8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PG</a:t>
            </a:r>
          </a:p>
        </p:txBody>
      </p:sp>
      <p:sp>
        <p:nvSpPr>
          <p:cNvPr id="20378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8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8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8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SG</a:t>
            </a:r>
          </a:p>
        </p:txBody>
      </p:sp>
      <p:sp>
        <p:nvSpPr>
          <p:cNvPr id="20379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RS</a:t>
            </a:r>
          </a:p>
        </p:txBody>
      </p:sp>
      <p:sp>
        <p:nvSpPr>
          <p:cNvPr id="20379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MS</a:t>
            </a:r>
          </a:p>
        </p:txBody>
      </p:sp>
      <p:sp>
        <p:nvSpPr>
          <p:cNvPr id="20379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9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9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95" name="Rectangle 19"/>
          <p:cNvSpPr>
            <a:spLocks noChangeArrowheads="1"/>
          </p:cNvSpPr>
          <p:nvPr/>
        </p:nvSpPr>
        <p:spPr bwMode="auto">
          <a:xfrm>
            <a:off x="76200" y="304800"/>
            <a:ext cx="2825750" cy="11977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                              </a:t>
            </a:r>
            <a:endParaRPr lang="en-US" sz="2400" b="1" dirty="0">
              <a:solidFill>
                <a:srgbClr val="FFD34A"/>
              </a:solidFill>
              <a:latin typeface="Times" pitchFamily="-107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err="1" smtClean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Chekatav</a:t>
            </a:r>
            <a:r>
              <a:rPr lang="en-US" sz="2400" b="1" dirty="0" smtClean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err="1" smtClean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tsukona</a:t>
            </a:r>
            <a:endParaRPr lang="en-US" sz="2400" b="1" dirty="0">
              <a:solidFill>
                <a:srgbClr val="FFD34A"/>
              </a:solidFill>
              <a:latin typeface="Time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9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DS</a:t>
            </a:r>
          </a:p>
        </p:txBody>
      </p:sp>
      <p:sp>
        <p:nvSpPr>
          <p:cNvPr id="20379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9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80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EEFF4B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U</a:t>
            </a:r>
          </a:p>
        </p:txBody>
      </p:sp>
      <p:sp>
        <p:nvSpPr>
          <p:cNvPr id="20380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EEFF4B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B</a:t>
            </a:r>
          </a:p>
        </p:txBody>
      </p:sp>
      <p:sp>
        <p:nvSpPr>
          <p:cNvPr id="203802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803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H</a:t>
            </a:r>
          </a:p>
        </p:txBody>
      </p:sp>
      <p:sp>
        <p:nvSpPr>
          <p:cNvPr id="203804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805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N(A)</a:t>
            </a:r>
          </a:p>
        </p:txBody>
      </p:sp>
      <p:sp>
        <p:nvSpPr>
          <p:cNvPr id="203806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807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808" name="Rectangle 32"/>
          <p:cNvSpPr>
            <a:spLocks noChangeArrowheads="1"/>
          </p:cNvSpPr>
          <p:nvPr/>
        </p:nvSpPr>
        <p:spPr bwMode="auto">
          <a:xfrm>
            <a:off x="3065463" y="2568575"/>
            <a:ext cx="43815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FFFFFF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C</a:t>
            </a:r>
          </a:p>
        </p:txBody>
      </p:sp>
      <p:sp>
        <p:nvSpPr>
          <p:cNvPr id="203809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810" name="Rectangle 34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J</a:t>
            </a:r>
          </a:p>
        </p:txBody>
      </p:sp>
      <p:sp>
        <p:nvSpPr>
          <p:cNvPr id="203811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812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813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KB</a:t>
            </a:r>
          </a:p>
        </p:txBody>
      </p:sp>
      <p:sp>
        <p:nvSpPr>
          <p:cNvPr id="203814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815" name="Rectangle 39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MS</a:t>
            </a:r>
          </a:p>
        </p:txBody>
      </p:sp>
      <p:sp>
        <p:nvSpPr>
          <p:cNvPr id="203816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817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E</a:t>
            </a:r>
          </a:p>
        </p:txBody>
      </p:sp>
      <p:sp>
        <p:nvSpPr>
          <p:cNvPr id="203818" name="Rectangle 4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MN</a:t>
            </a:r>
          </a:p>
        </p:txBody>
      </p:sp>
      <p:sp>
        <p:nvSpPr>
          <p:cNvPr id="203831" name="AutoShape 55"/>
          <p:cNvSpPr>
            <a:spLocks noChangeArrowheads="1"/>
          </p:cNvSpPr>
          <p:nvPr/>
        </p:nvSpPr>
        <p:spPr bwMode="auto">
          <a:xfrm rot="7507952">
            <a:off x="7112676" y="2975808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2027" name="Text Box 7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03851" name="Text Box 75"/>
          <p:cNvSpPr txBox="1">
            <a:spLocks noChangeArrowheads="1"/>
          </p:cNvSpPr>
          <p:nvPr/>
        </p:nvSpPr>
        <p:spPr bwMode="auto">
          <a:xfrm>
            <a:off x="1790700" y="0"/>
            <a:ext cx="1662113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Gen. 11:31</a:t>
            </a:r>
          </a:p>
        </p:txBody>
      </p:sp>
      <p:pic>
        <p:nvPicPr>
          <p:cNvPr id="203852" name="Picture 7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5338" y="4557713"/>
            <a:ext cx="3189287" cy="17399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0379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819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830" name="Oval 54"/>
          <p:cNvSpPr>
            <a:spLocks noChangeArrowheads="1"/>
          </p:cNvSpPr>
          <p:nvPr/>
        </p:nvSpPr>
        <p:spPr bwMode="auto">
          <a:xfrm>
            <a:off x="6515100" y="41148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836" name="WordArt 60"/>
          <p:cNvSpPr>
            <a:spLocks noChangeArrowheads="1" noChangeShapeType="1" noTextEdit="1"/>
          </p:cNvSpPr>
          <p:nvPr/>
        </p:nvSpPr>
        <p:spPr bwMode="auto">
          <a:xfrm>
            <a:off x="492125" y="457200"/>
            <a:ext cx="7950200" cy="60833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3212"/>
              </a:avLst>
            </a:prstTxWarp>
            <a:scene3d>
              <a:camera prst="orthographicFront">
                <a:rot lat="0" lon="1200000" rev="0"/>
              </a:camera>
              <a:lightRig rig="threePt" dir="t"/>
            </a:scene3d>
            <a:sp3d z="57150"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spc="300" dirty="0" err="1" smtClean="0">
                <a:solidFill>
                  <a:srgbClr val="FFFF00"/>
                </a:solidFill>
                <a:effectLst>
                  <a:glow rad="177800">
                    <a:srgbClr val="1A0004">
                      <a:alpha val="99000"/>
                    </a:srgbClr>
                  </a:glow>
                </a:effectLst>
                <a:latin typeface="Comic Sans MS" pitchFamily="66" charset="0"/>
                <a:ea typeface="MS PGothic" pitchFamily="34" charset="-128"/>
                <a:cs typeface="ＭＳ Ｐゴシック" charset="0"/>
              </a:rPr>
              <a:t>Longts</a:t>
            </a:r>
            <a:r>
              <a:rPr lang="en-US" sz="3600" b="1" spc="300" dirty="0" err="1" smtClean="0">
                <a:solidFill>
                  <a:srgbClr val="FFFF00"/>
                </a:solidFill>
                <a:effectLst>
                  <a:glow rad="177800">
                    <a:srgbClr val="1A0004">
                      <a:alpha val="99000"/>
                    </a:srgbClr>
                  </a:glow>
                </a:effectLst>
                <a:latin typeface="Calibri"/>
                <a:ea typeface="MS PGothic" pitchFamily="34" charset="-128"/>
                <a:cs typeface="Calibri"/>
              </a:rPr>
              <a:t>ü</a:t>
            </a:r>
            <a:r>
              <a:rPr lang="en-US" sz="3600" b="1" spc="300" dirty="0" smtClean="0">
                <a:solidFill>
                  <a:srgbClr val="FFFF00"/>
                </a:solidFill>
                <a:effectLst>
                  <a:glow rad="177800">
                    <a:srgbClr val="1A0004">
                      <a:alpha val="99000"/>
                    </a:srgbClr>
                  </a:glow>
                </a:effectLst>
                <a:latin typeface="Calibri"/>
                <a:ea typeface="MS PGothic" pitchFamily="34" charset="-128"/>
                <a:cs typeface="Calibri"/>
              </a:rPr>
              <a:t> </a:t>
            </a:r>
            <a:r>
              <a:rPr lang="en-US" sz="3600" b="1" spc="300" dirty="0" err="1" smtClean="0">
                <a:solidFill>
                  <a:srgbClr val="FFFF00"/>
                </a:solidFill>
                <a:effectLst>
                  <a:glow rad="177800">
                    <a:srgbClr val="1A0004">
                      <a:alpha val="99000"/>
                    </a:srgbClr>
                  </a:glow>
                </a:effectLst>
                <a:latin typeface="Calibri"/>
                <a:ea typeface="MS PGothic" pitchFamily="34" charset="-128"/>
                <a:cs typeface="Calibri"/>
              </a:rPr>
              <a:t>ji</a:t>
            </a:r>
            <a:r>
              <a:rPr lang="en-US" sz="3600" b="1" spc="300" dirty="0" err="1" smtClean="0">
                <a:solidFill>
                  <a:srgbClr val="FFFF00"/>
                </a:solidFill>
                <a:effectLst>
                  <a:glow rad="177800">
                    <a:srgbClr val="1A0004">
                      <a:alpha val="99000"/>
                    </a:srgbClr>
                  </a:glow>
                </a:effectLst>
                <a:latin typeface="Comic Sans MS" pitchFamily="66" charset="0"/>
                <a:ea typeface="MS PGothic" pitchFamily="34" charset="-128"/>
                <a:cs typeface="ＭＳ Ｐゴシック" charset="0"/>
              </a:rPr>
              <a:t>lona</a:t>
            </a:r>
            <a:endParaRPr lang="en-US" sz="3600" b="1" spc="300" dirty="0" smtClean="0">
              <a:solidFill>
                <a:srgbClr val="FFFF00"/>
              </a:solidFill>
              <a:effectLst>
                <a:glow rad="177800">
                  <a:srgbClr val="1A0004">
                    <a:alpha val="99000"/>
                  </a:srgbClr>
                </a:glow>
              </a:effectLst>
              <a:latin typeface="Comic Sans MS" pitchFamily="66" charset="0"/>
              <a:ea typeface="MS PGothic" pitchFamily="34" charset="-128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spc="300" dirty="0" smtClean="0">
                <a:solidFill>
                  <a:srgbClr val="FFFF00"/>
                </a:solidFill>
                <a:effectLst>
                  <a:glow rad="177800">
                    <a:srgbClr val="1A0004">
                      <a:alpha val="99000"/>
                    </a:srgbClr>
                  </a:glow>
                </a:effectLst>
                <a:latin typeface="Comic Sans MS" pitchFamily="66" charset="0"/>
                <a:ea typeface="MS PGothic" pitchFamily="34" charset="-128"/>
                <a:cs typeface="ＭＳ Ｐゴシック" charset="0"/>
              </a:rPr>
              <a:t> </a:t>
            </a:r>
            <a:r>
              <a:rPr lang="en-US" sz="3600" b="1" spc="300" dirty="0" err="1" smtClean="0">
                <a:solidFill>
                  <a:srgbClr val="FFFF00"/>
                </a:solidFill>
                <a:effectLst>
                  <a:glow rad="177800">
                    <a:srgbClr val="1A0004">
                      <a:alpha val="99000"/>
                    </a:srgbClr>
                  </a:glow>
                </a:effectLst>
                <a:latin typeface="Comic Sans MS" pitchFamily="66" charset="0"/>
                <a:ea typeface="MS PGothic" pitchFamily="34" charset="-128"/>
                <a:cs typeface="ＭＳ Ｐゴシック" charset="0"/>
              </a:rPr>
              <a:t>ontena</a:t>
            </a:r>
            <a:r>
              <a:rPr lang="en-US" sz="3600" b="1" spc="300" dirty="0" smtClean="0">
                <a:solidFill>
                  <a:srgbClr val="FFFF00"/>
                </a:solidFill>
                <a:effectLst>
                  <a:glow rad="177800">
                    <a:srgbClr val="1A0004">
                      <a:alpha val="99000"/>
                    </a:srgbClr>
                  </a:glow>
                </a:effectLst>
                <a:latin typeface="Comic Sans MS" pitchFamily="66" charset="0"/>
                <a:ea typeface="MS PGothic" pitchFamily="34" charset="-128"/>
                <a:cs typeface="ＭＳ Ｐゴシック" charset="0"/>
              </a:rPr>
              <a:t> </a:t>
            </a:r>
            <a:r>
              <a:rPr lang="en-US" sz="3600" b="1" spc="300" dirty="0" err="1" smtClean="0">
                <a:solidFill>
                  <a:srgbClr val="FFFF00"/>
                </a:solidFill>
                <a:effectLst>
                  <a:glow rad="177800">
                    <a:srgbClr val="1A0004">
                      <a:alpha val="99000"/>
                    </a:srgbClr>
                  </a:glow>
                </a:effectLst>
                <a:latin typeface="Comic Sans MS" pitchFamily="66" charset="0"/>
                <a:ea typeface="MS PGothic" pitchFamily="34" charset="-128"/>
                <a:cs typeface="ＭＳ Ｐゴシック" charset="0"/>
              </a:rPr>
              <a:t>yitacho</a:t>
            </a:r>
            <a:r>
              <a:rPr lang="en-US" sz="3600" b="1" spc="300" dirty="0" smtClean="0">
                <a:solidFill>
                  <a:srgbClr val="FFFF00"/>
                </a:solidFill>
                <a:effectLst>
                  <a:glow rad="177800">
                    <a:srgbClr val="1A0004">
                      <a:alpha val="99000"/>
                    </a:srgbClr>
                  </a:glow>
                </a:effectLst>
                <a:latin typeface="Comic Sans MS" pitchFamily="66" charset="0"/>
                <a:ea typeface="MS PGothic" pitchFamily="34" charset="-128"/>
                <a:cs typeface="ＭＳ Ｐゴシック" charset="0"/>
              </a:rPr>
              <a:t>!</a:t>
            </a:r>
            <a:endParaRPr lang="en-US" sz="3600" b="1" spc="300" dirty="0">
              <a:solidFill>
                <a:srgbClr val="FFFF00"/>
              </a:solidFill>
              <a:effectLst>
                <a:glow rad="177800">
                  <a:srgbClr val="1A0004">
                    <a:alpha val="99000"/>
                  </a:srgbClr>
                </a:glow>
              </a:effectLst>
              <a:latin typeface="Comic Sans MS" pitchFamily="66" charset="0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203853" name="Freeform 77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854" name="AutoShape 78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855" name="Rectangle 79"/>
          <p:cNvSpPr>
            <a:spLocks noChangeArrowheads="1"/>
          </p:cNvSpPr>
          <p:nvPr/>
        </p:nvSpPr>
        <p:spPr bwMode="auto">
          <a:xfrm>
            <a:off x="8016875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856" name="AutoShape 80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857" name="Line 81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858" name="Line 82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859" name="Rectangle 83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2041" name="Rectangle 84"/>
          <p:cNvSpPr>
            <a:spLocks noChangeArrowheads="1"/>
          </p:cNvSpPr>
          <p:nvPr/>
        </p:nvSpPr>
        <p:spPr bwMode="auto">
          <a:xfrm>
            <a:off x="8175625" y="3654425"/>
            <a:ext cx="554638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err="1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Etsa</a:t>
            </a:r>
            <a:r>
              <a:rPr lang="en-US" sz="9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900" b="1" dirty="0" err="1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Ji</a:t>
            </a:r>
            <a:endParaRPr lang="en-US" sz="9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2042" name="Rectangle 85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203862" name="Line 86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863" name="Line 87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864" name="Line 88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2046" name="Text Box 8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203870" name="Rectangle 9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18</a:t>
            </a:r>
          </a:p>
        </p:txBody>
      </p:sp>
      <p:sp>
        <p:nvSpPr>
          <p:cNvPr id="42048" name="Text Box 95"/>
          <p:cNvSpPr txBox="1">
            <a:spLocks noChangeArrowheads="1"/>
          </p:cNvSpPr>
          <p:nvPr/>
        </p:nvSpPr>
        <p:spPr bwMode="auto">
          <a:xfrm>
            <a:off x="6996013" y="6240870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 smtClean="0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pg. 19-24</a:t>
            </a:r>
          </a:p>
        </p:txBody>
      </p:sp>
      <p:sp>
        <p:nvSpPr>
          <p:cNvPr id="42049" name="Text Box 108"/>
          <p:cNvSpPr txBox="1">
            <a:spLocks noChangeArrowheads="1"/>
          </p:cNvSpPr>
          <p:nvPr/>
        </p:nvSpPr>
        <p:spPr bwMode="auto">
          <a:xfrm>
            <a:off x="8661400" y="641667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2050" name="Text Box 109"/>
          <p:cNvSpPr txBox="1">
            <a:spLocks noChangeArrowheads="1"/>
          </p:cNvSpPr>
          <p:nvPr/>
        </p:nvSpPr>
        <p:spPr bwMode="auto">
          <a:xfrm>
            <a:off x="8639175" y="645953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42051" name="Rectangle 110"/>
          <p:cNvSpPr>
            <a:spLocks noChangeArrowheads="1"/>
          </p:cNvSpPr>
          <p:nvPr/>
        </p:nvSpPr>
        <p:spPr bwMode="auto">
          <a:xfrm>
            <a:off x="8186738" y="3832225"/>
            <a:ext cx="69730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M</a:t>
            </a:r>
            <a:r>
              <a:rPr lang="en-US" sz="10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- </a:t>
            </a:r>
            <a:r>
              <a:rPr lang="en-US" sz="10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M- M</a:t>
            </a:r>
            <a:endParaRPr lang="en-US" sz="10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74371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3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ChangeArrowheads="1"/>
          </p:cNvSpPr>
          <p:nvPr/>
        </p:nvSpPr>
        <p:spPr bwMode="auto">
          <a:xfrm>
            <a:off x="15748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6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6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ER</a:t>
            </a:r>
          </a:p>
        </p:txBody>
      </p:sp>
      <p:sp>
        <p:nvSpPr>
          <p:cNvPr id="22016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7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PG</a:t>
            </a:r>
          </a:p>
        </p:txBody>
      </p:sp>
      <p:sp>
        <p:nvSpPr>
          <p:cNvPr id="22017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7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7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7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SG</a:t>
            </a:r>
          </a:p>
        </p:txBody>
      </p:sp>
      <p:sp>
        <p:nvSpPr>
          <p:cNvPr id="22017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RS</a:t>
            </a:r>
          </a:p>
        </p:txBody>
      </p:sp>
      <p:sp>
        <p:nvSpPr>
          <p:cNvPr id="22017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MS</a:t>
            </a:r>
          </a:p>
        </p:txBody>
      </p:sp>
      <p:sp>
        <p:nvSpPr>
          <p:cNvPr id="22017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7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7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80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11977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CHEKATAV TSUKONA                                 </a:t>
            </a:r>
            <a:endParaRPr lang="en-US" sz="2400" b="1" dirty="0">
              <a:solidFill>
                <a:srgbClr val="FFD34A"/>
              </a:solidFill>
              <a:latin typeface="Time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8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DS</a:t>
            </a:r>
          </a:p>
        </p:txBody>
      </p:sp>
      <p:sp>
        <p:nvSpPr>
          <p:cNvPr id="22018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8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84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85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EEFF4B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U</a:t>
            </a:r>
          </a:p>
        </p:txBody>
      </p:sp>
      <p:sp>
        <p:nvSpPr>
          <p:cNvPr id="220186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EEFF4B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B</a:t>
            </a:r>
          </a:p>
        </p:txBody>
      </p:sp>
      <p:sp>
        <p:nvSpPr>
          <p:cNvPr id="220187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88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H</a:t>
            </a:r>
          </a:p>
        </p:txBody>
      </p:sp>
      <p:sp>
        <p:nvSpPr>
          <p:cNvPr id="220189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90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N(A)</a:t>
            </a:r>
          </a:p>
        </p:txBody>
      </p:sp>
      <p:sp>
        <p:nvSpPr>
          <p:cNvPr id="220191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92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93" name="Rectangle 33"/>
          <p:cNvSpPr>
            <a:spLocks noChangeArrowheads="1"/>
          </p:cNvSpPr>
          <p:nvPr/>
        </p:nvSpPr>
        <p:spPr bwMode="auto">
          <a:xfrm>
            <a:off x="3065463" y="2568575"/>
            <a:ext cx="43815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FFFFFF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C</a:t>
            </a:r>
          </a:p>
        </p:txBody>
      </p:sp>
      <p:sp>
        <p:nvSpPr>
          <p:cNvPr id="220194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95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J</a:t>
            </a:r>
          </a:p>
        </p:txBody>
      </p:sp>
      <p:sp>
        <p:nvSpPr>
          <p:cNvPr id="220196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97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98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KB</a:t>
            </a:r>
          </a:p>
        </p:txBody>
      </p:sp>
      <p:sp>
        <p:nvSpPr>
          <p:cNvPr id="220199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200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MS</a:t>
            </a:r>
          </a:p>
        </p:txBody>
      </p:sp>
      <p:sp>
        <p:nvSpPr>
          <p:cNvPr id="220201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202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E</a:t>
            </a:r>
          </a:p>
        </p:txBody>
      </p:sp>
      <p:sp>
        <p:nvSpPr>
          <p:cNvPr id="220203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MN</a:t>
            </a:r>
          </a:p>
        </p:txBody>
      </p:sp>
      <p:sp>
        <p:nvSpPr>
          <p:cNvPr id="220204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207" name="Oval 47"/>
          <p:cNvSpPr>
            <a:spLocks noChangeArrowheads="1"/>
          </p:cNvSpPr>
          <p:nvPr/>
        </p:nvSpPr>
        <p:spPr bwMode="auto">
          <a:xfrm>
            <a:off x="5486400" y="27432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208" name="AutoShape 48"/>
          <p:cNvSpPr>
            <a:spLocks noChangeArrowheads="1"/>
          </p:cNvSpPr>
          <p:nvPr/>
        </p:nvSpPr>
        <p:spPr bwMode="auto">
          <a:xfrm rot="7507952">
            <a:off x="6324600" y="15240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223" name="Text Box 63"/>
          <p:cNvSpPr txBox="1">
            <a:spLocks noChangeArrowheads="1"/>
          </p:cNvSpPr>
          <p:nvPr/>
        </p:nvSpPr>
        <p:spPr bwMode="auto">
          <a:xfrm>
            <a:off x="1579563" y="0"/>
            <a:ext cx="14351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Gen. 11:31-32</a:t>
            </a:r>
          </a:p>
        </p:txBody>
      </p:sp>
      <p:sp>
        <p:nvSpPr>
          <p:cNvPr id="220225" name="Freeform 65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226" name="AutoShape 66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227" name="Rectangle 67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228" name="AutoShape 68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229" name="Line 69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230" name="Line 70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231" name="Rectangle 71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86" name="Rectangle 72"/>
          <p:cNvSpPr>
            <a:spLocks noChangeArrowheads="1"/>
          </p:cNvSpPr>
          <p:nvPr/>
        </p:nvSpPr>
        <p:spPr bwMode="auto">
          <a:xfrm>
            <a:off x="8175625" y="3654425"/>
            <a:ext cx="720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The CALL</a:t>
            </a:r>
          </a:p>
        </p:txBody>
      </p:sp>
      <p:sp>
        <p:nvSpPr>
          <p:cNvPr id="44087" name="Rectangle 73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220234" name="Line 7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235" name="Line 7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236" name="Line 7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91" name="Text Box 7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220245" name="Picture 85"/>
          <p:cNvPicPr>
            <a:picLocks noChangeArrowheads="1"/>
          </p:cNvPicPr>
          <p:nvPr/>
        </p:nvPicPr>
        <p:blipFill>
          <a:blip r:embed="rId3">
            <a:lum bright="18000" contrast="42000"/>
          </a:blip>
          <a:srcRect/>
          <a:stretch>
            <a:fillRect/>
          </a:stretch>
        </p:blipFill>
        <p:spPr bwMode="auto">
          <a:xfrm>
            <a:off x="1041400" y="2305050"/>
            <a:ext cx="4175125" cy="3073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20246" name="Rectangle 8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19</a:t>
            </a:r>
          </a:p>
        </p:txBody>
      </p:sp>
      <p:sp>
        <p:nvSpPr>
          <p:cNvPr id="44094" name="Text Box 87"/>
          <p:cNvSpPr txBox="1">
            <a:spLocks noChangeArrowheads="1"/>
          </p:cNvSpPr>
          <p:nvPr/>
        </p:nvSpPr>
        <p:spPr bwMode="auto">
          <a:xfrm>
            <a:off x="6996013" y="6240870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pg. 19-24</a:t>
            </a:r>
          </a:p>
        </p:txBody>
      </p:sp>
      <p:sp>
        <p:nvSpPr>
          <p:cNvPr id="220248" name="Text Box 88"/>
          <p:cNvSpPr txBox="1">
            <a:spLocks noChangeArrowheads="1"/>
          </p:cNvSpPr>
          <p:nvPr/>
        </p:nvSpPr>
        <p:spPr bwMode="auto">
          <a:xfrm>
            <a:off x="733425" y="4841875"/>
            <a:ext cx="61372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Babylon </a:t>
            </a:r>
            <a:r>
              <a:rPr lang="en-US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Yantsu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ji</a:t>
            </a:r>
            <a:endParaRPr lang="en-US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4096" name="Rectangle 89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L - S - B</a:t>
            </a:r>
          </a:p>
        </p:txBody>
      </p:sp>
    </p:spTree>
    <p:extLst>
      <p:ext uri="{BB962C8B-B14F-4D97-AF65-F5344CB8AC3E}">
        <p14:creationId xmlns:p14="http://schemas.microsoft.com/office/powerpoint/2010/main" val="115736778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0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207" grpId="0" animBg="1"/>
      <p:bldP spid="220248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1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2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ER</a:t>
            </a:r>
          </a:p>
        </p:txBody>
      </p:sp>
      <p:sp>
        <p:nvSpPr>
          <p:cNvPr id="21812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2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PG</a:t>
            </a:r>
          </a:p>
        </p:txBody>
      </p:sp>
      <p:sp>
        <p:nvSpPr>
          <p:cNvPr id="21812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2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2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2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SG</a:t>
            </a:r>
          </a:p>
        </p:txBody>
      </p:sp>
      <p:sp>
        <p:nvSpPr>
          <p:cNvPr id="21812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RS</a:t>
            </a:r>
          </a:p>
        </p:txBody>
      </p:sp>
      <p:sp>
        <p:nvSpPr>
          <p:cNvPr id="21812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MS</a:t>
            </a:r>
          </a:p>
        </p:txBody>
      </p:sp>
      <p:sp>
        <p:nvSpPr>
          <p:cNvPr id="21812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3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3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32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11977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err="1" smtClean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Chekatav</a:t>
            </a:r>
            <a:r>
              <a:rPr lang="en-US" sz="2400" b="1" dirty="0" smtClean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err="1" smtClean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tsukona</a:t>
            </a:r>
            <a:endParaRPr lang="en-US" sz="2400" b="1" dirty="0">
              <a:solidFill>
                <a:srgbClr val="FFD34A"/>
              </a:solidFill>
              <a:latin typeface="Times" pitchFamily="-107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       </a:t>
            </a:r>
            <a:r>
              <a:rPr lang="en-US" sz="2400" b="1" dirty="0" smtClean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                                   </a:t>
            </a:r>
            <a:endParaRPr lang="en-US" sz="2400" b="1" dirty="0">
              <a:solidFill>
                <a:srgbClr val="FFD34A"/>
              </a:solidFill>
              <a:latin typeface="Time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3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DS</a:t>
            </a:r>
          </a:p>
        </p:txBody>
      </p:sp>
      <p:sp>
        <p:nvSpPr>
          <p:cNvPr id="21813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3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3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U</a:t>
            </a:r>
          </a:p>
        </p:txBody>
      </p:sp>
      <p:sp>
        <p:nvSpPr>
          <p:cNvPr id="218138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B</a:t>
            </a:r>
          </a:p>
        </p:txBody>
      </p:sp>
      <p:sp>
        <p:nvSpPr>
          <p:cNvPr id="218140" name="Rectangle 28"/>
          <p:cNvSpPr>
            <a:spLocks noChangeArrowheads="1"/>
          </p:cNvSpPr>
          <p:nvPr/>
        </p:nvSpPr>
        <p:spPr bwMode="auto">
          <a:xfrm>
            <a:off x="5413375" y="1676400"/>
            <a:ext cx="83502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EEFF4B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H</a:t>
            </a:r>
          </a:p>
        </p:txBody>
      </p:sp>
      <p:sp>
        <p:nvSpPr>
          <p:cNvPr id="218142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N(A)</a:t>
            </a:r>
          </a:p>
        </p:txBody>
      </p:sp>
      <p:sp>
        <p:nvSpPr>
          <p:cNvPr id="21814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4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4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47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J</a:t>
            </a:r>
          </a:p>
        </p:txBody>
      </p:sp>
      <p:sp>
        <p:nvSpPr>
          <p:cNvPr id="21814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49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50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KB</a:t>
            </a:r>
          </a:p>
        </p:txBody>
      </p:sp>
      <p:sp>
        <p:nvSpPr>
          <p:cNvPr id="218151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52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MS</a:t>
            </a:r>
          </a:p>
        </p:txBody>
      </p:sp>
      <p:sp>
        <p:nvSpPr>
          <p:cNvPr id="218153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54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E</a:t>
            </a:r>
          </a:p>
        </p:txBody>
      </p:sp>
      <p:sp>
        <p:nvSpPr>
          <p:cNvPr id="218155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MN</a:t>
            </a:r>
          </a:p>
        </p:txBody>
      </p:sp>
      <p:sp>
        <p:nvSpPr>
          <p:cNvPr id="218156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61" name="AutoShape 49"/>
          <p:cNvSpPr>
            <a:spLocks noChangeArrowheads="1"/>
          </p:cNvSpPr>
          <p:nvPr/>
        </p:nvSpPr>
        <p:spPr bwMode="auto">
          <a:xfrm rot="7507952">
            <a:off x="5715000" y="3429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64" name="Freeform 52"/>
          <p:cNvSpPr>
            <a:spLocks/>
          </p:cNvSpPr>
          <p:nvPr/>
        </p:nvSpPr>
        <p:spPr bwMode="auto">
          <a:xfrm>
            <a:off x="5441950" y="2066925"/>
            <a:ext cx="349250" cy="10334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4" y="94"/>
              </a:cxn>
              <a:cxn ang="0">
                <a:pos x="102" y="118"/>
              </a:cxn>
              <a:cxn ang="0">
                <a:pos x="118" y="141"/>
              </a:cxn>
              <a:cxn ang="0">
                <a:pos x="141" y="220"/>
              </a:cxn>
              <a:cxn ang="0">
                <a:pos x="157" y="267"/>
              </a:cxn>
              <a:cxn ang="0">
                <a:pos x="165" y="290"/>
              </a:cxn>
              <a:cxn ang="0">
                <a:pos x="220" y="651"/>
              </a:cxn>
            </a:cxnLst>
            <a:rect l="0" t="0" r="r" b="b"/>
            <a:pathLst>
              <a:path w="220" h="651">
                <a:moveTo>
                  <a:pt x="0" y="0"/>
                </a:moveTo>
                <a:cubicBezTo>
                  <a:pt x="50" y="16"/>
                  <a:pt x="65" y="52"/>
                  <a:pt x="94" y="94"/>
                </a:cubicBezTo>
                <a:cubicBezTo>
                  <a:pt x="96" y="102"/>
                  <a:pt x="98" y="110"/>
                  <a:pt x="102" y="118"/>
                </a:cubicBezTo>
                <a:cubicBezTo>
                  <a:pt x="106" y="126"/>
                  <a:pt x="114" y="132"/>
                  <a:pt x="118" y="141"/>
                </a:cubicBezTo>
                <a:cubicBezTo>
                  <a:pt x="133" y="175"/>
                  <a:pt x="131" y="187"/>
                  <a:pt x="141" y="220"/>
                </a:cubicBezTo>
                <a:cubicBezTo>
                  <a:pt x="145" y="235"/>
                  <a:pt x="151" y="251"/>
                  <a:pt x="157" y="267"/>
                </a:cubicBezTo>
                <a:cubicBezTo>
                  <a:pt x="159" y="274"/>
                  <a:pt x="165" y="290"/>
                  <a:pt x="165" y="290"/>
                </a:cubicBezTo>
                <a:cubicBezTo>
                  <a:pt x="172" y="408"/>
                  <a:pt x="165" y="541"/>
                  <a:pt x="220" y="651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3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3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41" name="Oval 29"/>
          <p:cNvSpPr>
            <a:spLocks noChangeArrowheads="1"/>
          </p:cNvSpPr>
          <p:nvPr/>
        </p:nvSpPr>
        <p:spPr bwMode="auto">
          <a:xfrm>
            <a:off x="5334000" y="19812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65" name="Rectangle 53"/>
          <p:cNvSpPr>
            <a:spLocks noChangeArrowheads="1"/>
          </p:cNvSpPr>
          <p:nvPr/>
        </p:nvSpPr>
        <p:spPr bwMode="auto">
          <a:xfrm>
            <a:off x="3065463" y="2568575"/>
            <a:ext cx="43815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FFFFFF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C</a:t>
            </a:r>
          </a:p>
        </p:txBody>
      </p:sp>
      <p:sp>
        <p:nvSpPr>
          <p:cNvPr id="218166" name="Text Box 54"/>
          <p:cNvSpPr txBox="1">
            <a:spLocks noChangeArrowheads="1"/>
          </p:cNvSpPr>
          <p:nvPr/>
        </p:nvSpPr>
        <p:spPr bwMode="auto">
          <a:xfrm>
            <a:off x="6248400" y="2044700"/>
            <a:ext cx="2692400" cy="18158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EEFF4B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Abraham </a:t>
            </a:r>
            <a:r>
              <a:rPr lang="en-US" sz="2800" b="1" dirty="0" err="1" smtClean="0">
                <a:solidFill>
                  <a:srgbClr val="EEFF4B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opo</a:t>
            </a:r>
            <a:r>
              <a:rPr lang="en-US" sz="2800" b="1" dirty="0" smtClean="0">
                <a:solidFill>
                  <a:srgbClr val="EEFF4B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, TERAH, </a:t>
            </a:r>
            <a:r>
              <a:rPr lang="en-US" sz="2800" b="1" dirty="0" err="1" smtClean="0">
                <a:solidFill>
                  <a:srgbClr val="EEFF4B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ji</a:t>
            </a:r>
            <a:r>
              <a:rPr lang="en-US" sz="2800" b="1" dirty="0" smtClean="0">
                <a:solidFill>
                  <a:srgbClr val="EEFF4B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HARAN </a:t>
            </a:r>
            <a:r>
              <a:rPr lang="en-US" sz="2800" b="1" dirty="0" err="1" smtClean="0">
                <a:solidFill>
                  <a:srgbClr val="EEFF4B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metae</a:t>
            </a:r>
            <a:r>
              <a:rPr lang="en-US" sz="2800" b="1" dirty="0" smtClean="0">
                <a:solidFill>
                  <a:srgbClr val="EEFF4B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EEFF4B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na</a:t>
            </a:r>
            <a:r>
              <a:rPr lang="en-US" sz="2800" b="1" dirty="0" smtClean="0">
                <a:solidFill>
                  <a:srgbClr val="EEFF4B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EEFF4B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chucho</a:t>
            </a:r>
            <a:r>
              <a:rPr lang="en-US" sz="2800" b="1" dirty="0" smtClean="0">
                <a:solidFill>
                  <a:srgbClr val="EEFF4B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.</a:t>
            </a:r>
            <a:endParaRPr lang="en-US" sz="2800" b="1" dirty="0">
              <a:solidFill>
                <a:srgbClr val="EEFF4B"/>
              </a:solidFill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127" name="Text Box 70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18183" name="Text Box 71"/>
          <p:cNvSpPr txBox="1">
            <a:spLocks noChangeArrowheads="1"/>
          </p:cNvSpPr>
          <p:nvPr/>
        </p:nvSpPr>
        <p:spPr bwMode="auto">
          <a:xfrm>
            <a:off x="1706563" y="0"/>
            <a:ext cx="1458912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Gen. 11:31-32</a:t>
            </a:r>
          </a:p>
        </p:txBody>
      </p:sp>
      <p:sp>
        <p:nvSpPr>
          <p:cNvPr id="218185" name="Freeform 7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86" name="AutoShape 7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87" name="Rectangle 7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88" name="AutoShape 7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89" name="Line 7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90" name="Line 7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91" name="Rectangle 7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136" name="Rectangle 80"/>
          <p:cNvSpPr>
            <a:spLocks noChangeArrowheads="1"/>
          </p:cNvSpPr>
          <p:nvPr/>
        </p:nvSpPr>
        <p:spPr bwMode="auto">
          <a:xfrm>
            <a:off x="8175625" y="3654425"/>
            <a:ext cx="554638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err="1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Etsa</a:t>
            </a:r>
            <a:r>
              <a:rPr lang="en-US" sz="9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900" b="1" dirty="0" err="1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Ji</a:t>
            </a:r>
            <a:endParaRPr lang="en-US" sz="9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137" name="Rectangle 81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218194" name="Line 82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95" name="Line 83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96" name="Line 84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141" name="Text Box 8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grpSp>
        <p:nvGrpSpPr>
          <p:cNvPr id="2" name="Group 91"/>
          <p:cNvGrpSpPr>
            <a:grpSpLocks/>
          </p:cNvGrpSpPr>
          <p:nvPr/>
        </p:nvGrpSpPr>
        <p:grpSpPr bwMode="auto">
          <a:xfrm>
            <a:off x="1073150" y="1955800"/>
            <a:ext cx="4167188" cy="4438650"/>
            <a:chOff x="676" y="1232"/>
            <a:chExt cx="2625" cy="2796"/>
          </a:xfrm>
        </p:grpSpPr>
        <p:pic>
          <p:nvPicPr>
            <p:cNvPr id="218181" name="Picture 69"/>
            <p:cNvPicPr>
              <a:picLocks noChangeAspect="1" noChangeArrowheads="1"/>
            </p:cNvPicPr>
            <p:nvPr/>
          </p:nvPicPr>
          <p:blipFill>
            <a:blip r:embed="rId3">
              <a:lum bright="12000"/>
            </a:blip>
            <a:srcRect/>
            <a:stretch>
              <a:fillRect/>
            </a:stretch>
          </p:blipFill>
          <p:spPr bwMode="auto">
            <a:xfrm>
              <a:off x="720" y="1232"/>
              <a:ext cx="2536" cy="273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218202" name="Text Box 90"/>
            <p:cNvSpPr txBox="1">
              <a:spLocks noChangeArrowheads="1"/>
            </p:cNvSpPr>
            <p:nvPr/>
          </p:nvSpPr>
          <p:spPr bwMode="auto">
            <a:xfrm>
              <a:off x="676" y="3156"/>
              <a:ext cx="2625" cy="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  <a:flatTx/>
            </a:bodyPr>
            <a:lstStyle>
              <a:defPPr>
                <a:defRPr lang="en-US"/>
              </a:defPPr>
              <a:lvl1pPr>
                <a:spcBef>
                  <a:spcPct val="50000"/>
                </a:spcBef>
                <a:defRPr b="1">
                  <a:solidFill>
                    <a:schemeClr val="tx1"/>
                  </a:solidFill>
                  <a:effectLst>
                    <a:glow rad="127000">
                      <a:schemeClr val="bg2">
                        <a:alpha val="98000"/>
                      </a:schemeClr>
                    </a:glow>
                  </a:effectLst>
                  <a:ea typeface="MS PGothic" charset="0"/>
                  <a:cs typeface="MS PGothic" charset="0"/>
                </a:defRPr>
              </a:lvl1pPr>
              <a:lvl2pPr marL="742950" indent="-285750">
                <a:defRPr>
                  <a:ea typeface="MS PGothic" charset="0"/>
                  <a:cs typeface="MS PGothic" charset="0"/>
                </a:defRPr>
              </a:lvl2pPr>
              <a:lvl3pPr marL="1143000" indent="-228600">
                <a:defRPr>
                  <a:ea typeface="MS PGothic" charset="0"/>
                  <a:cs typeface="MS PGothic" charset="0"/>
                </a:defRPr>
              </a:lvl3pPr>
              <a:lvl4pPr marL="1600200" indent="-228600">
                <a:defRPr>
                  <a:ea typeface="MS PGothic" charset="0"/>
                  <a:cs typeface="MS PGothic" charset="0"/>
                </a:defRPr>
              </a:lvl4pPr>
              <a:lvl5pPr marL="2057400" indent="-228600">
                <a:defRPr>
                  <a:ea typeface="MS PGothic" charset="0"/>
                  <a:cs typeface="MS PGothic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a typeface="MS PGothic" charset="0"/>
                  <a:cs typeface="MS PGothic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a typeface="MS PGothic" charset="0"/>
                  <a:cs typeface="MS PGothic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a typeface="MS PGothic" charset="0"/>
                  <a:cs typeface="MS PGothic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a typeface="MS PGothic" charset="0"/>
                  <a:cs typeface="MS PGothic" charset="0"/>
                </a:defRPr>
              </a:lvl9pPr>
            </a:lstStyle>
            <a:p>
              <a:pPr algn="ctr" defTabSz="914400" eaLnBrk="0" fontAlgn="base" hangingPunct="0">
                <a:spcAft>
                  <a:spcPct val="0"/>
                </a:spcAft>
                <a:defRPr/>
              </a:pPr>
              <a:r>
                <a:rPr lang="en-US" sz="2800" dirty="0" smtClean="0">
                  <a:solidFill>
                    <a:srgbClr val="FFFFFF"/>
                  </a:solidFill>
                  <a:effectLst>
                    <a:glow rad="127000">
                      <a:srgbClr val="1A0004">
                        <a:alpha val="98000"/>
                      </a:srgbClr>
                    </a:glow>
                  </a:effectLst>
                  <a:latin typeface="Comic Sans MS" charset="0"/>
                </a:rPr>
                <a:t> </a:t>
              </a:r>
              <a:r>
                <a:rPr lang="en-US" altLang="ja-JP" sz="2800" dirty="0" smtClean="0">
                  <a:solidFill>
                    <a:srgbClr val="FFFFFF"/>
                  </a:solidFill>
                  <a:effectLst>
                    <a:glow rad="127000">
                      <a:srgbClr val="1A0004">
                        <a:alpha val="98000"/>
                      </a:srgbClr>
                    </a:glow>
                  </a:effectLst>
                  <a:latin typeface="Comic Sans MS" charset="0"/>
                </a:rPr>
                <a:t>“</a:t>
              </a:r>
              <a:r>
                <a:rPr lang="en-US" altLang="ja-JP" sz="2800" dirty="0" err="1" smtClean="0">
                  <a:solidFill>
                    <a:srgbClr val="FFFFFF"/>
                  </a:solidFill>
                  <a:effectLst>
                    <a:glow rad="127000">
                      <a:srgbClr val="1A0004">
                        <a:alpha val="98000"/>
                      </a:srgbClr>
                    </a:glow>
                  </a:effectLst>
                  <a:latin typeface="Comic Sans MS" charset="0"/>
                </a:rPr>
                <a:t>Tssa-ki</a:t>
              </a:r>
              <a:r>
                <a:rPr lang="en-US" altLang="ja-JP" sz="2800" dirty="0" smtClean="0">
                  <a:solidFill>
                    <a:srgbClr val="FFFFFF"/>
                  </a:solidFill>
                  <a:effectLst>
                    <a:glow rad="127000">
                      <a:srgbClr val="1A0004">
                        <a:alpha val="98000"/>
                      </a:srgbClr>
                    </a:glow>
                  </a:effectLst>
                  <a:latin typeface="Comic Sans MS" charset="0"/>
                </a:rPr>
                <a:t>"</a:t>
              </a:r>
              <a:r>
                <a:rPr lang="en-US" sz="2800" dirty="0" smtClean="0">
                  <a:solidFill>
                    <a:srgbClr val="FFFFFF"/>
                  </a:solidFill>
                  <a:effectLst>
                    <a:glow rad="127000">
                      <a:srgbClr val="1A0004">
                        <a:alpha val="98000"/>
                      </a:srgbClr>
                    </a:glow>
                  </a:effectLst>
                  <a:latin typeface="Comic Sans MS" charset="0"/>
                </a:rPr>
                <a:t> </a:t>
              </a:r>
              <a:r>
                <a:rPr lang="en-US" sz="2800" dirty="0" err="1" smtClean="0">
                  <a:solidFill>
                    <a:srgbClr val="FFFFFF"/>
                  </a:solidFill>
                  <a:effectLst>
                    <a:glow rad="127000">
                      <a:srgbClr val="1A0004">
                        <a:alpha val="98000"/>
                      </a:srgbClr>
                    </a:glow>
                  </a:effectLst>
                  <a:latin typeface="Comic Sans MS" charset="0"/>
                </a:rPr>
                <a:t>yantsu</a:t>
              </a:r>
              <a:r>
                <a:rPr lang="en-US" sz="2800" dirty="0" smtClean="0">
                  <a:solidFill>
                    <a:srgbClr val="FFFFFF"/>
                  </a:solidFill>
                  <a:effectLst>
                    <a:glow rad="127000">
                      <a:srgbClr val="1A0004">
                        <a:alpha val="98000"/>
                      </a:srgbClr>
                    </a:glow>
                  </a:effectLst>
                  <a:latin typeface="Comic Sans MS" charset="0"/>
                </a:rPr>
                <a:t>  Harran </a:t>
              </a:r>
              <a:r>
                <a:rPr lang="en-US" sz="2800" dirty="0" err="1" smtClean="0">
                  <a:solidFill>
                    <a:srgbClr val="FFFFFF"/>
                  </a:solidFill>
                  <a:effectLst>
                    <a:glow rad="127000">
                      <a:srgbClr val="1A0004">
                        <a:alpha val="98000"/>
                      </a:srgbClr>
                    </a:glow>
                  </a:effectLst>
                  <a:latin typeface="Comic Sans MS" charset="0"/>
                </a:rPr>
                <a:t>jilo</a:t>
              </a:r>
              <a:r>
                <a:rPr lang="en-US" sz="2800" dirty="0" smtClean="0">
                  <a:solidFill>
                    <a:srgbClr val="FFFFFF"/>
                  </a:solidFill>
                  <a:effectLst>
                    <a:glow rad="127000">
                      <a:srgbClr val="1A0004">
                        <a:alpha val="98000"/>
                      </a:srgbClr>
                    </a:glow>
                  </a:effectLst>
                  <a:latin typeface="Comic Sans MS" charset="0"/>
                </a:rPr>
                <a:t> (Turkey) </a:t>
              </a:r>
              <a:r>
                <a:rPr lang="en-US" sz="2800" dirty="0" err="1" smtClean="0">
                  <a:solidFill>
                    <a:srgbClr val="FFFFFF"/>
                  </a:solidFill>
                  <a:effectLst>
                    <a:glow rad="127000">
                      <a:srgbClr val="1A0004">
                        <a:alpha val="98000"/>
                      </a:srgbClr>
                    </a:glow>
                  </a:effectLst>
                  <a:latin typeface="Comic Sans MS" charset="0"/>
                </a:rPr>
                <a:t>nchung</a:t>
              </a:r>
              <a:endParaRPr lang="en-US" sz="2800" dirty="0" smtClean="0">
                <a:solidFill>
                  <a:srgbClr val="FFFFFF"/>
                </a:solidFill>
                <a:effectLst>
                  <a:glow rad="127000">
                    <a:srgbClr val="1A0004">
                      <a:alpha val="98000"/>
                    </a:srgbClr>
                  </a:glow>
                </a:effectLst>
                <a:latin typeface="Comic Sans MS" charset="0"/>
              </a:endParaRPr>
            </a:p>
          </p:txBody>
        </p:sp>
      </p:grpSp>
      <p:sp>
        <p:nvSpPr>
          <p:cNvPr id="218204" name="Rectangle 9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20</a:t>
            </a:r>
          </a:p>
        </p:txBody>
      </p:sp>
      <p:sp>
        <p:nvSpPr>
          <p:cNvPr id="46144" name="Text Box 94"/>
          <p:cNvSpPr txBox="1">
            <a:spLocks noChangeArrowheads="1"/>
          </p:cNvSpPr>
          <p:nvPr/>
        </p:nvSpPr>
        <p:spPr bwMode="auto">
          <a:xfrm>
            <a:off x="6996013" y="6240870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 smtClean="0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pg. 19-24</a:t>
            </a:r>
          </a:p>
        </p:txBody>
      </p:sp>
      <p:sp>
        <p:nvSpPr>
          <p:cNvPr id="46145" name="Text Box 95"/>
          <p:cNvSpPr txBox="1">
            <a:spLocks noChangeArrowheads="1"/>
          </p:cNvSpPr>
          <p:nvPr/>
        </p:nvSpPr>
        <p:spPr bwMode="auto">
          <a:xfrm>
            <a:off x="8645525" y="645477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18160" name="Oval 48"/>
          <p:cNvSpPr>
            <a:spLocks noChangeArrowheads="1"/>
          </p:cNvSpPr>
          <p:nvPr/>
        </p:nvSpPr>
        <p:spPr bwMode="auto">
          <a:xfrm>
            <a:off x="4999038" y="151765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147" name="Rectangle 96"/>
          <p:cNvSpPr>
            <a:spLocks noChangeArrowheads="1"/>
          </p:cNvSpPr>
          <p:nvPr/>
        </p:nvSpPr>
        <p:spPr bwMode="auto">
          <a:xfrm>
            <a:off x="8186738" y="3832225"/>
            <a:ext cx="69730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M</a:t>
            </a:r>
            <a:r>
              <a:rPr lang="en-US" sz="10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- </a:t>
            </a:r>
            <a:r>
              <a:rPr lang="en-US" sz="10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M- M</a:t>
            </a:r>
            <a:endParaRPr lang="en-US" sz="10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61734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8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8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66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1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1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1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1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19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19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ER</a:t>
            </a:r>
          </a:p>
        </p:txBody>
      </p:sp>
      <p:sp>
        <p:nvSpPr>
          <p:cNvPr id="22119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19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PG</a:t>
            </a:r>
          </a:p>
        </p:txBody>
      </p:sp>
      <p:sp>
        <p:nvSpPr>
          <p:cNvPr id="22119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19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19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19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SG</a:t>
            </a:r>
          </a:p>
        </p:txBody>
      </p:sp>
      <p:sp>
        <p:nvSpPr>
          <p:cNvPr id="22119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RS</a:t>
            </a:r>
          </a:p>
        </p:txBody>
      </p:sp>
      <p:sp>
        <p:nvSpPr>
          <p:cNvPr id="22120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MS</a:t>
            </a:r>
          </a:p>
        </p:txBody>
      </p:sp>
      <p:sp>
        <p:nvSpPr>
          <p:cNvPr id="22120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0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0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04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11977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err="1" smtClean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Chekatav</a:t>
            </a:r>
            <a:r>
              <a:rPr lang="en-US" sz="2400" b="1" dirty="0" smtClean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err="1" smtClean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tsukona</a:t>
            </a:r>
            <a:r>
              <a:rPr lang="en-US" sz="2400" b="1" dirty="0" smtClean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                                   </a:t>
            </a:r>
            <a:endParaRPr lang="en-US" sz="2400" b="1" dirty="0">
              <a:solidFill>
                <a:srgbClr val="FFD34A"/>
              </a:solidFill>
              <a:latin typeface="Times" pitchFamily="-107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  </a:t>
            </a:r>
          </a:p>
        </p:txBody>
      </p:sp>
      <p:sp>
        <p:nvSpPr>
          <p:cNvPr id="22120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DS</a:t>
            </a:r>
          </a:p>
        </p:txBody>
      </p:sp>
      <p:sp>
        <p:nvSpPr>
          <p:cNvPr id="22120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0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0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U</a:t>
            </a:r>
          </a:p>
        </p:txBody>
      </p:sp>
      <p:sp>
        <p:nvSpPr>
          <p:cNvPr id="22121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B</a:t>
            </a:r>
          </a:p>
        </p:txBody>
      </p:sp>
      <p:sp>
        <p:nvSpPr>
          <p:cNvPr id="22121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H</a:t>
            </a:r>
          </a:p>
        </p:txBody>
      </p:sp>
      <p:sp>
        <p:nvSpPr>
          <p:cNvPr id="221214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N(A)</a:t>
            </a:r>
          </a:p>
        </p:txBody>
      </p:sp>
      <p:sp>
        <p:nvSpPr>
          <p:cNvPr id="22121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17" name="Rectangle 33"/>
          <p:cNvSpPr>
            <a:spLocks noChangeArrowheads="1"/>
          </p:cNvSpPr>
          <p:nvPr/>
        </p:nvSpPr>
        <p:spPr bwMode="auto">
          <a:xfrm>
            <a:off x="2978150" y="2568575"/>
            <a:ext cx="620713" cy="8207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800" b="1">
                <a:solidFill>
                  <a:srgbClr val="EEFF4B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C</a:t>
            </a:r>
          </a:p>
        </p:txBody>
      </p:sp>
      <p:sp>
        <p:nvSpPr>
          <p:cNvPr id="22121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19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J</a:t>
            </a:r>
          </a:p>
        </p:txBody>
      </p:sp>
      <p:sp>
        <p:nvSpPr>
          <p:cNvPr id="22122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2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22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KB</a:t>
            </a:r>
          </a:p>
        </p:txBody>
      </p:sp>
      <p:sp>
        <p:nvSpPr>
          <p:cNvPr id="22122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24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MS</a:t>
            </a:r>
          </a:p>
        </p:txBody>
      </p:sp>
      <p:sp>
        <p:nvSpPr>
          <p:cNvPr id="22122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26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E</a:t>
            </a:r>
          </a:p>
        </p:txBody>
      </p:sp>
      <p:sp>
        <p:nvSpPr>
          <p:cNvPr id="221227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MN</a:t>
            </a:r>
          </a:p>
        </p:txBody>
      </p:sp>
      <p:sp>
        <p:nvSpPr>
          <p:cNvPr id="221228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30" name="Oval 46"/>
          <p:cNvSpPr>
            <a:spLocks noChangeArrowheads="1"/>
          </p:cNvSpPr>
          <p:nvPr/>
        </p:nvSpPr>
        <p:spPr bwMode="auto">
          <a:xfrm rot="1500000">
            <a:off x="2514600" y="1600200"/>
            <a:ext cx="1066800" cy="26924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31" name="AutoShape 47"/>
          <p:cNvSpPr>
            <a:spLocks noChangeArrowheads="1"/>
          </p:cNvSpPr>
          <p:nvPr/>
        </p:nvSpPr>
        <p:spPr bwMode="auto">
          <a:xfrm rot="12354535">
            <a:off x="3505200" y="27432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32" name="Freeform 48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33" name="Freeform 49"/>
          <p:cNvSpPr>
            <a:spLocks/>
          </p:cNvSpPr>
          <p:nvPr/>
        </p:nvSpPr>
        <p:spPr bwMode="auto">
          <a:xfrm>
            <a:off x="5441950" y="2066925"/>
            <a:ext cx="349250" cy="10334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4" y="94"/>
              </a:cxn>
              <a:cxn ang="0">
                <a:pos x="102" y="118"/>
              </a:cxn>
              <a:cxn ang="0">
                <a:pos x="118" y="141"/>
              </a:cxn>
              <a:cxn ang="0">
                <a:pos x="141" y="220"/>
              </a:cxn>
              <a:cxn ang="0">
                <a:pos x="157" y="267"/>
              </a:cxn>
              <a:cxn ang="0">
                <a:pos x="165" y="290"/>
              </a:cxn>
              <a:cxn ang="0">
                <a:pos x="220" y="651"/>
              </a:cxn>
            </a:cxnLst>
            <a:rect l="0" t="0" r="r" b="b"/>
            <a:pathLst>
              <a:path w="220" h="651">
                <a:moveTo>
                  <a:pt x="0" y="0"/>
                </a:moveTo>
                <a:cubicBezTo>
                  <a:pt x="50" y="16"/>
                  <a:pt x="65" y="52"/>
                  <a:pt x="94" y="94"/>
                </a:cubicBezTo>
                <a:cubicBezTo>
                  <a:pt x="96" y="102"/>
                  <a:pt x="98" y="110"/>
                  <a:pt x="102" y="118"/>
                </a:cubicBezTo>
                <a:cubicBezTo>
                  <a:pt x="106" y="126"/>
                  <a:pt x="114" y="132"/>
                  <a:pt x="118" y="141"/>
                </a:cubicBezTo>
                <a:cubicBezTo>
                  <a:pt x="133" y="175"/>
                  <a:pt x="131" y="187"/>
                  <a:pt x="141" y="220"/>
                </a:cubicBezTo>
                <a:cubicBezTo>
                  <a:pt x="145" y="235"/>
                  <a:pt x="151" y="251"/>
                  <a:pt x="157" y="267"/>
                </a:cubicBezTo>
                <a:cubicBezTo>
                  <a:pt x="159" y="274"/>
                  <a:pt x="165" y="290"/>
                  <a:pt x="165" y="290"/>
                </a:cubicBezTo>
                <a:cubicBezTo>
                  <a:pt x="172" y="408"/>
                  <a:pt x="165" y="541"/>
                  <a:pt x="220" y="651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37" name="Freeform 53"/>
          <p:cNvSpPr>
            <a:spLocks/>
          </p:cNvSpPr>
          <p:nvPr/>
        </p:nvSpPr>
        <p:spPr bwMode="auto">
          <a:xfrm>
            <a:off x="2987675" y="2003425"/>
            <a:ext cx="2354263" cy="773113"/>
          </a:xfrm>
          <a:custGeom>
            <a:avLst/>
            <a:gdLst/>
            <a:ahLst/>
            <a:cxnLst>
              <a:cxn ang="0">
                <a:pos x="0" y="487"/>
              </a:cxn>
              <a:cxn ang="0">
                <a:pos x="40" y="432"/>
              </a:cxn>
              <a:cxn ang="0">
                <a:pos x="63" y="409"/>
              </a:cxn>
              <a:cxn ang="0">
                <a:pos x="330" y="150"/>
              </a:cxn>
              <a:cxn ang="0">
                <a:pos x="495" y="87"/>
              </a:cxn>
              <a:cxn ang="0">
                <a:pos x="1020" y="17"/>
              </a:cxn>
              <a:cxn ang="0">
                <a:pos x="1310" y="17"/>
              </a:cxn>
              <a:cxn ang="0">
                <a:pos x="1444" y="32"/>
              </a:cxn>
              <a:cxn ang="0">
                <a:pos x="1483" y="40"/>
              </a:cxn>
            </a:cxnLst>
            <a:rect l="0" t="0" r="r" b="b"/>
            <a:pathLst>
              <a:path w="1483" h="487">
                <a:moveTo>
                  <a:pt x="0" y="487"/>
                </a:moveTo>
                <a:cubicBezTo>
                  <a:pt x="13" y="468"/>
                  <a:pt x="23" y="448"/>
                  <a:pt x="40" y="432"/>
                </a:cubicBezTo>
                <a:cubicBezTo>
                  <a:pt x="47" y="424"/>
                  <a:pt x="56" y="417"/>
                  <a:pt x="63" y="409"/>
                </a:cubicBezTo>
                <a:cubicBezTo>
                  <a:pt x="137" y="313"/>
                  <a:pt x="207" y="190"/>
                  <a:pt x="330" y="150"/>
                </a:cubicBezTo>
                <a:cubicBezTo>
                  <a:pt x="373" y="119"/>
                  <a:pt x="443" y="100"/>
                  <a:pt x="495" y="87"/>
                </a:cubicBezTo>
                <a:cubicBezTo>
                  <a:pt x="668" y="42"/>
                  <a:pt x="840" y="25"/>
                  <a:pt x="1020" y="17"/>
                </a:cubicBezTo>
                <a:cubicBezTo>
                  <a:pt x="1152" y="0"/>
                  <a:pt x="1082" y="5"/>
                  <a:pt x="1310" y="17"/>
                </a:cubicBezTo>
                <a:cubicBezTo>
                  <a:pt x="1333" y="18"/>
                  <a:pt x="1418" y="28"/>
                  <a:pt x="1444" y="32"/>
                </a:cubicBezTo>
                <a:cubicBezTo>
                  <a:pt x="1457" y="34"/>
                  <a:pt x="1483" y="40"/>
                  <a:pt x="1483" y="40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13" name="Oval 29"/>
          <p:cNvSpPr>
            <a:spLocks noChangeArrowheads="1"/>
          </p:cNvSpPr>
          <p:nvPr/>
        </p:nvSpPr>
        <p:spPr bwMode="auto">
          <a:xfrm>
            <a:off x="5292725" y="19812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1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0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1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77" name="Text Box 67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21252" name="Text Box 68"/>
          <p:cNvSpPr txBox="1">
            <a:spLocks noChangeArrowheads="1"/>
          </p:cNvSpPr>
          <p:nvPr/>
        </p:nvSpPr>
        <p:spPr bwMode="auto">
          <a:xfrm>
            <a:off x="1779588" y="0"/>
            <a:ext cx="1617662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 err="1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Benkaden</a:t>
            </a:r>
            <a:r>
              <a:rPr lang="en-US" sz="1200" b="1" dirty="0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. </a:t>
            </a:r>
            <a:r>
              <a:rPr lang="en-US" sz="12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12:5</a:t>
            </a:r>
          </a:p>
        </p:txBody>
      </p:sp>
      <p:sp>
        <p:nvSpPr>
          <p:cNvPr id="221253" name="Freeform 6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54" name="AutoShape 7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55" name="Rectangle 71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56" name="AutoShape 7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57" name="Line 7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58" name="Line 7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59" name="Rectangle 7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86" name="Rectangle 76"/>
          <p:cNvSpPr>
            <a:spLocks noChangeArrowheads="1"/>
          </p:cNvSpPr>
          <p:nvPr/>
        </p:nvSpPr>
        <p:spPr bwMode="auto">
          <a:xfrm>
            <a:off x="8175625" y="3654425"/>
            <a:ext cx="720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The CALL</a:t>
            </a:r>
          </a:p>
        </p:txBody>
      </p:sp>
      <p:sp>
        <p:nvSpPr>
          <p:cNvPr id="48187" name="Rectangle 77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221262" name="Line 78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63" name="Line 79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64" name="Line 80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91" name="Text Box 8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221270" name="Rectangle 8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21</a:t>
            </a:r>
          </a:p>
        </p:txBody>
      </p:sp>
      <p:sp>
        <p:nvSpPr>
          <p:cNvPr id="48193" name="Text Box 87"/>
          <p:cNvSpPr txBox="1">
            <a:spLocks noChangeArrowheads="1"/>
          </p:cNvSpPr>
          <p:nvPr/>
        </p:nvSpPr>
        <p:spPr bwMode="auto">
          <a:xfrm>
            <a:off x="6996013" y="6240870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 smtClean="0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pg. 19-24</a:t>
            </a:r>
          </a:p>
        </p:txBody>
      </p:sp>
      <p:sp>
        <p:nvSpPr>
          <p:cNvPr id="48194" name="Rectangle 88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L - S - B</a:t>
            </a:r>
          </a:p>
        </p:txBody>
      </p:sp>
    </p:spTree>
    <p:extLst>
      <p:ext uri="{BB962C8B-B14F-4D97-AF65-F5344CB8AC3E}">
        <p14:creationId xmlns:p14="http://schemas.microsoft.com/office/powerpoint/2010/main" val="415132047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1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2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3213" y="509588"/>
            <a:ext cx="7015162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5779" name="Rectangle 3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715781" name="Text Box 5"/>
          <p:cNvSpPr txBox="1">
            <a:spLocks noChangeArrowheads="1"/>
          </p:cNvSpPr>
          <p:nvPr/>
        </p:nvSpPr>
        <p:spPr bwMode="auto">
          <a:xfrm>
            <a:off x="1501775" y="938213"/>
            <a:ext cx="7010400" cy="5262979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 err="1" smtClean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Kvuthung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 Abraham </a:t>
            </a:r>
            <a:r>
              <a:rPr lang="en-US" sz="3200" b="1" dirty="0" err="1" smtClean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na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 meta </a:t>
            </a:r>
            <a:r>
              <a:rPr lang="en-US" sz="3200" b="1" dirty="0" err="1" smtClean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jilo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rhowocho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sana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  …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ombo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nzyu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  75 </a:t>
            </a:r>
            <a:r>
              <a:rPr lang="en-US" sz="3200" b="1" dirty="0" err="1" smtClean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tssoe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sicho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…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3200" b="1" dirty="0" smtClean="0">
              <a:solidFill>
                <a:srgbClr val="FFFFFF"/>
              </a:solidFill>
              <a:effectLst>
                <a:glow rad="165100">
                  <a:srgbClr val="1A0004"/>
                </a:glow>
              </a:effectLst>
            </a:endParaRP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3200" b="1" dirty="0" smtClean="0">
              <a:solidFill>
                <a:srgbClr val="FFFFFF"/>
              </a:solidFill>
              <a:effectLst>
                <a:glow rad="165100">
                  <a:srgbClr val="1A0004"/>
                </a:glow>
              </a:effectLst>
            </a:endParaRP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 err="1" smtClean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Ombo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 eng , Sarah, </a:t>
            </a:r>
            <a:r>
              <a:rPr lang="en-US" sz="3200" b="1" dirty="0" err="1" smtClean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jo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 65.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 err="1" smtClean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Khatolea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 …</a:t>
            </a:r>
            <a:r>
              <a:rPr lang="en-US" sz="3200" b="1" dirty="0" err="1" smtClean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ngaro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mmhayiv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jijo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echumchak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lia</a:t>
            </a:r>
            <a:endParaRPr lang="en-US" sz="3200" b="1" dirty="0" smtClean="0">
              <a:solidFill>
                <a:srgbClr val="000066"/>
              </a:solidFill>
              <a:effectLst>
                <a:glow rad="165100">
                  <a:srgbClr val="1A0004"/>
                </a:glow>
              </a:effectLst>
            </a:endParaRPr>
          </a:p>
        </p:txBody>
      </p:sp>
      <p:sp>
        <p:nvSpPr>
          <p:cNvPr id="715786" name="Freeform 10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5787" name="AutoShape 11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5788" name="Rectangle 12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5789" name="AutoShape 13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5790" name="Line 14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5791" name="Line 15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5792" name="Rectangle 16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188" name="Rectangle 17"/>
          <p:cNvSpPr>
            <a:spLocks noChangeArrowheads="1"/>
          </p:cNvSpPr>
          <p:nvPr/>
        </p:nvSpPr>
        <p:spPr bwMode="auto">
          <a:xfrm>
            <a:off x="8186738" y="3832225"/>
            <a:ext cx="69730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M</a:t>
            </a:r>
            <a:r>
              <a:rPr lang="en-US" sz="10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- </a:t>
            </a:r>
            <a:r>
              <a:rPr lang="en-US" sz="10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M- M</a:t>
            </a:r>
            <a:endParaRPr lang="en-US" sz="10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189" name="Rectangle 18"/>
          <p:cNvSpPr>
            <a:spLocks noChangeArrowheads="1"/>
          </p:cNvSpPr>
          <p:nvPr/>
        </p:nvSpPr>
        <p:spPr bwMode="auto">
          <a:xfrm>
            <a:off x="8175625" y="3654425"/>
            <a:ext cx="554638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err="1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Etsa</a:t>
            </a:r>
            <a:r>
              <a:rPr lang="en-US" sz="9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JI</a:t>
            </a:r>
            <a:endParaRPr lang="en-US" sz="9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190" name="Rectangle 19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715796" name="Line 20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5797" name="Line 21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5798" name="Line 22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194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0195" name="Text Box 26"/>
          <p:cNvSpPr txBox="1">
            <a:spLocks noChangeArrowheads="1"/>
          </p:cNvSpPr>
          <p:nvPr/>
        </p:nvSpPr>
        <p:spPr bwMode="auto">
          <a:xfrm>
            <a:off x="8640763" y="6477000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715804" name="Rectangle 2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22</a:t>
            </a:r>
          </a:p>
        </p:txBody>
      </p:sp>
      <p:sp>
        <p:nvSpPr>
          <p:cNvPr id="50197" name="Text Box 29"/>
          <p:cNvSpPr txBox="1">
            <a:spLocks noChangeArrowheads="1"/>
          </p:cNvSpPr>
          <p:nvPr/>
        </p:nvSpPr>
        <p:spPr bwMode="auto">
          <a:xfrm>
            <a:off x="6996013" y="6240870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 smtClean="0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pg. 19-24</a:t>
            </a:r>
          </a:p>
        </p:txBody>
      </p:sp>
      <p:grpSp>
        <p:nvGrpSpPr>
          <p:cNvPr id="50198" name="Group 30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15807" name="Rectangle 31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5808" name="Line 32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197661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5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5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57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157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5781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pic>
        <p:nvPicPr>
          <p:cNvPr id="52226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7" r="21768"/>
          <a:stretch>
            <a:fillRect/>
          </a:stretch>
        </p:blipFill>
        <p:spPr bwMode="auto">
          <a:xfrm>
            <a:off x="1595438" y="508000"/>
            <a:ext cx="6985000" cy="578485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07" name="Text Box 7"/>
          <p:cNvSpPr txBox="1">
            <a:spLocks noChangeArrowheads="1"/>
          </p:cNvSpPr>
          <p:nvPr/>
        </p:nvSpPr>
        <p:spPr bwMode="auto">
          <a:xfrm>
            <a:off x="1730375" y="2597150"/>
            <a:ext cx="6599238" cy="35394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 err="1" smtClean="0">
                <a:solidFill>
                  <a:srgbClr val="FFFFFF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Benkaden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 kako15:6!</a:t>
            </a:r>
            <a:endParaRPr lang="en-US" sz="3200" b="1" dirty="0" smtClean="0">
              <a:solidFill>
                <a:srgbClr val="000066"/>
              </a:solidFill>
              <a:effectLst>
                <a:outerShdw blurRad="50800" dist="114300" dir="2700000" algn="tl" rotWithShape="0">
                  <a:srgbClr val="000000"/>
                </a:outerShdw>
              </a:effectLst>
            </a:endParaRP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 err="1" smtClean="0">
                <a:solidFill>
                  <a:srgbClr val="FFFFFF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Potsow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na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 Abraham  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 err="1" smtClean="0">
                <a:solidFill>
                  <a:srgbClr val="FFFFFF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etsungkaya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evamo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jijo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  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i="1" u="sng" dirty="0" err="1" smtClean="0">
                <a:solidFill>
                  <a:srgbClr val="FFFF00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longtsu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  !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 err="1" smtClean="0">
                <a:solidFill>
                  <a:srgbClr val="FFFFFF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Eto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longtsu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tsotso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ji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 tae</a:t>
            </a:r>
            <a:r>
              <a:rPr lang="en-US" sz="3200" b="1" dirty="0" smtClean="0">
                <a:solidFill>
                  <a:srgbClr val="62D6AC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!</a:t>
            </a:r>
            <a:endParaRPr lang="en-US" sz="3200" b="1" dirty="0" smtClean="0">
              <a:solidFill>
                <a:srgbClr val="000066"/>
              </a:solidFill>
              <a:effectLst>
                <a:outerShdw blurRad="50800" dist="114300" dir="2700000" algn="tl" rotWithShape="0">
                  <a:srgbClr val="000000"/>
                </a:outerShdw>
              </a:effectLst>
            </a:endParaRPr>
          </a:p>
        </p:txBody>
      </p:sp>
      <p:sp>
        <p:nvSpPr>
          <p:cNvPr id="52228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2229" name="Text Box 26"/>
          <p:cNvSpPr txBox="1">
            <a:spLocks noChangeArrowheads="1"/>
          </p:cNvSpPr>
          <p:nvPr/>
        </p:nvSpPr>
        <p:spPr bwMode="auto">
          <a:xfrm>
            <a:off x="8642350" y="644683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716828" name="Text Box 28"/>
          <p:cNvSpPr txBox="1">
            <a:spLocks noChangeArrowheads="1"/>
          </p:cNvSpPr>
          <p:nvPr/>
        </p:nvSpPr>
        <p:spPr bwMode="auto">
          <a:xfrm>
            <a:off x="1758950" y="0"/>
            <a:ext cx="180975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Gen. 15:6</a:t>
            </a:r>
          </a:p>
        </p:txBody>
      </p:sp>
      <p:sp>
        <p:nvSpPr>
          <p:cNvPr id="716829" name="Rectangle 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23</a:t>
            </a:r>
          </a:p>
        </p:txBody>
      </p:sp>
      <p:sp>
        <p:nvSpPr>
          <p:cNvPr id="716830" name="Rectangle 30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6809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6810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6811" name="Rectangle 11"/>
          <p:cNvSpPr>
            <a:spLocks noChangeArrowheads="1"/>
          </p:cNvSpPr>
          <p:nvPr/>
        </p:nvSpPr>
        <p:spPr bwMode="auto">
          <a:xfrm>
            <a:off x="8051800" y="3565526"/>
            <a:ext cx="1092200" cy="109855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6812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6813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6814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6815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240" name="Rectangle 16"/>
          <p:cNvSpPr>
            <a:spLocks noChangeArrowheads="1"/>
          </p:cNvSpPr>
          <p:nvPr/>
        </p:nvSpPr>
        <p:spPr bwMode="auto">
          <a:xfrm>
            <a:off x="8186738" y="3832225"/>
            <a:ext cx="69730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M</a:t>
            </a:r>
            <a:r>
              <a:rPr lang="en-US" sz="10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- </a:t>
            </a:r>
            <a:r>
              <a:rPr lang="en-US" sz="10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M- M</a:t>
            </a:r>
            <a:endParaRPr lang="en-US" sz="10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241" name="Rectangle 17"/>
          <p:cNvSpPr>
            <a:spLocks noChangeArrowheads="1"/>
          </p:cNvSpPr>
          <p:nvPr/>
        </p:nvSpPr>
        <p:spPr bwMode="auto">
          <a:xfrm>
            <a:off x="8175625" y="3654425"/>
            <a:ext cx="554638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err="1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Esta</a:t>
            </a:r>
            <a:r>
              <a:rPr lang="en-US" sz="9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900" b="1" dirty="0" err="1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jii</a:t>
            </a:r>
            <a:endParaRPr lang="en-US" sz="9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242" name="Rectangle 18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716819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6820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6821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246" name="Text Box 31"/>
          <p:cNvSpPr txBox="1">
            <a:spLocks noChangeArrowheads="1"/>
          </p:cNvSpPr>
          <p:nvPr/>
        </p:nvSpPr>
        <p:spPr bwMode="auto">
          <a:xfrm>
            <a:off x="6996013" y="6240870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 smtClean="0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pg. 19-24</a:t>
            </a:r>
          </a:p>
        </p:txBody>
      </p:sp>
      <p:sp>
        <p:nvSpPr>
          <p:cNvPr id="716832" name="Text Box 32"/>
          <p:cNvSpPr txBox="1">
            <a:spLocks noChangeArrowheads="1"/>
          </p:cNvSpPr>
          <p:nvPr/>
        </p:nvSpPr>
        <p:spPr bwMode="auto">
          <a:xfrm>
            <a:off x="1601788" y="536575"/>
            <a:ext cx="699928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baseline="-25000" dirty="0" smtClean="0">
                <a:solidFill>
                  <a:srgbClr val="114F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ABRAHAM  NA POTSOW</a:t>
            </a:r>
            <a:r>
              <a:rPr lang="en-US" sz="3600" b="1" dirty="0" smtClean="0">
                <a:solidFill>
                  <a:srgbClr val="114F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baseline="-25000" dirty="0" smtClean="0">
                <a:solidFill>
                  <a:srgbClr val="114F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ECHUMCHAK </a:t>
            </a:r>
            <a:r>
              <a:rPr lang="en-US" sz="3600" b="1" baseline="-25000" dirty="0" smtClean="0">
                <a:solidFill>
                  <a:srgbClr val="114F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JI LONGTSUCHO</a:t>
            </a:r>
            <a:r>
              <a:rPr lang="en-US" sz="3600" b="1" dirty="0" smtClean="0">
                <a:solidFill>
                  <a:srgbClr val="114F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i="1" baseline="-25000" dirty="0" smtClean="0">
                <a:solidFill>
                  <a:srgbClr val="114F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                                                 META, MOTJU, OSI MMHA!</a:t>
            </a:r>
          </a:p>
        </p:txBody>
      </p:sp>
      <p:sp>
        <p:nvSpPr>
          <p:cNvPr id="716833" name="Text Box 33"/>
          <p:cNvSpPr txBox="1">
            <a:spLocks noChangeArrowheads="1"/>
          </p:cNvSpPr>
          <p:nvPr/>
        </p:nvSpPr>
        <p:spPr bwMode="auto">
          <a:xfrm>
            <a:off x="6318698" y="2106235"/>
            <a:ext cx="1351653" cy="54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i="1" baseline="-25000" dirty="0" smtClean="0">
                <a:solidFill>
                  <a:srgbClr val="790015"/>
                </a:solidFill>
                <a:latin typeface="Arial" charset="0"/>
              </a:rPr>
              <a:t>MMHA</a:t>
            </a:r>
            <a:endParaRPr lang="en-US" sz="4400" b="1" i="1" baseline="-25000" dirty="0">
              <a:solidFill>
                <a:srgbClr val="790015"/>
              </a:solidFill>
              <a:latin typeface="Arial" charset="0"/>
            </a:endParaRPr>
          </a:p>
        </p:txBody>
      </p:sp>
      <p:sp>
        <p:nvSpPr>
          <p:cNvPr id="716835" name="Text Box 35"/>
          <p:cNvSpPr txBox="1">
            <a:spLocks noChangeArrowheads="1"/>
          </p:cNvSpPr>
          <p:nvPr/>
        </p:nvSpPr>
        <p:spPr bwMode="auto">
          <a:xfrm>
            <a:off x="1601788" y="2106235"/>
            <a:ext cx="1221168" cy="54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i="1" baseline="-25000" dirty="0" smtClean="0">
                <a:solidFill>
                  <a:srgbClr val="790015"/>
                </a:solidFill>
                <a:latin typeface="Arial" charset="0"/>
              </a:rPr>
              <a:t>META</a:t>
            </a:r>
            <a:endParaRPr lang="en-US" sz="4400" b="1" i="1" baseline="-25000" dirty="0">
              <a:solidFill>
                <a:srgbClr val="5DBACA"/>
              </a:solidFill>
              <a:latin typeface="Arial" charset="0"/>
            </a:endParaRPr>
          </a:p>
        </p:txBody>
      </p:sp>
      <p:sp>
        <p:nvSpPr>
          <p:cNvPr id="716836" name="Text Box 36"/>
          <p:cNvSpPr txBox="1">
            <a:spLocks noChangeArrowheads="1"/>
          </p:cNvSpPr>
          <p:nvPr/>
        </p:nvSpPr>
        <p:spPr bwMode="auto">
          <a:xfrm>
            <a:off x="3568700" y="2106235"/>
            <a:ext cx="1604927" cy="54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i="1" baseline="-25000" dirty="0" smtClean="0">
                <a:solidFill>
                  <a:srgbClr val="790015"/>
                </a:solidFill>
                <a:latin typeface="Arial" charset="0"/>
              </a:rPr>
              <a:t>MOTJU,</a:t>
            </a:r>
            <a:endParaRPr lang="en-US" sz="4400" b="1" i="1" baseline="-25000" dirty="0">
              <a:solidFill>
                <a:srgbClr val="790015"/>
              </a:solidFill>
              <a:latin typeface="Arial" charset="0"/>
            </a:endParaRPr>
          </a:p>
        </p:txBody>
      </p:sp>
      <p:grpSp>
        <p:nvGrpSpPr>
          <p:cNvPr id="52251" name="Group 37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16838" name="Rectangle 3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6839" name="Line 3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870260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6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6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6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6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71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716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7168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7168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7168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07" grpId="0" build="p" autoUpdateAnimBg="0"/>
      <p:bldP spid="716833" grpId="0" autoUpdateAnimBg="0"/>
      <p:bldP spid="716835" grpId="0" autoUpdateAnimBg="0"/>
      <p:bldP spid="716836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31" name="Text Box 7"/>
          <p:cNvSpPr txBox="1">
            <a:spLocks noChangeArrowheads="1"/>
          </p:cNvSpPr>
          <p:nvPr/>
        </p:nvSpPr>
        <p:spPr bwMode="auto">
          <a:xfrm>
            <a:off x="1774825" y="0"/>
            <a:ext cx="180022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 err="1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Benkaden</a:t>
            </a:r>
            <a:r>
              <a:rPr lang="en-US" sz="1200" b="1" dirty="0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16:1-4</a:t>
            </a:r>
            <a:endParaRPr lang="en-US" sz="1200" b="1" dirty="0">
              <a:solidFill>
                <a:srgbClr val="FFFFFF"/>
              </a:solidFill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4274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4275" name="Text Box 26"/>
          <p:cNvSpPr txBox="1">
            <a:spLocks noChangeArrowheads="1"/>
          </p:cNvSpPr>
          <p:nvPr/>
        </p:nvSpPr>
        <p:spPr bwMode="auto">
          <a:xfrm>
            <a:off x="8642350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717852" name="Rectangle 2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24</a:t>
            </a:r>
          </a:p>
        </p:txBody>
      </p:sp>
      <p:sp>
        <p:nvSpPr>
          <p:cNvPr id="54277" name="Text Box 30"/>
          <p:cNvSpPr txBox="1">
            <a:spLocks noChangeArrowheads="1"/>
          </p:cNvSpPr>
          <p:nvPr/>
        </p:nvSpPr>
        <p:spPr bwMode="auto">
          <a:xfrm>
            <a:off x="6996013" y="6240870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 smtClean="0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pg. 19-24</a:t>
            </a:r>
          </a:p>
        </p:txBody>
      </p:sp>
      <p:pic>
        <p:nvPicPr>
          <p:cNvPr id="54278" name="Picture 31" descr="Nahal Darga from Murabaat caves, 95-22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3050" y="584200"/>
            <a:ext cx="6940550" cy="568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32" name="Text Box 8"/>
          <p:cNvSpPr txBox="1">
            <a:spLocks noChangeArrowheads="1"/>
          </p:cNvSpPr>
          <p:nvPr/>
        </p:nvSpPr>
        <p:spPr bwMode="auto">
          <a:xfrm>
            <a:off x="1676400" y="1400175"/>
            <a:ext cx="6497638" cy="4770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68FFF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ABRAHAM NA POTSOW LONGTSU CHO!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To </a:t>
            </a:r>
            <a:r>
              <a:rPr lang="en-US" sz="3200" b="1" dirty="0" err="1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Tssoasayia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: Abraham </a:t>
            </a:r>
            <a:r>
              <a:rPr lang="en-US" sz="3200" b="1" dirty="0" err="1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tona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Sarah </a:t>
            </a:r>
            <a:r>
              <a:rPr lang="en-US" sz="3200" b="1" dirty="0" err="1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ji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nvankem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sicho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.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3200" b="1" dirty="0" smtClean="0">
              <a:solidFill>
                <a:srgbClr val="FFFF00"/>
              </a:solidFill>
              <a:effectLst>
                <a:outerShdw blurRad="50800" dist="63500" dir="2700000" algn="tl" rotWithShape="0">
                  <a:srgbClr val="000000"/>
                </a:outerShdw>
              </a:effectLst>
            </a:endParaRP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ja-JP" sz="3200" b="1" dirty="0" smtClean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"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Abraham… Hagar (Sarah</a:t>
            </a:r>
            <a:r>
              <a:rPr lang="fr-FR" sz="3200" b="1" dirty="0" smtClean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</a:t>
            </a:r>
            <a:r>
              <a:rPr lang="fr-FR" sz="3200" b="1" dirty="0" err="1" smtClean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nr</a:t>
            </a:r>
            <a:r>
              <a:rPr lang="fr-FR" sz="3200" b="1" dirty="0" err="1" smtClean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Calibri"/>
                <a:cs typeface="Calibri"/>
              </a:rPr>
              <a:t>üi</a:t>
            </a:r>
            <a:r>
              <a:rPr lang="fr-FR" sz="3200" b="1" dirty="0" smtClean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Calibri"/>
                <a:cs typeface="Calibri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)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ji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pono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ni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etancho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tssoa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!</a:t>
            </a:r>
            <a:r>
              <a:rPr lang="en-US" altLang="ja-JP" sz="3200" b="1" dirty="0" smtClean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"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</a:t>
            </a:r>
            <a:br>
              <a:rPr lang="en-US" sz="3200" b="1" dirty="0" smtClean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</a:br>
            <a:endParaRPr lang="en-US" sz="3200" b="1" dirty="0" smtClean="0">
              <a:solidFill>
                <a:srgbClr val="FFFF00"/>
              </a:solidFill>
              <a:effectLst>
                <a:outerShdw blurRad="50800" dist="63500" dir="2700000" algn="tl" rotWithShape="0">
                  <a:srgbClr val="000000"/>
                </a:outerShdw>
              </a:effectLst>
            </a:endParaRPr>
          </a:p>
        </p:txBody>
      </p:sp>
      <p:sp>
        <p:nvSpPr>
          <p:cNvPr id="717857" name="Rectangle 33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833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834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835" name="Rectangle 11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836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837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838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839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4288" name="Rectangle 16"/>
          <p:cNvSpPr>
            <a:spLocks noChangeArrowheads="1"/>
          </p:cNvSpPr>
          <p:nvPr/>
        </p:nvSpPr>
        <p:spPr bwMode="auto">
          <a:xfrm>
            <a:off x="8186738" y="3832225"/>
            <a:ext cx="69730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M</a:t>
            </a:r>
            <a:r>
              <a:rPr lang="en-US" sz="10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- </a:t>
            </a:r>
            <a:r>
              <a:rPr lang="en-US" sz="10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M- M</a:t>
            </a:r>
            <a:endParaRPr lang="en-US" sz="10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4289" name="Rectangle 17"/>
          <p:cNvSpPr>
            <a:spLocks noChangeArrowheads="1"/>
          </p:cNvSpPr>
          <p:nvPr/>
        </p:nvSpPr>
        <p:spPr bwMode="auto">
          <a:xfrm>
            <a:off x="8175625" y="3654425"/>
            <a:ext cx="522578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err="1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Etsa</a:t>
            </a:r>
            <a:r>
              <a:rPr lang="en-US" sz="9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900" b="1" dirty="0" err="1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ji</a:t>
            </a:r>
            <a:endParaRPr lang="en-US" sz="9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4290" name="Rectangle 18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717843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844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845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4294" name="Group 34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17859" name="Rectangle 3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7860" name="Line 3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795063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7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78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78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32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718854" name="Text Box 6"/>
          <p:cNvSpPr txBox="1">
            <a:spLocks noChangeArrowheads="1"/>
          </p:cNvSpPr>
          <p:nvPr/>
        </p:nvSpPr>
        <p:spPr bwMode="auto">
          <a:xfrm>
            <a:off x="1322388" y="23813"/>
            <a:ext cx="306863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Gen. 16:11-12; 17:20-21</a:t>
            </a:r>
          </a:p>
        </p:txBody>
      </p:sp>
      <p:pic>
        <p:nvPicPr>
          <p:cNvPr id="56323" name="Picture 7"/>
          <p:cNvPicPr>
            <a:picLocks noChangeAspect="1" noChangeArrowheads="1"/>
          </p:cNvPicPr>
          <p:nvPr/>
        </p:nvPicPr>
        <p:blipFill>
          <a:blip r:embed="rId3" cstate="screen">
            <a:lum brigh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0" t="20313" r="47656" b="4688"/>
          <a:stretch>
            <a:fillRect/>
          </a:stretch>
        </p:blipFill>
        <p:spPr bwMode="auto">
          <a:xfrm>
            <a:off x="1592263" y="509588"/>
            <a:ext cx="6992937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856" name="Text Box 8"/>
          <p:cNvSpPr txBox="1">
            <a:spLocks noChangeArrowheads="1"/>
          </p:cNvSpPr>
          <p:nvPr/>
        </p:nvSpPr>
        <p:spPr bwMode="auto">
          <a:xfrm>
            <a:off x="1592262" y="1697038"/>
            <a:ext cx="6459537" cy="3046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 err="1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Yuta</a:t>
            </a:r>
            <a:r>
              <a:rPr lang="en-US" sz="3200" b="1" dirty="0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jilo</a:t>
            </a:r>
            <a:r>
              <a:rPr lang="en-US" sz="3200" b="1" dirty="0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…Abraham </a:t>
            </a:r>
            <a:r>
              <a:rPr lang="en-US" sz="3200" b="1" dirty="0" err="1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ji</a:t>
            </a:r>
            <a:r>
              <a:rPr lang="en-US" sz="3200" b="1" dirty="0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opo</a:t>
            </a:r>
            <a:r>
              <a:rPr lang="en-US" sz="3200" b="1" dirty="0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kumi</a:t>
            </a:r>
            <a:r>
              <a:rPr lang="en-US" sz="3200" b="1" dirty="0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sicho</a:t>
            </a:r>
            <a:r>
              <a:rPr lang="en-US" sz="3200" b="1" dirty="0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.</a:t>
            </a:r>
            <a:endParaRPr lang="en-US" sz="3200" b="1" dirty="0">
              <a:solidFill>
                <a:srgbClr val="FFFFFF"/>
              </a:solidFill>
              <a:latin typeface="Comic Sans MS" pitchFamily="-107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 err="1" smtClean="0">
                <a:solidFill>
                  <a:srgbClr val="FFFF00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Omying</a:t>
            </a:r>
            <a:r>
              <a:rPr lang="en-US" sz="3200" b="1" dirty="0" smtClean="0">
                <a:solidFill>
                  <a:srgbClr val="FFFF00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jo</a:t>
            </a:r>
            <a:r>
              <a:rPr lang="en-US" sz="3200" b="1" dirty="0" smtClean="0">
                <a:solidFill>
                  <a:srgbClr val="FFFF00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: </a:t>
            </a:r>
            <a:r>
              <a:rPr lang="en-US" sz="3200" b="1" dirty="0">
                <a:solidFill>
                  <a:srgbClr val="FFFF00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ISHMAEL</a:t>
            </a:r>
            <a:r>
              <a:rPr lang="en-US" sz="3200" b="1" dirty="0" smtClean="0">
                <a:solidFill>
                  <a:srgbClr val="FFFF00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.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(ISHMAEL </a:t>
            </a:r>
            <a:r>
              <a:rPr lang="en-US" sz="3200" b="1" dirty="0" err="1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jo</a:t>
            </a:r>
            <a:r>
              <a:rPr lang="en-US" sz="3200" b="1" dirty="0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ECHUMCHAKI </a:t>
            </a:r>
            <a:r>
              <a:rPr lang="en-US" sz="3200" b="1" dirty="0" err="1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elio</a:t>
            </a:r>
            <a:r>
              <a:rPr lang="en-US" sz="3200" b="1" dirty="0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ji</a:t>
            </a:r>
            <a:r>
              <a:rPr lang="en-US" sz="3200" b="1" dirty="0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ngaro</a:t>
            </a:r>
            <a:r>
              <a:rPr lang="en-US" sz="3200" b="1" dirty="0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mek</a:t>
            </a:r>
            <a:r>
              <a:rPr lang="en-US" sz="3200" b="1" dirty="0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).</a:t>
            </a:r>
            <a:endParaRPr lang="en-US" sz="3200" b="1" dirty="0">
              <a:solidFill>
                <a:srgbClr val="FFFFFF"/>
              </a:solidFill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25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6326" name="Text Box 27"/>
          <p:cNvSpPr txBox="1">
            <a:spLocks noChangeArrowheads="1"/>
          </p:cNvSpPr>
          <p:nvPr/>
        </p:nvSpPr>
        <p:spPr bwMode="auto">
          <a:xfrm>
            <a:off x="8658225" y="640556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18877" name="Rectangle 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25</a:t>
            </a:r>
          </a:p>
        </p:txBody>
      </p:sp>
      <p:sp>
        <p:nvSpPr>
          <p:cNvPr id="718878" name="Rectangle 30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8858" name="Freeform 10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8859" name="AutoShape 11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8860" name="Rectangle 12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8861" name="AutoShape 13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8862" name="Line 14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8863" name="Line 15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8864" name="Rectangle 16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36" name="Rectangle 17"/>
          <p:cNvSpPr>
            <a:spLocks noChangeArrowheads="1"/>
          </p:cNvSpPr>
          <p:nvPr/>
        </p:nvSpPr>
        <p:spPr bwMode="auto">
          <a:xfrm>
            <a:off x="8186738" y="3832225"/>
            <a:ext cx="732572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M</a:t>
            </a:r>
            <a:r>
              <a:rPr lang="en-US" sz="10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- </a:t>
            </a:r>
            <a:r>
              <a:rPr lang="en-US" sz="10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M </a:t>
            </a: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- </a:t>
            </a:r>
            <a:r>
              <a:rPr lang="en-US" sz="10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M</a:t>
            </a:r>
            <a:endParaRPr lang="en-US" sz="10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37" name="Rectangle 18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718867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8868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8869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41" name="Rectangle 25"/>
          <p:cNvSpPr>
            <a:spLocks noChangeArrowheads="1"/>
          </p:cNvSpPr>
          <p:nvPr/>
        </p:nvSpPr>
        <p:spPr bwMode="auto">
          <a:xfrm>
            <a:off x="8175625" y="3654425"/>
            <a:ext cx="554638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err="1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Etsa</a:t>
            </a:r>
            <a:r>
              <a:rPr lang="en-US" sz="9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900" b="1" dirty="0" err="1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Ji</a:t>
            </a:r>
            <a:endParaRPr lang="en-US" sz="9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42" name="Text Box 31"/>
          <p:cNvSpPr txBox="1">
            <a:spLocks noChangeArrowheads="1"/>
          </p:cNvSpPr>
          <p:nvPr/>
        </p:nvSpPr>
        <p:spPr bwMode="auto">
          <a:xfrm>
            <a:off x="7008837" y="6240870"/>
            <a:ext cx="16033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pg. 19-24</a:t>
            </a:r>
          </a:p>
        </p:txBody>
      </p:sp>
      <p:sp>
        <p:nvSpPr>
          <p:cNvPr id="718880" name="AutoShape 32"/>
          <p:cNvSpPr>
            <a:spLocks noChangeArrowheads="1"/>
          </p:cNvSpPr>
          <p:nvPr/>
        </p:nvSpPr>
        <p:spPr bwMode="auto">
          <a:xfrm>
            <a:off x="1592264" y="3517900"/>
            <a:ext cx="6299200" cy="13001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6344" name="Group 33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18882" name="Rectangle 34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8883" name="Line 3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6345" name="Text Box 36"/>
          <p:cNvSpPr txBox="1">
            <a:spLocks noChangeArrowheads="1"/>
          </p:cNvSpPr>
          <p:nvPr/>
        </p:nvSpPr>
        <p:spPr bwMode="auto">
          <a:xfrm>
            <a:off x="8642350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6185560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8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8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88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18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856" grpId="0" build="p" autoUpdateAnimBg="0"/>
      <p:bldP spid="71888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719878" name="Text Box 6"/>
          <p:cNvSpPr txBox="1">
            <a:spLocks noChangeArrowheads="1"/>
          </p:cNvSpPr>
          <p:nvPr/>
        </p:nvSpPr>
        <p:spPr bwMode="auto">
          <a:xfrm>
            <a:off x="1798638" y="0"/>
            <a:ext cx="26035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Gen. 17:19</a:t>
            </a:r>
          </a:p>
        </p:txBody>
      </p:sp>
      <p:pic>
        <p:nvPicPr>
          <p:cNvPr id="58371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25" t="20313" r="22070" b="11719"/>
          <a:stretch>
            <a:fillRect/>
          </a:stretch>
        </p:blipFill>
        <p:spPr bwMode="auto">
          <a:xfrm>
            <a:off x="1612900" y="508000"/>
            <a:ext cx="6975475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908" name="Rectangle 36"/>
          <p:cNvSpPr>
            <a:spLocks noChangeArrowheads="1"/>
          </p:cNvSpPr>
          <p:nvPr/>
        </p:nvSpPr>
        <p:spPr bwMode="auto">
          <a:xfrm>
            <a:off x="1611313" y="604838"/>
            <a:ext cx="6881812" cy="5624512"/>
          </a:xfrm>
          <a:prstGeom prst="rect">
            <a:avLst/>
          </a:prstGeom>
          <a:solidFill>
            <a:srgbClr val="1A0004">
              <a:alpha val="4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9880" name="Text Box 8"/>
          <p:cNvSpPr txBox="1">
            <a:spLocks noChangeArrowheads="1"/>
          </p:cNvSpPr>
          <p:nvPr/>
        </p:nvSpPr>
        <p:spPr bwMode="auto">
          <a:xfrm>
            <a:off x="2082800" y="1379538"/>
            <a:ext cx="5740400" cy="427809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 err="1" smtClean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Enhungo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…Abraham </a:t>
            </a:r>
            <a:r>
              <a:rPr lang="en-US" sz="3200" b="1" dirty="0" err="1" smtClean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jo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nzyu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 85 …Sarah </a:t>
            </a:r>
            <a:r>
              <a:rPr lang="en-US" sz="3200" b="1" dirty="0" err="1" smtClean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jo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 75.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 err="1" smtClean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Nzyu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 15 </a:t>
            </a:r>
            <a:r>
              <a:rPr lang="en-US" sz="3200" b="1" dirty="0" err="1" smtClean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sulojo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…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  SARAH YAKCHIA ABRAHAM TSOKHYING VANCHO.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66CCFF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OMYING: </a:t>
            </a:r>
            <a:r>
              <a:rPr lang="en-US" altLang="ja-JP" sz="3200" b="1" dirty="0" smtClean="0">
                <a:solidFill>
                  <a:srgbClr val="66CCFF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"</a:t>
            </a:r>
            <a:r>
              <a:rPr lang="en-US" sz="3200" b="1" dirty="0" smtClean="0">
                <a:solidFill>
                  <a:srgbClr val="66CCFF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ISAAC</a:t>
            </a:r>
            <a:r>
              <a:rPr lang="en-US" altLang="ja-JP" sz="3200" b="1" dirty="0" smtClean="0">
                <a:solidFill>
                  <a:srgbClr val="66CCFF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"</a:t>
            </a:r>
            <a:endParaRPr lang="en-US" sz="3200" b="1" dirty="0" smtClean="0">
              <a:solidFill>
                <a:srgbClr val="66CCFF"/>
              </a:solidFill>
              <a:effectLst>
                <a:outerShdw blurRad="50800" dist="76200" dir="2700000" algn="tl" rotWithShape="0">
                  <a:srgbClr val="000000">
                    <a:alpha val="98000"/>
                  </a:srgbClr>
                </a:outerShdw>
              </a:effectLst>
            </a:endParaRPr>
          </a:p>
        </p:txBody>
      </p:sp>
      <p:sp>
        <p:nvSpPr>
          <p:cNvPr id="58374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19901" name="Rectangle 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26</a:t>
            </a:r>
          </a:p>
        </p:txBody>
      </p:sp>
      <p:sp>
        <p:nvSpPr>
          <p:cNvPr id="719902" name="Rectangle 30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9882" name="Freeform 10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9883" name="AutoShape 11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9884" name="Rectangle 12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9885" name="AutoShape 13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9886" name="Line 14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9887" name="Line 15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9888" name="Rectangle 16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84" name="Rectangle 17"/>
          <p:cNvSpPr>
            <a:spLocks noChangeArrowheads="1"/>
          </p:cNvSpPr>
          <p:nvPr/>
        </p:nvSpPr>
        <p:spPr bwMode="auto">
          <a:xfrm>
            <a:off x="8186738" y="3832225"/>
            <a:ext cx="732572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M</a:t>
            </a:r>
            <a:r>
              <a:rPr lang="en-US" sz="10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- </a:t>
            </a:r>
            <a:r>
              <a:rPr lang="en-US" sz="10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M </a:t>
            </a: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- </a:t>
            </a:r>
            <a:r>
              <a:rPr lang="en-US" sz="10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M</a:t>
            </a:r>
            <a:endParaRPr lang="en-US" sz="10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85" name="Rectangle 18"/>
          <p:cNvSpPr>
            <a:spLocks noChangeArrowheads="1"/>
          </p:cNvSpPr>
          <p:nvPr/>
        </p:nvSpPr>
        <p:spPr bwMode="auto">
          <a:xfrm>
            <a:off x="8175625" y="3654425"/>
            <a:ext cx="554638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err="1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Etsa</a:t>
            </a:r>
            <a:r>
              <a:rPr lang="en-US" sz="9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900" b="1" dirty="0" err="1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Ji</a:t>
            </a:r>
            <a:endParaRPr lang="en-US" sz="9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86" name="Rectangle 19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719892" name="Line 20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9893" name="Line 21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9894" name="Line 22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90" name="Text Box 31"/>
          <p:cNvSpPr txBox="1">
            <a:spLocks noChangeArrowheads="1"/>
          </p:cNvSpPr>
          <p:nvPr/>
        </p:nvSpPr>
        <p:spPr bwMode="auto">
          <a:xfrm>
            <a:off x="6996013" y="6240870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pg. 19-24</a:t>
            </a:r>
          </a:p>
        </p:txBody>
      </p:sp>
      <p:grpSp>
        <p:nvGrpSpPr>
          <p:cNvPr id="58391" name="Group 33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19906" name="Rectangle 34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9907" name="Line 3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8392" name="Text Box 37"/>
          <p:cNvSpPr txBox="1">
            <a:spLocks noChangeArrowheads="1"/>
          </p:cNvSpPr>
          <p:nvPr/>
        </p:nvSpPr>
        <p:spPr bwMode="auto">
          <a:xfrm>
            <a:off x="8642350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2074398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9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98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98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198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880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720902" name="Text Box 6"/>
          <p:cNvSpPr txBox="1">
            <a:spLocks noChangeArrowheads="1"/>
          </p:cNvSpPr>
          <p:nvPr/>
        </p:nvSpPr>
        <p:spPr bwMode="auto">
          <a:xfrm>
            <a:off x="1778000" y="0"/>
            <a:ext cx="26035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Gen. 17:21</a:t>
            </a:r>
          </a:p>
        </p:txBody>
      </p:sp>
      <p:sp>
        <p:nvSpPr>
          <p:cNvPr id="720903" name="Rectangle 7"/>
          <p:cNvSpPr>
            <a:spLocks noChangeArrowheads="1"/>
          </p:cNvSpPr>
          <p:nvPr/>
        </p:nvSpPr>
        <p:spPr bwMode="auto">
          <a:xfrm>
            <a:off x="1498600" y="558800"/>
            <a:ext cx="7010400" cy="5791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20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20925" name="Rectangle 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27</a:t>
            </a:r>
          </a:p>
        </p:txBody>
      </p:sp>
      <p:sp>
        <p:nvSpPr>
          <p:cNvPr id="60422" name="Text Box 31"/>
          <p:cNvSpPr txBox="1">
            <a:spLocks noChangeArrowheads="1"/>
          </p:cNvSpPr>
          <p:nvPr/>
        </p:nvSpPr>
        <p:spPr bwMode="auto">
          <a:xfrm>
            <a:off x="7008837" y="6240870"/>
            <a:ext cx="16033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pg. 19-24</a:t>
            </a:r>
          </a:p>
        </p:txBody>
      </p:sp>
      <p:pic>
        <p:nvPicPr>
          <p:cNvPr id="60423" name="Picture 32" descr="Nahal Zin4, tb n0624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3050" y="508000"/>
            <a:ext cx="7043738" cy="574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929" name="Rectangle 33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0936" name="Rectangle 40"/>
          <p:cNvSpPr>
            <a:spLocks noChangeArrowheads="1"/>
          </p:cNvSpPr>
          <p:nvPr/>
        </p:nvSpPr>
        <p:spPr bwMode="auto">
          <a:xfrm>
            <a:off x="1611313" y="604838"/>
            <a:ext cx="6881812" cy="5624512"/>
          </a:xfrm>
          <a:prstGeom prst="rect">
            <a:avLst/>
          </a:prstGeom>
          <a:solidFill>
            <a:srgbClr val="1A0004">
              <a:alpha val="4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0905" name="Text Box 9"/>
          <p:cNvSpPr txBox="1">
            <a:spLocks noChangeArrowheads="1"/>
          </p:cNvSpPr>
          <p:nvPr/>
        </p:nvSpPr>
        <p:spPr bwMode="auto">
          <a:xfrm>
            <a:off x="1778000" y="1065213"/>
            <a:ext cx="6092825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Isaac 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jo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otsotso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- 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songa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nhyaka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evamo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tsokhing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ji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…</a:t>
            </a:r>
            <a:endParaRPr lang="en-US" sz="3600" b="1" dirty="0" smtClean="0">
              <a:solidFill>
                <a:srgbClr val="1A0004"/>
              </a:solidFill>
              <a:effectLst>
                <a:outerShdw blurRad="50800" dist="76200" dir="2700000" algn="tl" rotWithShape="0">
                  <a:srgbClr val="000000"/>
                </a:outerShdw>
              </a:effectLst>
            </a:endParaRPr>
          </a:p>
        </p:txBody>
      </p:sp>
      <p:sp>
        <p:nvSpPr>
          <p:cNvPr id="720930" name="Text Box 34"/>
          <p:cNvSpPr txBox="1">
            <a:spLocks noChangeArrowheads="1"/>
          </p:cNvSpPr>
          <p:nvPr/>
        </p:nvSpPr>
        <p:spPr bwMode="auto">
          <a:xfrm>
            <a:off x="1920875" y="2555875"/>
            <a:ext cx="3603625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…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ocho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yakchia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Potsow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echumchak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ji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peni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yiv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sana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…</a:t>
            </a:r>
            <a:endParaRPr lang="en-US" sz="3200" b="1" dirty="0" smtClean="0">
              <a:solidFill>
                <a:srgbClr val="1A0004"/>
              </a:solidFill>
              <a:effectLst>
                <a:outerShdw blurRad="50800" dist="76200" dir="2700000" algn="tl" rotWithShape="0">
                  <a:srgbClr val="000000"/>
                </a:outerShdw>
              </a:effectLst>
            </a:endParaRPr>
          </a:p>
        </p:txBody>
      </p:sp>
      <p:sp>
        <p:nvSpPr>
          <p:cNvPr id="720907" name="Freeform 11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0908" name="AutoShape 12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0909" name="Rectangle 13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0910" name="AutoShape 14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0911" name="Line 15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0912" name="Line 16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0913" name="Rectangle 17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35" name="Rectangle 18"/>
          <p:cNvSpPr>
            <a:spLocks noChangeArrowheads="1"/>
          </p:cNvSpPr>
          <p:nvPr/>
        </p:nvSpPr>
        <p:spPr bwMode="auto">
          <a:xfrm>
            <a:off x="8186738" y="3832225"/>
            <a:ext cx="69730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M</a:t>
            </a:r>
            <a:r>
              <a:rPr lang="en-US" sz="10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- </a:t>
            </a:r>
            <a:r>
              <a:rPr lang="en-US" sz="10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M- M</a:t>
            </a:r>
            <a:endParaRPr lang="en-US" sz="10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36" name="Rectangle 19"/>
          <p:cNvSpPr>
            <a:spLocks noChangeArrowheads="1"/>
          </p:cNvSpPr>
          <p:nvPr/>
        </p:nvSpPr>
        <p:spPr bwMode="auto">
          <a:xfrm>
            <a:off x="8175625" y="3654425"/>
            <a:ext cx="522578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err="1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Etsa</a:t>
            </a:r>
            <a:r>
              <a:rPr lang="en-US" sz="9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900" b="1" dirty="0" err="1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ji</a:t>
            </a:r>
            <a:endParaRPr lang="en-US" sz="9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37" name="Rectangle 20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720917" name="Line 21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0918" name="Line 22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0919" name="Line 23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0932" name="Text Box 36"/>
          <p:cNvSpPr txBox="1">
            <a:spLocks noChangeArrowheads="1"/>
          </p:cNvSpPr>
          <p:nvPr/>
        </p:nvSpPr>
        <p:spPr bwMode="auto">
          <a:xfrm>
            <a:off x="2365375" y="4810125"/>
            <a:ext cx="54816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i="1" dirty="0" smtClean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rPr>
              <a:t>…</a:t>
            </a:r>
            <a:r>
              <a:rPr lang="en-US" sz="3600" b="1" i="1" u="sng" dirty="0" smtClean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rPr>
              <a:t>ISAAC </a:t>
            </a:r>
            <a:r>
              <a:rPr lang="fr-FR" sz="3600" b="1" i="1" dirty="0" err="1" smtClean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rPr>
              <a:t>wopan</a:t>
            </a:r>
            <a:r>
              <a:rPr lang="fr-FR" sz="3600" b="1" i="1" dirty="0" smtClean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3600" b="1" i="1" dirty="0" err="1" smtClean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rPr>
              <a:t>ji</a:t>
            </a:r>
            <a:r>
              <a:rPr lang="fr-FR" sz="3600" b="1" i="1" dirty="0" smtClean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3600" b="1" i="1" dirty="0" err="1" smtClean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rPr>
              <a:t>yakchia</a:t>
            </a:r>
            <a:r>
              <a:rPr lang="en-US" sz="3600" b="1" i="1" dirty="0" smtClean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rPr>
              <a:t>  !</a:t>
            </a:r>
            <a:endParaRPr lang="en-US" sz="3600" b="1" i="1" dirty="0">
              <a:solidFill>
                <a:srgbClr val="FFFFFF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0442" name="Group 37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20934" name="Rectangle 3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20935" name="Line 3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0443" name="Text Box 41"/>
          <p:cNvSpPr txBox="1">
            <a:spLocks noChangeArrowheads="1"/>
          </p:cNvSpPr>
          <p:nvPr/>
        </p:nvSpPr>
        <p:spPr bwMode="auto">
          <a:xfrm>
            <a:off x="8642350" y="64531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7636358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0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20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20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905" grpId="0" autoUpdateAnimBg="0"/>
      <p:bldP spid="720930" grpId="0" autoUpdateAnimBg="0"/>
      <p:bldP spid="720932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2"/>
          <p:cNvGrpSpPr>
            <a:grpSpLocks/>
          </p:cNvGrpSpPr>
          <p:nvPr/>
        </p:nvGrpSpPr>
        <p:grpSpPr bwMode="auto">
          <a:xfrm>
            <a:off x="2081213" y="1531938"/>
            <a:ext cx="4706938" cy="3598862"/>
            <a:chOff x="1295" y="1397"/>
            <a:chExt cx="2965" cy="2267"/>
          </a:xfrm>
        </p:grpSpPr>
        <p:sp>
          <p:nvSpPr>
            <p:cNvPr id="768003" name="Rectangle 3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04" name="Rectangle 4"/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>
                  <a:solidFill>
                    <a:srgbClr val="790015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05" name="Rectangle 5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06" name="AutoShape 6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07" name="Rectangle 7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08" name="Rectangle 8"/>
            <p:cNvSpPr>
              <a:spLocks noChangeArrowheads="1"/>
            </p:cNvSpPr>
            <p:nvPr/>
          </p:nvSpPr>
          <p:spPr bwMode="auto">
            <a:xfrm>
              <a:off x="1295" y="1399"/>
              <a:ext cx="89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b="1" dirty="0" smtClean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    </a:t>
              </a:r>
              <a:r>
                <a:rPr lang="en-US" sz="1200" b="1" dirty="0" smtClean="0">
                  <a:solidFill>
                    <a:srgbClr val="790015"/>
                  </a:solidFill>
                  <a:latin typeface="Helvetica" charset="0"/>
                </a:rPr>
                <a:t>LYUYUNGIO</a:t>
              </a:r>
              <a:endParaRPr lang="en-US" sz="1200" b="1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09" name="Line 9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10" name="Line 10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11" name="Rectangle 11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12" name="Rectangle 12"/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>
                  <a:solidFill>
                    <a:srgbClr val="790015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13" name="Rectangle 13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14" name="AutoShape 14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15" name="Rectangle 15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16" name="Rectangle 16"/>
            <p:cNvSpPr>
              <a:spLocks noChangeArrowheads="1"/>
            </p:cNvSpPr>
            <p:nvPr/>
          </p:nvSpPr>
          <p:spPr bwMode="auto">
            <a:xfrm>
              <a:off x="1599" y="1566"/>
              <a:ext cx="82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ABRAHAM</a:t>
              </a:r>
              <a:endParaRPr 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17" name="Line 17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18" name="Line 18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19" name="Rectangle 19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20" name="Rectangle 20"/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>
                  <a:solidFill>
                    <a:srgbClr val="790015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21" name="Rectangle 21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22" name="AutoShape 22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23" name="Rectangle 23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24" name="Rectangle 24"/>
            <p:cNvSpPr>
              <a:spLocks noChangeArrowheads="1"/>
            </p:cNvSpPr>
            <p:nvPr/>
          </p:nvSpPr>
          <p:spPr bwMode="auto">
            <a:xfrm>
              <a:off x="1795" y="1735"/>
              <a:ext cx="60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</a:t>
              </a:r>
              <a:r>
                <a:rPr lang="en-US" b="1" dirty="0" smtClean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JOSEP</a:t>
              </a:r>
              <a:endParaRPr lang="en-US" sz="2800" b="1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25" name="Line 25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26" name="Line 26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27" name="Rectangle 27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28" name="AutoShape 28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29" name="Rectangle 29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30" name="Rectangle 30"/>
            <p:cNvSpPr>
              <a:spLocks noChangeArrowheads="1"/>
            </p:cNvSpPr>
            <p:nvPr/>
          </p:nvSpPr>
          <p:spPr bwMode="auto">
            <a:xfrm>
              <a:off x="2010" y="1896"/>
              <a:ext cx="55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</a:t>
              </a:r>
              <a:r>
                <a:rPr lang="en-US" b="1" dirty="0" smtClean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MOSA</a:t>
              </a:r>
              <a:endParaRPr lang="en-US" sz="2800" b="1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31" name="Line 31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32" name="Line 32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33" name="Rectangle 33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34" name="AutoShape 34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35" name="Rectangle 35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36" name="Rectangle 36"/>
            <p:cNvSpPr>
              <a:spLocks noChangeArrowheads="1"/>
            </p:cNvSpPr>
            <p:nvPr/>
          </p:nvSpPr>
          <p:spPr bwMode="auto">
            <a:xfrm>
              <a:off x="2100" y="2071"/>
              <a:ext cx="7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JOSHUA</a:t>
              </a:r>
              <a:endParaRPr 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37" name="Line 37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38" name="Rectangle 38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39" name="AutoShape 39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40" name="Rectangle 40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41" name="Rectangle 41"/>
            <p:cNvSpPr>
              <a:spLocks noChangeArrowheads="1"/>
            </p:cNvSpPr>
            <p:nvPr/>
          </p:nvSpPr>
          <p:spPr bwMode="auto">
            <a:xfrm>
              <a:off x="2178" y="2233"/>
              <a:ext cx="84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</a:t>
              </a:r>
              <a:r>
                <a:rPr lang="en-US" b="1" dirty="0" smtClean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TSSOLUP </a:t>
              </a:r>
              <a:endParaRPr lang="en-US" sz="2800" b="1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42" name="Line 42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43" name="Rectangle 43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44" name="AutoShape 44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45" name="Rectangle 45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46" name="Rectangle 46"/>
            <p:cNvSpPr>
              <a:spLocks noChangeArrowheads="1"/>
            </p:cNvSpPr>
            <p:nvPr/>
          </p:nvSpPr>
          <p:spPr bwMode="auto">
            <a:xfrm>
              <a:off x="2112" y="2416"/>
              <a:ext cx="104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b="1" dirty="0" smtClean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      </a:t>
              </a:r>
              <a:r>
                <a:rPr lang="en-US" sz="1400" b="1" dirty="0" err="1" smtClean="0">
                  <a:solidFill>
                    <a:srgbClr val="790015"/>
                  </a:solidFill>
                  <a:latin typeface="Helvetica" charset="0"/>
                </a:rPr>
                <a:t>Roza</a:t>
              </a:r>
              <a:r>
                <a:rPr lang="en-US" sz="1400" b="1" dirty="0" smtClean="0">
                  <a:solidFill>
                    <a:srgbClr val="790015"/>
                  </a:solidFill>
                  <a:latin typeface="Helvetica" charset="0"/>
                </a:rPr>
                <a:t> </a:t>
              </a:r>
              <a:r>
                <a:rPr lang="en-US" sz="1400" b="1" dirty="0" err="1" smtClean="0">
                  <a:solidFill>
                    <a:srgbClr val="790015"/>
                  </a:solidFill>
                  <a:latin typeface="Helvetica" charset="0"/>
                </a:rPr>
                <a:t>Pfüchi</a:t>
              </a:r>
              <a:endParaRPr lang="en-US" sz="1400" b="1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47" name="Line 47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48" name="Rectangle 48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49" name="AutoShape 49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dirty="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50" name="Rectangle 50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51" name="Rectangle 51"/>
            <p:cNvSpPr>
              <a:spLocks noChangeArrowheads="1"/>
            </p:cNvSpPr>
            <p:nvPr/>
          </p:nvSpPr>
          <p:spPr bwMode="auto">
            <a:xfrm>
              <a:off x="2294" y="2591"/>
              <a:ext cx="104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 smtClean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    </a:t>
              </a:r>
              <a:r>
                <a:rPr lang="en-US" sz="1000" b="1" dirty="0" smtClean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RHUMAE EVAMO JI</a:t>
              </a:r>
              <a:endParaRPr lang="en-US" sz="2800" b="1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52" name="Line 52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53" name="Line 53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54" name="Rectangle 54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55" name="AutoShape 55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56" name="Rectangle 56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57" name="Rectangle 57"/>
            <p:cNvSpPr>
              <a:spLocks noChangeArrowheads="1"/>
            </p:cNvSpPr>
            <p:nvPr/>
          </p:nvSpPr>
          <p:spPr bwMode="auto">
            <a:xfrm>
              <a:off x="2791" y="2777"/>
              <a:ext cx="60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 smtClean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</a:t>
              </a:r>
              <a:r>
                <a:rPr lang="en-US" b="1" dirty="0" err="1" smtClean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Yinging</a:t>
              </a:r>
              <a:endParaRPr lang="en-US" sz="2800" b="1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58" name="Line 58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59" name="Line 59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60" name="Rectangle 60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61" name="AutoShape 61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62" name="Rectangle 62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7242" name="Group 63"/>
            <p:cNvGrpSpPr>
              <a:grpSpLocks/>
            </p:cNvGrpSpPr>
            <p:nvPr/>
          </p:nvGrpSpPr>
          <p:grpSpPr bwMode="auto">
            <a:xfrm>
              <a:off x="2909" y="2965"/>
              <a:ext cx="613" cy="281"/>
              <a:chOff x="2997" y="3101"/>
              <a:chExt cx="613" cy="281"/>
            </a:xfrm>
          </p:grpSpPr>
          <p:sp>
            <p:nvSpPr>
              <p:cNvPr id="768064" name="Rectangle 64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7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114FFB"/>
                    </a:solidFill>
                    <a:latin typeface="Helvetica" charset="0"/>
                    <a:ea typeface="ＭＳ Ｐゴシック" charset="0"/>
                    <a:cs typeface="ＭＳ Ｐゴシック" charset="0"/>
                  </a:rPr>
                  <a:t>   </a:t>
                </a:r>
                <a:endParaRPr lang="en-US" sz="4000" b="1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68065" name="Rectangle 65"/>
              <p:cNvSpPr>
                <a:spLocks noChangeArrowheads="1"/>
              </p:cNvSpPr>
              <p:nvPr/>
            </p:nvSpPr>
            <p:spPr bwMode="auto">
              <a:xfrm>
                <a:off x="2997" y="3101"/>
                <a:ext cx="613" cy="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900" b="1" dirty="0" smtClean="0">
                    <a:solidFill>
                      <a:srgbClr val="114FFB"/>
                    </a:solidFill>
                    <a:latin typeface="Helvetica" charset="0"/>
                    <a:ea typeface="ＭＳ Ｐゴシック" charset="0"/>
                    <a:cs typeface="ＭＳ Ｐゴシック" charset="0"/>
                  </a:rPr>
                  <a:t>JESU</a:t>
                </a:r>
                <a:endParaRPr lang="en-US" sz="4000" b="1" dirty="0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768066" name="Line 66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67" name="Line 67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68068" name="AutoShape 68"/>
          <p:cNvSpPr>
            <a:spLocks noChangeArrowheads="1"/>
          </p:cNvSpPr>
          <p:nvPr/>
        </p:nvSpPr>
        <p:spPr bwMode="auto">
          <a:xfrm rot="20160000">
            <a:off x="1325563" y="210820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1" name="Text Box 72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7172" name="Text Box 7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68075" name="Rectangle 7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02</a:t>
            </a:r>
          </a:p>
        </p:txBody>
      </p:sp>
      <p:sp>
        <p:nvSpPr>
          <p:cNvPr id="7174" name="Text Box 77"/>
          <p:cNvSpPr txBox="1">
            <a:spLocks noChangeArrowheads="1"/>
          </p:cNvSpPr>
          <p:nvPr/>
        </p:nvSpPr>
        <p:spPr bwMode="auto">
          <a:xfrm>
            <a:off x="6996013" y="6240870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O</a:t>
            </a:r>
            <a:r>
              <a:rPr lang="en-US" sz="1200" b="1" dirty="0" err="1" smtClean="0">
                <a:solidFill>
                  <a:srgbClr val="FFFFFF"/>
                </a:solidFill>
                <a:latin typeface="Arial" charset="0"/>
              </a:rPr>
              <a:t>khekako</a:t>
            </a:r>
            <a:r>
              <a:rPr lang="en-US" sz="12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pg. 19-24</a:t>
            </a:r>
          </a:p>
        </p:txBody>
      </p:sp>
      <p:sp>
        <p:nvSpPr>
          <p:cNvPr id="768078" name="Rectangle 78"/>
          <p:cNvSpPr>
            <a:spLocks noChangeArrowheads="1"/>
          </p:cNvSpPr>
          <p:nvPr/>
        </p:nvSpPr>
        <p:spPr bwMode="auto">
          <a:xfrm>
            <a:off x="688975" y="3708400"/>
            <a:ext cx="2903538" cy="25519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Kyon</a:t>
            </a:r>
            <a:r>
              <a:rPr lang="en-US" sz="4000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ovungo</a:t>
            </a:r>
            <a:r>
              <a:rPr lang="en-US" sz="4000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nchyu</a:t>
            </a:r>
            <a:r>
              <a:rPr lang="en-US" sz="4000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mezhu</a:t>
            </a:r>
            <a:endParaRPr lang="en-US" sz="4000" dirty="0">
              <a:solidFill>
                <a:srgbClr val="FFD34A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086" name="AutoShape 86"/>
          <p:cNvSpPr>
            <a:spLocks noChangeArrowheads="1"/>
          </p:cNvSpPr>
          <p:nvPr/>
        </p:nvSpPr>
        <p:spPr bwMode="auto">
          <a:xfrm rot="16200000">
            <a:off x="4972050" y="368301"/>
            <a:ext cx="1387475" cy="3206750"/>
          </a:xfrm>
          <a:prstGeom prst="upArrowCallout">
            <a:avLst>
              <a:gd name="adj1" fmla="val 25000"/>
              <a:gd name="adj2" fmla="val 25000"/>
              <a:gd name="adj3" fmla="val 38520"/>
              <a:gd name="adj4" fmla="val 66667"/>
            </a:avLst>
          </a:prstGeom>
          <a:gradFill rotWithShape="0">
            <a:gsLst>
              <a:gs pos="0">
                <a:srgbClr val="1822CD">
                  <a:gamma/>
                  <a:shade val="0"/>
                  <a:invGamma/>
                </a:srgbClr>
              </a:gs>
              <a:gs pos="50000">
                <a:srgbClr val="1822CD"/>
              </a:gs>
              <a:gs pos="100000">
                <a:srgbClr val="1822CD">
                  <a:gamma/>
                  <a:shade val="0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079" name="Rectangle 79"/>
          <p:cNvSpPr>
            <a:spLocks noChangeArrowheads="1"/>
          </p:cNvSpPr>
          <p:nvPr/>
        </p:nvSpPr>
        <p:spPr bwMode="auto">
          <a:xfrm>
            <a:off x="5340350" y="1341438"/>
            <a:ext cx="2438400" cy="7053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marL="115888" indent="-115888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b="1" dirty="0" smtClean="0">
                <a:solidFill>
                  <a:srgbClr val="62D6AC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000" b="1" dirty="0" smtClean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Ana </a:t>
            </a:r>
            <a:r>
              <a:rPr lang="en-US" altLang="ja-JP" sz="2000" b="1" dirty="0" err="1" smtClean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Juda</a:t>
            </a:r>
            <a:endParaRPr lang="en-US" altLang="ja-JP" sz="2000" b="1" dirty="0" smtClean="0">
              <a:solidFill>
                <a:srgbClr val="FAFD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115888" indent="-115888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b="1" dirty="0" smtClean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b="1" dirty="0" err="1" smtClean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Metae</a:t>
            </a:r>
            <a:r>
              <a:rPr lang="en-US" altLang="ja-JP" sz="2000" b="1" dirty="0" smtClean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b="1" dirty="0" err="1" smtClean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jovo</a:t>
            </a:r>
            <a:r>
              <a:rPr lang="en-US" altLang="ja-JP" sz="2000" b="1" dirty="0" smtClean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smtClean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b="1" dirty="0" smtClean="0">
                <a:solidFill>
                  <a:srgbClr val="62D6AC"/>
                </a:solidFill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endParaRPr lang="en-US" sz="2000" b="1" dirty="0">
              <a:solidFill>
                <a:srgbClr val="FAFD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083" name="Oval 83"/>
          <p:cNvSpPr>
            <a:spLocks noChangeArrowheads="1"/>
          </p:cNvSpPr>
          <p:nvPr/>
        </p:nvSpPr>
        <p:spPr bwMode="auto">
          <a:xfrm>
            <a:off x="5540375" y="1389063"/>
            <a:ext cx="933450" cy="2968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7179" name="Group 87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68088" name="Rectangle 8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89" name="Line 8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046689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68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68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8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68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68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68" grpId="0" animBg="1"/>
      <p:bldP spid="768086" grpId="0" animBg="1"/>
      <p:bldP spid="768079" grpId="0" autoUpdateAnimBg="0"/>
      <p:bldP spid="76808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6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721924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1925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1926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70" name="Rectangle 7"/>
          <p:cNvSpPr>
            <a:spLocks noChangeArrowheads="1"/>
          </p:cNvSpPr>
          <p:nvPr/>
        </p:nvSpPr>
        <p:spPr bwMode="auto">
          <a:xfrm>
            <a:off x="3084513" y="938213"/>
            <a:ext cx="17891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721928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1929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1931" name="Rectangle 11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D34A"/>
                </a:solidFill>
                <a:latin typeface="Times" charset="0"/>
                <a:ea typeface="ＭＳ Ｐゴシック" charset="0"/>
                <a:cs typeface="ＭＳ Ｐゴシック" charset="0"/>
              </a:rPr>
              <a:t>ca. 2000 B.C.</a:t>
            </a:r>
            <a:endParaRPr lang="en-US" b="1">
              <a:solidFill>
                <a:srgbClr val="FFD34A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74" name="Rectangle 12"/>
          <p:cNvSpPr>
            <a:spLocks noChangeArrowheads="1"/>
          </p:cNvSpPr>
          <p:nvPr/>
        </p:nvSpPr>
        <p:spPr bwMode="auto">
          <a:xfrm>
            <a:off x="3709988" y="1603375"/>
            <a:ext cx="1599668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ETSA JI </a:t>
            </a:r>
            <a:endParaRPr lang="en-US" sz="2800" b="1" dirty="0">
              <a:solidFill>
                <a:srgbClr val="1A0004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75" name="Rectangle 13"/>
          <p:cNvSpPr>
            <a:spLocks noChangeArrowheads="1"/>
          </p:cNvSpPr>
          <p:nvPr/>
        </p:nvSpPr>
        <p:spPr bwMode="auto">
          <a:xfrm>
            <a:off x="3897313" y="2060575"/>
            <a:ext cx="1720022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M</a:t>
            </a:r>
            <a:r>
              <a:rPr lang="en-US" sz="2800" b="1" dirty="0" smtClean="0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- </a:t>
            </a:r>
            <a:r>
              <a:rPr lang="en-US" sz="2800" b="1" dirty="0" smtClean="0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M </a:t>
            </a:r>
            <a:r>
              <a:rPr lang="en-US" sz="2800" b="1" dirty="0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- </a:t>
            </a:r>
            <a:r>
              <a:rPr lang="en-US" sz="2800" b="1" dirty="0" smtClean="0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M</a:t>
            </a:r>
            <a:endParaRPr lang="en-US" sz="2800" b="1" dirty="0">
              <a:solidFill>
                <a:srgbClr val="1A0004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1934" name="Rectangle 14"/>
          <p:cNvSpPr>
            <a:spLocks noChangeArrowheads="1"/>
          </p:cNvSpPr>
          <p:nvPr/>
        </p:nvSpPr>
        <p:spPr bwMode="auto">
          <a:xfrm>
            <a:off x="4157663" y="2473325"/>
            <a:ext cx="14462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I - I      </a:t>
            </a:r>
          </a:p>
        </p:txBody>
      </p:sp>
      <p:sp>
        <p:nvSpPr>
          <p:cNvPr id="721936" name="Rectangle 16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2478" name="Group 17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721938" name="Rectangle 18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>
                  <a:solidFill>
                    <a:srgbClr val="FFD34A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        </a:t>
              </a:r>
            </a:p>
          </p:txBody>
        </p:sp>
        <p:sp>
          <p:nvSpPr>
            <p:cNvPr id="721939" name="Rectangle 19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800">
                  <a:solidFill>
                    <a:srgbClr val="51DC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A</a:t>
              </a:r>
              <a:r>
                <a:rPr lang="en-US" sz="6000">
                  <a:solidFill>
                    <a:srgbClr val="FFD34A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JMJ</a:t>
              </a:r>
            </a:p>
          </p:txBody>
        </p:sp>
      </p:grpSp>
      <p:sp>
        <p:nvSpPr>
          <p:cNvPr id="721940" name="Line 20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1941" name="Line 21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1942" name="Line 22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1948" name="Oval 28"/>
          <p:cNvSpPr>
            <a:spLocks noChangeArrowheads="1"/>
          </p:cNvSpPr>
          <p:nvPr/>
        </p:nvSpPr>
        <p:spPr bwMode="auto">
          <a:xfrm>
            <a:off x="3810000" y="2413000"/>
            <a:ext cx="1498600" cy="711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83" name="Text Box 30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62484" name="Text Box 31"/>
          <p:cNvSpPr txBox="1">
            <a:spLocks noChangeArrowheads="1"/>
          </p:cNvSpPr>
          <p:nvPr/>
        </p:nvSpPr>
        <p:spPr bwMode="auto">
          <a:xfrm>
            <a:off x="1792288" y="0"/>
            <a:ext cx="1993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FFFFFF"/>
                </a:solidFill>
              </a:rPr>
              <a:t>Gen. 17</a:t>
            </a:r>
          </a:p>
        </p:txBody>
      </p:sp>
      <p:sp>
        <p:nvSpPr>
          <p:cNvPr id="721952" name="Text Box 32"/>
          <p:cNvSpPr txBox="1">
            <a:spLocks noChangeArrowheads="1"/>
          </p:cNvSpPr>
          <p:nvPr/>
        </p:nvSpPr>
        <p:spPr bwMode="auto">
          <a:xfrm>
            <a:off x="823913" y="4673600"/>
            <a:ext cx="7607300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ISHMAEL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tona</a:t>
            </a:r>
            <a:r>
              <a:rPr lang="en-US" sz="4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ISAAC</a:t>
            </a:r>
          </a:p>
        </p:txBody>
      </p:sp>
      <p:sp>
        <p:nvSpPr>
          <p:cNvPr id="721953" name="Freeform 3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1954" name="AutoShape 3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1955" name="Rectangle 3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1956" name="AutoShape 3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1957" name="Line 3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1958" name="Line 3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1959" name="Rectangle 3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93" name="Rectangle 40"/>
          <p:cNvSpPr>
            <a:spLocks noChangeArrowheads="1"/>
          </p:cNvSpPr>
          <p:nvPr/>
        </p:nvSpPr>
        <p:spPr bwMode="auto">
          <a:xfrm>
            <a:off x="8186738" y="3832225"/>
            <a:ext cx="69730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M</a:t>
            </a:r>
            <a:r>
              <a:rPr lang="en-US" sz="10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- </a:t>
            </a:r>
            <a:r>
              <a:rPr lang="en-US" sz="10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M- M</a:t>
            </a:r>
            <a:endParaRPr lang="en-US" sz="10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94" name="Rectangle 41"/>
          <p:cNvSpPr>
            <a:spLocks noChangeArrowheads="1"/>
          </p:cNvSpPr>
          <p:nvPr/>
        </p:nvSpPr>
        <p:spPr bwMode="auto">
          <a:xfrm>
            <a:off x="8175625" y="3654425"/>
            <a:ext cx="522578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err="1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Etsa</a:t>
            </a:r>
            <a:r>
              <a:rPr lang="en-US" sz="9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900" b="1" dirty="0" err="1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ji</a:t>
            </a:r>
            <a:endParaRPr lang="en-US" sz="9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95" name="Rectangle 42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62496" name="Rectangle 43"/>
          <p:cNvSpPr>
            <a:spLocks noChangeArrowheads="1"/>
          </p:cNvSpPr>
          <p:nvPr/>
        </p:nvSpPr>
        <p:spPr bwMode="auto">
          <a:xfrm>
            <a:off x="8321675" y="4033838"/>
            <a:ext cx="3651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I - I</a:t>
            </a:r>
          </a:p>
        </p:txBody>
      </p:sp>
      <p:sp>
        <p:nvSpPr>
          <p:cNvPr id="721964" name="Line 4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1965" name="Line 4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1966" name="Line 4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500" name="Text Box 4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21972" name="Rectangle 5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28</a:t>
            </a:r>
          </a:p>
        </p:txBody>
      </p:sp>
      <p:sp>
        <p:nvSpPr>
          <p:cNvPr id="62502" name="Text Box 53"/>
          <p:cNvSpPr txBox="1">
            <a:spLocks noChangeArrowheads="1"/>
          </p:cNvSpPr>
          <p:nvPr/>
        </p:nvSpPr>
        <p:spPr bwMode="auto">
          <a:xfrm>
            <a:off x="6996013" y="6240870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pg. 19-24</a:t>
            </a:r>
          </a:p>
        </p:txBody>
      </p:sp>
      <p:grpSp>
        <p:nvGrpSpPr>
          <p:cNvPr id="62503" name="Group 55"/>
          <p:cNvGrpSpPr>
            <a:grpSpLocks/>
          </p:cNvGrpSpPr>
          <p:nvPr/>
        </p:nvGrpSpPr>
        <p:grpSpPr bwMode="auto">
          <a:xfrm>
            <a:off x="6002338" y="1339850"/>
            <a:ext cx="1262062" cy="1347788"/>
            <a:chOff x="1084" y="711"/>
            <a:chExt cx="2950" cy="2769"/>
          </a:xfrm>
        </p:grpSpPr>
        <p:grpSp>
          <p:nvGrpSpPr>
            <p:cNvPr id="62509" name="Group 56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62515" name="Group 57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721978" name="Freeform 58" descr="Cork"/>
                <p:cNvSpPr>
                  <a:spLocks/>
                </p:cNvSpPr>
                <p:nvPr/>
              </p:nvSpPr>
              <p:spPr bwMode="auto">
                <a:xfrm>
                  <a:off x="632" y="2317"/>
                  <a:ext cx="2052" cy="254"/>
                </a:xfrm>
                <a:custGeom>
                  <a:avLst/>
                  <a:gdLst/>
                  <a:ahLst/>
                  <a:cxnLst>
                    <a:cxn ang="0">
                      <a:pos x="8" y="90"/>
                    </a:cxn>
                    <a:cxn ang="0">
                      <a:pos x="22" y="44"/>
                    </a:cxn>
                    <a:cxn ang="0">
                      <a:pos x="34" y="36"/>
                    </a:cxn>
                    <a:cxn ang="0">
                      <a:pos x="46" y="32"/>
                    </a:cxn>
                    <a:cxn ang="0">
                      <a:pos x="112" y="34"/>
                    </a:cxn>
                    <a:cxn ang="0">
                      <a:pos x="152" y="40"/>
                    </a:cxn>
                    <a:cxn ang="0">
                      <a:pos x="170" y="46"/>
                    </a:cxn>
                    <a:cxn ang="0">
                      <a:pos x="238" y="52"/>
                    </a:cxn>
                    <a:cxn ang="0">
                      <a:pos x="338" y="44"/>
                    </a:cxn>
                    <a:cxn ang="0">
                      <a:pos x="472" y="16"/>
                    </a:cxn>
                    <a:cxn ang="0">
                      <a:pos x="520" y="0"/>
                    </a:cxn>
                    <a:cxn ang="0">
                      <a:pos x="572" y="2"/>
                    </a:cxn>
                    <a:cxn ang="0">
                      <a:pos x="590" y="30"/>
                    </a:cxn>
                    <a:cxn ang="0">
                      <a:pos x="592" y="36"/>
                    </a:cxn>
                    <a:cxn ang="0">
                      <a:pos x="582" y="60"/>
                    </a:cxn>
                    <a:cxn ang="0">
                      <a:pos x="584" y="66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3810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21979" name="Freeform 59" descr="Cork"/>
                <p:cNvSpPr>
                  <a:spLocks/>
                </p:cNvSpPr>
                <p:nvPr/>
              </p:nvSpPr>
              <p:spPr bwMode="auto">
                <a:xfrm>
                  <a:off x="573" y="2506"/>
                  <a:ext cx="2082" cy="1230"/>
                </a:xfrm>
                <a:custGeom>
                  <a:avLst/>
                  <a:gdLst/>
                  <a:ahLst/>
                  <a:cxnLst>
                    <a:cxn ang="0">
                      <a:pos x="599" y="0"/>
                    </a:cxn>
                    <a:cxn ang="0">
                      <a:pos x="595" y="6"/>
                    </a:cxn>
                    <a:cxn ang="0">
                      <a:pos x="589" y="10"/>
                    </a:cxn>
                    <a:cxn ang="0">
                      <a:pos x="585" y="24"/>
                    </a:cxn>
                    <a:cxn ang="0">
                      <a:pos x="557" y="92"/>
                    </a:cxn>
                    <a:cxn ang="0">
                      <a:pos x="525" y="208"/>
                    </a:cxn>
                    <a:cxn ang="0">
                      <a:pos x="515" y="266"/>
                    </a:cxn>
                    <a:cxn ang="0">
                      <a:pos x="505" y="350"/>
                    </a:cxn>
                    <a:cxn ang="0">
                      <a:pos x="495" y="402"/>
                    </a:cxn>
                    <a:cxn ang="0">
                      <a:pos x="461" y="422"/>
                    </a:cxn>
                    <a:cxn ang="0">
                      <a:pos x="433" y="414"/>
                    </a:cxn>
                    <a:cxn ang="0">
                      <a:pos x="421" y="410"/>
                    </a:cxn>
                    <a:cxn ang="0">
                      <a:pos x="425" y="352"/>
                    </a:cxn>
                    <a:cxn ang="0">
                      <a:pos x="431" y="338"/>
                    </a:cxn>
                    <a:cxn ang="0">
                      <a:pos x="405" y="328"/>
                    </a:cxn>
                    <a:cxn ang="0">
                      <a:pos x="347" y="316"/>
                    </a:cxn>
                    <a:cxn ang="0">
                      <a:pos x="113" y="360"/>
                    </a:cxn>
                    <a:cxn ang="0">
                      <a:pos x="103" y="368"/>
                    </a:cxn>
                    <a:cxn ang="0">
                      <a:pos x="87" y="392"/>
                    </a:cxn>
                    <a:cxn ang="0">
                      <a:pos x="53" y="432"/>
                    </a:cxn>
                    <a:cxn ang="0">
                      <a:pos x="29" y="422"/>
                    </a:cxn>
                    <a:cxn ang="0">
                      <a:pos x="17" y="414"/>
                    </a:cxn>
                    <a:cxn ang="0">
                      <a:pos x="7" y="398"/>
                    </a:cxn>
                    <a:cxn ang="0">
                      <a:pos x="11" y="372"/>
                    </a:cxn>
                    <a:cxn ang="0">
                      <a:pos x="17" y="334"/>
                    </a:cxn>
                    <a:cxn ang="0">
                      <a:pos x="27" y="262"/>
                    </a:cxn>
                    <a:cxn ang="0">
                      <a:pos x="29" y="188"/>
                    </a:cxn>
                    <a:cxn ang="0">
                      <a:pos x="31" y="126"/>
                    </a:cxn>
                    <a:cxn ang="0">
                      <a:pos x="29" y="82"/>
                    </a:cxn>
                    <a:cxn ang="0">
                      <a:pos x="21" y="30"/>
                    </a:cxn>
                    <a:cxn ang="0">
                      <a:pos x="19" y="14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3810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pic>
            <p:nvPicPr>
              <p:cNvPr id="62516" name="Picture 60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21981" name="Freeform 61"/>
            <p:cNvSpPr>
              <a:spLocks/>
            </p:cNvSpPr>
            <p:nvPr/>
          </p:nvSpPr>
          <p:spPr bwMode="auto">
            <a:xfrm>
              <a:off x="1615" y="2648"/>
              <a:ext cx="89" cy="277"/>
            </a:xfrm>
            <a:custGeom>
              <a:avLst/>
              <a:gdLst/>
              <a:ahLst/>
              <a:cxnLst>
                <a:cxn ang="0">
                  <a:pos x="72" y="153"/>
                </a:cxn>
                <a:cxn ang="0">
                  <a:pos x="64" y="69"/>
                </a:cxn>
                <a:cxn ang="0">
                  <a:pos x="47" y="43"/>
                </a:cxn>
                <a:cxn ang="0">
                  <a:pos x="55" y="69"/>
                </a:cxn>
                <a:cxn ang="0">
                  <a:pos x="64" y="27"/>
                </a:cxn>
                <a:cxn ang="0">
                  <a:pos x="38" y="10"/>
                </a:cxn>
                <a:cxn ang="0">
                  <a:pos x="38" y="43"/>
                </a:cxn>
                <a:cxn ang="0">
                  <a:pos x="47" y="187"/>
                </a:cxn>
                <a:cxn ang="0">
                  <a:pos x="30" y="161"/>
                </a:cxn>
                <a:cxn ang="0">
                  <a:pos x="38" y="128"/>
                </a:cxn>
                <a:cxn ang="0">
                  <a:pos x="47" y="161"/>
                </a:cxn>
                <a:cxn ang="0">
                  <a:pos x="38" y="102"/>
                </a:cxn>
                <a:cxn ang="0">
                  <a:pos x="47" y="153"/>
                </a:cxn>
                <a:cxn ang="0">
                  <a:pos x="38" y="119"/>
                </a:cxn>
                <a:cxn ang="0">
                  <a:pos x="47" y="144"/>
                </a:cxn>
                <a:cxn ang="0">
                  <a:pos x="55" y="170"/>
                </a:cxn>
                <a:cxn ang="0">
                  <a:pos x="72" y="203"/>
                </a:cxn>
                <a:cxn ang="0">
                  <a:pos x="80" y="229"/>
                </a:cxn>
                <a:cxn ang="0">
                  <a:pos x="72" y="279"/>
                </a:cxn>
                <a:cxn ang="0">
                  <a:pos x="64" y="271"/>
                </a:cxn>
                <a:cxn ang="0">
                  <a:pos x="55" y="313"/>
                </a:cxn>
                <a:cxn ang="0">
                  <a:pos x="38" y="288"/>
                </a:cxn>
                <a:cxn ang="0">
                  <a:pos x="30" y="203"/>
                </a:cxn>
                <a:cxn ang="0">
                  <a:pos x="22" y="246"/>
                </a:cxn>
                <a:cxn ang="0">
                  <a:pos x="5" y="212"/>
                </a:cxn>
                <a:cxn ang="0">
                  <a:pos x="38" y="144"/>
                </a:cxn>
                <a:cxn ang="0">
                  <a:pos x="64" y="170"/>
                </a:cxn>
                <a:cxn ang="0">
                  <a:pos x="72" y="220"/>
                </a:cxn>
                <a:cxn ang="0">
                  <a:pos x="64" y="187"/>
                </a:cxn>
                <a:cxn ang="0">
                  <a:pos x="64" y="10"/>
                </a:cxn>
                <a:cxn ang="0">
                  <a:pos x="47" y="35"/>
                </a:cxn>
                <a:cxn ang="0">
                  <a:pos x="22" y="43"/>
                </a:cxn>
                <a:cxn ang="0">
                  <a:pos x="38" y="94"/>
                </a:cxn>
                <a:cxn ang="0">
                  <a:pos x="55" y="136"/>
                </a:cxn>
                <a:cxn ang="0">
                  <a:pos x="72" y="153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21982" name="Freeform 62"/>
            <p:cNvSpPr>
              <a:spLocks/>
            </p:cNvSpPr>
            <p:nvPr/>
          </p:nvSpPr>
          <p:spPr bwMode="auto">
            <a:xfrm>
              <a:off x="1633" y="2648"/>
              <a:ext cx="111" cy="30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92" y="5"/>
                </a:cxn>
                <a:cxn ang="0">
                  <a:pos x="73" y="29"/>
                </a:cxn>
                <a:cxn ang="0">
                  <a:pos x="84" y="61"/>
                </a:cxn>
                <a:cxn ang="0">
                  <a:pos x="84" y="146"/>
                </a:cxn>
                <a:cxn ang="0">
                  <a:pos x="97" y="168"/>
                </a:cxn>
                <a:cxn ang="0">
                  <a:pos x="97" y="240"/>
                </a:cxn>
                <a:cxn ang="0">
                  <a:pos x="84" y="336"/>
                </a:cxn>
                <a:cxn ang="0">
                  <a:pos x="68" y="354"/>
                </a:cxn>
                <a:cxn ang="0">
                  <a:pos x="14" y="320"/>
                </a:cxn>
                <a:cxn ang="0">
                  <a:pos x="12" y="282"/>
                </a:cxn>
                <a:cxn ang="0">
                  <a:pos x="14" y="245"/>
                </a:cxn>
                <a:cxn ang="0">
                  <a:pos x="9" y="98"/>
                </a:cxn>
                <a:cxn ang="0">
                  <a:pos x="20" y="45"/>
                </a:cxn>
                <a:cxn ang="0">
                  <a:pos x="6" y="13"/>
                </a:cxn>
                <a:cxn ang="0">
                  <a:pos x="1" y="0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21983" name="Freeform 63"/>
            <p:cNvSpPr>
              <a:spLocks/>
            </p:cNvSpPr>
            <p:nvPr/>
          </p:nvSpPr>
          <p:spPr bwMode="auto">
            <a:xfrm>
              <a:off x="3010" y="2583"/>
              <a:ext cx="152" cy="329"/>
            </a:xfrm>
            <a:custGeom>
              <a:avLst/>
              <a:gdLst/>
              <a:ahLst/>
              <a:cxnLst>
                <a:cxn ang="0">
                  <a:pos x="141" y="20"/>
                </a:cxn>
                <a:cxn ang="0">
                  <a:pos x="133" y="103"/>
                </a:cxn>
                <a:cxn ang="0">
                  <a:pos x="125" y="130"/>
                </a:cxn>
                <a:cxn ang="0">
                  <a:pos x="122" y="140"/>
                </a:cxn>
                <a:cxn ang="0">
                  <a:pos x="104" y="244"/>
                </a:cxn>
                <a:cxn ang="0">
                  <a:pos x="82" y="314"/>
                </a:cxn>
                <a:cxn ang="0">
                  <a:pos x="66" y="362"/>
                </a:cxn>
                <a:cxn ang="0">
                  <a:pos x="56" y="364"/>
                </a:cxn>
                <a:cxn ang="0">
                  <a:pos x="18" y="370"/>
                </a:cxn>
                <a:cxn ang="0">
                  <a:pos x="2" y="351"/>
                </a:cxn>
                <a:cxn ang="0">
                  <a:pos x="5" y="316"/>
                </a:cxn>
                <a:cxn ang="0">
                  <a:pos x="8" y="220"/>
                </a:cxn>
                <a:cxn ang="0">
                  <a:pos x="21" y="199"/>
                </a:cxn>
                <a:cxn ang="0">
                  <a:pos x="34" y="106"/>
                </a:cxn>
                <a:cxn ang="0">
                  <a:pos x="42" y="74"/>
                </a:cxn>
                <a:cxn ang="0">
                  <a:pos x="80" y="18"/>
                </a:cxn>
                <a:cxn ang="0">
                  <a:pos x="122" y="18"/>
                </a:cxn>
                <a:cxn ang="0">
                  <a:pos x="141" y="20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21984" name="Freeform 64"/>
            <p:cNvSpPr>
              <a:spLocks/>
            </p:cNvSpPr>
            <p:nvPr/>
          </p:nvSpPr>
          <p:spPr bwMode="auto">
            <a:xfrm>
              <a:off x="1715" y="1021"/>
              <a:ext cx="96" cy="440"/>
            </a:xfrm>
            <a:custGeom>
              <a:avLst/>
              <a:gdLst/>
              <a:ahLst/>
              <a:cxnLst>
                <a:cxn ang="0">
                  <a:pos x="26" y="486"/>
                </a:cxn>
                <a:cxn ang="0">
                  <a:pos x="61" y="494"/>
                </a:cxn>
                <a:cxn ang="0">
                  <a:pos x="72" y="451"/>
                </a:cxn>
                <a:cxn ang="0">
                  <a:pos x="72" y="323"/>
                </a:cxn>
                <a:cxn ang="0">
                  <a:pos x="88" y="214"/>
                </a:cxn>
                <a:cxn ang="0">
                  <a:pos x="96" y="174"/>
                </a:cxn>
                <a:cxn ang="0">
                  <a:pos x="88" y="51"/>
                </a:cxn>
                <a:cxn ang="0">
                  <a:pos x="77" y="6"/>
                </a:cxn>
                <a:cxn ang="0">
                  <a:pos x="29" y="25"/>
                </a:cxn>
                <a:cxn ang="0">
                  <a:pos x="26" y="121"/>
                </a:cxn>
                <a:cxn ang="0">
                  <a:pos x="32" y="363"/>
                </a:cxn>
                <a:cxn ang="0">
                  <a:pos x="40" y="406"/>
                </a:cxn>
                <a:cxn ang="0">
                  <a:pos x="24" y="473"/>
                </a:cxn>
                <a:cxn ang="0">
                  <a:pos x="26" y="486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21985" name="Freeform 65"/>
            <p:cNvSpPr>
              <a:spLocks/>
            </p:cNvSpPr>
            <p:nvPr/>
          </p:nvSpPr>
          <p:spPr bwMode="auto">
            <a:xfrm>
              <a:off x="3429" y="1008"/>
              <a:ext cx="160" cy="359"/>
            </a:xfrm>
            <a:custGeom>
              <a:avLst/>
              <a:gdLst/>
              <a:ahLst/>
              <a:cxnLst>
                <a:cxn ang="0">
                  <a:pos x="5" y="381"/>
                </a:cxn>
                <a:cxn ang="0">
                  <a:pos x="40" y="410"/>
                </a:cxn>
                <a:cxn ang="0">
                  <a:pos x="80" y="402"/>
                </a:cxn>
                <a:cxn ang="0">
                  <a:pos x="93" y="362"/>
                </a:cxn>
                <a:cxn ang="0">
                  <a:pos x="114" y="280"/>
                </a:cxn>
                <a:cxn ang="0">
                  <a:pos x="128" y="216"/>
                </a:cxn>
                <a:cxn ang="0">
                  <a:pos x="136" y="192"/>
                </a:cxn>
                <a:cxn ang="0">
                  <a:pos x="138" y="117"/>
                </a:cxn>
                <a:cxn ang="0">
                  <a:pos x="144" y="101"/>
                </a:cxn>
                <a:cxn ang="0">
                  <a:pos x="146" y="48"/>
                </a:cxn>
                <a:cxn ang="0">
                  <a:pos x="130" y="0"/>
                </a:cxn>
                <a:cxn ang="0">
                  <a:pos x="93" y="13"/>
                </a:cxn>
                <a:cxn ang="0">
                  <a:pos x="77" y="53"/>
                </a:cxn>
                <a:cxn ang="0">
                  <a:pos x="66" y="138"/>
                </a:cxn>
                <a:cxn ang="0">
                  <a:pos x="58" y="162"/>
                </a:cxn>
                <a:cxn ang="0">
                  <a:pos x="42" y="216"/>
                </a:cxn>
                <a:cxn ang="0">
                  <a:pos x="40" y="226"/>
                </a:cxn>
                <a:cxn ang="0">
                  <a:pos x="34" y="232"/>
                </a:cxn>
                <a:cxn ang="0">
                  <a:pos x="32" y="250"/>
                </a:cxn>
                <a:cxn ang="0">
                  <a:pos x="29" y="258"/>
                </a:cxn>
                <a:cxn ang="0">
                  <a:pos x="16" y="349"/>
                </a:cxn>
                <a:cxn ang="0">
                  <a:pos x="10" y="381"/>
                </a:cxn>
                <a:cxn ang="0">
                  <a:pos x="2" y="386"/>
                </a:cxn>
                <a:cxn ang="0">
                  <a:pos x="5" y="381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21986" name="Rectangle 66"/>
          <p:cNvSpPr>
            <a:spLocks noChangeArrowheads="1"/>
          </p:cNvSpPr>
          <p:nvPr/>
        </p:nvSpPr>
        <p:spPr bwMode="auto">
          <a:xfrm>
            <a:off x="6273559" y="1547813"/>
            <a:ext cx="573088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i="1" dirty="0">
                <a:solidFill>
                  <a:srgbClr val="FFFFFF"/>
                </a:solidFill>
                <a:latin typeface="Kosher-Normal" charset="0"/>
                <a:ea typeface="ＭＳ Ｐゴシック" charset="0"/>
                <a:cs typeface="ＭＳ Ｐゴシック" charset="0"/>
              </a:rPr>
              <a:t>AC</a:t>
            </a:r>
            <a:endParaRPr lang="en-US" sz="2000" i="1" dirty="0">
              <a:solidFill>
                <a:srgbClr val="FFFF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1987" name="Rectangle 67"/>
          <p:cNvSpPr>
            <a:spLocks noChangeArrowheads="1"/>
          </p:cNvSpPr>
          <p:nvPr/>
        </p:nvSpPr>
        <p:spPr bwMode="auto">
          <a:xfrm>
            <a:off x="5983288" y="2384425"/>
            <a:ext cx="303159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i="1" dirty="0" err="1" smtClean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Benka</a:t>
            </a:r>
            <a:r>
              <a:rPr lang="en-US" sz="3600" b="1" i="1" dirty="0" smtClean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b="1" i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12:1-3</a:t>
            </a:r>
            <a:endParaRPr lang="en-US" sz="2800" b="1" i="1" dirty="0">
              <a:solidFill>
                <a:srgbClr val="FFFF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2506" name="Group 69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21990" name="Rectangle 70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21991" name="Line 71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200207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34" grpId="0" autoUpdateAnimBg="0"/>
      <p:bldP spid="721948" grpId="0" animBg="1"/>
      <p:bldP spid="721952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30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14" name="Rectangle 3"/>
          <p:cNvSpPr>
            <a:spLocks noChangeArrowheads="1"/>
          </p:cNvSpPr>
          <p:nvPr/>
        </p:nvSpPr>
        <p:spPr bwMode="auto">
          <a:xfrm>
            <a:off x="3332163" y="96202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790532" name="Rectangle 4"/>
          <p:cNvSpPr>
            <a:spLocks noChangeArrowheads="1"/>
          </p:cNvSpPr>
          <p:nvPr/>
        </p:nvSpPr>
        <p:spPr bwMode="auto">
          <a:xfrm>
            <a:off x="3124200" y="1371600"/>
            <a:ext cx="2895600" cy="3124200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0533" name="AutoShape 5"/>
          <p:cNvSpPr>
            <a:spLocks noChangeArrowheads="1"/>
          </p:cNvSpPr>
          <p:nvPr/>
        </p:nvSpPr>
        <p:spPr bwMode="auto">
          <a:xfrm>
            <a:off x="3146425" y="860425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accent2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0534" name="Rectangle 6"/>
          <p:cNvSpPr>
            <a:spLocks noChangeArrowheads="1"/>
          </p:cNvSpPr>
          <p:nvPr/>
        </p:nvSpPr>
        <p:spPr bwMode="auto">
          <a:xfrm>
            <a:off x="3124200" y="1355725"/>
            <a:ext cx="2057400" cy="1066800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0535" name="Line 7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0536" name="Line 8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4520" name="Picture 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4400" y="1155700"/>
            <a:ext cx="1320800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0538" name="Rectangle 10"/>
          <p:cNvSpPr>
            <a:spLocks noChangeArrowheads="1"/>
          </p:cNvSpPr>
          <p:nvPr/>
        </p:nvSpPr>
        <p:spPr bwMode="auto">
          <a:xfrm>
            <a:off x="4802188" y="1068388"/>
            <a:ext cx="182562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FFFF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ca. 2000 B.C.</a:t>
            </a:r>
          </a:p>
        </p:txBody>
      </p:sp>
      <p:sp>
        <p:nvSpPr>
          <p:cNvPr id="64522" name="Rectangle 11"/>
          <p:cNvSpPr>
            <a:spLocks noChangeArrowheads="1"/>
          </p:cNvSpPr>
          <p:nvPr/>
        </p:nvSpPr>
        <p:spPr bwMode="auto">
          <a:xfrm>
            <a:off x="3703638" y="1597025"/>
            <a:ext cx="185102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The CALL</a:t>
            </a:r>
          </a:p>
        </p:txBody>
      </p:sp>
      <p:sp>
        <p:nvSpPr>
          <p:cNvPr id="64523" name="Rectangle 12"/>
          <p:cNvSpPr>
            <a:spLocks noChangeArrowheads="1"/>
          </p:cNvSpPr>
          <p:nvPr/>
        </p:nvSpPr>
        <p:spPr bwMode="auto">
          <a:xfrm>
            <a:off x="3890963" y="2054225"/>
            <a:ext cx="14462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L - S - B</a:t>
            </a:r>
          </a:p>
        </p:txBody>
      </p:sp>
      <p:sp>
        <p:nvSpPr>
          <p:cNvPr id="64524" name="Rectangle 13"/>
          <p:cNvSpPr>
            <a:spLocks noChangeArrowheads="1"/>
          </p:cNvSpPr>
          <p:nvPr/>
        </p:nvSpPr>
        <p:spPr bwMode="auto">
          <a:xfrm>
            <a:off x="4151313" y="2466975"/>
            <a:ext cx="14462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I - I      </a:t>
            </a:r>
          </a:p>
        </p:txBody>
      </p:sp>
      <p:sp>
        <p:nvSpPr>
          <p:cNvPr id="790542" name="Rectangle 14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0544" name="Rectangle 16"/>
          <p:cNvSpPr>
            <a:spLocks noChangeArrowheads="1"/>
          </p:cNvSpPr>
          <p:nvPr/>
        </p:nvSpPr>
        <p:spPr bwMode="auto">
          <a:xfrm>
            <a:off x="823913" y="2454275"/>
            <a:ext cx="892175" cy="1370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FFD34A"/>
              </a:solidFill>
              <a:latin typeface="Times" pitchFamily="-107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FFD34A"/>
              </a:solidFill>
              <a:latin typeface="Times" pitchFamily="-107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       </a:t>
            </a:r>
          </a:p>
        </p:txBody>
      </p:sp>
      <p:sp>
        <p:nvSpPr>
          <p:cNvPr id="790545" name="Rectangle 17"/>
          <p:cNvSpPr>
            <a:spLocks noChangeArrowheads="1"/>
          </p:cNvSpPr>
          <p:nvPr/>
        </p:nvSpPr>
        <p:spPr bwMode="auto">
          <a:xfrm>
            <a:off x="598488" y="2378075"/>
            <a:ext cx="2259012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>
                <a:solidFill>
                  <a:srgbClr val="51DC00"/>
                </a:solidFill>
                <a:latin typeface="Times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6000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rPr>
              <a:t>JMJ</a:t>
            </a:r>
            <a:endParaRPr lang="en-US" sz="6000">
              <a:solidFill>
                <a:srgbClr val="FFD34A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0546" name="Line 18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0547" name="Line 19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0548" name="Line 20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31" name="Rectangle 23"/>
          <p:cNvSpPr>
            <a:spLocks noChangeArrowheads="1"/>
          </p:cNvSpPr>
          <p:nvPr/>
        </p:nvSpPr>
        <p:spPr bwMode="auto">
          <a:xfrm>
            <a:off x="3078163" y="931863"/>
            <a:ext cx="17891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790553" name="Rectangle 25"/>
          <p:cNvSpPr>
            <a:spLocks noChangeArrowheads="1"/>
          </p:cNvSpPr>
          <p:nvPr/>
        </p:nvSpPr>
        <p:spPr bwMode="auto">
          <a:xfrm>
            <a:off x="736600" y="4775200"/>
            <a:ext cx="7734300" cy="1346200"/>
          </a:xfrm>
          <a:prstGeom prst="rect">
            <a:avLst/>
          </a:prstGeom>
          <a:gradFill rotWithShape="0">
            <a:gsLst>
              <a:gs pos="0">
                <a:srgbClr val="2D1A74">
                  <a:gamma/>
                  <a:shade val="0"/>
                  <a:invGamma/>
                </a:srgbClr>
              </a:gs>
              <a:gs pos="100000">
                <a:srgbClr val="2D1A74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4787901" y="4699000"/>
            <a:ext cx="3875088" cy="1549400"/>
            <a:chOff x="3048" y="3064"/>
            <a:chExt cx="2441" cy="976"/>
          </a:xfrm>
        </p:grpSpPr>
        <p:grpSp>
          <p:nvGrpSpPr>
            <p:cNvPr id="64571" name="Group 30"/>
            <p:cNvGrpSpPr>
              <a:grpSpLocks/>
            </p:cNvGrpSpPr>
            <p:nvPr/>
          </p:nvGrpSpPr>
          <p:grpSpPr bwMode="auto">
            <a:xfrm>
              <a:off x="3064" y="3186"/>
              <a:ext cx="2425" cy="704"/>
              <a:chOff x="571" y="3050"/>
              <a:chExt cx="5114" cy="704"/>
            </a:xfrm>
          </p:grpSpPr>
          <p:sp>
            <p:nvSpPr>
              <p:cNvPr id="790559" name="Rectangle 31"/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blurRad="63500" dist="57501" dir="3723739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90560" name="Rectangle 32"/>
              <p:cNvSpPr>
                <a:spLocks noChangeArrowheads="1"/>
              </p:cNvSpPr>
              <p:nvPr/>
            </p:nvSpPr>
            <p:spPr bwMode="auto">
              <a:xfrm>
                <a:off x="776" y="3093"/>
                <a:ext cx="4909" cy="59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270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800" b="1" dirty="0" smtClean="0">
                    <a:solidFill>
                      <a:srgbClr val="FFFF00"/>
                    </a:solidFill>
                    <a:latin typeface="Times" charset="0"/>
                    <a:ea typeface="ＭＳ Ｐゴシック" charset="0"/>
                    <a:cs typeface="ＭＳ Ｐゴシック" charset="0"/>
                  </a:rPr>
                  <a:t>JIHUDI KYON JIANG</a:t>
                </a:r>
                <a:endParaRPr lang="en-US" sz="2800" b="1" dirty="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800" b="1" dirty="0" smtClean="0">
                    <a:solidFill>
                      <a:srgbClr val="FFFFFF"/>
                    </a:solidFill>
                    <a:latin typeface="Times" charset="0"/>
                    <a:ea typeface="ＭＳ Ｐゴシック" charset="0"/>
                    <a:cs typeface="ＭＳ Ｐゴシック" charset="0"/>
                  </a:rPr>
                  <a:t>                     </a:t>
                </a:r>
                <a:r>
                  <a:rPr lang="en-US" sz="2800" b="1" dirty="0">
                    <a:solidFill>
                      <a:srgbClr val="00FFCC"/>
                    </a:solidFill>
                    <a:latin typeface="Times" charset="0"/>
                    <a:ea typeface="ＭＳ Ｐゴシック" charset="0"/>
                    <a:cs typeface="ＭＳ Ｐゴシック" charset="0"/>
                  </a:rPr>
                  <a:t>ISAAC</a:t>
                </a:r>
                <a:endParaRPr lang="en-US" sz="2800" b="1" dirty="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790561" name="AutoShape 33"/>
            <p:cNvSpPr>
              <a:spLocks noChangeArrowheads="1"/>
            </p:cNvSpPr>
            <p:nvPr/>
          </p:nvSpPr>
          <p:spPr bwMode="auto">
            <a:xfrm>
              <a:off x="3048" y="3064"/>
              <a:ext cx="2320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57501" dir="1676261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614363" y="4686300"/>
            <a:ext cx="4033836" cy="1549400"/>
            <a:chOff x="419" y="3056"/>
            <a:chExt cx="2541" cy="976"/>
          </a:xfrm>
        </p:grpSpPr>
        <p:grpSp>
          <p:nvGrpSpPr>
            <p:cNvPr id="64567" name="Group 35"/>
            <p:cNvGrpSpPr>
              <a:grpSpLocks/>
            </p:cNvGrpSpPr>
            <p:nvPr/>
          </p:nvGrpSpPr>
          <p:grpSpPr bwMode="auto">
            <a:xfrm>
              <a:off x="419" y="3194"/>
              <a:ext cx="2521" cy="704"/>
              <a:chOff x="571" y="3050"/>
              <a:chExt cx="4853" cy="704"/>
            </a:xfrm>
          </p:grpSpPr>
          <p:sp>
            <p:nvSpPr>
              <p:cNvPr id="790564" name="Rectangle 36"/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blurRad="63500" dist="57501" dir="3723739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90565" name="Rectangle 37"/>
              <p:cNvSpPr>
                <a:spLocks noChangeArrowheads="1"/>
              </p:cNvSpPr>
              <p:nvPr/>
            </p:nvSpPr>
            <p:spPr bwMode="auto">
              <a:xfrm>
                <a:off x="723" y="3093"/>
                <a:ext cx="4657" cy="59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270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800" b="1" dirty="0">
                    <a:solidFill>
                      <a:srgbClr val="FFFF00"/>
                    </a:solidFill>
                    <a:latin typeface="Times" charset="0"/>
                    <a:ea typeface="ＭＳ Ｐゴシック" charset="0"/>
                    <a:cs typeface="ＭＳ Ｐゴシック" charset="0"/>
                  </a:rPr>
                  <a:t>  </a:t>
                </a:r>
                <a:r>
                  <a:rPr lang="en-US" sz="2800" b="1" dirty="0" smtClean="0">
                    <a:solidFill>
                      <a:srgbClr val="FFFF00"/>
                    </a:solidFill>
                    <a:latin typeface="Times" charset="0"/>
                    <a:ea typeface="ＭＳ Ｐゴシック" charset="0"/>
                    <a:cs typeface="ＭＳ Ｐゴシック" charset="0"/>
                  </a:rPr>
                  <a:t>ARAB KYON JIANG</a:t>
                </a:r>
                <a:endParaRPr lang="en-US" sz="2800" b="1" dirty="0" smtClean="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800" b="1" dirty="0" smtClean="0">
                    <a:solidFill>
                      <a:srgbClr val="00FF00"/>
                    </a:solidFill>
                    <a:latin typeface="Times" charset="0"/>
                    <a:ea typeface="ＭＳ Ｐゴシック" charset="0"/>
                    <a:cs typeface="ＭＳ Ｐゴシック" charset="0"/>
                  </a:rPr>
                  <a:t>ISHMAEL</a:t>
                </a:r>
                <a:endParaRPr lang="en-US" sz="2800" b="1" dirty="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790566" name="AutoShape 38"/>
            <p:cNvSpPr>
              <a:spLocks noChangeArrowheads="1"/>
            </p:cNvSpPr>
            <p:nvPr/>
          </p:nvSpPr>
          <p:spPr bwMode="auto">
            <a:xfrm>
              <a:off x="456" y="3056"/>
              <a:ext cx="2504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57501" dir="1676261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90567" name="Oval 39"/>
          <p:cNvSpPr>
            <a:spLocks noChangeArrowheads="1"/>
          </p:cNvSpPr>
          <p:nvPr/>
        </p:nvSpPr>
        <p:spPr bwMode="auto">
          <a:xfrm>
            <a:off x="6764338" y="5327650"/>
            <a:ext cx="1628775" cy="6080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0568" name="Oval 40"/>
          <p:cNvSpPr>
            <a:spLocks noChangeArrowheads="1"/>
          </p:cNvSpPr>
          <p:nvPr/>
        </p:nvSpPr>
        <p:spPr bwMode="auto">
          <a:xfrm>
            <a:off x="2528888" y="5341938"/>
            <a:ext cx="2189162" cy="6223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4537" name="Group 41"/>
          <p:cNvGrpSpPr>
            <a:grpSpLocks/>
          </p:cNvGrpSpPr>
          <p:nvPr/>
        </p:nvGrpSpPr>
        <p:grpSpPr bwMode="auto">
          <a:xfrm>
            <a:off x="6121402" y="1514476"/>
            <a:ext cx="3159126" cy="1392238"/>
            <a:chOff x="3888" y="970"/>
            <a:chExt cx="1990" cy="877"/>
          </a:xfrm>
        </p:grpSpPr>
        <p:sp>
          <p:nvSpPr>
            <p:cNvPr id="790570" name="Rectangle 42"/>
            <p:cNvSpPr>
              <a:spLocks noChangeArrowheads="1"/>
            </p:cNvSpPr>
            <p:nvPr/>
          </p:nvSpPr>
          <p:spPr bwMode="auto">
            <a:xfrm>
              <a:off x="3975" y="970"/>
              <a:ext cx="470" cy="3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AC</a:t>
              </a:r>
              <a:endParaRPr lang="en-US" sz="2800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90571" name="Rectangle 43"/>
            <p:cNvSpPr>
              <a:spLocks noChangeArrowheads="1"/>
            </p:cNvSpPr>
            <p:nvPr/>
          </p:nvSpPr>
          <p:spPr bwMode="auto">
            <a:xfrm>
              <a:off x="3888" y="1440"/>
              <a:ext cx="1990" cy="4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91581" dir="2021404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1" i="1" dirty="0" err="1" smtClean="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Benka</a:t>
              </a:r>
              <a:r>
                <a:rPr lang="en-US" sz="3600" b="1" i="1" dirty="0" smtClean="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. </a:t>
              </a:r>
              <a:r>
                <a:rPr lang="en-US" sz="3600" b="1" i="1" dirty="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12:1-3</a:t>
              </a:r>
              <a:endParaRPr lang="en-US" sz="2800" b="1" i="1" dirty="0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90572" name="Freeform 4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0573" name="AutoShape 4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0574" name="Rectangle 4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0575" name="AutoShape 4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0576" name="Line 4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0577" name="Line 4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0578" name="Rectangle 5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45" name="Rectangle 51"/>
          <p:cNvSpPr>
            <a:spLocks noChangeArrowheads="1"/>
          </p:cNvSpPr>
          <p:nvPr/>
        </p:nvSpPr>
        <p:spPr bwMode="auto">
          <a:xfrm>
            <a:off x="8186738" y="3832225"/>
            <a:ext cx="59150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M-M-M</a:t>
            </a:r>
            <a:endParaRPr lang="en-US" sz="10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46" name="Rectangle 52"/>
          <p:cNvSpPr>
            <a:spLocks noChangeArrowheads="1"/>
          </p:cNvSpPr>
          <p:nvPr/>
        </p:nvSpPr>
        <p:spPr bwMode="auto">
          <a:xfrm>
            <a:off x="8175625" y="3654425"/>
            <a:ext cx="554638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err="1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Etsa</a:t>
            </a:r>
            <a:r>
              <a:rPr lang="en-US" sz="9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900" b="1" dirty="0" err="1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Ji</a:t>
            </a:r>
            <a:endParaRPr lang="en-US" sz="9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47" name="Rectangle 53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64548" name="Rectangle 54"/>
          <p:cNvSpPr>
            <a:spLocks noChangeArrowheads="1"/>
          </p:cNvSpPr>
          <p:nvPr/>
        </p:nvSpPr>
        <p:spPr bwMode="auto">
          <a:xfrm>
            <a:off x="8321675" y="4033838"/>
            <a:ext cx="3651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I - I</a:t>
            </a:r>
          </a:p>
        </p:txBody>
      </p:sp>
      <p:sp>
        <p:nvSpPr>
          <p:cNvPr id="790583" name="Line 55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0584" name="Line 56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0585" name="Line 57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52" name="Text Box 5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90587" name="Rectangle 59"/>
          <p:cNvSpPr>
            <a:spLocks noChangeArrowheads="1"/>
          </p:cNvSpPr>
          <p:nvPr/>
        </p:nvSpPr>
        <p:spPr bwMode="auto">
          <a:xfrm>
            <a:off x="8075613" y="652938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29</a:t>
            </a:r>
          </a:p>
        </p:txBody>
      </p:sp>
      <p:sp>
        <p:nvSpPr>
          <p:cNvPr id="64554" name="Text Box 60"/>
          <p:cNvSpPr txBox="1">
            <a:spLocks noChangeArrowheads="1"/>
          </p:cNvSpPr>
          <p:nvPr/>
        </p:nvSpPr>
        <p:spPr bwMode="auto">
          <a:xfrm>
            <a:off x="6958037" y="6222818"/>
            <a:ext cx="16033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pg. 19-24</a:t>
            </a:r>
          </a:p>
        </p:txBody>
      </p:sp>
      <p:sp>
        <p:nvSpPr>
          <p:cNvPr id="64555" name="Text Box 61"/>
          <p:cNvSpPr txBox="1">
            <a:spLocks noChangeArrowheads="1"/>
          </p:cNvSpPr>
          <p:nvPr/>
        </p:nvSpPr>
        <p:spPr bwMode="auto">
          <a:xfrm>
            <a:off x="8623300" y="6430963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790556" name="Oval 28"/>
          <p:cNvSpPr>
            <a:spLocks noChangeArrowheads="1"/>
          </p:cNvSpPr>
          <p:nvPr/>
        </p:nvSpPr>
        <p:spPr bwMode="auto">
          <a:xfrm>
            <a:off x="3970338" y="2468563"/>
            <a:ext cx="1141412" cy="541337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0590" name="AutoShape 62"/>
          <p:cNvSpPr>
            <a:spLocks noChangeArrowheads="1"/>
          </p:cNvSpPr>
          <p:nvPr/>
        </p:nvSpPr>
        <p:spPr bwMode="auto">
          <a:xfrm rot="-4640194">
            <a:off x="2997200" y="3679825"/>
            <a:ext cx="2160588" cy="5603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CD00"/>
              </a:gs>
              <a:gs pos="50000">
                <a:srgbClr val="00CD00">
                  <a:gamma/>
                  <a:shade val="0"/>
                  <a:invGamma/>
                </a:srgbClr>
              </a:gs>
              <a:gs pos="100000">
                <a:srgbClr val="00CD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81320" dir="3080412" algn="ctr" rotWithShape="0">
              <a:srgbClr val="000000">
                <a:alpha val="74998"/>
              </a:srgbClr>
            </a:outerShdw>
          </a:effectLst>
        </p:spPr>
        <p:txBody>
          <a:bodyPr vert="eaVert"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1822C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0591" name="AutoShape 63"/>
          <p:cNvSpPr>
            <a:spLocks noChangeArrowheads="1"/>
          </p:cNvSpPr>
          <p:nvPr/>
        </p:nvSpPr>
        <p:spPr bwMode="auto">
          <a:xfrm rot="-6499426">
            <a:off x="4033043" y="3675857"/>
            <a:ext cx="2163763" cy="5397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235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2A186E"/>
            </a:solidFill>
            <a:miter lim="800000"/>
            <a:headEnd/>
            <a:tailEnd/>
          </a:ln>
          <a:effectLst>
            <a:outerShdw blurRad="63500" dist="127000" dir="2212194" algn="ctr" rotWithShape="0">
              <a:srgbClr val="000000">
                <a:alpha val="74998"/>
              </a:srgbClr>
            </a:outerShdw>
          </a:effectLst>
        </p:spPr>
        <p:txBody>
          <a:bodyPr vert="eaVert"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1822C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4559" name="Group 75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90604" name="Rectangle 76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90605" name="Line 77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4560" name="Text Box 78"/>
          <p:cNvSpPr txBox="1">
            <a:spLocks noChangeArrowheads="1"/>
          </p:cNvSpPr>
          <p:nvPr/>
        </p:nvSpPr>
        <p:spPr bwMode="auto">
          <a:xfrm>
            <a:off x="8642350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790615" name="AutoShape 87"/>
          <p:cNvSpPr>
            <a:spLocks noChangeArrowheads="1"/>
          </p:cNvSpPr>
          <p:nvPr/>
        </p:nvSpPr>
        <p:spPr bwMode="auto">
          <a:xfrm rot="9172441">
            <a:off x="2863850" y="603250"/>
            <a:ext cx="636588" cy="2730500"/>
          </a:xfrm>
          <a:prstGeom prst="curvedLeftArrow">
            <a:avLst>
              <a:gd name="adj1" fmla="val 85785"/>
              <a:gd name="adj2" fmla="val 171571"/>
              <a:gd name="adj3" fmla="val 33333"/>
            </a:avLst>
          </a:prstGeom>
          <a:gradFill rotWithShape="0">
            <a:gsLst>
              <a:gs pos="0">
                <a:srgbClr val="00FF00">
                  <a:gamma/>
                  <a:shade val="0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0"/>
                  <a:invGamma/>
                </a:srgbClr>
              </a:gs>
            </a:gsLst>
            <a:lin ang="5400000" scaled="1"/>
          </a:gradFill>
          <a:ln w="38100">
            <a:solidFill>
              <a:schemeClr val="bg2"/>
            </a:solidFill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0616" name="AutoShape 88"/>
          <p:cNvSpPr>
            <a:spLocks noChangeArrowheads="1"/>
          </p:cNvSpPr>
          <p:nvPr/>
        </p:nvSpPr>
        <p:spPr bwMode="auto">
          <a:xfrm rot="10363958" flipH="1">
            <a:off x="4924425" y="679450"/>
            <a:ext cx="495300" cy="2047875"/>
          </a:xfrm>
          <a:prstGeom prst="curvedLeftArrow">
            <a:avLst>
              <a:gd name="adj1" fmla="val 82692"/>
              <a:gd name="adj2" fmla="val 165385"/>
              <a:gd name="adj3" fmla="val 33333"/>
            </a:avLst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38100">
            <a:solidFill>
              <a:schemeClr val="bg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rot="10800000"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srgbClr val="00DFCA"/>
              </a:solidFill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02485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0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0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90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90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90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90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90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90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90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90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90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90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0553" grpId="0" animBg="1"/>
      <p:bldP spid="790567" grpId="0" animBg="1"/>
      <p:bldP spid="790568" grpId="0" animBg="1"/>
      <p:bldP spid="790615" grpId="0" animBg="1"/>
      <p:bldP spid="7906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4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562" name="Rectangle 3"/>
          <p:cNvSpPr>
            <a:spLocks noChangeArrowheads="1"/>
          </p:cNvSpPr>
          <p:nvPr/>
        </p:nvSpPr>
        <p:spPr bwMode="auto">
          <a:xfrm>
            <a:off x="3332163" y="96202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791556" name="Rectangle 4"/>
          <p:cNvSpPr>
            <a:spLocks noChangeArrowheads="1"/>
          </p:cNvSpPr>
          <p:nvPr/>
        </p:nvSpPr>
        <p:spPr bwMode="auto">
          <a:xfrm>
            <a:off x="3124200" y="1371600"/>
            <a:ext cx="2895600" cy="3124200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1557" name="AutoShape 5"/>
          <p:cNvSpPr>
            <a:spLocks noChangeArrowheads="1"/>
          </p:cNvSpPr>
          <p:nvPr/>
        </p:nvSpPr>
        <p:spPr bwMode="auto">
          <a:xfrm>
            <a:off x="3146425" y="860425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accent2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1558" name="Rectangle 6"/>
          <p:cNvSpPr>
            <a:spLocks noChangeArrowheads="1"/>
          </p:cNvSpPr>
          <p:nvPr/>
        </p:nvSpPr>
        <p:spPr bwMode="auto">
          <a:xfrm>
            <a:off x="3124200" y="1355725"/>
            <a:ext cx="2057400" cy="1066800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1559" name="Line 7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1560" name="Line 8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6568" name="Picture 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4400" y="1155700"/>
            <a:ext cx="1320800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1562" name="Rectangle 10"/>
          <p:cNvSpPr>
            <a:spLocks noChangeArrowheads="1"/>
          </p:cNvSpPr>
          <p:nvPr/>
        </p:nvSpPr>
        <p:spPr bwMode="auto">
          <a:xfrm>
            <a:off x="4802188" y="1068388"/>
            <a:ext cx="182562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FFFF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ca. 2000 B.C.</a:t>
            </a:r>
          </a:p>
        </p:txBody>
      </p:sp>
      <p:sp>
        <p:nvSpPr>
          <p:cNvPr id="66570" name="Rectangle 11"/>
          <p:cNvSpPr>
            <a:spLocks noChangeArrowheads="1"/>
          </p:cNvSpPr>
          <p:nvPr/>
        </p:nvSpPr>
        <p:spPr bwMode="auto">
          <a:xfrm>
            <a:off x="3703638" y="1597025"/>
            <a:ext cx="185102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The CALL</a:t>
            </a:r>
          </a:p>
        </p:txBody>
      </p:sp>
      <p:sp>
        <p:nvSpPr>
          <p:cNvPr id="66571" name="Rectangle 12"/>
          <p:cNvSpPr>
            <a:spLocks noChangeArrowheads="1"/>
          </p:cNvSpPr>
          <p:nvPr/>
        </p:nvSpPr>
        <p:spPr bwMode="auto">
          <a:xfrm>
            <a:off x="3890963" y="2054225"/>
            <a:ext cx="14462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L - S - B</a:t>
            </a:r>
          </a:p>
        </p:txBody>
      </p:sp>
      <p:sp>
        <p:nvSpPr>
          <p:cNvPr id="66572" name="Rectangle 13"/>
          <p:cNvSpPr>
            <a:spLocks noChangeArrowheads="1"/>
          </p:cNvSpPr>
          <p:nvPr/>
        </p:nvSpPr>
        <p:spPr bwMode="auto">
          <a:xfrm>
            <a:off x="4151313" y="2466975"/>
            <a:ext cx="14462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I - I      </a:t>
            </a:r>
          </a:p>
        </p:txBody>
      </p:sp>
      <p:sp>
        <p:nvSpPr>
          <p:cNvPr id="791566" name="Rectangle 14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1568" name="Rectangle 16"/>
          <p:cNvSpPr>
            <a:spLocks noChangeArrowheads="1"/>
          </p:cNvSpPr>
          <p:nvPr/>
        </p:nvSpPr>
        <p:spPr bwMode="auto">
          <a:xfrm>
            <a:off x="823913" y="2454275"/>
            <a:ext cx="892175" cy="1370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FFD34A"/>
              </a:solidFill>
              <a:latin typeface="Times" pitchFamily="-107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FFD34A"/>
              </a:solidFill>
              <a:latin typeface="Times" pitchFamily="-107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       </a:t>
            </a:r>
          </a:p>
        </p:txBody>
      </p:sp>
      <p:sp>
        <p:nvSpPr>
          <p:cNvPr id="791569" name="Rectangle 17"/>
          <p:cNvSpPr>
            <a:spLocks noChangeArrowheads="1"/>
          </p:cNvSpPr>
          <p:nvPr/>
        </p:nvSpPr>
        <p:spPr bwMode="auto">
          <a:xfrm>
            <a:off x="598488" y="2378075"/>
            <a:ext cx="2259012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>
                <a:solidFill>
                  <a:srgbClr val="51DC00"/>
                </a:solidFill>
                <a:latin typeface="Times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6000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rPr>
              <a:t>JMJ</a:t>
            </a:r>
            <a:endParaRPr lang="en-US" sz="6000">
              <a:solidFill>
                <a:srgbClr val="FFD34A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1570" name="Line 18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1571" name="Line 19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1572" name="Line 20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579" name="Rectangle 23"/>
          <p:cNvSpPr>
            <a:spLocks noChangeArrowheads="1"/>
          </p:cNvSpPr>
          <p:nvPr/>
        </p:nvSpPr>
        <p:spPr bwMode="auto">
          <a:xfrm>
            <a:off x="3078163" y="931863"/>
            <a:ext cx="17891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791577" name="Rectangle 25"/>
          <p:cNvSpPr>
            <a:spLocks noChangeArrowheads="1"/>
          </p:cNvSpPr>
          <p:nvPr/>
        </p:nvSpPr>
        <p:spPr bwMode="auto">
          <a:xfrm>
            <a:off x="736600" y="4775200"/>
            <a:ext cx="7734300" cy="1346200"/>
          </a:xfrm>
          <a:prstGeom prst="rect">
            <a:avLst/>
          </a:prstGeom>
          <a:gradFill rotWithShape="0">
            <a:gsLst>
              <a:gs pos="0">
                <a:srgbClr val="2D1A74">
                  <a:gamma/>
                  <a:shade val="0"/>
                  <a:invGamma/>
                </a:srgbClr>
              </a:gs>
              <a:gs pos="100000">
                <a:srgbClr val="2D1A74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1578" name="Oval 26"/>
          <p:cNvSpPr>
            <a:spLocks noChangeArrowheads="1"/>
          </p:cNvSpPr>
          <p:nvPr/>
        </p:nvSpPr>
        <p:spPr bwMode="auto">
          <a:xfrm>
            <a:off x="3970338" y="2468563"/>
            <a:ext cx="1141412" cy="541337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6582" name="Group 27"/>
          <p:cNvGrpSpPr>
            <a:grpSpLocks/>
          </p:cNvGrpSpPr>
          <p:nvPr/>
        </p:nvGrpSpPr>
        <p:grpSpPr bwMode="auto">
          <a:xfrm>
            <a:off x="4787901" y="4699000"/>
            <a:ext cx="3875088" cy="1549400"/>
            <a:chOff x="3048" y="3064"/>
            <a:chExt cx="2441" cy="976"/>
          </a:xfrm>
        </p:grpSpPr>
        <p:grpSp>
          <p:nvGrpSpPr>
            <p:cNvPr id="66622" name="Group 28"/>
            <p:cNvGrpSpPr>
              <a:grpSpLocks/>
            </p:cNvGrpSpPr>
            <p:nvPr/>
          </p:nvGrpSpPr>
          <p:grpSpPr bwMode="auto">
            <a:xfrm>
              <a:off x="3064" y="3186"/>
              <a:ext cx="2425" cy="704"/>
              <a:chOff x="571" y="3050"/>
              <a:chExt cx="5112" cy="704"/>
            </a:xfrm>
          </p:grpSpPr>
          <p:sp>
            <p:nvSpPr>
              <p:cNvPr id="791581" name="Rectangle 29"/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blurRad="63500" dist="57501" dir="3723739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91582" name="Rectangle 30"/>
              <p:cNvSpPr>
                <a:spLocks noChangeArrowheads="1"/>
              </p:cNvSpPr>
              <p:nvPr/>
            </p:nvSpPr>
            <p:spPr bwMode="auto">
              <a:xfrm>
                <a:off x="776" y="3093"/>
                <a:ext cx="4907" cy="59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270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800" b="1" dirty="0" smtClean="0">
                    <a:solidFill>
                      <a:srgbClr val="FFFF00"/>
                    </a:solidFill>
                    <a:latin typeface="Times" charset="0"/>
                    <a:ea typeface="ＭＳ Ｐゴシック" charset="0"/>
                    <a:cs typeface="ＭＳ Ｐゴシック" charset="0"/>
                  </a:rPr>
                  <a:t>JIHUDI KYON JIANG</a:t>
                </a:r>
                <a:endParaRPr lang="en-US" sz="2800" b="1" dirty="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800" b="1" dirty="0" smtClean="0">
                    <a:solidFill>
                      <a:srgbClr val="FFFFFF"/>
                    </a:solidFill>
                    <a:latin typeface="Times" charset="0"/>
                    <a:ea typeface="ＭＳ Ｐゴシック" charset="0"/>
                    <a:cs typeface="ＭＳ Ｐゴシック" charset="0"/>
                  </a:rPr>
                  <a:t>                     </a:t>
                </a:r>
                <a:r>
                  <a:rPr lang="en-US" sz="2800" b="1" dirty="0">
                    <a:solidFill>
                      <a:srgbClr val="00FFCC"/>
                    </a:solidFill>
                    <a:latin typeface="Times" charset="0"/>
                    <a:ea typeface="ＭＳ Ｐゴシック" charset="0"/>
                    <a:cs typeface="ＭＳ Ｐゴシック" charset="0"/>
                  </a:rPr>
                  <a:t>ISAAC</a:t>
                </a:r>
                <a:endParaRPr lang="en-US" sz="2800" b="1" dirty="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791583" name="AutoShape 31"/>
            <p:cNvSpPr>
              <a:spLocks noChangeArrowheads="1"/>
            </p:cNvSpPr>
            <p:nvPr/>
          </p:nvSpPr>
          <p:spPr bwMode="auto">
            <a:xfrm>
              <a:off x="3048" y="3064"/>
              <a:ext cx="2320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57501" dir="1676261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66583" name="Group 32"/>
          <p:cNvGrpSpPr>
            <a:grpSpLocks/>
          </p:cNvGrpSpPr>
          <p:nvPr/>
        </p:nvGrpSpPr>
        <p:grpSpPr bwMode="auto">
          <a:xfrm>
            <a:off x="601662" y="4686300"/>
            <a:ext cx="4046536" cy="1549400"/>
            <a:chOff x="411" y="3056"/>
            <a:chExt cx="2549" cy="976"/>
          </a:xfrm>
        </p:grpSpPr>
        <p:grpSp>
          <p:nvGrpSpPr>
            <p:cNvPr id="66618" name="Group 33"/>
            <p:cNvGrpSpPr>
              <a:grpSpLocks/>
            </p:cNvGrpSpPr>
            <p:nvPr/>
          </p:nvGrpSpPr>
          <p:grpSpPr bwMode="auto">
            <a:xfrm>
              <a:off x="411" y="3194"/>
              <a:ext cx="2517" cy="704"/>
              <a:chOff x="571" y="3050"/>
              <a:chExt cx="4853" cy="704"/>
            </a:xfrm>
          </p:grpSpPr>
          <p:sp>
            <p:nvSpPr>
              <p:cNvPr id="791586" name="Rectangle 34"/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blurRad="63500" dist="57501" dir="3723739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91587" name="Rectangle 35"/>
              <p:cNvSpPr>
                <a:spLocks noChangeArrowheads="1"/>
              </p:cNvSpPr>
              <p:nvPr/>
            </p:nvSpPr>
            <p:spPr bwMode="auto">
              <a:xfrm>
                <a:off x="720" y="3093"/>
                <a:ext cx="4685" cy="59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270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800" b="1" dirty="0">
                    <a:solidFill>
                      <a:srgbClr val="FFFF00"/>
                    </a:solidFill>
                    <a:latin typeface="Times" charset="0"/>
                    <a:ea typeface="ＭＳ Ｐゴシック" charset="0"/>
                    <a:cs typeface="ＭＳ Ｐゴシック" charset="0"/>
                  </a:rPr>
                  <a:t>  </a:t>
                </a:r>
                <a:r>
                  <a:rPr lang="en-US" sz="2800" b="1" dirty="0" smtClean="0">
                    <a:solidFill>
                      <a:srgbClr val="FFFF00"/>
                    </a:solidFill>
                    <a:latin typeface="Times" charset="0"/>
                    <a:ea typeface="ＭＳ Ｐゴシック" charset="0"/>
                    <a:cs typeface="ＭＳ Ｐゴシック" charset="0"/>
                  </a:rPr>
                  <a:t>ARAB KYON JIANG</a:t>
                </a:r>
                <a:endParaRPr lang="en-US" sz="2800" b="1" dirty="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800" b="1" dirty="0" smtClean="0">
                    <a:solidFill>
                      <a:srgbClr val="FFFFFF"/>
                    </a:solidFill>
                    <a:latin typeface="Times" charset="0"/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sz="2800" b="1" dirty="0">
                    <a:solidFill>
                      <a:srgbClr val="00FF00"/>
                    </a:solidFill>
                    <a:latin typeface="Times" charset="0"/>
                    <a:ea typeface="ＭＳ Ｐゴシック" charset="0"/>
                    <a:cs typeface="ＭＳ Ｐゴシック" charset="0"/>
                  </a:rPr>
                  <a:t>ISHMAEL</a:t>
                </a:r>
                <a:endParaRPr lang="en-US" sz="2800" b="1" dirty="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791588" name="AutoShape 36"/>
            <p:cNvSpPr>
              <a:spLocks noChangeArrowheads="1"/>
            </p:cNvSpPr>
            <p:nvPr/>
          </p:nvSpPr>
          <p:spPr bwMode="auto">
            <a:xfrm>
              <a:off x="456" y="3056"/>
              <a:ext cx="2504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57501" dir="1676261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66584" name="Group 39"/>
          <p:cNvGrpSpPr>
            <a:grpSpLocks/>
          </p:cNvGrpSpPr>
          <p:nvPr/>
        </p:nvGrpSpPr>
        <p:grpSpPr bwMode="auto">
          <a:xfrm>
            <a:off x="6121402" y="1514476"/>
            <a:ext cx="3159126" cy="1392238"/>
            <a:chOff x="3888" y="970"/>
            <a:chExt cx="1990" cy="877"/>
          </a:xfrm>
        </p:grpSpPr>
        <p:sp>
          <p:nvSpPr>
            <p:cNvPr id="791592" name="Rectangle 40"/>
            <p:cNvSpPr>
              <a:spLocks noChangeArrowheads="1"/>
            </p:cNvSpPr>
            <p:nvPr/>
          </p:nvSpPr>
          <p:spPr bwMode="auto">
            <a:xfrm>
              <a:off x="3975" y="970"/>
              <a:ext cx="470" cy="3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AC</a:t>
              </a:r>
              <a:endParaRPr lang="en-US" sz="2800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91593" name="Rectangle 41"/>
            <p:cNvSpPr>
              <a:spLocks noChangeArrowheads="1"/>
            </p:cNvSpPr>
            <p:nvPr/>
          </p:nvSpPr>
          <p:spPr bwMode="auto">
            <a:xfrm>
              <a:off x="3888" y="1440"/>
              <a:ext cx="1990" cy="4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91581" dir="2021404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1" i="1" dirty="0" err="1" smtClean="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Benka</a:t>
              </a:r>
              <a:r>
                <a:rPr lang="en-US" sz="3600" b="1" i="1" dirty="0" smtClean="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. </a:t>
              </a:r>
              <a:r>
                <a:rPr lang="en-US" sz="3600" b="1" i="1" dirty="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12:1-3</a:t>
              </a:r>
              <a:endParaRPr lang="en-US" sz="2800" b="1" i="1" dirty="0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91594" name="Freeform 42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1595" name="AutoShape 43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1596" name="Rectangle 44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1597" name="AutoShape 45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1598" name="Line 46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1599" name="Line 47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1600" name="Rectangle 48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592" name="Rectangle 49"/>
          <p:cNvSpPr>
            <a:spLocks noChangeArrowheads="1"/>
          </p:cNvSpPr>
          <p:nvPr/>
        </p:nvSpPr>
        <p:spPr bwMode="auto">
          <a:xfrm>
            <a:off x="8186738" y="3832225"/>
            <a:ext cx="59150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M-M-M</a:t>
            </a:r>
            <a:endParaRPr lang="en-US" sz="10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593" name="Rectangle 50"/>
          <p:cNvSpPr>
            <a:spLocks noChangeArrowheads="1"/>
          </p:cNvSpPr>
          <p:nvPr/>
        </p:nvSpPr>
        <p:spPr bwMode="auto">
          <a:xfrm>
            <a:off x="8175625" y="3654425"/>
            <a:ext cx="554638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err="1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Etsa</a:t>
            </a:r>
            <a:r>
              <a:rPr lang="en-US" sz="9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900" b="1" dirty="0" err="1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Ji</a:t>
            </a:r>
            <a:endParaRPr lang="en-US" sz="9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594" name="Rectangle 51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66595" name="Rectangle 52"/>
          <p:cNvSpPr>
            <a:spLocks noChangeArrowheads="1"/>
          </p:cNvSpPr>
          <p:nvPr/>
        </p:nvSpPr>
        <p:spPr bwMode="auto">
          <a:xfrm>
            <a:off x="8321675" y="4033838"/>
            <a:ext cx="3651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I - I</a:t>
            </a:r>
          </a:p>
        </p:txBody>
      </p:sp>
      <p:sp>
        <p:nvSpPr>
          <p:cNvPr id="791605" name="Line 53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1606" name="Line 54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1607" name="Line 55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599" name="Text Box 5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91609" name="Rectangle 57"/>
          <p:cNvSpPr>
            <a:spLocks noChangeArrowheads="1"/>
          </p:cNvSpPr>
          <p:nvPr/>
        </p:nvSpPr>
        <p:spPr bwMode="auto">
          <a:xfrm>
            <a:off x="8083550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30</a:t>
            </a:r>
          </a:p>
        </p:txBody>
      </p:sp>
      <p:sp>
        <p:nvSpPr>
          <p:cNvPr id="66601" name="Text Box 58"/>
          <p:cNvSpPr txBox="1">
            <a:spLocks noChangeArrowheads="1"/>
          </p:cNvSpPr>
          <p:nvPr/>
        </p:nvSpPr>
        <p:spPr bwMode="auto">
          <a:xfrm>
            <a:off x="6958037" y="6222818"/>
            <a:ext cx="16033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pg. 19-24</a:t>
            </a:r>
          </a:p>
        </p:txBody>
      </p:sp>
      <p:sp>
        <p:nvSpPr>
          <p:cNvPr id="66602" name="Text Box 59"/>
          <p:cNvSpPr txBox="1">
            <a:spLocks noChangeArrowheads="1"/>
          </p:cNvSpPr>
          <p:nvPr/>
        </p:nvSpPr>
        <p:spPr bwMode="auto">
          <a:xfrm>
            <a:off x="8623300" y="6430963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791612" name="AutoShape 60"/>
          <p:cNvSpPr>
            <a:spLocks noChangeArrowheads="1"/>
          </p:cNvSpPr>
          <p:nvPr/>
        </p:nvSpPr>
        <p:spPr bwMode="auto">
          <a:xfrm rot="-4640194">
            <a:off x="2997200" y="3679825"/>
            <a:ext cx="2160588" cy="5603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CD00"/>
              </a:gs>
              <a:gs pos="50000">
                <a:srgbClr val="00CD00">
                  <a:gamma/>
                  <a:shade val="0"/>
                  <a:invGamma/>
                </a:srgbClr>
              </a:gs>
              <a:gs pos="100000">
                <a:srgbClr val="00CD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81320" dir="3080412" algn="ctr" rotWithShape="0">
              <a:srgbClr val="000000">
                <a:alpha val="74998"/>
              </a:srgbClr>
            </a:outerShdw>
          </a:effectLst>
        </p:spPr>
        <p:txBody>
          <a:bodyPr vert="eaVert"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1822C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1613" name="AutoShape 61"/>
          <p:cNvSpPr>
            <a:spLocks noChangeArrowheads="1"/>
          </p:cNvSpPr>
          <p:nvPr/>
        </p:nvSpPr>
        <p:spPr bwMode="auto">
          <a:xfrm rot="-6499426">
            <a:off x="4033043" y="3675857"/>
            <a:ext cx="2163763" cy="5397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235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2A186E"/>
            </a:solidFill>
            <a:miter lim="800000"/>
            <a:headEnd/>
            <a:tailEnd/>
          </a:ln>
          <a:effectLst>
            <a:outerShdw blurRad="63500" dist="127000" dir="2212194" algn="ctr" rotWithShape="0">
              <a:srgbClr val="000000">
                <a:alpha val="74998"/>
              </a:srgbClr>
            </a:outerShdw>
          </a:effectLst>
        </p:spPr>
        <p:txBody>
          <a:bodyPr vert="eaVert"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1822C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1617" name="Oval 65"/>
          <p:cNvSpPr>
            <a:spLocks noChangeArrowheads="1"/>
          </p:cNvSpPr>
          <p:nvPr/>
        </p:nvSpPr>
        <p:spPr bwMode="auto">
          <a:xfrm>
            <a:off x="6764338" y="5327650"/>
            <a:ext cx="1628775" cy="6080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1618" name="Oval 66"/>
          <p:cNvSpPr>
            <a:spLocks noChangeArrowheads="1"/>
          </p:cNvSpPr>
          <p:nvPr/>
        </p:nvSpPr>
        <p:spPr bwMode="auto">
          <a:xfrm>
            <a:off x="2528888" y="5341938"/>
            <a:ext cx="2189162" cy="6223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6607" name="Group 67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91620" name="Rectangle 6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91621" name="Line 6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8" name="Group 73"/>
          <p:cNvGrpSpPr>
            <a:grpSpLocks/>
          </p:cNvGrpSpPr>
          <p:nvPr/>
        </p:nvGrpSpPr>
        <p:grpSpPr bwMode="auto">
          <a:xfrm>
            <a:off x="2863850" y="603250"/>
            <a:ext cx="2555875" cy="2730500"/>
            <a:chOff x="1804" y="380"/>
            <a:chExt cx="1610" cy="1720"/>
          </a:xfrm>
        </p:grpSpPr>
        <p:grpSp>
          <p:nvGrpSpPr>
            <p:cNvPr id="66609" name="Group 62"/>
            <p:cNvGrpSpPr>
              <a:grpSpLocks/>
            </p:cNvGrpSpPr>
            <p:nvPr/>
          </p:nvGrpSpPr>
          <p:grpSpPr bwMode="auto">
            <a:xfrm>
              <a:off x="1804" y="380"/>
              <a:ext cx="1610" cy="1720"/>
              <a:chOff x="1780" y="404"/>
              <a:chExt cx="1610" cy="1720"/>
            </a:xfrm>
          </p:grpSpPr>
          <p:sp>
            <p:nvSpPr>
              <p:cNvPr id="791615" name="AutoShape 63"/>
              <p:cNvSpPr>
                <a:spLocks noChangeArrowheads="1"/>
              </p:cNvSpPr>
              <p:nvPr/>
            </p:nvSpPr>
            <p:spPr bwMode="auto">
              <a:xfrm rot="9172441">
                <a:off x="1780" y="404"/>
                <a:ext cx="401" cy="1720"/>
              </a:xfrm>
              <a:prstGeom prst="curvedLeftArrow">
                <a:avLst>
                  <a:gd name="adj1" fmla="val 85786"/>
                  <a:gd name="adj2" fmla="val 171571"/>
                  <a:gd name="adj3" fmla="val 33333"/>
                </a:avLst>
              </a:prstGeom>
              <a:gradFill rotWithShape="0">
                <a:gsLst>
                  <a:gs pos="0">
                    <a:srgbClr val="00FF00">
                      <a:gamma/>
                      <a:shade val="0"/>
                      <a:invGamma/>
                    </a:srgbClr>
                  </a:gs>
                  <a:gs pos="50000">
                    <a:srgbClr val="00FF00"/>
                  </a:gs>
                  <a:gs pos="100000">
                    <a:srgbClr val="00FF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>
                <a:outerShdw blurRad="63500" dist="81320" dir="2319588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91616" name="AutoShape 64"/>
              <p:cNvSpPr>
                <a:spLocks noChangeArrowheads="1"/>
              </p:cNvSpPr>
              <p:nvPr/>
            </p:nvSpPr>
            <p:spPr bwMode="auto">
              <a:xfrm rot="10363958" flipH="1">
                <a:off x="3078" y="452"/>
                <a:ext cx="312" cy="1290"/>
              </a:xfrm>
              <a:prstGeom prst="curvedLeftArrow">
                <a:avLst>
                  <a:gd name="adj1" fmla="val 82692"/>
                  <a:gd name="adj2" fmla="val 165385"/>
                  <a:gd name="adj3" fmla="val 33333"/>
                </a:avLst>
              </a:prstGeom>
              <a:gradFill rotWithShape="0">
                <a:gsLst>
                  <a:gs pos="0">
                    <a:schemeClr val="accent1">
                      <a:gamma/>
                      <a:shade val="0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0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>
                  <a:solidFill>
                    <a:srgbClr val="00DFCA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791622" name="AutoShape 70"/>
            <p:cNvSpPr>
              <a:spLocks noChangeArrowheads="1"/>
            </p:cNvSpPr>
            <p:nvPr/>
          </p:nvSpPr>
          <p:spPr bwMode="auto">
            <a:xfrm>
              <a:off x="2197" y="898"/>
              <a:ext cx="488" cy="361"/>
            </a:xfrm>
            <a:prstGeom prst="cloudCallout">
              <a:avLst>
                <a:gd name="adj1" fmla="val -7375"/>
                <a:gd name="adj2" fmla="val 61356"/>
              </a:avLst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>
              <a:outerShdw blurRad="63500" dist="63500" dir="3187806" algn="ctr" rotWithShape="0">
                <a:srgbClr val="000000">
                  <a:alpha val="74998"/>
                </a:srgbClr>
              </a:outerShdw>
            </a:effec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91623" name="AutoShape 71"/>
            <p:cNvSpPr>
              <a:spLocks noChangeArrowheads="1"/>
            </p:cNvSpPr>
            <p:nvPr/>
          </p:nvSpPr>
          <p:spPr bwMode="auto">
            <a:xfrm>
              <a:off x="2641" y="1101"/>
              <a:ext cx="488" cy="361"/>
            </a:xfrm>
            <a:prstGeom prst="cloudCallout">
              <a:avLst>
                <a:gd name="adj1" fmla="val -28690"/>
                <a:gd name="adj2" fmla="val 26176"/>
              </a:avLst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  <a:effectLst>
              <a:outerShdw blurRad="63500" dist="63500" dir="3187806" algn="ctr" rotWithShape="0">
                <a:srgbClr val="000000">
                  <a:alpha val="74998"/>
                </a:srgbClr>
              </a:outerShdw>
            </a:effec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274436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Text Box 2"/>
          <p:cNvSpPr txBox="1">
            <a:spLocks noChangeArrowheads="1"/>
          </p:cNvSpPr>
          <p:nvPr/>
        </p:nvSpPr>
        <p:spPr bwMode="auto">
          <a:xfrm>
            <a:off x="1512888" y="1870075"/>
            <a:ext cx="6130925" cy="2308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ja-JP" sz="2400" b="1" dirty="0" smtClean="0">
                <a:solidFill>
                  <a:srgbClr val="FFFF00"/>
                </a:solidFill>
                <a:latin typeface="Arial" charset="0"/>
              </a:rPr>
              <a:t>“</a:t>
            </a:r>
            <a:r>
              <a:rPr lang="en-US" altLang="ja-JP" sz="2400" b="1" dirty="0" err="1" smtClean="0">
                <a:solidFill>
                  <a:srgbClr val="FFFF00"/>
                </a:solidFill>
                <a:latin typeface="Arial" charset="0"/>
              </a:rPr>
              <a:t>Osi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ja-JP" sz="2400" b="1" dirty="0" err="1" smtClean="0">
                <a:solidFill>
                  <a:srgbClr val="FFFF00"/>
                </a:solidFill>
                <a:latin typeface="Arial" charset="0"/>
              </a:rPr>
              <a:t>Potsow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ja-JP" sz="2400" b="1" dirty="0" err="1" smtClean="0">
                <a:solidFill>
                  <a:srgbClr val="FFFF00"/>
                </a:solidFill>
                <a:latin typeface="Arial" charset="0"/>
              </a:rPr>
              <a:t>na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ja-JP" sz="2400" b="1" dirty="0" err="1" smtClean="0">
                <a:solidFill>
                  <a:srgbClr val="FFFF00"/>
                </a:solidFill>
                <a:latin typeface="Arial" charset="0"/>
              </a:rPr>
              <a:t>phyocho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, ‘ Ni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tsokhying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, ,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ni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tsonthi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, Isaac,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ochojo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ni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nzamo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sana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woa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meta 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Moriah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jilo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. 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Osi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ombo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ji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erung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than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esia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thani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sia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ana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ni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ezov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ka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phonglan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kvui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na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tham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sana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.’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charset="0"/>
              </a:rPr>
              <a:t>"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		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Benkaden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kako</a:t>
            </a:r>
            <a:r>
              <a:rPr lang="en-US" sz="1800" b="1" dirty="0" smtClean="0">
                <a:solidFill>
                  <a:srgbClr val="FFFF00"/>
                </a:solidFill>
                <a:latin typeface="Arial" charset="0"/>
              </a:rPr>
              <a:t> 22:2</a:t>
            </a:r>
            <a:endParaRPr lang="en-US" sz="2400" b="1" dirty="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42403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FFFF"/>
              </a:solidFill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2404" name="Freeform 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2405" name="AutoShape 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2406" name="Rectangle 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2407" name="AutoShape 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2408" name="Line 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2409" name="Line 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2410" name="Rectangle 1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618" name="Rectangle 11"/>
          <p:cNvSpPr>
            <a:spLocks noChangeArrowheads="1"/>
          </p:cNvSpPr>
          <p:nvPr/>
        </p:nvSpPr>
        <p:spPr bwMode="auto">
          <a:xfrm>
            <a:off x="8186738" y="3832225"/>
            <a:ext cx="59150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M-M-M</a:t>
            </a:r>
            <a:endParaRPr lang="en-US" sz="10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619" name="Rectangle 12"/>
          <p:cNvSpPr>
            <a:spLocks noChangeArrowheads="1"/>
          </p:cNvSpPr>
          <p:nvPr/>
        </p:nvSpPr>
        <p:spPr bwMode="auto">
          <a:xfrm>
            <a:off x="8175625" y="3654425"/>
            <a:ext cx="554638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err="1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Etsa</a:t>
            </a:r>
            <a:r>
              <a:rPr lang="en-US" sz="9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900" b="1" dirty="0" err="1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Ji</a:t>
            </a:r>
            <a:endParaRPr lang="en-US" sz="9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620" name="Rectangle 13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742414" name="Line 1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2415" name="Line 1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2416" name="Line 1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624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42423" name="Text Box 23"/>
          <p:cNvSpPr txBox="1">
            <a:spLocks noChangeArrowheads="1"/>
          </p:cNvSpPr>
          <p:nvPr/>
        </p:nvSpPr>
        <p:spPr bwMode="auto">
          <a:xfrm>
            <a:off x="628650" y="4073525"/>
            <a:ext cx="788352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b="1" i="1" dirty="0" smtClean="0">
                <a:solidFill>
                  <a:srgbClr val="66FFFF"/>
                </a:solidFill>
                <a:latin typeface="Arial" charset="0"/>
              </a:rPr>
              <a:t>NIV  </a:t>
            </a:r>
            <a:r>
              <a:rPr lang="en-US" sz="2000" b="1" i="1" dirty="0" err="1" smtClean="0">
                <a:solidFill>
                  <a:srgbClr val="66FFFF"/>
                </a:solidFill>
                <a:latin typeface="Arial" charset="0"/>
              </a:rPr>
              <a:t>ekha</a:t>
            </a:r>
            <a:r>
              <a:rPr lang="en-US" sz="2000" b="1" i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000" b="1" i="1" dirty="0" err="1" smtClean="0">
                <a:solidFill>
                  <a:srgbClr val="66FFFF"/>
                </a:solidFill>
                <a:latin typeface="Arial" charset="0"/>
              </a:rPr>
              <a:t>yilan</a:t>
            </a:r>
            <a:r>
              <a:rPr lang="en-US" sz="2000" b="1" i="1" dirty="0" smtClean="0">
                <a:solidFill>
                  <a:srgbClr val="66FFFF"/>
                </a:solidFill>
                <a:latin typeface="Arial" charset="0"/>
              </a:rPr>
              <a:t>: </a:t>
            </a:r>
            <a:r>
              <a:rPr lang="en-US" sz="2000" b="1" i="1" dirty="0" err="1" smtClean="0">
                <a:solidFill>
                  <a:srgbClr val="66FFFF"/>
                </a:solidFill>
                <a:latin typeface="Arial" charset="0"/>
              </a:rPr>
              <a:t>Hebri</a:t>
            </a:r>
            <a:r>
              <a:rPr lang="en-US" sz="2000" b="1" i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000" b="1" i="1" dirty="0" err="1" smtClean="0">
                <a:solidFill>
                  <a:srgbClr val="66FFFF"/>
                </a:solidFill>
                <a:latin typeface="Arial" charset="0"/>
              </a:rPr>
              <a:t>kako</a:t>
            </a:r>
            <a:r>
              <a:rPr lang="en-US" sz="2000" b="1" i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000" b="1" i="1" dirty="0" err="1" smtClean="0">
                <a:solidFill>
                  <a:srgbClr val="66FFFF"/>
                </a:solidFill>
                <a:latin typeface="Arial" charset="0"/>
              </a:rPr>
              <a:t>jilona</a:t>
            </a:r>
            <a:r>
              <a:rPr lang="en-US" sz="2000" b="1" i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000" b="1" i="1" dirty="0" err="1" smtClean="0">
                <a:solidFill>
                  <a:srgbClr val="66FFFF"/>
                </a:solidFill>
                <a:latin typeface="Arial" charset="0"/>
              </a:rPr>
              <a:t>jo</a:t>
            </a:r>
            <a:r>
              <a:rPr lang="en-US" sz="2000" b="1" i="1" dirty="0" smtClean="0">
                <a:solidFill>
                  <a:srgbClr val="66FFFF"/>
                </a:solidFill>
                <a:latin typeface="Arial" charset="0"/>
              </a:rPr>
              <a:t>, </a:t>
            </a:r>
            <a:r>
              <a:rPr lang="en-US" altLang="ja-JP" sz="2000" b="1" i="1" dirty="0" smtClean="0">
                <a:solidFill>
                  <a:srgbClr val="66FFFF"/>
                </a:solidFill>
                <a:latin typeface="Arial" charset="0"/>
              </a:rPr>
              <a:t>"</a:t>
            </a:r>
            <a:r>
              <a:rPr lang="en-US" sz="2000" b="1" i="1" dirty="0" smtClean="0">
                <a:solidFill>
                  <a:srgbClr val="66FFFF"/>
                </a:solidFill>
                <a:latin typeface="Arial" charset="0"/>
              </a:rPr>
              <a:t>Isaac</a:t>
            </a:r>
            <a:r>
              <a:rPr lang="en-US" altLang="ja-JP" sz="2000" b="1" i="1" dirty="0" smtClean="0">
                <a:solidFill>
                  <a:srgbClr val="66FFFF"/>
                </a:solidFill>
                <a:latin typeface="Arial" charset="0"/>
              </a:rPr>
              <a:t>"</a:t>
            </a:r>
            <a:r>
              <a:rPr lang="en-US" sz="2000" b="1" i="1" dirty="0" smtClean="0">
                <a:solidFill>
                  <a:srgbClr val="66FFFF"/>
                </a:solidFill>
                <a:latin typeface="Arial" charset="0"/>
              </a:rPr>
              <a:t> to </a:t>
            </a:r>
            <a:r>
              <a:rPr lang="en-US" sz="2000" b="1" i="1" dirty="0" err="1" smtClean="0">
                <a:solidFill>
                  <a:srgbClr val="66FFFF"/>
                </a:solidFill>
                <a:latin typeface="Arial" charset="0"/>
              </a:rPr>
              <a:t>tsao</a:t>
            </a:r>
            <a:r>
              <a:rPr lang="en-US" sz="2000" b="1" i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000" b="1" i="1" dirty="0" err="1" smtClean="0">
                <a:solidFill>
                  <a:srgbClr val="66FFFF"/>
                </a:solidFill>
                <a:latin typeface="Arial" charset="0"/>
              </a:rPr>
              <a:t>ocho</a:t>
            </a:r>
            <a:r>
              <a:rPr lang="en-US" sz="2000" b="1" i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000" b="1" i="1" dirty="0" err="1" smtClean="0">
                <a:solidFill>
                  <a:srgbClr val="66FFFF"/>
                </a:solidFill>
                <a:latin typeface="Arial" charset="0"/>
              </a:rPr>
              <a:t>ombo</a:t>
            </a:r>
            <a:r>
              <a:rPr lang="en-US" sz="2000" b="1" i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000" b="1" i="1" dirty="0" err="1" smtClean="0">
                <a:solidFill>
                  <a:srgbClr val="66FFFF"/>
                </a:solidFill>
                <a:latin typeface="Arial" charset="0"/>
              </a:rPr>
              <a:t>na</a:t>
            </a:r>
            <a:r>
              <a:rPr lang="en-US" sz="2000" b="1" i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000" b="1" i="1" dirty="0" err="1" smtClean="0">
                <a:solidFill>
                  <a:srgbClr val="66FFFF"/>
                </a:solidFill>
                <a:latin typeface="Arial" charset="0"/>
              </a:rPr>
              <a:t>nzana</a:t>
            </a:r>
            <a:r>
              <a:rPr lang="en-US" sz="2000" b="1" i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000" b="1" i="1" dirty="0" err="1" smtClean="0">
                <a:solidFill>
                  <a:srgbClr val="66FFFF"/>
                </a:solidFill>
                <a:latin typeface="Arial" charset="0"/>
              </a:rPr>
              <a:t>sana</a:t>
            </a:r>
            <a:r>
              <a:rPr lang="en-US" sz="2000" b="1" i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000" b="1" i="1" dirty="0" err="1" smtClean="0">
                <a:solidFill>
                  <a:srgbClr val="66FFFF"/>
                </a:solidFill>
                <a:latin typeface="Arial" charset="0"/>
              </a:rPr>
              <a:t>hoji</a:t>
            </a:r>
            <a:r>
              <a:rPr lang="en-US" sz="2000" b="1" i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000" b="1" i="1" dirty="0" err="1" smtClean="0">
                <a:solidFill>
                  <a:srgbClr val="66FFFF"/>
                </a:solidFill>
                <a:latin typeface="Arial" charset="0"/>
              </a:rPr>
              <a:t>ombona</a:t>
            </a:r>
            <a:r>
              <a:rPr lang="en-US" sz="2000" b="1" i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000" b="1" i="1" dirty="0" err="1" smtClean="0">
                <a:solidFill>
                  <a:srgbClr val="66FFFF"/>
                </a:solidFill>
                <a:latin typeface="Arial" charset="0"/>
              </a:rPr>
              <a:t>na</a:t>
            </a:r>
            <a:r>
              <a:rPr lang="en-US" sz="2000" b="1" i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000" b="1" i="1" dirty="0" err="1" smtClean="0">
                <a:solidFill>
                  <a:srgbClr val="66FFFF"/>
                </a:solidFill>
                <a:latin typeface="Arial" charset="0"/>
              </a:rPr>
              <a:t>oyi</a:t>
            </a:r>
            <a:r>
              <a:rPr lang="en-US" sz="2000" b="1" i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000" b="1" i="1" dirty="0" err="1" smtClean="0">
                <a:solidFill>
                  <a:srgbClr val="66FFFF"/>
                </a:solidFill>
                <a:latin typeface="Arial" charset="0"/>
              </a:rPr>
              <a:t>engaecho</a:t>
            </a:r>
            <a:r>
              <a:rPr lang="en-US" sz="2000" b="1" i="1" dirty="0" smtClean="0">
                <a:solidFill>
                  <a:srgbClr val="66FFFF"/>
                </a:solidFill>
                <a:latin typeface="Arial" charset="0"/>
              </a:rPr>
              <a:t>  </a:t>
            </a:r>
            <a:r>
              <a:rPr lang="en-US" altLang="ja-JP" sz="2000" b="1" i="1" dirty="0" smtClean="0">
                <a:solidFill>
                  <a:srgbClr val="66FFFF"/>
                </a:solidFill>
                <a:latin typeface="Arial" charset="0"/>
              </a:rPr>
              <a:t>“</a:t>
            </a:r>
            <a:r>
              <a:rPr lang="en-US" altLang="ja-JP" sz="2000" b="1" i="1" dirty="0" err="1" smtClean="0">
                <a:solidFill>
                  <a:srgbClr val="66FFFF"/>
                </a:solidFill>
                <a:latin typeface="Arial" charset="0"/>
              </a:rPr>
              <a:t>Kvui</a:t>
            </a:r>
            <a:r>
              <a:rPr lang="en-US" altLang="ja-JP" sz="2000" b="1" i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altLang="ja-JP" sz="2000" b="1" i="1" dirty="0" err="1" smtClean="0">
                <a:solidFill>
                  <a:srgbClr val="66FFFF"/>
                </a:solidFill>
                <a:latin typeface="Arial" charset="0"/>
              </a:rPr>
              <a:t>nina</a:t>
            </a:r>
            <a:r>
              <a:rPr lang="en-US" altLang="ja-JP" sz="2000" b="1" i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altLang="ja-JP" sz="2000" b="1" i="1" dirty="0" err="1" smtClean="0">
                <a:solidFill>
                  <a:srgbClr val="66FFFF"/>
                </a:solidFill>
                <a:latin typeface="Arial" charset="0"/>
              </a:rPr>
              <a:t>nzana</a:t>
            </a:r>
            <a:r>
              <a:rPr lang="en-US" altLang="ja-JP" sz="2000" b="1" i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altLang="ja-JP" sz="2000" b="1" i="1" dirty="0" err="1" smtClean="0">
                <a:solidFill>
                  <a:srgbClr val="66FFFF"/>
                </a:solidFill>
                <a:latin typeface="Arial" charset="0"/>
              </a:rPr>
              <a:t>sana</a:t>
            </a:r>
            <a:r>
              <a:rPr lang="en-US" sz="2000" b="1" i="1" dirty="0" smtClean="0">
                <a:solidFill>
                  <a:srgbClr val="66FFFF"/>
                </a:solidFill>
                <a:latin typeface="Arial" charset="0"/>
              </a:rPr>
              <a:t>,</a:t>
            </a:r>
            <a:r>
              <a:rPr lang="en-US" altLang="ja-JP" sz="2000" b="1" i="1" dirty="0" smtClean="0">
                <a:solidFill>
                  <a:srgbClr val="66FFFF"/>
                </a:solidFill>
                <a:latin typeface="Arial" charset="0"/>
              </a:rPr>
              <a:t>"</a:t>
            </a:r>
            <a:r>
              <a:rPr lang="en-US" sz="2000" b="1" i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000" b="1" i="1" dirty="0" err="1" smtClean="0">
                <a:solidFill>
                  <a:srgbClr val="66FFFF"/>
                </a:solidFill>
                <a:latin typeface="Arial" charset="0"/>
              </a:rPr>
              <a:t>osi</a:t>
            </a:r>
            <a:r>
              <a:rPr lang="en-US" sz="2000" b="1" i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000" b="1" i="1" dirty="0" err="1" smtClean="0">
                <a:solidFill>
                  <a:srgbClr val="66FFFF"/>
                </a:solidFill>
                <a:latin typeface="Arial" charset="0"/>
              </a:rPr>
              <a:t>hoji</a:t>
            </a:r>
            <a:r>
              <a:rPr lang="en-US" sz="2000" b="1" i="1" dirty="0" smtClean="0">
                <a:solidFill>
                  <a:srgbClr val="66FFFF"/>
                </a:solidFill>
                <a:latin typeface="Arial" charset="0"/>
              </a:rPr>
              <a:t>  </a:t>
            </a:r>
            <a:r>
              <a:rPr lang="en-US" sz="2000" b="1" i="1" dirty="0" err="1" smtClean="0">
                <a:solidFill>
                  <a:srgbClr val="66FFFF"/>
                </a:solidFill>
                <a:latin typeface="Arial" charset="0"/>
              </a:rPr>
              <a:t>lona</a:t>
            </a:r>
            <a:r>
              <a:rPr lang="en-US" sz="2000" b="1" i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000" b="1" i="1" dirty="0" err="1" smtClean="0">
                <a:solidFill>
                  <a:srgbClr val="66FFFF"/>
                </a:solidFill>
                <a:latin typeface="Arial" charset="0"/>
              </a:rPr>
              <a:t>ntssonkata</a:t>
            </a:r>
            <a:r>
              <a:rPr lang="en-US" sz="2000" b="1" i="1" dirty="0" smtClean="0">
                <a:solidFill>
                  <a:srgbClr val="66FFFF"/>
                </a:solidFill>
                <a:latin typeface="Arial" charset="0"/>
              </a:rPr>
              <a:t>: </a:t>
            </a:r>
            <a:r>
              <a:rPr lang="en-US" altLang="ja-JP" sz="2000" b="1" i="1" dirty="0" smtClean="0">
                <a:solidFill>
                  <a:srgbClr val="66FFFF"/>
                </a:solidFill>
                <a:latin typeface="Arial" charset="0"/>
              </a:rPr>
              <a:t>“</a:t>
            </a:r>
            <a:r>
              <a:rPr lang="en-US" altLang="ja-JP" sz="2000" b="1" i="1" dirty="0" err="1" smtClean="0">
                <a:solidFill>
                  <a:srgbClr val="66FFFF"/>
                </a:solidFill>
                <a:latin typeface="Arial" charset="0"/>
              </a:rPr>
              <a:t>ni</a:t>
            </a:r>
            <a:r>
              <a:rPr lang="en-US" altLang="ja-JP" sz="2000" b="1" i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altLang="ja-JP" sz="2000" b="1" i="1" dirty="0" err="1" smtClean="0">
                <a:solidFill>
                  <a:srgbClr val="66FFFF"/>
                </a:solidFill>
                <a:latin typeface="Arial" charset="0"/>
              </a:rPr>
              <a:t>tsokhying</a:t>
            </a:r>
            <a:r>
              <a:rPr lang="en-US" sz="2000" b="1" i="1" dirty="0" smtClean="0">
                <a:solidFill>
                  <a:srgbClr val="66FFFF"/>
                </a:solidFill>
                <a:latin typeface="Arial" charset="0"/>
              </a:rPr>
              <a:t>, </a:t>
            </a:r>
            <a:r>
              <a:rPr lang="en-US" sz="2000" b="1" i="1" dirty="0" err="1" smtClean="0">
                <a:solidFill>
                  <a:srgbClr val="66FFFF"/>
                </a:solidFill>
                <a:latin typeface="Arial" charset="0"/>
              </a:rPr>
              <a:t>ni</a:t>
            </a:r>
            <a:r>
              <a:rPr lang="en-US" sz="2000" b="1" i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000" b="1" i="1" dirty="0" err="1" smtClean="0">
                <a:solidFill>
                  <a:srgbClr val="66FFFF"/>
                </a:solidFill>
                <a:latin typeface="Arial" charset="0"/>
              </a:rPr>
              <a:t>tsonthi</a:t>
            </a:r>
            <a:r>
              <a:rPr lang="en-US" sz="2000" b="1" i="1" dirty="0" smtClean="0">
                <a:solidFill>
                  <a:srgbClr val="66FFFF"/>
                </a:solidFill>
                <a:latin typeface="Arial" charset="0"/>
              </a:rPr>
              <a:t>, </a:t>
            </a:r>
            <a:r>
              <a:rPr lang="en-US" sz="2000" b="1" i="1" dirty="0" err="1" smtClean="0">
                <a:solidFill>
                  <a:srgbClr val="66FFFF"/>
                </a:solidFill>
                <a:latin typeface="Arial" charset="0"/>
              </a:rPr>
              <a:t>kvui</a:t>
            </a:r>
            <a:r>
              <a:rPr lang="en-US" sz="2000" b="1" i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000" b="1" i="1" dirty="0" err="1" smtClean="0">
                <a:solidFill>
                  <a:srgbClr val="66FFFF"/>
                </a:solidFill>
                <a:latin typeface="Arial" charset="0"/>
              </a:rPr>
              <a:t>nina</a:t>
            </a:r>
            <a:r>
              <a:rPr lang="en-US" sz="2000" b="1" i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000" b="1" i="1" dirty="0" err="1" smtClean="0">
                <a:solidFill>
                  <a:srgbClr val="66FFFF"/>
                </a:solidFill>
                <a:latin typeface="Arial" charset="0"/>
              </a:rPr>
              <a:t>nzana</a:t>
            </a:r>
            <a:r>
              <a:rPr lang="en-US" sz="2000" b="1" i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000" b="1" i="1" dirty="0" err="1" smtClean="0">
                <a:solidFill>
                  <a:srgbClr val="66FFFF"/>
                </a:solidFill>
                <a:latin typeface="Arial" charset="0"/>
              </a:rPr>
              <a:t>sana</a:t>
            </a:r>
            <a:r>
              <a:rPr lang="en-US" sz="2000" b="1" i="1" dirty="0" smtClean="0">
                <a:solidFill>
                  <a:srgbClr val="66FFFF"/>
                </a:solidFill>
                <a:latin typeface="Arial" charset="0"/>
              </a:rPr>
              <a:t>-- Isaac.</a:t>
            </a:r>
            <a:r>
              <a:rPr lang="en-US" altLang="ja-JP" sz="2000" b="1" i="1" dirty="0" smtClean="0">
                <a:solidFill>
                  <a:srgbClr val="66FFFF"/>
                </a:solidFill>
                <a:latin typeface="Arial" charset="0"/>
              </a:rPr>
              <a:t>"</a:t>
            </a:r>
            <a:r>
              <a:rPr lang="en-US" sz="2000" b="1" i="1" dirty="0" smtClean="0">
                <a:solidFill>
                  <a:srgbClr val="66FFFF"/>
                </a:solidFill>
                <a:latin typeface="Arial" charset="0"/>
              </a:rPr>
              <a:t>  Isaac </a:t>
            </a:r>
            <a:r>
              <a:rPr lang="en-US" sz="2000" b="1" i="1" dirty="0" err="1" smtClean="0">
                <a:solidFill>
                  <a:srgbClr val="66FFFF"/>
                </a:solidFill>
                <a:latin typeface="Arial" charset="0"/>
              </a:rPr>
              <a:t>jo</a:t>
            </a:r>
            <a:r>
              <a:rPr lang="en-US" sz="2000" b="1" i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000" b="1" i="1" dirty="0" err="1" smtClean="0">
                <a:solidFill>
                  <a:srgbClr val="66FFFF"/>
                </a:solidFill>
                <a:latin typeface="Arial" charset="0"/>
              </a:rPr>
              <a:t>tsonthi</a:t>
            </a:r>
            <a:r>
              <a:rPr lang="en-US" sz="2000" b="1" i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000" b="1" i="1" dirty="0" err="1" smtClean="0">
                <a:solidFill>
                  <a:srgbClr val="66FFFF"/>
                </a:solidFill>
                <a:latin typeface="Arial" charset="0"/>
              </a:rPr>
              <a:t>ji</a:t>
            </a:r>
            <a:r>
              <a:rPr lang="en-US" sz="2000" b="1" i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altLang="ja-JP" sz="2000" b="1" i="1" dirty="0" smtClean="0">
                <a:solidFill>
                  <a:srgbClr val="66FFFF"/>
                </a:solidFill>
                <a:latin typeface="Arial" charset="0"/>
              </a:rPr>
              <a:t>“</a:t>
            </a:r>
            <a:r>
              <a:rPr lang="en-US" altLang="ja-JP" sz="2000" b="1" i="1" dirty="0" err="1" smtClean="0">
                <a:solidFill>
                  <a:srgbClr val="66FFFF"/>
                </a:solidFill>
                <a:latin typeface="Arial" charset="0"/>
              </a:rPr>
              <a:t>echumchak</a:t>
            </a:r>
            <a:r>
              <a:rPr lang="en-US" altLang="ja-JP" sz="2000" b="1" i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altLang="ja-JP" sz="2000" b="1" i="1" dirty="0" err="1" smtClean="0">
                <a:solidFill>
                  <a:srgbClr val="66FFFF"/>
                </a:solidFill>
                <a:latin typeface="Arial" charset="0"/>
              </a:rPr>
              <a:t>tsokhying</a:t>
            </a:r>
            <a:r>
              <a:rPr lang="en-US" altLang="ja-JP" sz="2000" b="1" i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altLang="ja-JP" sz="2000" b="1" i="1" dirty="0" err="1" smtClean="0">
                <a:solidFill>
                  <a:srgbClr val="66FFFF"/>
                </a:solidFill>
                <a:latin typeface="Arial" charset="0"/>
              </a:rPr>
              <a:t>ji</a:t>
            </a:r>
            <a:r>
              <a:rPr lang="en-US" sz="2000" b="1" i="1" dirty="0" smtClean="0">
                <a:solidFill>
                  <a:srgbClr val="66FFFF"/>
                </a:solidFill>
                <a:latin typeface="Arial" charset="0"/>
              </a:rPr>
              <a:t>.</a:t>
            </a:r>
            <a:r>
              <a:rPr lang="en-US" altLang="ja-JP" sz="2000" b="1" i="1" dirty="0" smtClean="0">
                <a:solidFill>
                  <a:srgbClr val="66FFFF"/>
                </a:solidFill>
                <a:latin typeface="Arial" charset="0"/>
              </a:rPr>
              <a:t>"</a:t>
            </a:r>
            <a:endParaRPr lang="en-US" sz="2000" b="1" i="1" dirty="0" smtClean="0">
              <a:solidFill>
                <a:srgbClr val="66FFFF"/>
              </a:solidFill>
              <a:latin typeface="Arial" charset="0"/>
            </a:endParaRPr>
          </a:p>
        </p:txBody>
      </p:sp>
      <p:sp>
        <p:nvSpPr>
          <p:cNvPr id="742424" name="Text Box 24"/>
          <p:cNvSpPr txBox="1">
            <a:spLocks noChangeArrowheads="1"/>
          </p:cNvSpPr>
          <p:nvPr/>
        </p:nvSpPr>
        <p:spPr bwMode="auto">
          <a:xfrm>
            <a:off x="1190626" y="690563"/>
            <a:ext cx="770572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TSOKHYING OCHOLA?</a:t>
            </a:r>
          </a:p>
        </p:txBody>
      </p:sp>
      <p:sp>
        <p:nvSpPr>
          <p:cNvPr id="68627" name="Rectangle 25"/>
          <p:cNvSpPr>
            <a:spLocks noChangeArrowheads="1"/>
          </p:cNvSpPr>
          <p:nvPr/>
        </p:nvSpPr>
        <p:spPr bwMode="auto">
          <a:xfrm>
            <a:off x="8321675" y="4033838"/>
            <a:ext cx="3651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I - I</a:t>
            </a:r>
          </a:p>
        </p:txBody>
      </p:sp>
      <p:sp>
        <p:nvSpPr>
          <p:cNvPr id="742426" name="Oval 26"/>
          <p:cNvSpPr>
            <a:spLocks noChangeArrowheads="1"/>
          </p:cNvSpPr>
          <p:nvPr/>
        </p:nvSpPr>
        <p:spPr bwMode="auto">
          <a:xfrm>
            <a:off x="5163820" y="2219325"/>
            <a:ext cx="1657350" cy="5143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2427" name="Oval 27"/>
          <p:cNvSpPr>
            <a:spLocks noChangeArrowheads="1"/>
          </p:cNvSpPr>
          <p:nvPr/>
        </p:nvSpPr>
        <p:spPr bwMode="auto">
          <a:xfrm>
            <a:off x="4824896" y="4059238"/>
            <a:ext cx="1206500" cy="419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2428" name="Oval 28"/>
          <p:cNvSpPr>
            <a:spLocks noChangeArrowheads="1"/>
          </p:cNvSpPr>
          <p:nvPr/>
        </p:nvSpPr>
        <p:spPr bwMode="auto">
          <a:xfrm>
            <a:off x="628650" y="4400550"/>
            <a:ext cx="2007394" cy="419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2430" name="Rectangle 3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31</a:t>
            </a:r>
          </a:p>
        </p:txBody>
      </p:sp>
      <p:sp>
        <p:nvSpPr>
          <p:cNvPr id="68632" name="Text Box 31"/>
          <p:cNvSpPr txBox="1">
            <a:spLocks noChangeArrowheads="1"/>
          </p:cNvSpPr>
          <p:nvPr/>
        </p:nvSpPr>
        <p:spPr bwMode="auto">
          <a:xfrm>
            <a:off x="7008837" y="6240870"/>
            <a:ext cx="16033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pg. 19-24</a:t>
            </a:r>
          </a:p>
        </p:txBody>
      </p:sp>
      <p:sp>
        <p:nvSpPr>
          <p:cNvPr id="742432" name="Text Box 32"/>
          <p:cNvSpPr txBox="1">
            <a:spLocks noChangeArrowheads="1"/>
          </p:cNvSpPr>
          <p:nvPr/>
        </p:nvSpPr>
        <p:spPr bwMode="auto">
          <a:xfrm>
            <a:off x="546100" y="5704741"/>
            <a:ext cx="76327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  <a:flatTx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b="1" i="1" dirty="0">
                <a:solidFill>
                  <a:srgbClr val="66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2000" b="1" i="1" dirty="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2 </a:t>
            </a:r>
            <a:r>
              <a:rPr lang="en-US" sz="2000" b="1" i="1" dirty="0" err="1" smtClean="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Echungta</a:t>
            </a:r>
            <a:r>
              <a:rPr lang="en-US" sz="2000" b="1" i="1" dirty="0" smtClean="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 3:1     </a:t>
            </a:r>
            <a:r>
              <a:rPr lang="en-US" sz="2000" b="1" i="1" dirty="0" err="1" smtClean="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eranpvui</a:t>
            </a:r>
            <a:r>
              <a:rPr lang="en-US" sz="2000" b="1" i="1" dirty="0" smtClean="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i="1" dirty="0" err="1" smtClean="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jina</a:t>
            </a:r>
            <a:r>
              <a:rPr lang="en-US" sz="2000" b="1" i="1" dirty="0" smtClean="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i="1" dirty="0" err="1" smtClean="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ezoala</a:t>
            </a:r>
            <a:r>
              <a:rPr lang="en-US" sz="2000" b="1" i="1" dirty="0" smtClean="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i="1" dirty="0" err="1" smtClean="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phonglan</a:t>
            </a:r>
            <a:r>
              <a:rPr lang="en-US" sz="2000" b="1" i="1" dirty="0" smtClean="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i="1" dirty="0" err="1" smtClean="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kvui</a:t>
            </a:r>
            <a:r>
              <a:rPr lang="en-US" sz="2000" b="1" i="1" dirty="0" smtClean="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i="1" dirty="0" err="1" smtClean="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sana</a:t>
            </a:r>
            <a:r>
              <a:rPr lang="en-US" sz="2000" b="1" i="1" dirty="0" smtClean="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 [</a:t>
            </a:r>
            <a:r>
              <a:rPr lang="en-US" sz="2000" b="1" i="1" dirty="0" err="1" smtClean="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Nchungo</a:t>
            </a:r>
            <a:r>
              <a:rPr lang="en-US" sz="2000" b="1" i="1" dirty="0" smtClean="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i="1" dirty="0" err="1" smtClean="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hoji</a:t>
            </a:r>
            <a:r>
              <a:rPr lang="en-US" sz="2000" b="1" i="1" dirty="0" smtClean="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i="1" dirty="0" err="1" smtClean="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jo</a:t>
            </a:r>
            <a:r>
              <a:rPr lang="en-US" sz="2000" b="1" i="1" dirty="0" smtClean="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 Dome </a:t>
            </a:r>
            <a:r>
              <a:rPr lang="en-US" sz="2000" b="1" i="1" dirty="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of the </a:t>
            </a:r>
            <a:r>
              <a:rPr lang="en-US" sz="2000" b="1" i="1" dirty="0" smtClean="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Rock to </a:t>
            </a:r>
            <a:r>
              <a:rPr lang="en-US" sz="2000" b="1" i="1" dirty="0" err="1" smtClean="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tsala</a:t>
            </a:r>
            <a:r>
              <a:rPr lang="en-US" sz="2000" b="1" i="1" dirty="0" smtClean="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].</a:t>
            </a:r>
            <a:endParaRPr lang="en-US" sz="2000" b="1" i="1" dirty="0">
              <a:solidFill>
                <a:srgbClr val="FFFFFF"/>
              </a:solidFill>
              <a:latin typeface="Arial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2429" name="Oval 29"/>
          <p:cNvSpPr>
            <a:spLocks noChangeArrowheads="1"/>
          </p:cNvSpPr>
          <p:nvPr/>
        </p:nvSpPr>
        <p:spPr bwMode="auto">
          <a:xfrm>
            <a:off x="6213475" y="5704741"/>
            <a:ext cx="2108200" cy="419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635" name="Text Box 33"/>
          <p:cNvSpPr txBox="1">
            <a:spLocks noChangeArrowheads="1"/>
          </p:cNvSpPr>
          <p:nvPr/>
        </p:nvSpPr>
        <p:spPr bwMode="auto">
          <a:xfrm>
            <a:off x="1792288" y="0"/>
            <a:ext cx="28254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 smtClean="0">
                <a:solidFill>
                  <a:srgbClr val="FFFFFF"/>
                </a:solidFill>
              </a:rPr>
              <a:t>Benkaden</a:t>
            </a:r>
            <a:r>
              <a:rPr lang="en-US" sz="1200" b="1" dirty="0" smtClean="0">
                <a:solidFill>
                  <a:srgbClr val="FFFFFF"/>
                </a:solidFill>
              </a:rPr>
              <a:t> 22:2</a:t>
            </a:r>
            <a:r>
              <a:rPr lang="en-US" sz="1200" b="1" dirty="0">
                <a:solidFill>
                  <a:srgbClr val="FFFFFF"/>
                </a:solidFill>
              </a:rPr>
              <a:t>; 2 Chr. 3:1</a:t>
            </a:r>
          </a:p>
        </p:txBody>
      </p:sp>
      <p:grpSp>
        <p:nvGrpSpPr>
          <p:cNvPr id="68636" name="Group 34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42435" name="Rectangle 3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42436" name="Line 3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8637" name="Text Box 38"/>
          <p:cNvSpPr txBox="1">
            <a:spLocks noChangeArrowheads="1"/>
          </p:cNvSpPr>
          <p:nvPr/>
        </p:nvSpPr>
        <p:spPr bwMode="auto">
          <a:xfrm>
            <a:off x="8642350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3962324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42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42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42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42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42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42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02" grpId="0" autoUpdateAnimBg="0"/>
      <p:bldP spid="742423" grpId="0" autoUpdateAnimBg="0"/>
      <p:bldP spid="742426" grpId="0" animBg="1"/>
      <p:bldP spid="742427" grpId="0" animBg="1"/>
      <p:bldP spid="742428" grpId="0" animBg="1"/>
      <p:bldP spid="742432" grpId="0" autoUpdateAnimBg="0"/>
      <p:bldP spid="74242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Text Box 2"/>
          <p:cNvSpPr txBox="1">
            <a:spLocks noChangeArrowheads="1"/>
          </p:cNvSpPr>
          <p:nvPr/>
        </p:nvSpPr>
        <p:spPr bwMode="auto">
          <a:xfrm>
            <a:off x="2259013" y="690563"/>
            <a:ext cx="623093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FFD34A"/>
              </a:solidFill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3427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FFFF"/>
              </a:solidFill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3428" name="Freeform 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3429" name="AutoShape 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3430" name="Rectangle 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3431" name="AutoShape 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3432" name="Line 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3433" name="Line 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3434" name="Rectangle 1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666" name="Rectangle 11"/>
          <p:cNvSpPr>
            <a:spLocks noChangeArrowheads="1"/>
          </p:cNvSpPr>
          <p:nvPr/>
        </p:nvSpPr>
        <p:spPr bwMode="auto">
          <a:xfrm>
            <a:off x="8186738" y="3832225"/>
            <a:ext cx="63478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M-M-M-</a:t>
            </a:r>
            <a:endParaRPr lang="en-US" sz="10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667" name="Rectangle 12"/>
          <p:cNvSpPr>
            <a:spLocks noChangeArrowheads="1"/>
          </p:cNvSpPr>
          <p:nvPr/>
        </p:nvSpPr>
        <p:spPr bwMode="auto">
          <a:xfrm>
            <a:off x="8175625" y="3654425"/>
            <a:ext cx="554638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err="1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Etsa</a:t>
            </a:r>
            <a:r>
              <a:rPr lang="en-US" sz="9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JI</a:t>
            </a:r>
            <a:endParaRPr lang="en-US" sz="9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668" name="Rectangle 13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743438" name="Line 1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3439" name="Line 1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3440" name="Line 1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672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0673" name="Text Box 21"/>
          <p:cNvSpPr txBox="1">
            <a:spLocks noChangeArrowheads="1"/>
          </p:cNvSpPr>
          <p:nvPr/>
        </p:nvSpPr>
        <p:spPr bwMode="auto">
          <a:xfrm>
            <a:off x="8650288" y="6478588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743447" name="Rectangle 23"/>
          <p:cNvSpPr>
            <a:spLocks noChangeArrowheads="1"/>
          </p:cNvSpPr>
          <p:nvPr/>
        </p:nvSpPr>
        <p:spPr bwMode="auto">
          <a:xfrm>
            <a:off x="1135063" y="1874838"/>
            <a:ext cx="6956425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ja-JP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“ </a:t>
            </a:r>
            <a:r>
              <a:rPr lang="en-US" altLang="ja-JP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Osi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Ishmael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jo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ana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nizoyi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thaka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. 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Engata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ana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ombo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mmhayithaka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osi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tsungthi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ethitokvuka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osi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tsoronichen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khosha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mhhayia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thichetokvuka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. 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Ombo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lona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mesatso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12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thichevka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, 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osi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ana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ombo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ji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jipo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tsophov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kumthokvuka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.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Khatolea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ana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a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nstata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jijo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ni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tsoe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Issac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vav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ka,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osi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ombo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ji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nzyu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etsao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jilo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yuta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hetothung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Saraah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lona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Bokuka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				</a:t>
            </a:r>
            <a:r>
              <a:rPr lang="en-US" sz="20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Gen. 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17:20-21 (NKJV)</a:t>
            </a:r>
            <a:endParaRPr lang="en-US" sz="2800" b="1" dirty="0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675" name="Rectangle 25"/>
          <p:cNvSpPr>
            <a:spLocks noChangeArrowheads="1"/>
          </p:cNvSpPr>
          <p:nvPr/>
        </p:nvSpPr>
        <p:spPr bwMode="auto">
          <a:xfrm>
            <a:off x="8321675" y="4033838"/>
            <a:ext cx="3651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I - I</a:t>
            </a:r>
          </a:p>
        </p:txBody>
      </p:sp>
      <p:sp>
        <p:nvSpPr>
          <p:cNvPr id="743450" name="Oval 26"/>
          <p:cNvSpPr>
            <a:spLocks noChangeArrowheads="1"/>
          </p:cNvSpPr>
          <p:nvPr/>
        </p:nvSpPr>
        <p:spPr bwMode="auto">
          <a:xfrm>
            <a:off x="2063750" y="2014538"/>
            <a:ext cx="1722438" cy="51593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687387" y="1833209"/>
            <a:ext cx="7894638" cy="3785074"/>
            <a:chOff x="693" y="2902"/>
            <a:chExt cx="4973" cy="29732"/>
          </a:xfrm>
        </p:grpSpPr>
        <p:sp>
          <p:nvSpPr>
            <p:cNvPr id="70685" name="Text Box 27"/>
            <p:cNvSpPr txBox="1">
              <a:spLocks noChangeArrowheads="1"/>
            </p:cNvSpPr>
            <p:nvPr/>
          </p:nvSpPr>
          <p:spPr bwMode="auto">
            <a:xfrm>
              <a:off x="760" y="25139"/>
              <a:ext cx="4906" cy="7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b="1" i="1" u="sng" dirty="0" err="1" smtClean="0">
                  <a:solidFill>
                    <a:srgbClr val="FFFFFF"/>
                  </a:solidFill>
                  <a:latin typeface="Arial" charset="0"/>
                </a:rPr>
                <a:t>Khatolea</a:t>
              </a:r>
              <a:r>
                <a:rPr lang="en-US" b="1" i="1" u="sng" dirty="0" smtClean="0">
                  <a:solidFill>
                    <a:srgbClr val="FFFFFF"/>
                  </a:solidFill>
                  <a:latin typeface="Arial" charset="0"/>
                </a:rPr>
                <a:t> a </a:t>
              </a:r>
              <a:r>
                <a:rPr lang="en-US" b="1" i="1" u="sng" dirty="0" err="1" smtClean="0">
                  <a:solidFill>
                    <a:srgbClr val="FFFFFF"/>
                  </a:solidFill>
                  <a:latin typeface="Arial" charset="0"/>
                </a:rPr>
                <a:t>ntsata</a:t>
              </a:r>
              <a:r>
                <a:rPr lang="en-US" b="1" i="1" u="sng" dirty="0" smtClean="0">
                  <a:solidFill>
                    <a:srgbClr val="FFFFFF"/>
                  </a:solidFill>
                  <a:latin typeface="Arial" charset="0"/>
                </a:rPr>
                <a:t> </a:t>
              </a:r>
              <a:r>
                <a:rPr lang="en-US" b="1" i="1" u="sng" dirty="0" err="1" smtClean="0">
                  <a:solidFill>
                    <a:srgbClr val="FFFFFF"/>
                  </a:solidFill>
                  <a:latin typeface="Arial" charset="0"/>
                </a:rPr>
                <a:t>jijo</a:t>
              </a:r>
              <a:r>
                <a:rPr lang="en-US" b="1" i="1" u="sng" dirty="0" smtClean="0">
                  <a:solidFill>
                    <a:srgbClr val="FFFFFF"/>
                  </a:solidFill>
                  <a:latin typeface="Arial" charset="0"/>
                </a:rPr>
                <a:t> </a:t>
              </a:r>
              <a:r>
                <a:rPr lang="en-US" b="1" i="1" u="sng" dirty="0" err="1" smtClean="0">
                  <a:solidFill>
                    <a:srgbClr val="FFFFFF"/>
                  </a:solidFill>
                  <a:latin typeface="Arial" charset="0"/>
                </a:rPr>
                <a:t>issac</a:t>
              </a:r>
              <a:r>
                <a:rPr lang="en-US" b="1" i="1" u="sng" dirty="0" smtClean="0">
                  <a:solidFill>
                    <a:srgbClr val="FFFFFF"/>
                  </a:solidFill>
                  <a:latin typeface="Arial" charset="0"/>
                </a:rPr>
                <a:t> </a:t>
              </a:r>
              <a:r>
                <a:rPr lang="en-US" b="1" i="1" u="sng" dirty="0" err="1" smtClean="0">
                  <a:solidFill>
                    <a:srgbClr val="FFFFFF"/>
                  </a:solidFill>
                  <a:latin typeface="Arial" charset="0"/>
                </a:rPr>
                <a:t>vavka</a:t>
              </a:r>
              <a:r>
                <a:rPr lang="en-US" b="1" i="1" u="sng" dirty="0" smtClean="0">
                  <a:solidFill>
                    <a:srgbClr val="FFFFFF"/>
                  </a:solidFill>
                  <a:latin typeface="Arial" charset="0"/>
                </a:rPr>
                <a:t>                 </a:t>
              </a:r>
              <a:r>
                <a:rPr lang="en-US" b="1" i="1" u="sng" dirty="0">
                  <a:solidFill>
                    <a:srgbClr val="FFFFFF"/>
                  </a:solidFill>
                  <a:latin typeface="Arial" charset="0"/>
                </a:rPr>
                <a:t>	</a:t>
              </a:r>
            </a:p>
          </p:txBody>
        </p:sp>
        <p:sp>
          <p:nvSpPr>
            <p:cNvPr id="70686" name="Text Box 28"/>
            <p:cNvSpPr txBox="1">
              <a:spLocks noChangeArrowheads="1"/>
            </p:cNvSpPr>
            <p:nvPr/>
          </p:nvSpPr>
          <p:spPr bwMode="auto">
            <a:xfrm>
              <a:off x="693" y="2902"/>
              <a:ext cx="344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b="1" i="1" u="sng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743454" name="Text Box 30"/>
          <p:cNvSpPr txBox="1">
            <a:spLocks noChangeArrowheads="1"/>
          </p:cNvSpPr>
          <p:nvPr/>
        </p:nvSpPr>
        <p:spPr bwMode="auto">
          <a:xfrm>
            <a:off x="2378075" y="690563"/>
            <a:ext cx="56959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WHICH SON?</a:t>
            </a:r>
          </a:p>
        </p:txBody>
      </p:sp>
      <p:sp>
        <p:nvSpPr>
          <p:cNvPr id="743455" name="Rectangle 3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32</a:t>
            </a:r>
          </a:p>
        </p:txBody>
      </p:sp>
      <p:sp>
        <p:nvSpPr>
          <p:cNvPr id="70680" name="Text Box 32"/>
          <p:cNvSpPr txBox="1">
            <a:spLocks noChangeArrowheads="1"/>
          </p:cNvSpPr>
          <p:nvPr/>
        </p:nvSpPr>
        <p:spPr bwMode="auto">
          <a:xfrm>
            <a:off x="7008837" y="6240870"/>
            <a:ext cx="16033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pg. 19-24</a:t>
            </a:r>
          </a:p>
        </p:txBody>
      </p:sp>
      <p:sp>
        <p:nvSpPr>
          <p:cNvPr id="70681" name="Text Box 33"/>
          <p:cNvSpPr txBox="1">
            <a:spLocks noChangeArrowheads="1"/>
          </p:cNvSpPr>
          <p:nvPr/>
        </p:nvSpPr>
        <p:spPr bwMode="auto">
          <a:xfrm>
            <a:off x="1792288" y="0"/>
            <a:ext cx="1993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FFFFFF"/>
                </a:solidFill>
              </a:rPr>
              <a:t>Gen. 17:20-21</a:t>
            </a:r>
          </a:p>
        </p:txBody>
      </p:sp>
      <p:grpSp>
        <p:nvGrpSpPr>
          <p:cNvPr id="70682" name="Group 34"/>
          <p:cNvGrpSpPr>
            <a:grpSpLocks/>
          </p:cNvGrpSpPr>
          <p:nvPr/>
        </p:nvGrpSpPr>
        <p:grpSpPr bwMode="auto">
          <a:xfrm>
            <a:off x="519113" y="90488"/>
            <a:ext cx="854075" cy="1704975"/>
            <a:chOff x="327" y="5"/>
            <a:chExt cx="538" cy="1074"/>
          </a:xfrm>
        </p:grpSpPr>
        <p:sp>
          <p:nvSpPr>
            <p:cNvPr id="743459" name="Rectangle 3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43460" name="Line 3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09113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3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43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447" grpId="0" autoUpdateAnimBg="0"/>
      <p:bldP spid="74345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FFFF"/>
              </a:solidFill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06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744470" name="Picture 2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0" y="531813"/>
            <a:ext cx="7985125" cy="57467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44480" name="Rectangle 32"/>
          <p:cNvSpPr>
            <a:spLocks noChangeArrowheads="1"/>
          </p:cNvSpPr>
          <p:nvPr/>
        </p:nvSpPr>
        <p:spPr bwMode="auto">
          <a:xfrm>
            <a:off x="5435600" y="4830763"/>
            <a:ext cx="342900" cy="528637"/>
          </a:xfrm>
          <a:prstGeom prst="rect">
            <a:avLst/>
          </a:prstGeom>
          <a:solidFill>
            <a:srgbClr val="0F226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4481" name="Rectangle 3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33</a:t>
            </a:r>
          </a:p>
        </p:txBody>
      </p:sp>
      <p:sp>
        <p:nvSpPr>
          <p:cNvPr id="72710" name="Text Box 34"/>
          <p:cNvSpPr txBox="1">
            <a:spLocks noChangeArrowheads="1"/>
          </p:cNvSpPr>
          <p:nvPr/>
        </p:nvSpPr>
        <p:spPr bwMode="auto">
          <a:xfrm>
            <a:off x="7008836" y="6240870"/>
            <a:ext cx="16033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pg. 19-24</a:t>
            </a:r>
          </a:p>
        </p:txBody>
      </p:sp>
      <p:sp>
        <p:nvSpPr>
          <p:cNvPr id="72711" name="Text Box 39"/>
          <p:cNvSpPr txBox="1">
            <a:spLocks noChangeArrowheads="1"/>
          </p:cNvSpPr>
          <p:nvPr/>
        </p:nvSpPr>
        <p:spPr bwMode="auto">
          <a:xfrm>
            <a:off x="8650288" y="6465888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744488" name="Rectangle 40"/>
          <p:cNvSpPr>
            <a:spLocks noChangeArrowheads="1"/>
          </p:cNvSpPr>
          <p:nvPr/>
        </p:nvSpPr>
        <p:spPr bwMode="auto">
          <a:xfrm>
            <a:off x="561975" y="488950"/>
            <a:ext cx="8066088" cy="5762625"/>
          </a:xfrm>
          <a:prstGeom prst="rect">
            <a:avLst/>
          </a:prstGeom>
          <a:noFill/>
          <a:ln w="984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4492" name="Text Box 44"/>
          <p:cNvSpPr txBox="1">
            <a:spLocks noChangeArrowheads="1"/>
          </p:cNvSpPr>
          <p:nvPr/>
        </p:nvSpPr>
        <p:spPr bwMode="auto">
          <a:xfrm>
            <a:off x="1689100" y="884238"/>
            <a:ext cx="59483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Yantso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ji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nchung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ejutae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zeta…</a:t>
            </a:r>
          </a:p>
        </p:txBody>
      </p:sp>
      <p:grpSp>
        <p:nvGrpSpPr>
          <p:cNvPr id="2" name="Group 84"/>
          <p:cNvGrpSpPr>
            <a:grpSpLocks/>
          </p:cNvGrpSpPr>
          <p:nvPr/>
        </p:nvGrpSpPr>
        <p:grpSpPr bwMode="auto">
          <a:xfrm>
            <a:off x="177800" y="1530350"/>
            <a:ext cx="8386763" cy="5003800"/>
            <a:chOff x="136" y="964"/>
            <a:chExt cx="5283" cy="3152"/>
          </a:xfrm>
        </p:grpSpPr>
        <p:grpSp>
          <p:nvGrpSpPr>
            <p:cNvPr id="72734" name="Group 81"/>
            <p:cNvGrpSpPr>
              <a:grpSpLocks/>
            </p:cNvGrpSpPr>
            <p:nvPr/>
          </p:nvGrpSpPr>
          <p:grpSpPr bwMode="auto">
            <a:xfrm>
              <a:off x="136" y="964"/>
              <a:ext cx="5283" cy="3152"/>
              <a:chOff x="148" y="944"/>
              <a:chExt cx="5283" cy="3152"/>
            </a:xfrm>
          </p:grpSpPr>
          <p:grpSp>
            <p:nvGrpSpPr>
              <p:cNvPr id="72736" name="Group 79"/>
              <p:cNvGrpSpPr>
                <a:grpSpLocks/>
              </p:cNvGrpSpPr>
              <p:nvPr/>
            </p:nvGrpSpPr>
            <p:grpSpPr bwMode="auto">
              <a:xfrm>
                <a:off x="148" y="944"/>
                <a:ext cx="5283" cy="3152"/>
                <a:chOff x="144" y="944"/>
                <a:chExt cx="5283" cy="3152"/>
              </a:xfrm>
            </p:grpSpPr>
            <p:sp>
              <p:nvSpPr>
                <p:cNvPr id="744514" name="Freeform 66"/>
                <p:cNvSpPr>
                  <a:spLocks/>
                </p:cNvSpPr>
                <p:nvPr/>
              </p:nvSpPr>
              <p:spPr bwMode="auto">
                <a:xfrm>
                  <a:off x="277" y="944"/>
                  <a:ext cx="4163" cy="1312"/>
                </a:xfrm>
                <a:custGeom>
                  <a:avLst/>
                  <a:gdLst/>
                  <a:ahLst/>
                  <a:cxnLst>
                    <a:cxn ang="0">
                      <a:pos x="11" y="1312"/>
                    </a:cxn>
                    <a:cxn ang="0">
                      <a:pos x="3" y="1232"/>
                    </a:cxn>
                    <a:cxn ang="0">
                      <a:pos x="11" y="1032"/>
                    </a:cxn>
                    <a:cxn ang="0">
                      <a:pos x="115" y="888"/>
                    </a:cxn>
                    <a:cxn ang="0">
                      <a:pos x="163" y="840"/>
                    </a:cxn>
                    <a:cxn ang="0">
                      <a:pos x="267" y="792"/>
                    </a:cxn>
                    <a:cxn ang="0">
                      <a:pos x="411" y="720"/>
                    </a:cxn>
                    <a:cxn ang="0">
                      <a:pos x="571" y="616"/>
                    </a:cxn>
                    <a:cxn ang="0">
                      <a:pos x="603" y="632"/>
                    </a:cxn>
                    <a:cxn ang="0">
                      <a:pos x="579" y="768"/>
                    </a:cxn>
                    <a:cxn ang="0">
                      <a:pos x="587" y="848"/>
                    </a:cxn>
                    <a:cxn ang="0">
                      <a:pos x="675" y="928"/>
                    </a:cxn>
                    <a:cxn ang="0">
                      <a:pos x="819" y="904"/>
                    </a:cxn>
                    <a:cxn ang="0">
                      <a:pos x="915" y="824"/>
                    </a:cxn>
                    <a:cxn ang="0">
                      <a:pos x="979" y="808"/>
                    </a:cxn>
                    <a:cxn ang="0">
                      <a:pos x="1155" y="848"/>
                    </a:cxn>
                    <a:cxn ang="0">
                      <a:pos x="1203" y="872"/>
                    </a:cxn>
                    <a:cxn ang="0">
                      <a:pos x="1251" y="888"/>
                    </a:cxn>
                    <a:cxn ang="0">
                      <a:pos x="1419" y="904"/>
                    </a:cxn>
                    <a:cxn ang="0">
                      <a:pos x="1787" y="800"/>
                    </a:cxn>
                    <a:cxn ang="0">
                      <a:pos x="1859" y="632"/>
                    </a:cxn>
                    <a:cxn ang="0">
                      <a:pos x="1947" y="576"/>
                    </a:cxn>
                    <a:cxn ang="0">
                      <a:pos x="1835" y="464"/>
                    </a:cxn>
                    <a:cxn ang="0">
                      <a:pos x="1659" y="472"/>
                    </a:cxn>
                    <a:cxn ang="0">
                      <a:pos x="1507" y="512"/>
                    </a:cxn>
                    <a:cxn ang="0">
                      <a:pos x="1395" y="440"/>
                    </a:cxn>
                    <a:cxn ang="0">
                      <a:pos x="1787" y="320"/>
                    </a:cxn>
                    <a:cxn ang="0">
                      <a:pos x="1907" y="248"/>
                    </a:cxn>
                    <a:cxn ang="0">
                      <a:pos x="2003" y="240"/>
                    </a:cxn>
                    <a:cxn ang="0">
                      <a:pos x="2315" y="248"/>
                    </a:cxn>
                    <a:cxn ang="0">
                      <a:pos x="2347" y="168"/>
                    </a:cxn>
                    <a:cxn ang="0">
                      <a:pos x="2411" y="96"/>
                    </a:cxn>
                    <a:cxn ang="0">
                      <a:pos x="2531" y="112"/>
                    </a:cxn>
                    <a:cxn ang="0">
                      <a:pos x="2563" y="136"/>
                    </a:cxn>
                    <a:cxn ang="0">
                      <a:pos x="2611" y="152"/>
                    </a:cxn>
                    <a:cxn ang="0">
                      <a:pos x="2691" y="224"/>
                    </a:cxn>
                    <a:cxn ang="0">
                      <a:pos x="2723" y="392"/>
                    </a:cxn>
                    <a:cxn ang="0">
                      <a:pos x="2931" y="496"/>
                    </a:cxn>
                    <a:cxn ang="0">
                      <a:pos x="3059" y="480"/>
                    </a:cxn>
                    <a:cxn ang="0">
                      <a:pos x="3083" y="464"/>
                    </a:cxn>
                    <a:cxn ang="0">
                      <a:pos x="3131" y="448"/>
                    </a:cxn>
                    <a:cxn ang="0">
                      <a:pos x="3147" y="416"/>
                    </a:cxn>
                    <a:cxn ang="0">
                      <a:pos x="3171" y="392"/>
                    </a:cxn>
                    <a:cxn ang="0">
                      <a:pos x="3163" y="368"/>
                    </a:cxn>
                    <a:cxn ang="0">
                      <a:pos x="3083" y="256"/>
                    </a:cxn>
                    <a:cxn ang="0">
                      <a:pos x="3035" y="184"/>
                    </a:cxn>
                    <a:cxn ang="0">
                      <a:pos x="2955" y="104"/>
                    </a:cxn>
                    <a:cxn ang="0">
                      <a:pos x="2907" y="56"/>
                    </a:cxn>
                    <a:cxn ang="0">
                      <a:pos x="2915" y="32"/>
                    </a:cxn>
                    <a:cxn ang="0">
                      <a:pos x="2995" y="0"/>
                    </a:cxn>
                    <a:cxn ang="0">
                      <a:pos x="3275" y="144"/>
                    </a:cxn>
                    <a:cxn ang="0">
                      <a:pos x="3587" y="160"/>
                    </a:cxn>
                    <a:cxn ang="0">
                      <a:pos x="3819" y="176"/>
                    </a:cxn>
                    <a:cxn ang="0">
                      <a:pos x="3923" y="192"/>
                    </a:cxn>
                    <a:cxn ang="0">
                      <a:pos x="3995" y="232"/>
                    </a:cxn>
                    <a:cxn ang="0">
                      <a:pos x="4067" y="296"/>
                    </a:cxn>
                    <a:cxn ang="0">
                      <a:pos x="4115" y="344"/>
                    </a:cxn>
                    <a:cxn ang="0">
                      <a:pos x="4163" y="400"/>
                    </a:cxn>
                  </a:cxnLst>
                  <a:rect l="0" t="0" r="r" b="b"/>
                  <a:pathLst>
                    <a:path w="4163" h="1312">
                      <a:moveTo>
                        <a:pt x="11" y="1312"/>
                      </a:moveTo>
                      <a:cubicBezTo>
                        <a:pt x="0" y="1278"/>
                        <a:pt x="12" y="1270"/>
                        <a:pt x="3" y="1232"/>
                      </a:cubicBezTo>
                      <a:cubicBezTo>
                        <a:pt x="6" y="1165"/>
                        <a:pt x="1" y="1098"/>
                        <a:pt x="11" y="1032"/>
                      </a:cubicBezTo>
                      <a:cubicBezTo>
                        <a:pt x="21" y="965"/>
                        <a:pt x="70" y="928"/>
                        <a:pt x="115" y="888"/>
                      </a:cubicBezTo>
                      <a:cubicBezTo>
                        <a:pt x="132" y="873"/>
                        <a:pt x="147" y="856"/>
                        <a:pt x="163" y="840"/>
                      </a:cubicBezTo>
                      <a:cubicBezTo>
                        <a:pt x="174" y="829"/>
                        <a:pt x="249" y="800"/>
                        <a:pt x="267" y="792"/>
                      </a:cubicBezTo>
                      <a:cubicBezTo>
                        <a:pt x="307" y="775"/>
                        <a:pt x="375" y="743"/>
                        <a:pt x="411" y="720"/>
                      </a:cubicBezTo>
                      <a:cubicBezTo>
                        <a:pt x="466" y="686"/>
                        <a:pt x="507" y="637"/>
                        <a:pt x="571" y="616"/>
                      </a:cubicBezTo>
                      <a:cubicBezTo>
                        <a:pt x="582" y="621"/>
                        <a:pt x="595" y="623"/>
                        <a:pt x="603" y="632"/>
                      </a:cubicBezTo>
                      <a:cubicBezTo>
                        <a:pt x="636" y="672"/>
                        <a:pt x="592" y="730"/>
                        <a:pt x="579" y="768"/>
                      </a:cubicBezTo>
                      <a:cubicBezTo>
                        <a:pt x="582" y="795"/>
                        <a:pt x="581" y="822"/>
                        <a:pt x="587" y="848"/>
                      </a:cubicBezTo>
                      <a:cubicBezTo>
                        <a:pt x="594" y="878"/>
                        <a:pt x="651" y="912"/>
                        <a:pt x="675" y="928"/>
                      </a:cubicBezTo>
                      <a:cubicBezTo>
                        <a:pt x="731" y="923"/>
                        <a:pt x="769" y="921"/>
                        <a:pt x="819" y="904"/>
                      </a:cubicBezTo>
                      <a:cubicBezTo>
                        <a:pt x="851" y="872"/>
                        <a:pt x="869" y="837"/>
                        <a:pt x="915" y="824"/>
                      </a:cubicBezTo>
                      <a:cubicBezTo>
                        <a:pt x="936" y="818"/>
                        <a:pt x="979" y="808"/>
                        <a:pt x="979" y="808"/>
                      </a:cubicBezTo>
                      <a:cubicBezTo>
                        <a:pt x="1041" y="816"/>
                        <a:pt x="1096" y="831"/>
                        <a:pt x="1155" y="848"/>
                      </a:cubicBezTo>
                      <a:cubicBezTo>
                        <a:pt x="1216" y="866"/>
                        <a:pt x="1140" y="844"/>
                        <a:pt x="1203" y="872"/>
                      </a:cubicBezTo>
                      <a:cubicBezTo>
                        <a:pt x="1218" y="879"/>
                        <a:pt x="1251" y="888"/>
                        <a:pt x="1251" y="888"/>
                      </a:cubicBezTo>
                      <a:cubicBezTo>
                        <a:pt x="1308" y="945"/>
                        <a:pt x="1268" y="917"/>
                        <a:pt x="1419" y="904"/>
                      </a:cubicBezTo>
                      <a:cubicBezTo>
                        <a:pt x="1547" y="893"/>
                        <a:pt x="1681" y="879"/>
                        <a:pt x="1787" y="800"/>
                      </a:cubicBezTo>
                      <a:cubicBezTo>
                        <a:pt x="1810" y="732"/>
                        <a:pt x="1781" y="658"/>
                        <a:pt x="1859" y="632"/>
                      </a:cubicBezTo>
                      <a:cubicBezTo>
                        <a:pt x="1888" y="610"/>
                        <a:pt x="1914" y="592"/>
                        <a:pt x="1947" y="576"/>
                      </a:cubicBezTo>
                      <a:cubicBezTo>
                        <a:pt x="1969" y="509"/>
                        <a:pt x="1888" y="477"/>
                        <a:pt x="1835" y="464"/>
                      </a:cubicBezTo>
                      <a:cubicBezTo>
                        <a:pt x="1776" y="467"/>
                        <a:pt x="1718" y="467"/>
                        <a:pt x="1659" y="472"/>
                      </a:cubicBezTo>
                      <a:cubicBezTo>
                        <a:pt x="1610" y="476"/>
                        <a:pt x="1556" y="502"/>
                        <a:pt x="1507" y="512"/>
                      </a:cubicBezTo>
                      <a:cubicBezTo>
                        <a:pt x="1398" y="503"/>
                        <a:pt x="1412" y="523"/>
                        <a:pt x="1395" y="440"/>
                      </a:cubicBezTo>
                      <a:cubicBezTo>
                        <a:pt x="1468" y="294"/>
                        <a:pt x="1652" y="325"/>
                        <a:pt x="1787" y="320"/>
                      </a:cubicBezTo>
                      <a:cubicBezTo>
                        <a:pt x="1828" y="299"/>
                        <a:pt x="1860" y="254"/>
                        <a:pt x="1907" y="248"/>
                      </a:cubicBezTo>
                      <a:cubicBezTo>
                        <a:pt x="1939" y="244"/>
                        <a:pt x="1971" y="243"/>
                        <a:pt x="2003" y="240"/>
                      </a:cubicBezTo>
                      <a:cubicBezTo>
                        <a:pt x="2131" y="253"/>
                        <a:pt x="2159" y="254"/>
                        <a:pt x="2315" y="248"/>
                      </a:cubicBezTo>
                      <a:cubicBezTo>
                        <a:pt x="2351" y="224"/>
                        <a:pt x="2357" y="210"/>
                        <a:pt x="2347" y="168"/>
                      </a:cubicBezTo>
                      <a:cubicBezTo>
                        <a:pt x="2358" y="88"/>
                        <a:pt x="2346" y="118"/>
                        <a:pt x="2411" y="96"/>
                      </a:cubicBezTo>
                      <a:cubicBezTo>
                        <a:pt x="2412" y="96"/>
                        <a:pt x="2512" y="103"/>
                        <a:pt x="2531" y="112"/>
                      </a:cubicBezTo>
                      <a:cubicBezTo>
                        <a:pt x="2543" y="117"/>
                        <a:pt x="2551" y="130"/>
                        <a:pt x="2563" y="136"/>
                      </a:cubicBezTo>
                      <a:cubicBezTo>
                        <a:pt x="2578" y="144"/>
                        <a:pt x="2611" y="152"/>
                        <a:pt x="2611" y="152"/>
                      </a:cubicBezTo>
                      <a:cubicBezTo>
                        <a:pt x="2640" y="181"/>
                        <a:pt x="2666" y="191"/>
                        <a:pt x="2691" y="224"/>
                      </a:cubicBezTo>
                      <a:cubicBezTo>
                        <a:pt x="2698" y="260"/>
                        <a:pt x="2712" y="376"/>
                        <a:pt x="2723" y="392"/>
                      </a:cubicBezTo>
                      <a:cubicBezTo>
                        <a:pt x="2777" y="466"/>
                        <a:pt x="2846" y="484"/>
                        <a:pt x="2931" y="496"/>
                      </a:cubicBezTo>
                      <a:cubicBezTo>
                        <a:pt x="2943" y="495"/>
                        <a:pt x="3029" y="493"/>
                        <a:pt x="3059" y="480"/>
                      </a:cubicBezTo>
                      <a:cubicBezTo>
                        <a:pt x="3068" y="476"/>
                        <a:pt x="3074" y="468"/>
                        <a:pt x="3083" y="464"/>
                      </a:cubicBezTo>
                      <a:cubicBezTo>
                        <a:pt x="3098" y="457"/>
                        <a:pt x="3131" y="448"/>
                        <a:pt x="3131" y="448"/>
                      </a:cubicBezTo>
                      <a:cubicBezTo>
                        <a:pt x="3136" y="437"/>
                        <a:pt x="3140" y="426"/>
                        <a:pt x="3147" y="416"/>
                      </a:cubicBezTo>
                      <a:cubicBezTo>
                        <a:pt x="3154" y="407"/>
                        <a:pt x="3167" y="403"/>
                        <a:pt x="3171" y="392"/>
                      </a:cubicBezTo>
                      <a:cubicBezTo>
                        <a:pt x="3174" y="384"/>
                        <a:pt x="3167" y="375"/>
                        <a:pt x="3163" y="368"/>
                      </a:cubicBezTo>
                      <a:cubicBezTo>
                        <a:pt x="3142" y="331"/>
                        <a:pt x="3118" y="279"/>
                        <a:pt x="3083" y="256"/>
                      </a:cubicBezTo>
                      <a:cubicBezTo>
                        <a:pt x="3067" y="232"/>
                        <a:pt x="3058" y="201"/>
                        <a:pt x="3035" y="184"/>
                      </a:cubicBezTo>
                      <a:cubicBezTo>
                        <a:pt x="3003" y="160"/>
                        <a:pt x="2982" y="131"/>
                        <a:pt x="2955" y="104"/>
                      </a:cubicBezTo>
                      <a:cubicBezTo>
                        <a:pt x="2895" y="44"/>
                        <a:pt x="2945" y="113"/>
                        <a:pt x="2907" y="56"/>
                      </a:cubicBezTo>
                      <a:cubicBezTo>
                        <a:pt x="2910" y="48"/>
                        <a:pt x="2909" y="38"/>
                        <a:pt x="2915" y="32"/>
                      </a:cubicBezTo>
                      <a:cubicBezTo>
                        <a:pt x="2924" y="23"/>
                        <a:pt x="2982" y="3"/>
                        <a:pt x="2995" y="0"/>
                      </a:cubicBezTo>
                      <a:cubicBezTo>
                        <a:pt x="3099" y="30"/>
                        <a:pt x="3161" y="113"/>
                        <a:pt x="3275" y="144"/>
                      </a:cubicBezTo>
                      <a:cubicBezTo>
                        <a:pt x="3375" y="171"/>
                        <a:pt x="3483" y="156"/>
                        <a:pt x="3587" y="160"/>
                      </a:cubicBezTo>
                      <a:cubicBezTo>
                        <a:pt x="3726" y="165"/>
                        <a:pt x="3709" y="165"/>
                        <a:pt x="3819" y="176"/>
                      </a:cubicBezTo>
                      <a:cubicBezTo>
                        <a:pt x="3853" y="185"/>
                        <a:pt x="3889" y="183"/>
                        <a:pt x="3923" y="192"/>
                      </a:cubicBezTo>
                      <a:cubicBezTo>
                        <a:pt x="3943" y="197"/>
                        <a:pt x="3978" y="220"/>
                        <a:pt x="3995" y="232"/>
                      </a:cubicBezTo>
                      <a:cubicBezTo>
                        <a:pt x="4016" y="263"/>
                        <a:pt x="4041" y="270"/>
                        <a:pt x="4067" y="296"/>
                      </a:cubicBezTo>
                      <a:cubicBezTo>
                        <a:pt x="4127" y="356"/>
                        <a:pt x="4058" y="306"/>
                        <a:pt x="4115" y="344"/>
                      </a:cubicBezTo>
                      <a:cubicBezTo>
                        <a:pt x="4130" y="367"/>
                        <a:pt x="4151" y="376"/>
                        <a:pt x="4163" y="400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63500" dist="56796" dir="3806097" algn="ctr" rotWithShape="0">
                    <a:srgbClr val="000000"/>
                  </a:outerShdw>
                </a:effectLst>
              </p:spPr>
              <p:txBody>
                <a:bodyPr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44517" name="Freeform 69"/>
                <p:cNvSpPr>
                  <a:spLocks/>
                </p:cNvSpPr>
                <p:nvPr/>
              </p:nvSpPr>
              <p:spPr bwMode="auto">
                <a:xfrm>
                  <a:off x="144" y="2256"/>
                  <a:ext cx="4768" cy="1840"/>
                </a:xfrm>
                <a:custGeom>
                  <a:avLst/>
                  <a:gdLst/>
                  <a:ahLst/>
                  <a:cxnLst>
                    <a:cxn ang="0">
                      <a:pos x="144" y="8"/>
                    </a:cxn>
                    <a:cxn ang="0">
                      <a:pos x="248" y="248"/>
                    </a:cxn>
                    <a:cxn ang="0">
                      <a:pos x="224" y="408"/>
                    </a:cxn>
                    <a:cxn ang="0">
                      <a:pos x="192" y="472"/>
                    </a:cxn>
                    <a:cxn ang="0">
                      <a:pos x="176" y="520"/>
                    </a:cxn>
                    <a:cxn ang="0">
                      <a:pos x="112" y="640"/>
                    </a:cxn>
                    <a:cxn ang="0">
                      <a:pos x="40" y="800"/>
                    </a:cxn>
                    <a:cxn ang="0">
                      <a:pos x="0" y="992"/>
                    </a:cxn>
                    <a:cxn ang="0">
                      <a:pos x="120" y="1400"/>
                    </a:cxn>
                    <a:cxn ang="0">
                      <a:pos x="208" y="1504"/>
                    </a:cxn>
                    <a:cxn ang="0">
                      <a:pos x="280" y="1568"/>
                    </a:cxn>
                    <a:cxn ang="0">
                      <a:pos x="328" y="1584"/>
                    </a:cxn>
                    <a:cxn ang="0">
                      <a:pos x="448" y="1648"/>
                    </a:cxn>
                    <a:cxn ang="0">
                      <a:pos x="504" y="1680"/>
                    </a:cxn>
                    <a:cxn ang="0">
                      <a:pos x="584" y="1704"/>
                    </a:cxn>
                    <a:cxn ang="0">
                      <a:pos x="656" y="1760"/>
                    </a:cxn>
                    <a:cxn ang="0">
                      <a:pos x="792" y="1840"/>
                    </a:cxn>
                    <a:cxn ang="0">
                      <a:pos x="928" y="1824"/>
                    </a:cxn>
                    <a:cxn ang="0">
                      <a:pos x="1104" y="1752"/>
                    </a:cxn>
                    <a:cxn ang="0">
                      <a:pos x="1208" y="1712"/>
                    </a:cxn>
                    <a:cxn ang="0">
                      <a:pos x="1504" y="1624"/>
                    </a:cxn>
                    <a:cxn ang="0">
                      <a:pos x="2096" y="1640"/>
                    </a:cxn>
                    <a:cxn ang="0">
                      <a:pos x="2264" y="1696"/>
                    </a:cxn>
                    <a:cxn ang="0">
                      <a:pos x="2288" y="1712"/>
                    </a:cxn>
                    <a:cxn ang="0">
                      <a:pos x="2312" y="1720"/>
                    </a:cxn>
                    <a:cxn ang="0">
                      <a:pos x="2384" y="1760"/>
                    </a:cxn>
                    <a:cxn ang="0">
                      <a:pos x="2600" y="1824"/>
                    </a:cxn>
                    <a:cxn ang="0">
                      <a:pos x="2912" y="1800"/>
                    </a:cxn>
                    <a:cxn ang="0">
                      <a:pos x="2968" y="1760"/>
                    </a:cxn>
                    <a:cxn ang="0">
                      <a:pos x="3072" y="1704"/>
                    </a:cxn>
                    <a:cxn ang="0">
                      <a:pos x="3096" y="1680"/>
                    </a:cxn>
                    <a:cxn ang="0">
                      <a:pos x="3160" y="1648"/>
                    </a:cxn>
                    <a:cxn ang="0">
                      <a:pos x="3224" y="1576"/>
                    </a:cxn>
                    <a:cxn ang="0">
                      <a:pos x="3256" y="1528"/>
                    </a:cxn>
                    <a:cxn ang="0">
                      <a:pos x="3288" y="1416"/>
                    </a:cxn>
                    <a:cxn ang="0">
                      <a:pos x="3248" y="1248"/>
                    </a:cxn>
                    <a:cxn ang="0">
                      <a:pos x="3224" y="1192"/>
                    </a:cxn>
                    <a:cxn ang="0">
                      <a:pos x="3200" y="1112"/>
                    </a:cxn>
                    <a:cxn ang="0">
                      <a:pos x="3184" y="1064"/>
                    </a:cxn>
                    <a:cxn ang="0">
                      <a:pos x="3192" y="848"/>
                    </a:cxn>
                    <a:cxn ang="0">
                      <a:pos x="3256" y="792"/>
                    </a:cxn>
                    <a:cxn ang="0">
                      <a:pos x="3408" y="720"/>
                    </a:cxn>
                    <a:cxn ang="0">
                      <a:pos x="3520" y="664"/>
                    </a:cxn>
                    <a:cxn ang="0">
                      <a:pos x="3600" y="608"/>
                    </a:cxn>
                    <a:cxn ang="0">
                      <a:pos x="3680" y="568"/>
                    </a:cxn>
                    <a:cxn ang="0">
                      <a:pos x="3744" y="488"/>
                    </a:cxn>
                    <a:cxn ang="0">
                      <a:pos x="3792" y="408"/>
                    </a:cxn>
                    <a:cxn ang="0">
                      <a:pos x="3824" y="320"/>
                    </a:cxn>
                    <a:cxn ang="0">
                      <a:pos x="3856" y="136"/>
                    </a:cxn>
                    <a:cxn ang="0">
                      <a:pos x="3872" y="80"/>
                    </a:cxn>
                    <a:cxn ang="0">
                      <a:pos x="4016" y="0"/>
                    </a:cxn>
                    <a:cxn ang="0">
                      <a:pos x="4224" y="8"/>
                    </a:cxn>
                    <a:cxn ang="0">
                      <a:pos x="4360" y="88"/>
                    </a:cxn>
                    <a:cxn ang="0">
                      <a:pos x="4464" y="184"/>
                    </a:cxn>
                    <a:cxn ang="0">
                      <a:pos x="4592" y="312"/>
                    </a:cxn>
                    <a:cxn ang="0">
                      <a:pos x="4768" y="328"/>
                    </a:cxn>
                  </a:cxnLst>
                  <a:rect l="0" t="0" r="r" b="b"/>
                  <a:pathLst>
                    <a:path w="4768" h="1840">
                      <a:moveTo>
                        <a:pt x="144" y="8"/>
                      </a:moveTo>
                      <a:cubicBezTo>
                        <a:pt x="154" y="113"/>
                        <a:pt x="173" y="173"/>
                        <a:pt x="248" y="248"/>
                      </a:cubicBezTo>
                      <a:cubicBezTo>
                        <a:pt x="238" y="366"/>
                        <a:pt x="248" y="313"/>
                        <a:pt x="224" y="408"/>
                      </a:cubicBezTo>
                      <a:cubicBezTo>
                        <a:pt x="218" y="431"/>
                        <a:pt x="203" y="451"/>
                        <a:pt x="192" y="472"/>
                      </a:cubicBezTo>
                      <a:cubicBezTo>
                        <a:pt x="184" y="487"/>
                        <a:pt x="181" y="504"/>
                        <a:pt x="176" y="520"/>
                      </a:cubicBezTo>
                      <a:cubicBezTo>
                        <a:pt x="163" y="559"/>
                        <a:pt x="131" y="604"/>
                        <a:pt x="112" y="640"/>
                      </a:cubicBezTo>
                      <a:cubicBezTo>
                        <a:pt x="84" y="692"/>
                        <a:pt x="72" y="751"/>
                        <a:pt x="40" y="800"/>
                      </a:cubicBezTo>
                      <a:cubicBezTo>
                        <a:pt x="24" y="864"/>
                        <a:pt x="9" y="926"/>
                        <a:pt x="0" y="992"/>
                      </a:cubicBezTo>
                      <a:cubicBezTo>
                        <a:pt x="7" y="1158"/>
                        <a:pt x="0" y="1280"/>
                        <a:pt x="120" y="1400"/>
                      </a:cubicBezTo>
                      <a:cubicBezTo>
                        <a:pt x="133" y="1440"/>
                        <a:pt x="173" y="1481"/>
                        <a:pt x="208" y="1504"/>
                      </a:cubicBezTo>
                      <a:cubicBezTo>
                        <a:pt x="226" y="1531"/>
                        <a:pt x="250" y="1555"/>
                        <a:pt x="280" y="1568"/>
                      </a:cubicBezTo>
                      <a:cubicBezTo>
                        <a:pt x="295" y="1575"/>
                        <a:pt x="328" y="1584"/>
                        <a:pt x="328" y="1584"/>
                      </a:cubicBezTo>
                      <a:cubicBezTo>
                        <a:pt x="362" y="1618"/>
                        <a:pt x="404" y="1632"/>
                        <a:pt x="448" y="1648"/>
                      </a:cubicBezTo>
                      <a:cubicBezTo>
                        <a:pt x="550" y="1686"/>
                        <a:pt x="420" y="1643"/>
                        <a:pt x="504" y="1680"/>
                      </a:cubicBezTo>
                      <a:cubicBezTo>
                        <a:pt x="529" y="1691"/>
                        <a:pt x="557" y="1697"/>
                        <a:pt x="584" y="1704"/>
                      </a:cubicBezTo>
                      <a:cubicBezTo>
                        <a:pt x="612" y="1725"/>
                        <a:pt x="624" y="1749"/>
                        <a:pt x="656" y="1760"/>
                      </a:cubicBezTo>
                      <a:cubicBezTo>
                        <a:pt x="696" y="1800"/>
                        <a:pt x="739" y="1822"/>
                        <a:pt x="792" y="1840"/>
                      </a:cubicBezTo>
                      <a:cubicBezTo>
                        <a:pt x="837" y="1836"/>
                        <a:pt x="884" y="1834"/>
                        <a:pt x="928" y="1824"/>
                      </a:cubicBezTo>
                      <a:cubicBezTo>
                        <a:pt x="990" y="1810"/>
                        <a:pt x="1042" y="1768"/>
                        <a:pt x="1104" y="1752"/>
                      </a:cubicBezTo>
                      <a:cubicBezTo>
                        <a:pt x="1137" y="1730"/>
                        <a:pt x="1176" y="1733"/>
                        <a:pt x="1208" y="1712"/>
                      </a:cubicBezTo>
                      <a:cubicBezTo>
                        <a:pt x="1290" y="1658"/>
                        <a:pt x="1408" y="1635"/>
                        <a:pt x="1504" y="1624"/>
                      </a:cubicBezTo>
                      <a:cubicBezTo>
                        <a:pt x="1549" y="1625"/>
                        <a:pt x="2022" y="1636"/>
                        <a:pt x="2096" y="1640"/>
                      </a:cubicBezTo>
                      <a:cubicBezTo>
                        <a:pt x="2151" y="1643"/>
                        <a:pt x="2209" y="1682"/>
                        <a:pt x="2264" y="1696"/>
                      </a:cubicBezTo>
                      <a:cubicBezTo>
                        <a:pt x="2272" y="1701"/>
                        <a:pt x="2279" y="1708"/>
                        <a:pt x="2288" y="1712"/>
                      </a:cubicBezTo>
                      <a:cubicBezTo>
                        <a:pt x="2296" y="1716"/>
                        <a:pt x="2305" y="1716"/>
                        <a:pt x="2312" y="1720"/>
                      </a:cubicBezTo>
                      <a:cubicBezTo>
                        <a:pt x="2395" y="1766"/>
                        <a:pt x="2330" y="1742"/>
                        <a:pt x="2384" y="1760"/>
                      </a:cubicBezTo>
                      <a:cubicBezTo>
                        <a:pt x="2448" y="1808"/>
                        <a:pt x="2524" y="1805"/>
                        <a:pt x="2600" y="1824"/>
                      </a:cubicBezTo>
                      <a:cubicBezTo>
                        <a:pt x="2707" y="1820"/>
                        <a:pt x="2808" y="1821"/>
                        <a:pt x="2912" y="1800"/>
                      </a:cubicBezTo>
                      <a:cubicBezTo>
                        <a:pt x="3022" y="1745"/>
                        <a:pt x="2871" y="1825"/>
                        <a:pt x="2968" y="1760"/>
                      </a:cubicBezTo>
                      <a:cubicBezTo>
                        <a:pt x="3000" y="1739"/>
                        <a:pt x="3041" y="1730"/>
                        <a:pt x="3072" y="1704"/>
                      </a:cubicBezTo>
                      <a:cubicBezTo>
                        <a:pt x="3081" y="1697"/>
                        <a:pt x="3086" y="1686"/>
                        <a:pt x="3096" y="1680"/>
                      </a:cubicBezTo>
                      <a:cubicBezTo>
                        <a:pt x="3116" y="1667"/>
                        <a:pt x="3160" y="1648"/>
                        <a:pt x="3160" y="1648"/>
                      </a:cubicBezTo>
                      <a:cubicBezTo>
                        <a:pt x="3178" y="1621"/>
                        <a:pt x="3206" y="1603"/>
                        <a:pt x="3224" y="1576"/>
                      </a:cubicBezTo>
                      <a:cubicBezTo>
                        <a:pt x="3235" y="1560"/>
                        <a:pt x="3256" y="1528"/>
                        <a:pt x="3256" y="1528"/>
                      </a:cubicBezTo>
                      <a:cubicBezTo>
                        <a:pt x="3265" y="1490"/>
                        <a:pt x="3279" y="1454"/>
                        <a:pt x="3288" y="1416"/>
                      </a:cubicBezTo>
                      <a:cubicBezTo>
                        <a:pt x="3280" y="1360"/>
                        <a:pt x="3268" y="1302"/>
                        <a:pt x="3248" y="1248"/>
                      </a:cubicBezTo>
                      <a:cubicBezTo>
                        <a:pt x="3222" y="1180"/>
                        <a:pt x="3240" y="1248"/>
                        <a:pt x="3224" y="1192"/>
                      </a:cubicBezTo>
                      <a:cubicBezTo>
                        <a:pt x="3200" y="1107"/>
                        <a:pt x="3238" y="1226"/>
                        <a:pt x="3200" y="1112"/>
                      </a:cubicBezTo>
                      <a:cubicBezTo>
                        <a:pt x="3195" y="1096"/>
                        <a:pt x="3184" y="1064"/>
                        <a:pt x="3184" y="1064"/>
                      </a:cubicBezTo>
                      <a:cubicBezTo>
                        <a:pt x="3187" y="992"/>
                        <a:pt x="3185" y="920"/>
                        <a:pt x="3192" y="848"/>
                      </a:cubicBezTo>
                      <a:cubicBezTo>
                        <a:pt x="3194" y="824"/>
                        <a:pt x="3249" y="798"/>
                        <a:pt x="3256" y="792"/>
                      </a:cubicBezTo>
                      <a:cubicBezTo>
                        <a:pt x="3301" y="759"/>
                        <a:pt x="3353" y="734"/>
                        <a:pt x="3408" y="720"/>
                      </a:cubicBezTo>
                      <a:cubicBezTo>
                        <a:pt x="3442" y="695"/>
                        <a:pt x="3479" y="674"/>
                        <a:pt x="3520" y="664"/>
                      </a:cubicBezTo>
                      <a:cubicBezTo>
                        <a:pt x="3547" y="646"/>
                        <a:pt x="3571" y="622"/>
                        <a:pt x="3600" y="608"/>
                      </a:cubicBezTo>
                      <a:cubicBezTo>
                        <a:pt x="3626" y="595"/>
                        <a:pt x="3656" y="585"/>
                        <a:pt x="3680" y="568"/>
                      </a:cubicBezTo>
                      <a:cubicBezTo>
                        <a:pt x="3706" y="549"/>
                        <a:pt x="3725" y="513"/>
                        <a:pt x="3744" y="488"/>
                      </a:cubicBezTo>
                      <a:cubicBezTo>
                        <a:pt x="3755" y="456"/>
                        <a:pt x="3772" y="435"/>
                        <a:pt x="3792" y="408"/>
                      </a:cubicBezTo>
                      <a:cubicBezTo>
                        <a:pt x="3800" y="375"/>
                        <a:pt x="3809" y="350"/>
                        <a:pt x="3824" y="320"/>
                      </a:cubicBezTo>
                      <a:cubicBezTo>
                        <a:pt x="3836" y="259"/>
                        <a:pt x="3842" y="197"/>
                        <a:pt x="3856" y="136"/>
                      </a:cubicBezTo>
                      <a:cubicBezTo>
                        <a:pt x="3856" y="134"/>
                        <a:pt x="3868" y="85"/>
                        <a:pt x="3872" y="80"/>
                      </a:cubicBezTo>
                      <a:cubicBezTo>
                        <a:pt x="3907" y="38"/>
                        <a:pt x="3970" y="23"/>
                        <a:pt x="4016" y="0"/>
                      </a:cubicBezTo>
                      <a:cubicBezTo>
                        <a:pt x="4085" y="3"/>
                        <a:pt x="4155" y="3"/>
                        <a:pt x="4224" y="8"/>
                      </a:cubicBezTo>
                      <a:cubicBezTo>
                        <a:pt x="4280" y="12"/>
                        <a:pt x="4312" y="72"/>
                        <a:pt x="4360" y="88"/>
                      </a:cubicBezTo>
                      <a:cubicBezTo>
                        <a:pt x="4394" y="122"/>
                        <a:pt x="4433" y="149"/>
                        <a:pt x="4464" y="184"/>
                      </a:cubicBezTo>
                      <a:cubicBezTo>
                        <a:pt x="4499" y="223"/>
                        <a:pt x="4538" y="292"/>
                        <a:pt x="4592" y="312"/>
                      </a:cubicBezTo>
                      <a:cubicBezTo>
                        <a:pt x="4648" y="333"/>
                        <a:pt x="4710" y="328"/>
                        <a:pt x="4768" y="328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63500" dist="56796" dir="3806097" algn="ctr" rotWithShape="0">
                    <a:srgbClr val="000000"/>
                  </a:outerShdw>
                </a:effectLst>
              </p:spPr>
              <p:txBody>
                <a:bodyPr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44522" name="Freeform 74"/>
                <p:cNvSpPr>
                  <a:spLocks/>
                </p:cNvSpPr>
                <p:nvPr/>
              </p:nvSpPr>
              <p:spPr bwMode="auto">
                <a:xfrm>
                  <a:off x="4425" y="1334"/>
                  <a:ext cx="1002" cy="1245"/>
                </a:xfrm>
                <a:custGeom>
                  <a:avLst/>
                  <a:gdLst/>
                  <a:ahLst/>
                  <a:cxnLst>
                    <a:cxn ang="0">
                      <a:pos x="471" y="1242"/>
                    </a:cxn>
                    <a:cxn ang="0">
                      <a:pos x="786" y="1233"/>
                    </a:cxn>
                    <a:cxn ang="0">
                      <a:pos x="825" y="1215"/>
                    </a:cxn>
                    <a:cxn ang="0">
                      <a:pos x="852" y="1209"/>
                    </a:cxn>
                    <a:cxn ang="0">
                      <a:pos x="921" y="1161"/>
                    </a:cxn>
                    <a:cxn ang="0">
                      <a:pos x="975" y="1068"/>
                    </a:cxn>
                    <a:cxn ang="0">
                      <a:pos x="990" y="1035"/>
                    </a:cxn>
                    <a:cxn ang="0">
                      <a:pos x="1002" y="960"/>
                    </a:cxn>
                    <a:cxn ang="0">
                      <a:pos x="993" y="831"/>
                    </a:cxn>
                    <a:cxn ang="0">
                      <a:pos x="975" y="777"/>
                    </a:cxn>
                    <a:cxn ang="0">
                      <a:pos x="960" y="726"/>
                    </a:cxn>
                    <a:cxn ang="0">
                      <a:pos x="849" y="633"/>
                    </a:cxn>
                    <a:cxn ang="0">
                      <a:pos x="804" y="612"/>
                    </a:cxn>
                    <a:cxn ang="0">
                      <a:pos x="498" y="474"/>
                    </a:cxn>
                    <a:cxn ang="0">
                      <a:pos x="318" y="339"/>
                    </a:cxn>
                    <a:cxn ang="0">
                      <a:pos x="273" y="291"/>
                    </a:cxn>
                    <a:cxn ang="0">
                      <a:pos x="222" y="243"/>
                    </a:cxn>
                    <a:cxn ang="0">
                      <a:pos x="189" y="201"/>
                    </a:cxn>
                    <a:cxn ang="0">
                      <a:pos x="120" y="114"/>
                    </a:cxn>
                    <a:cxn ang="0">
                      <a:pos x="72" y="72"/>
                    </a:cxn>
                    <a:cxn ang="0">
                      <a:pos x="12" y="2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02" h="1245">
                      <a:moveTo>
                        <a:pt x="471" y="1242"/>
                      </a:moveTo>
                      <a:cubicBezTo>
                        <a:pt x="575" y="1239"/>
                        <a:pt x="682" y="1245"/>
                        <a:pt x="786" y="1233"/>
                      </a:cubicBezTo>
                      <a:cubicBezTo>
                        <a:pt x="800" y="1227"/>
                        <a:pt x="812" y="1221"/>
                        <a:pt x="825" y="1215"/>
                      </a:cubicBezTo>
                      <a:cubicBezTo>
                        <a:pt x="833" y="1211"/>
                        <a:pt x="843" y="1212"/>
                        <a:pt x="852" y="1209"/>
                      </a:cubicBezTo>
                      <a:cubicBezTo>
                        <a:pt x="876" y="1200"/>
                        <a:pt x="907" y="1183"/>
                        <a:pt x="921" y="1161"/>
                      </a:cubicBezTo>
                      <a:cubicBezTo>
                        <a:pt x="941" y="1131"/>
                        <a:pt x="959" y="1100"/>
                        <a:pt x="975" y="1068"/>
                      </a:cubicBezTo>
                      <a:cubicBezTo>
                        <a:pt x="981" y="1055"/>
                        <a:pt x="981" y="1047"/>
                        <a:pt x="990" y="1035"/>
                      </a:cubicBezTo>
                      <a:cubicBezTo>
                        <a:pt x="993" y="1010"/>
                        <a:pt x="999" y="985"/>
                        <a:pt x="1002" y="960"/>
                      </a:cubicBezTo>
                      <a:cubicBezTo>
                        <a:pt x="1000" y="918"/>
                        <a:pt x="1001" y="873"/>
                        <a:pt x="993" y="831"/>
                      </a:cubicBezTo>
                      <a:cubicBezTo>
                        <a:pt x="989" y="812"/>
                        <a:pt x="980" y="796"/>
                        <a:pt x="975" y="777"/>
                      </a:cubicBezTo>
                      <a:cubicBezTo>
                        <a:pt x="971" y="761"/>
                        <a:pt x="969" y="741"/>
                        <a:pt x="960" y="726"/>
                      </a:cubicBezTo>
                      <a:cubicBezTo>
                        <a:pt x="933" y="683"/>
                        <a:pt x="892" y="659"/>
                        <a:pt x="849" y="633"/>
                      </a:cubicBezTo>
                      <a:cubicBezTo>
                        <a:pt x="818" y="614"/>
                        <a:pt x="851" y="647"/>
                        <a:pt x="804" y="612"/>
                      </a:cubicBezTo>
                      <a:cubicBezTo>
                        <a:pt x="714" y="544"/>
                        <a:pt x="597" y="524"/>
                        <a:pt x="498" y="474"/>
                      </a:cubicBezTo>
                      <a:cubicBezTo>
                        <a:pt x="430" y="440"/>
                        <a:pt x="380" y="380"/>
                        <a:pt x="318" y="339"/>
                      </a:cubicBezTo>
                      <a:cubicBezTo>
                        <a:pt x="315" y="330"/>
                        <a:pt x="282" y="296"/>
                        <a:pt x="273" y="291"/>
                      </a:cubicBezTo>
                      <a:cubicBezTo>
                        <a:pt x="260" y="272"/>
                        <a:pt x="237" y="261"/>
                        <a:pt x="222" y="243"/>
                      </a:cubicBezTo>
                      <a:cubicBezTo>
                        <a:pt x="209" y="228"/>
                        <a:pt x="206" y="213"/>
                        <a:pt x="189" y="201"/>
                      </a:cubicBezTo>
                      <a:cubicBezTo>
                        <a:pt x="178" y="168"/>
                        <a:pt x="149" y="133"/>
                        <a:pt x="120" y="114"/>
                      </a:cubicBezTo>
                      <a:cubicBezTo>
                        <a:pt x="112" y="102"/>
                        <a:pt x="85" y="79"/>
                        <a:pt x="72" y="72"/>
                      </a:cubicBezTo>
                      <a:cubicBezTo>
                        <a:pt x="59" y="55"/>
                        <a:pt x="32" y="28"/>
                        <a:pt x="12" y="21"/>
                      </a:cubicBezTo>
                      <a:cubicBezTo>
                        <a:pt x="8" y="14"/>
                        <a:pt x="5" y="5"/>
                        <a:pt x="0" y="0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63500" dist="56796" dir="3806097" algn="ctr" rotWithShape="0">
                    <a:srgbClr val="000000"/>
                  </a:outerShdw>
                </a:effectLst>
              </p:spPr>
              <p:txBody>
                <a:bodyPr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44525" name="Line 77"/>
                <p:cNvSpPr>
                  <a:spLocks noChangeShapeType="1"/>
                </p:cNvSpPr>
                <p:nvPr/>
              </p:nvSpPr>
              <p:spPr bwMode="auto">
                <a:xfrm>
                  <a:off x="4816" y="2584"/>
                  <a:ext cx="128" cy="0"/>
                </a:xfrm>
                <a:prstGeom prst="line">
                  <a:avLst/>
                </a:prstGeom>
                <a:noFill/>
                <a:ln w="7620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744528" name="Line 80"/>
              <p:cNvSpPr>
                <a:spLocks noChangeShapeType="1"/>
              </p:cNvSpPr>
              <p:nvPr/>
            </p:nvSpPr>
            <p:spPr bwMode="auto">
              <a:xfrm>
                <a:off x="284" y="2232"/>
                <a:ext cx="12" cy="68"/>
              </a:xfrm>
              <a:prstGeom prst="line">
                <a:avLst/>
              </a:prstGeom>
              <a:noFill/>
              <a:ln w="762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744531" name="Line 83"/>
            <p:cNvSpPr>
              <a:spLocks noChangeShapeType="1"/>
            </p:cNvSpPr>
            <p:nvPr/>
          </p:nvSpPr>
          <p:spPr bwMode="auto">
            <a:xfrm flipV="1">
              <a:off x="4848" y="2588"/>
              <a:ext cx="356" cy="16"/>
            </a:xfrm>
            <a:prstGeom prst="line">
              <a:avLst/>
            </a:prstGeom>
            <a:noFill/>
            <a:ln w="8572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44493" name="Text Box 45"/>
          <p:cNvSpPr txBox="1">
            <a:spLocks noChangeArrowheads="1"/>
          </p:cNvSpPr>
          <p:nvPr/>
        </p:nvSpPr>
        <p:spPr bwMode="auto">
          <a:xfrm>
            <a:off x="366713" y="3768725"/>
            <a:ext cx="21224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ISHMAEL</a:t>
            </a:r>
          </a:p>
        </p:txBody>
      </p:sp>
      <p:grpSp>
        <p:nvGrpSpPr>
          <p:cNvPr id="72716" name="Group 41"/>
          <p:cNvGrpSpPr>
            <a:grpSpLocks/>
          </p:cNvGrpSpPr>
          <p:nvPr/>
        </p:nvGrpSpPr>
        <p:grpSpPr bwMode="auto">
          <a:xfrm>
            <a:off x="8004175" y="3432175"/>
            <a:ext cx="1000125" cy="1231900"/>
            <a:chOff x="5042" y="2162"/>
            <a:chExt cx="630" cy="776"/>
          </a:xfrm>
        </p:grpSpPr>
        <p:sp>
          <p:nvSpPr>
            <p:cNvPr id="744451" name="Freeform 3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/>
              <a:ahLst/>
              <a:cxnLst>
                <a:cxn ang="0">
                  <a:pos x="128" y="48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128" y="48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44452" name="AutoShape 4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44453" name="Rectangle 5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44454" name="AutoShape 6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44455" name="Line 7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44456" name="Line 8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44457" name="Rectangle 9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2727" name="Rectangle 10"/>
            <p:cNvSpPr>
              <a:spLocks noChangeArrowheads="1"/>
            </p:cNvSpPr>
            <p:nvPr/>
          </p:nvSpPr>
          <p:spPr bwMode="auto">
            <a:xfrm>
              <a:off x="5157" y="2414"/>
              <a:ext cx="416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L - S - B</a:t>
              </a:r>
            </a:p>
          </p:txBody>
        </p:sp>
        <p:sp>
          <p:nvSpPr>
            <p:cNvPr id="72728" name="Rectangle 11"/>
            <p:cNvSpPr>
              <a:spLocks noChangeArrowheads="1"/>
            </p:cNvSpPr>
            <p:nvPr/>
          </p:nvSpPr>
          <p:spPr bwMode="auto">
            <a:xfrm>
              <a:off x="5150" y="2302"/>
              <a:ext cx="45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The CALL</a:t>
              </a:r>
            </a:p>
          </p:txBody>
        </p:sp>
        <p:sp>
          <p:nvSpPr>
            <p:cNvPr id="72729" name="Rectangle 12"/>
            <p:cNvSpPr>
              <a:spLocks noChangeArrowheads="1"/>
            </p:cNvSpPr>
            <p:nvPr/>
          </p:nvSpPr>
          <p:spPr bwMode="auto">
            <a:xfrm>
              <a:off x="5042" y="2162"/>
              <a:ext cx="48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>
                  <a:solidFill>
                    <a:srgbClr val="000000"/>
                  </a:solidFill>
                  <a:latin typeface="Chicago" charset="0"/>
                  <a:ea typeface="ＭＳ Ｐゴシック" charset="0"/>
                  <a:cs typeface="ＭＳ Ｐゴシック" charset="0"/>
                </a:rPr>
                <a:t>ABRAHAM</a:t>
              </a:r>
            </a:p>
          </p:txBody>
        </p:sp>
        <p:sp>
          <p:nvSpPr>
            <p:cNvPr id="744461" name="Line 13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44462" name="Line 14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44463" name="Line 15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2733" name="Rectangle 27"/>
            <p:cNvSpPr>
              <a:spLocks noChangeArrowheads="1"/>
            </p:cNvSpPr>
            <p:nvPr/>
          </p:nvSpPr>
          <p:spPr bwMode="auto">
            <a:xfrm>
              <a:off x="5242" y="2541"/>
              <a:ext cx="23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I - I</a:t>
              </a:r>
            </a:p>
          </p:txBody>
        </p:sp>
      </p:grpSp>
      <p:sp>
        <p:nvSpPr>
          <p:cNvPr id="744490" name="Rectangle 42"/>
          <p:cNvSpPr>
            <a:spLocks noChangeArrowheads="1"/>
          </p:cNvSpPr>
          <p:nvPr/>
        </p:nvSpPr>
        <p:spPr bwMode="auto">
          <a:xfrm>
            <a:off x="3305175" y="2414588"/>
            <a:ext cx="163513" cy="352425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4494" name="Text Box 46"/>
          <p:cNvSpPr txBox="1">
            <a:spLocks noChangeArrowheads="1"/>
          </p:cNvSpPr>
          <p:nvPr/>
        </p:nvSpPr>
        <p:spPr bwMode="auto">
          <a:xfrm>
            <a:off x="3463925" y="2365375"/>
            <a:ext cx="18319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ISAAC</a:t>
            </a:r>
          </a:p>
        </p:txBody>
      </p:sp>
      <p:sp>
        <p:nvSpPr>
          <p:cNvPr id="744495" name="Text Box 47"/>
          <p:cNvSpPr txBox="1">
            <a:spLocks noChangeArrowheads="1"/>
          </p:cNvSpPr>
          <p:nvPr/>
        </p:nvSpPr>
        <p:spPr bwMode="auto">
          <a:xfrm>
            <a:off x="5235575" y="4365625"/>
            <a:ext cx="31019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Ntoli</a:t>
            </a:r>
            <a:r>
              <a:rPr lang="en-US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hetata</a:t>
            </a:r>
            <a:r>
              <a:rPr lang="en-US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echumbotacho</a:t>
            </a:r>
            <a:r>
              <a:rPr lang="en-US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la ?</a:t>
            </a:r>
          </a:p>
        </p:txBody>
      </p:sp>
    </p:spTree>
    <p:extLst>
      <p:ext uri="{BB962C8B-B14F-4D97-AF65-F5344CB8AC3E}">
        <p14:creationId xmlns:p14="http://schemas.microsoft.com/office/powerpoint/2010/main" val="393787031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4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44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44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44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44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44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44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4493" grpId="0" autoUpdateAnimBg="0"/>
      <p:bldP spid="744490" grpId="0" animBg="1"/>
      <p:bldP spid="744494" grpId="0" autoUpdateAnimBg="0"/>
      <p:bldP spid="744495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3" name="Group 28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46525" name="Rectangle 29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46526" name="Line 30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46498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FFFF"/>
              </a:solidFill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755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746518" name="Picture 2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800" y="1106488"/>
            <a:ext cx="7332663" cy="46021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46499" name="Freeform 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6500" name="AutoShape 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6501" name="Rectangle 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6502" name="AutoShape 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6503" name="Line 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6504" name="Line 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6505" name="Rectangle 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764" name="Rectangle 10"/>
          <p:cNvSpPr>
            <a:spLocks noChangeArrowheads="1"/>
          </p:cNvSpPr>
          <p:nvPr/>
        </p:nvSpPr>
        <p:spPr bwMode="auto">
          <a:xfrm>
            <a:off x="8186738" y="3832225"/>
            <a:ext cx="59150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M-M-M</a:t>
            </a:r>
            <a:endParaRPr lang="en-US" sz="10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765" name="Rectangle 11"/>
          <p:cNvSpPr>
            <a:spLocks noChangeArrowheads="1"/>
          </p:cNvSpPr>
          <p:nvPr/>
        </p:nvSpPr>
        <p:spPr bwMode="auto">
          <a:xfrm>
            <a:off x="8175625" y="3654425"/>
            <a:ext cx="554638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err="1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Etsa</a:t>
            </a:r>
            <a:r>
              <a:rPr lang="en-US" sz="9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900" b="1" dirty="0" err="1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Ji</a:t>
            </a:r>
            <a:endParaRPr lang="en-US" sz="9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766" name="Rectangle 12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746509" name="Line 13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6510" name="Line 14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6511" name="Line 15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770" name="Rectangle 23"/>
          <p:cNvSpPr>
            <a:spLocks noChangeArrowheads="1"/>
          </p:cNvSpPr>
          <p:nvPr/>
        </p:nvSpPr>
        <p:spPr bwMode="auto">
          <a:xfrm>
            <a:off x="8321675" y="4033838"/>
            <a:ext cx="3651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I - I</a:t>
            </a:r>
          </a:p>
        </p:txBody>
      </p:sp>
      <p:sp>
        <p:nvSpPr>
          <p:cNvPr id="746520" name="Rectangle 24"/>
          <p:cNvSpPr>
            <a:spLocks noChangeArrowheads="1"/>
          </p:cNvSpPr>
          <p:nvPr/>
        </p:nvSpPr>
        <p:spPr bwMode="auto">
          <a:xfrm>
            <a:off x="5451475" y="2081213"/>
            <a:ext cx="379413" cy="6445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6521" name="Text Box 25"/>
          <p:cNvSpPr txBox="1">
            <a:spLocks noChangeArrowheads="1"/>
          </p:cNvSpPr>
          <p:nvPr/>
        </p:nvSpPr>
        <p:spPr bwMode="auto">
          <a:xfrm>
            <a:off x="2108200" y="465138"/>
            <a:ext cx="59483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Eru-ekuk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ji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ejutae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zeta…</a:t>
            </a:r>
          </a:p>
        </p:txBody>
      </p:sp>
      <p:sp>
        <p:nvSpPr>
          <p:cNvPr id="746522" name="Rectangle 2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34</a:t>
            </a:r>
          </a:p>
        </p:txBody>
      </p:sp>
      <p:sp>
        <p:nvSpPr>
          <p:cNvPr id="74774" name="Text Box 27"/>
          <p:cNvSpPr txBox="1">
            <a:spLocks noChangeArrowheads="1"/>
          </p:cNvSpPr>
          <p:nvPr/>
        </p:nvSpPr>
        <p:spPr bwMode="auto">
          <a:xfrm>
            <a:off x="6996012" y="6240870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pg. 19-24</a:t>
            </a:r>
          </a:p>
        </p:txBody>
      </p:sp>
      <p:sp>
        <p:nvSpPr>
          <p:cNvPr id="27" name="Text Box 34"/>
          <p:cNvSpPr txBox="1">
            <a:spLocks noChangeArrowheads="1"/>
          </p:cNvSpPr>
          <p:nvPr/>
        </p:nvSpPr>
        <p:spPr bwMode="auto">
          <a:xfrm>
            <a:off x="979904" y="4151148"/>
            <a:ext cx="3317776" cy="584776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/>
        </p:spPr>
        <p:txBody>
          <a:bodyPr wrap="square">
            <a:spAutoFit/>
            <a:flatTx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1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Arial"/>
                <a:ea typeface="宋体" charset="0"/>
                <a:cs typeface="Arial"/>
              </a:rPr>
              <a:t>    Arab </a:t>
            </a:r>
            <a:r>
              <a:rPr lang="en-US" altLang="ja-JP" sz="3200" b="1" kern="0" dirty="0" err="1" smtClean="0">
                <a:latin typeface="Arial"/>
                <a:ea typeface="宋体" charset="0"/>
                <a:cs typeface="Arial"/>
              </a:rPr>
              <a:t>Limha</a:t>
            </a:r>
            <a:endParaRPr kumimoji="0" lang="zh-CN" altLang="en-US" sz="3200" b="1" i="0" u="none" strike="noStrike" kern="0" cap="none" spc="0" normalizeH="0" baseline="0" noProof="0" dirty="0" smtClean="0">
              <a:ln>
                <a:noFill/>
              </a:ln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966536" y="1123867"/>
            <a:ext cx="7305927" cy="44023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>
              <a:lnSpc>
                <a:spcPct val="80000"/>
              </a:lnSpc>
              <a:spcBef>
                <a:spcPct val="50000"/>
              </a:spcBef>
              <a:defRPr sz="2400">
                <a:effectLst/>
                <a:latin typeface="宋体" charset="0"/>
                <a:ea typeface="宋体" charset="0"/>
                <a:cs typeface="宋体" charset="0"/>
              </a:defRPr>
            </a:lvl1pPr>
          </a:lstStyle>
          <a:p>
            <a:pPr algn="ctr"/>
            <a:r>
              <a:rPr lang="en-US" altLang="zh-CN" sz="2800" b="1" dirty="0" smtClean="0">
                <a:solidFill>
                  <a:srgbClr val="00FF00"/>
                </a:solidFill>
                <a:latin typeface="Arial"/>
                <a:cs typeface="Arial"/>
              </a:rPr>
              <a:t>Israel </a:t>
            </a:r>
            <a:r>
              <a:rPr lang="en-US" altLang="zh-CN" sz="2800" b="1" dirty="0" err="1" smtClean="0">
                <a:solidFill>
                  <a:srgbClr val="00FF00"/>
                </a:solidFill>
                <a:latin typeface="Arial"/>
                <a:cs typeface="Arial"/>
              </a:rPr>
              <a:t>osi</a:t>
            </a:r>
            <a:r>
              <a:rPr lang="en-US" altLang="zh-CN" sz="2800" b="1" dirty="0" smtClean="0">
                <a:solidFill>
                  <a:srgbClr val="00FF00"/>
                </a:solidFill>
                <a:latin typeface="Arial"/>
                <a:cs typeface="Arial"/>
              </a:rPr>
              <a:t>…</a:t>
            </a:r>
            <a:endParaRPr lang="en-US" altLang="zh-CN" sz="2800" b="1" dirty="0">
              <a:solidFill>
                <a:srgbClr val="00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264757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65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1" name="Group 35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45508" name="Rectangle 36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45509" name="Line 37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45474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FFFF"/>
              </a:solidFill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grpSp>
        <p:nvGrpSpPr>
          <p:cNvPr id="76804" name="Group 9"/>
          <p:cNvGrpSpPr>
            <a:grpSpLocks/>
          </p:cNvGrpSpPr>
          <p:nvPr/>
        </p:nvGrpSpPr>
        <p:grpSpPr bwMode="auto">
          <a:xfrm>
            <a:off x="617538" y="1089025"/>
            <a:ext cx="7835900" cy="4670425"/>
            <a:chOff x="468" y="819"/>
            <a:chExt cx="4580" cy="2381"/>
          </a:xfrm>
        </p:grpSpPr>
        <p:pic>
          <p:nvPicPr>
            <p:cNvPr id="745482" name="Picture 10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" y="819"/>
              <a:ext cx="4580" cy="2381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745483" name="Freeform 11"/>
            <p:cNvSpPr>
              <a:spLocks/>
            </p:cNvSpPr>
            <p:nvPr/>
          </p:nvSpPr>
          <p:spPr bwMode="auto">
            <a:xfrm>
              <a:off x="2132" y="1717"/>
              <a:ext cx="35" cy="87"/>
            </a:xfrm>
            <a:custGeom>
              <a:avLst/>
              <a:gdLst/>
              <a:ahLst/>
              <a:cxnLst>
                <a:cxn ang="0">
                  <a:pos x="36" y="207"/>
                </a:cxn>
                <a:cxn ang="0">
                  <a:pos x="40" y="195"/>
                </a:cxn>
                <a:cxn ang="0">
                  <a:pos x="44" y="151"/>
                </a:cxn>
                <a:cxn ang="0">
                  <a:pos x="56" y="127"/>
                </a:cxn>
                <a:cxn ang="0">
                  <a:pos x="56" y="43"/>
                </a:cxn>
                <a:cxn ang="0">
                  <a:pos x="72" y="19"/>
                </a:cxn>
                <a:cxn ang="0">
                  <a:pos x="44" y="11"/>
                </a:cxn>
                <a:cxn ang="0">
                  <a:pos x="32" y="35"/>
                </a:cxn>
                <a:cxn ang="0">
                  <a:pos x="24" y="79"/>
                </a:cxn>
                <a:cxn ang="0">
                  <a:pos x="8" y="103"/>
                </a:cxn>
                <a:cxn ang="0">
                  <a:pos x="0" y="127"/>
                </a:cxn>
                <a:cxn ang="0">
                  <a:pos x="4" y="139"/>
                </a:cxn>
                <a:cxn ang="0">
                  <a:pos x="16" y="147"/>
                </a:cxn>
                <a:cxn ang="0">
                  <a:pos x="28" y="183"/>
                </a:cxn>
                <a:cxn ang="0">
                  <a:pos x="36" y="207"/>
                </a:cxn>
              </a:cxnLst>
              <a:rect l="0" t="0" r="r" b="b"/>
              <a:pathLst>
                <a:path w="72" h="215">
                  <a:moveTo>
                    <a:pt x="36" y="207"/>
                  </a:moveTo>
                  <a:cubicBezTo>
                    <a:pt x="37" y="203"/>
                    <a:pt x="39" y="199"/>
                    <a:pt x="40" y="195"/>
                  </a:cubicBezTo>
                  <a:cubicBezTo>
                    <a:pt x="42" y="180"/>
                    <a:pt x="40" y="165"/>
                    <a:pt x="44" y="151"/>
                  </a:cubicBezTo>
                  <a:cubicBezTo>
                    <a:pt x="45" y="142"/>
                    <a:pt x="53" y="135"/>
                    <a:pt x="56" y="127"/>
                  </a:cubicBezTo>
                  <a:cubicBezTo>
                    <a:pt x="45" y="95"/>
                    <a:pt x="44" y="97"/>
                    <a:pt x="56" y="43"/>
                  </a:cubicBezTo>
                  <a:cubicBezTo>
                    <a:pt x="57" y="33"/>
                    <a:pt x="72" y="19"/>
                    <a:pt x="72" y="19"/>
                  </a:cubicBezTo>
                  <a:cubicBezTo>
                    <a:pt x="65" y="0"/>
                    <a:pt x="59" y="0"/>
                    <a:pt x="44" y="11"/>
                  </a:cubicBezTo>
                  <a:cubicBezTo>
                    <a:pt x="41" y="19"/>
                    <a:pt x="34" y="26"/>
                    <a:pt x="32" y="35"/>
                  </a:cubicBezTo>
                  <a:cubicBezTo>
                    <a:pt x="29" y="45"/>
                    <a:pt x="30" y="66"/>
                    <a:pt x="24" y="79"/>
                  </a:cubicBezTo>
                  <a:cubicBezTo>
                    <a:pt x="19" y="87"/>
                    <a:pt x="11" y="93"/>
                    <a:pt x="8" y="103"/>
                  </a:cubicBezTo>
                  <a:cubicBezTo>
                    <a:pt x="5" y="111"/>
                    <a:pt x="0" y="127"/>
                    <a:pt x="0" y="127"/>
                  </a:cubicBezTo>
                  <a:cubicBezTo>
                    <a:pt x="1" y="131"/>
                    <a:pt x="1" y="135"/>
                    <a:pt x="4" y="139"/>
                  </a:cubicBezTo>
                  <a:cubicBezTo>
                    <a:pt x="7" y="142"/>
                    <a:pt x="13" y="142"/>
                    <a:pt x="16" y="147"/>
                  </a:cubicBezTo>
                  <a:cubicBezTo>
                    <a:pt x="22" y="157"/>
                    <a:pt x="24" y="170"/>
                    <a:pt x="28" y="183"/>
                  </a:cubicBezTo>
                  <a:cubicBezTo>
                    <a:pt x="30" y="191"/>
                    <a:pt x="36" y="215"/>
                    <a:pt x="36" y="207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rgbClr val="868686"/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45484" name="Freeform 12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5485" name="AutoShape 13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5486" name="Rectangle 14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5487" name="AutoShape 15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5488" name="Line 16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5489" name="Line 17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5490" name="Rectangle 18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12" name="Rectangle 19"/>
          <p:cNvSpPr>
            <a:spLocks noChangeArrowheads="1"/>
          </p:cNvSpPr>
          <p:nvPr/>
        </p:nvSpPr>
        <p:spPr bwMode="auto">
          <a:xfrm>
            <a:off x="8186738" y="3832225"/>
            <a:ext cx="59150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M-M-M</a:t>
            </a:r>
            <a:endParaRPr lang="en-US" sz="10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13" name="Rectangle 20"/>
          <p:cNvSpPr>
            <a:spLocks noChangeArrowheads="1"/>
          </p:cNvSpPr>
          <p:nvPr/>
        </p:nvSpPr>
        <p:spPr bwMode="auto">
          <a:xfrm>
            <a:off x="8175625" y="3654425"/>
            <a:ext cx="554638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err="1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Etsa</a:t>
            </a:r>
            <a:r>
              <a:rPr lang="en-US" sz="9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900" b="1" dirty="0" err="1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Ji</a:t>
            </a:r>
            <a:endParaRPr lang="en-US" sz="9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14" name="Rectangle 21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745494" name="Line 22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5495" name="Line 23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5496" name="Line 24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18" name="Rectangle 26"/>
          <p:cNvSpPr>
            <a:spLocks noChangeArrowheads="1"/>
          </p:cNvSpPr>
          <p:nvPr/>
        </p:nvSpPr>
        <p:spPr bwMode="auto">
          <a:xfrm>
            <a:off x="8321675" y="4033838"/>
            <a:ext cx="3651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I - I</a:t>
            </a:r>
          </a:p>
        </p:txBody>
      </p:sp>
      <p:sp>
        <p:nvSpPr>
          <p:cNvPr id="745501" name="Freeform 29"/>
          <p:cNvSpPr>
            <a:spLocks/>
          </p:cNvSpPr>
          <p:nvPr/>
        </p:nvSpPr>
        <p:spPr bwMode="auto">
          <a:xfrm>
            <a:off x="723900" y="1263650"/>
            <a:ext cx="7707313" cy="4456113"/>
          </a:xfrm>
          <a:custGeom>
            <a:avLst/>
            <a:gdLst/>
            <a:ahLst/>
            <a:cxnLst>
              <a:cxn ang="0">
                <a:pos x="1280" y="1044"/>
              </a:cxn>
              <a:cxn ang="0">
                <a:pos x="1152" y="1100"/>
              </a:cxn>
              <a:cxn ang="0">
                <a:pos x="928" y="932"/>
              </a:cxn>
              <a:cxn ang="0">
                <a:pos x="288" y="1036"/>
              </a:cxn>
              <a:cxn ang="0">
                <a:pos x="56" y="1420"/>
              </a:cxn>
              <a:cxn ang="0">
                <a:pos x="48" y="1732"/>
              </a:cxn>
              <a:cxn ang="0">
                <a:pos x="208" y="2068"/>
              </a:cxn>
              <a:cxn ang="0">
                <a:pos x="344" y="2108"/>
              </a:cxn>
              <a:cxn ang="0">
                <a:pos x="624" y="2124"/>
              </a:cxn>
              <a:cxn ang="0">
                <a:pos x="840" y="2076"/>
              </a:cxn>
              <a:cxn ang="0">
                <a:pos x="1032" y="2124"/>
              </a:cxn>
              <a:cxn ang="0">
                <a:pos x="1104" y="1956"/>
              </a:cxn>
              <a:cxn ang="0">
                <a:pos x="1440" y="2068"/>
              </a:cxn>
              <a:cxn ang="0">
                <a:pos x="1488" y="2036"/>
              </a:cxn>
              <a:cxn ang="0">
                <a:pos x="1736" y="2156"/>
              </a:cxn>
              <a:cxn ang="0">
                <a:pos x="1744" y="2492"/>
              </a:cxn>
              <a:cxn ang="0">
                <a:pos x="1800" y="2740"/>
              </a:cxn>
              <a:cxn ang="0">
                <a:pos x="1944" y="2396"/>
              </a:cxn>
              <a:cxn ang="0">
                <a:pos x="2200" y="2068"/>
              </a:cxn>
              <a:cxn ang="0">
                <a:pos x="2096" y="1860"/>
              </a:cxn>
              <a:cxn ang="0">
                <a:pos x="2464" y="1620"/>
              </a:cxn>
              <a:cxn ang="0">
                <a:pos x="2504" y="1460"/>
              </a:cxn>
              <a:cxn ang="0">
                <a:pos x="2624" y="1396"/>
              </a:cxn>
              <a:cxn ang="0">
                <a:pos x="2984" y="1540"/>
              </a:cxn>
              <a:cxn ang="0">
                <a:pos x="2960" y="1876"/>
              </a:cxn>
              <a:cxn ang="0">
                <a:pos x="3040" y="2244"/>
              </a:cxn>
              <a:cxn ang="0">
                <a:pos x="3336" y="2012"/>
              </a:cxn>
              <a:cxn ang="0">
                <a:pos x="3256" y="1748"/>
              </a:cxn>
              <a:cxn ang="0">
                <a:pos x="3456" y="1556"/>
              </a:cxn>
              <a:cxn ang="0">
                <a:pos x="3608" y="1876"/>
              </a:cxn>
              <a:cxn ang="0">
                <a:pos x="3752" y="2212"/>
              </a:cxn>
              <a:cxn ang="0">
                <a:pos x="4048" y="2660"/>
              </a:cxn>
              <a:cxn ang="0">
                <a:pos x="4696" y="2732"/>
              </a:cxn>
              <a:cxn ang="0">
                <a:pos x="4800" y="2492"/>
              </a:cxn>
              <a:cxn ang="0">
                <a:pos x="4472" y="2284"/>
              </a:cxn>
              <a:cxn ang="0">
                <a:pos x="4280" y="2180"/>
              </a:cxn>
              <a:cxn ang="0">
                <a:pos x="4072" y="2204"/>
              </a:cxn>
              <a:cxn ang="0">
                <a:pos x="3912" y="2060"/>
              </a:cxn>
              <a:cxn ang="0">
                <a:pos x="3792" y="1644"/>
              </a:cxn>
              <a:cxn ang="0">
                <a:pos x="3376" y="1284"/>
              </a:cxn>
              <a:cxn ang="0">
                <a:pos x="3000" y="1276"/>
              </a:cxn>
              <a:cxn ang="0">
                <a:pos x="3176" y="1068"/>
              </a:cxn>
              <a:cxn ang="0">
                <a:pos x="3680" y="852"/>
              </a:cxn>
              <a:cxn ang="0">
                <a:pos x="3736" y="660"/>
              </a:cxn>
              <a:cxn ang="0">
                <a:pos x="3576" y="508"/>
              </a:cxn>
              <a:cxn ang="0">
                <a:pos x="3384" y="308"/>
              </a:cxn>
              <a:cxn ang="0">
                <a:pos x="2880" y="28"/>
              </a:cxn>
              <a:cxn ang="0">
                <a:pos x="2552" y="220"/>
              </a:cxn>
              <a:cxn ang="0">
                <a:pos x="2136" y="348"/>
              </a:cxn>
              <a:cxn ang="0">
                <a:pos x="2120" y="564"/>
              </a:cxn>
              <a:cxn ang="0">
                <a:pos x="2008" y="636"/>
              </a:cxn>
              <a:cxn ang="0">
                <a:pos x="1816" y="692"/>
              </a:cxn>
              <a:cxn ang="0">
                <a:pos x="1416" y="660"/>
              </a:cxn>
              <a:cxn ang="0">
                <a:pos x="1712" y="1004"/>
              </a:cxn>
            </a:cxnLst>
            <a:rect l="0" t="0" r="r" b="b"/>
            <a:pathLst>
              <a:path w="4855" h="2807">
                <a:moveTo>
                  <a:pt x="1664" y="1092"/>
                </a:moveTo>
                <a:cubicBezTo>
                  <a:pt x="1650" y="1094"/>
                  <a:pt x="1637" y="1096"/>
                  <a:pt x="1624" y="1100"/>
                </a:cubicBezTo>
                <a:cubicBezTo>
                  <a:pt x="1607" y="1104"/>
                  <a:pt x="1576" y="1116"/>
                  <a:pt x="1576" y="1116"/>
                </a:cubicBezTo>
                <a:cubicBezTo>
                  <a:pt x="1487" y="1110"/>
                  <a:pt x="1433" y="1095"/>
                  <a:pt x="1352" y="1084"/>
                </a:cubicBezTo>
                <a:cubicBezTo>
                  <a:pt x="1327" y="1067"/>
                  <a:pt x="1304" y="1060"/>
                  <a:pt x="1280" y="1044"/>
                </a:cubicBezTo>
                <a:cubicBezTo>
                  <a:pt x="1266" y="1046"/>
                  <a:pt x="1249" y="1042"/>
                  <a:pt x="1240" y="1052"/>
                </a:cubicBezTo>
                <a:cubicBezTo>
                  <a:pt x="1222" y="1069"/>
                  <a:pt x="1237" y="1109"/>
                  <a:pt x="1216" y="1124"/>
                </a:cubicBezTo>
                <a:cubicBezTo>
                  <a:pt x="1208" y="1129"/>
                  <a:pt x="1200" y="1134"/>
                  <a:pt x="1192" y="1140"/>
                </a:cubicBezTo>
                <a:cubicBezTo>
                  <a:pt x="1184" y="1134"/>
                  <a:pt x="1174" y="1130"/>
                  <a:pt x="1168" y="1124"/>
                </a:cubicBezTo>
                <a:cubicBezTo>
                  <a:pt x="1161" y="1117"/>
                  <a:pt x="1159" y="1106"/>
                  <a:pt x="1152" y="1100"/>
                </a:cubicBezTo>
                <a:cubicBezTo>
                  <a:pt x="1141" y="1091"/>
                  <a:pt x="1080" y="1084"/>
                  <a:pt x="1080" y="1084"/>
                </a:cubicBezTo>
                <a:cubicBezTo>
                  <a:pt x="1051" y="1040"/>
                  <a:pt x="1078" y="1068"/>
                  <a:pt x="1008" y="1052"/>
                </a:cubicBezTo>
                <a:cubicBezTo>
                  <a:pt x="991" y="1048"/>
                  <a:pt x="976" y="1041"/>
                  <a:pt x="960" y="1036"/>
                </a:cubicBezTo>
                <a:cubicBezTo>
                  <a:pt x="952" y="1033"/>
                  <a:pt x="936" y="1028"/>
                  <a:pt x="936" y="1028"/>
                </a:cubicBezTo>
                <a:cubicBezTo>
                  <a:pt x="961" y="950"/>
                  <a:pt x="951" y="1001"/>
                  <a:pt x="928" y="932"/>
                </a:cubicBezTo>
                <a:cubicBezTo>
                  <a:pt x="947" y="874"/>
                  <a:pt x="913" y="883"/>
                  <a:pt x="864" y="876"/>
                </a:cubicBezTo>
                <a:cubicBezTo>
                  <a:pt x="505" y="887"/>
                  <a:pt x="709" y="872"/>
                  <a:pt x="536" y="916"/>
                </a:cubicBezTo>
                <a:cubicBezTo>
                  <a:pt x="516" y="928"/>
                  <a:pt x="502" y="951"/>
                  <a:pt x="480" y="956"/>
                </a:cubicBezTo>
                <a:cubicBezTo>
                  <a:pt x="452" y="961"/>
                  <a:pt x="403" y="941"/>
                  <a:pt x="376" y="932"/>
                </a:cubicBezTo>
                <a:cubicBezTo>
                  <a:pt x="359" y="982"/>
                  <a:pt x="341" y="1018"/>
                  <a:pt x="288" y="1036"/>
                </a:cubicBezTo>
                <a:cubicBezTo>
                  <a:pt x="272" y="1081"/>
                  <a:pt x="274" y="1127"/>
                  <a:pt x="232" y="1156"/>
                </a:cubicBezTo>
                <a:cubicBezTo>
                  <a:pt x="226" y="1173"/>
                  <a:pt x="217" y="1212"/>
                  <a:pt x="200" y="1228"/>
                </a:cubicBezTo>
                <a:cubicBezTo>
                  <a:pt x="185" y="1240"/>
                  <a:pt x="152" y="1260"/>
                  <a:pt x="152" y="1260"/>
                </a:cubicBezTo>
                <a:cubicBezTo>
                  <a:pt x="125" y="1299"/>
                  <a:pt x="135" y="1321"/>
                  <a:pt x="96" y="1348"/>
                </a:cubicBezTo>
                <a:cubicBezTo>
                  <a:pt x="87" y="1374"/>
                  <a:pt x="64" y="1393"/>
                  <a:pt x="56" y="1420"/>
                </a:cubicBezTo>
                <a:cubicBezTo>
                  <a:pt x="50" y="1436"/>
                  <a:pt x="49" y="1453"/>
                  <a:pt x="40" y="1468"/>
                </a:cubicBezTo>
                <a:cubicBezTo>
                  <a:pt x="3" y="1523"/>
                  <a:pt x="14" y="1497"/>
                  <a:pt x="0" y="1540"/>
                </a:cubicBezTo>
                <a:cubicBezTo>
                  <a:pt x="49" y="1552"/>
                  <a:pt x="47" y="1565"/>
                  <a:pt x="32" y="1612"/>
                </a:cubicBezTo>
                <a:cubicBezTo>
                  <a:pt x="50" y="1668"/>
                  <a:pt x="53" y="1644"/>
                  <a:pt x="40" y="1684"/>
                </a:cubicBezTo>
                <a:cubicBezTo>
                  <a:pt x="42" y="1700"/>
                  <a:pt x="49" y="1715"/>
                  <a:pt x="48" y="1732"/>
                </a:cubicBezTo>
                <a:cubicBezTo>
                  <a:pt x="46" y="1748"/>
                  <a:pt x="32" y="1780"/>
                  <a:pt x="32" y="1780"/>
                </a:cubicBezTo>
                <a:cubicBezTo>
                  <a:pt x="24" y="1829"/>
                  <a:pt x="11" y="1862"/>
                  <a:pt x="56" y="1892"/>
                </a:cubicBezTo>
                <a:cubicBezTo>
                  <a:pt x="82" y="1932"/>
                  <a:pt x="84" y="1950"/>
                  <a:pt x="128" y="1980"/>
                </a:cubicBezTo>
                <a:cubicBezTo>
                  <a:pt x="138" y="2011"/>
                  <a:pt x="152" y="2028"/>
                  <a:pt x="176" y="2052"/>
                </a:cubicBezTo>
                <a:cubicBezTo>
                  <a:pt x="181" y="2068"/>
                  <a:pt x="181" y="2094"/>
                  <a:pt x="208" y="2068"/>
                </a:cubicBezTo>
                <a:cubicBezTo>
                  <a:pt x="213" y="2062"/>
                  <a:pt x="208" y="2048"/>
                  <a:pt x="216" y="2044"/>
                </a:cubicBezTo>
                <a:cubicBezTo>
                  <a:pt x="227" y="2036"/>
                  <a:pt x="242" y="2038"/>
                  <a:pt x="256" y="2036"/>
                </a:cubicBezTo>
                <a:cubicBezTo>
                  <a:pt x="299" y="2050"/>
                  <a:pt x="268" y="2061"/>
                  <a:pt x="312" y="2076"/>
                </a:cubicBezTo>
                <a:cubicBezTo>
                  <a:pt x="314" y="2084"/>
                  <a:pt x="314" y="2094"/>
                  <a:pt x="320" y="2100"/>
                </a:cubicBezTo>
                <a:cubicBezTo>
                  <a:pt x="325" y="2105"/>
                  <a:pt x="336" y="2103"/>
                  <a:pt x="344" y="2108"/>
                </a:cubicBezTo>
                <a:cubicBezTo>
                  <a:pt x="361" y="2119"/>
                  <a:pt x="374" y="2136"/>
                  <a:pt x="392" y="2148"/>
                </a:cubicBezTo>
                <a:cubicBezTo>
                  <a:pt x="410" y="2143"/>
                  <a:pt x="428" y="2129"/>
                  <a:pt x="448" y="2132"/>
                </a:cubicBezTo>
                <a:cubicBezTo>
                  <a:pt x="464" y="2133"/>
                  <a:pt x="480" y="2142"/>
                  <a:pt x="496" y="2148"/>
                </a:cubicBezTo>
                <a:cubicBezTo>
                  <a:pt x="504" y="2150"/>
                  <a:pt x="520" y="2156"/>
                  <a:pt x="520" y="2156"/>
                </a:cubicBezTo>
                <a:cubicBezTo>
                  <a:pt x="554" y="2144"/>
                  <a:pt x="588" y="2134"/>
                  <a:pt x="624" y="2124"/>
                </a:cubicBezTo>
                <a:cubicBezTo>
                  <a:pt x="640" y="2119"/>
                  <a:pt x="672" y="2108"/>
                  <a:pt x="672" y="2108"/>
                </a:cubicBezTo>
                <a:cubicBezTo>
                  <a:pt x="701" y="2117"/>
                  <a:pt x="730" y="2122"/>
                  <a:pt x="760" y="2132"/>
                </a:cubicBezTo>
                <a:cubicBezTo>
                  <a:pt x="768" y="2126"/>
                  <a:pt x="777" y="2123"/>
                  <a:pt x="784" y="2116"/>
                </a:cubicBezTo>
                <a:cubicBezTo>
                  <a:pt x="789" y="2109"/>
                  <a:pt x="785" y="2096"/>
                  <a:pt x="792" y="2092"/>
                </a:cubicBezTo>
                <a:cubicBezTo>
                  <a:pt x="805" y="2082"/>
                  <a:pt x="824" y="2081"/>
                  <a:pt x="840" y="2076"/>
                </a:cubicBezTo>
                <a:cubicBezTo>
                  <a:pt x="856" y="2070"/>
                  <a:pt x="888" y="2060"/>
                  <a:pt x="888" y="2060"/>
                </a:cubicBezTo>
                <a:cubicBezTo>
                  <a:pt x="918" y="2106"/>
                  <a:pt x="904" y="2067"/>
                  <a:pt x="880" y="2092"/>
                </a:cubicBezTo>
                <a:cubicBezTo>
                  <a:pt x="874" y="2097"/>
                  <a:pt x="874" y="2108"/>
                  <a:pt x="872" y="2116"/>
                </a:cubicBezTo>
                <a:cubicBezTo>
                  <a:pt x="926" y="2134"/>
                  <a:pt x="859" y="2116"/>
                  <a:pt x="944" y="2116"/>
                </a:cubicBezTo>
                <a:cubicBezTo>
                  <a:pt x="973" y="2116"/>
                  <a:pt x="1002" y="2121"/>
                  <a:pt x="1032" y="2124"/>
                </a:cubicBezTo>
                <a:cubicBezTo>
                  <a:pt x="1042" y="2121"/>
                  <a:pt x="1055" y="2122"/>
                  <a:pt x="1064" y="2116"/>
                </a:cubicBezTo>
                <a:cubicBezTo>
                  <a:pt x="1079" y="2103"/>
                  <a:pt x="1069" y="2076"/>
                  <a:pt x="1080" y="2060"/>
                </a:cubicBezTo>
                <a:cubicBezTo>
                  <a:pt x="1085" y="2052"/>
                  <a:pt x="1096" y="2049"/>
                  <a:pt x="1104" y="2044"/>
                </a:cubicBezTo>
                <a:cubicBezTo>
                  <a:pt x="1089" y="2001"/>
                  <a:pt x="1082" y="2027"/>
                  <a:pt x="1056" y="1988"/>
                </a:cubicBezTo>
                <a:cubicBezTo>
                  <a:pt x="1072" y="1977"/>
                  <a:pt x="1088" y="1945"/>
                  <a:pt x="1104" y="1956"/>
                </a:cubicBezTo>
                <a:cubicBezTo>
                  <a:pt x="1167" y="1998"/>
                  <a:pt x="1132" y="1985"/>
                  <a:pt x="1208" y="1996"/>
                </a:cubicBezTo>
                <a:cubicBezTo>
                  <a:pt x="1216" y="2001"/>
                  <a:pt x="1223" y="2008"/>
                  <a:pt x="1232" y="2012"/>
                </a:cubicBezTo>
                <a:cubicBezTo>
                  <a:pt x="1247" y="2018"/>
                  <a:pt x="1280" y="2028"/>
                  <a:pt x="1280" y="2028"/>
                </a:cubicBezTo>
                <a:cubicBezTo>
                  <a:pt x="1327" y="1996"/>
                  <a:pt x="1335" y="1983"/>
                  <a:pt x="1424" y="2020"/>
                </a:cubicBezTo>
                <a:cubicBezTo>
                  <a:pt x="1439" y="2026"/>
                  <a:pt x="1424" y="2062"/>
                  <a:pt x="1440" y="2068"/>
                </a:cubicBezTo>
                <a:cubicBezTo>
                  <a:pt x="1456" y="2073"/>
                  <a:pt x="1488" y="2084"/>
                  <a:pt x="1488" y="2084"/>
                </a:cubicBezTo>
                <a:cubicBezTo>
                  <a:pt x="1490" y="2092"/>
                  <a:pt x="1487" y="2108"/>
                  <a:pt x="1496" y="2108"/>
                </a:cubicBezTo>
                <a:cubicBezTo>
                  <a:pt x="1505" y="2108"/>
                  <a:pt x="1512" y="2093"/>
                  <a:pt x="1512" y="2084"/>
                </a:cubicBezTo>
                <a:cubicBezTo>
                  <a:pt x="1512" y="2074"/>
                  <a:pt x="1500" y="2068"/>
                  <a:pt x="1496" y="2060"/>
                </a:cubicBezTo>
                <a:cubicBezTo>
                  <a:pt x="1492" y="2052"/>
                  <a:pt x="1490" y="2044"/>
                  <a:pt x="1488" y="2036"/>
                </a:cubicBezTo>
                <a:cubicBezTo>
                  <a:pt x="1490" y="2028"/>
                  <a:pt x="1490" y="2017"/>
                  <a:pt x="1496" y="2012"/>
                </a:cubicBezTo>
                <a:cubicBezTo>
                  <a:pt x="1506" y="2001"/>
                  <a:pt x="1594" y="1985"/>
                  <a:pt x="1616" y="1980"/>
                </a:cubicBezTo>
                <a:cubicBezTo>
                  <a:pt x="1638" y="1946"/>
                  <a:pt x="1639" y="1913"/>
                  <a:pt x="1680" y="1900"/>
                </a:cubicBezTo>
                <a:cubicBezTo>
                  <a:pt x="1723" y="1914"/>
                  <a:pt x="1692" y="1925"/>
                  <a:pt x="1736" y="1940"/>
                </a:cubicBezTo>
                <a:cubicBezTo>
                  <a:pt x="1760" y="2012"/>
                  <a:pt x="1761" y="2079"/>
                  <a:pt x="1736" y="2156"/>
                </a:cubicBezTo>
                <a:cubicBezTo>
                  <a:pt x="1760" y="2192"/>
                  <a:pt x="1770" y="2234"/>
                  <a:pt x="1784" y="2276"/>
                </a:cubicBezTo>
                <a:cubicBezTo>
                  <a:pt x="1789" y="2292"/>
                  <a:pt x="1794" y="2308"/>
                  <a:pt x="1800" y="2324"/>
                </a:cubicBezTo>
                <a:cubicBezTo>
                  <a:pt x="1802" y="2332"/>
                  <a:pt x="1808" y="2348"/>
                  <a:pt x="1808" y="2348"/>
                </a:cubicBezTo>
                <a:cubicBezTo>
                  <a:pt x="1786" y="2411"/>
                  <a:pt x="1789" y="2379"/>
                  <a:pt x="1800" y="2444"/>
                </a:cubicBezTo>
                <a:cubicBezTo>
                  <a:pt x="1789" y="2476"/>
                  <a:pt x="1775" y="2481"/>
                  <a:pt x="1744" y="2492"/>
                </a:cubicBezTo>
                <a:cubicBezTo>
                  <a:pt x="1700" y="2477"/>
                  <a:pt x="1608" y="2500"/>
                  <a:pt x="1608" y="2500"/>
                </a:cubicBezTo>
                <a:cubicBezTo>
                  <a:pt x="1624" y="2549"/>
                  <a:pt x="1691" y="2543"/>
                  <a:pt x="1736" y="2548"/>
                </a:cubicBezTo>
                <a:cubicBezTo>
                  <a:pt x="1744" y="2556"/>
                  <a:pt x="1749" y="2566"/>
                  <a:pt x="1760" y="2572"/>
                </a:cubicBezTo>
                <a:cubicBezTo>
                  <a:pt x="1802" y="2593"/>
                  <a:pt x="1812" y="2560"/>
                  <a:pt x="1784" y="2604"/>
                </a:cubicBezTo>
                <a:cubicBezTo>
                  <a:pt x="1825" y="2645"/>
                  <a:pt x="1818" y="2684"/>
                  <a:pt x="1800" y="2740"/>
                </a:cubicBezTo>
                <a:cubicBezTo>
                  <a:pt x="1802" y="2756"/>
                  <a:pt x="1796" y="2776"/>
                  <a:pt x="1808" y="2788"/>
                </a:cubicBezTo>
                <a:cubicBezTo>
                  <a:pt x="1827" y="2807"/>
                  <a:pt x="1866" y="2793"/>
                  <a:pt x="1888" y="2788"/>
                </a:cubicBezTo>
                <a:cubicBezTo>
                  <a:pt x="1902" y="2743"/>
                  <a:pt x="1877" y="2732"/>
                  <a:pt x="1864" y="2692"/>
                </a:cubicBezTo>
                <a:cubicBezTo>
                  <a:pt x="1873" y="2644"/>
                  <a:pt x="1863" y="2602"/>
                  <a:pt x="1848" y="2556"/>
                </a:cubicBezTo>
                <a:cubicBezTo>
                  <a:pt x="1865" y="2466"/>
                  <a:pt x="1911" y="2460"/>
                  <a:pt x="1944" y="2396"/>
                </a:cubicBezTo>
                <a:cubicBezTo>
                  <a:pt x="1954" y="2374"/>
                  <a:pt x="1947" y="2345"/>
                  <a:pt x="1960" y="2324"/>
                </a:cubicBezTo>
                <a:cubicBezTo>
                  <a:pt x="1964" y="2316"/>
                  <a:pt x="1976" y="2320"/>
                  <a:pt x="1984" y="2316"/>
                </a:cubicBezTo>
                <a:cubicBezTo>
                  <a:pt x="2017" y="2297"/>
                  <a:pt x="2055" y="2273"/>
                  <a:pt x="2088" y="2252"/>
                </a:cubicBezTo>
                <a:cubicBezTo>
                  <a:pt x="2108" y="2220"/>
                  <a:pt x="2148" y="2182"/>
                  <a:pt x="2160" y="2148"/>
                </a:cubicBezTo>
                <a:cubicBezTo>
                  <a:pt x="2173" y="2108"/>
                  <a:pt x="2162" y="2092"/>
                  <a:pt x="2200" y="2068"/>
                </a:cubicBezTo>
                <a:cubicBezTo>
                  <a:pt x="2210" y="2037"/>
                  <a:pt x="2229" y="2034"/>
                  <a:pt x="2240" y="2004"/>
                </a:cubicBezTo>
                <a:cubicBezTo>
                  <a:pt x="2251" y="1880"/>
                  <a:pt x="2262" y="1904"/>
                  <a:pt x="2136" y="1916"/>
                </a:cubicBezTo>
                <a:cubicBezTo>
                  <a:pt x="2078" y="1935"/>
                  <a:pt x="2102" y="1941"/>
                  <a:pt x="2064" y="1916"/>
                </a:cubicBezTo>
                <a:cubicBezTo>
                  <a:pt x="2066" y="1902"/>
                  <a:pt x="2065" y="1887"/>
                  <a:pt x="2072" y="1876"/>
                </a:cubicBezTo>
                <a:cubicBezTo>
                  <a:pt x="2076" y="1867"/>
                  <a:pt x="2089" y="1866"/>
                  <a:pt x="2096" y="1860"/>
                </a:cubicBezTo>
                <a:cubicBezTo>
                  <a:pt x="2102" y="1853"/>
                  <a:pt x="2104" y="1842"/>
                  <a:pt x="2112" y="1836"/>
                </a:cubicBezTo>
                <a:cubicBezTo>
                  <a:pt x="2170" y="1785"/>
                  <a:pt x="2183" y="1800"/>
                  <a:pt x="2240" y="1772"/>
                </a:cubicBezTo>
                <a:cubicBezTo>
                  <a:pt x="2302" y="1740"/>
                  <a:pt x="2227" y="1768"/>
                  <a:pt x="2288" y="1748"/>
                </a:cubicBezTo>
                <a:cubicBezTo>
                  <a:pt x="2316" y="1719"/>
                  <a:pt x="2380" y="1655"/>
                  <a:pt x="2416" y="1644"/>
                </a:cubicBezTo>
                <a:cubicBezTo>
                  <a:pt x="2449" y="1632"/>
                  <a:pt x="2432" y="1640"/>
                  <a:pt x="2464" y="1620"/>
                </a:cubicBezTo>
                <a:cubicBezTo>
                  <a:pt x="2466" y="1612"/>
                  <a:pt x="2467" y="1603"/>
                  <a:pt x="2472" y="1596"/>
                </a:cubicBezTo>
                <a:cubicBezTo>
                  <a:pt x="2478" y="1586"/>
                  <a:pt x="2490" y="1582"/>
                  <a:pt x="2496" y="1572"/>
                </a:cubicBezTo>
                <a:cubicBezTo>
                  <a:pt x="2502" y="1559"/>
                  <a:pt x="2499" y="1544"/>
                  <a:pt x="2504" y="1532"/>
                </a:cubicBezTo>
                <a:cubicBezTo>
                  <a:pt x="2507" y="1522"/>
                  <a:pt x="2514" y="1516"/>
                  <a:pt x="2520" y="1508"/>
                </a:cubicBezTo>
                <a:cubicBezTo>
                  <a:pt x="2514" y="1492"/>
                  <a:pt x="2520" y="1465"/>
                  <a:pt x="2504" y="1460"/>
                </a:cubicBezTo>
                <a:cubicBezTo>
                  <a:pt x="2488" y="1454"/>
                  <a:pt x="2472" y="1449"/>
                  <a:pt x="2456" y="1444"/>
                </a:cubicBezTo>
                <a:cubicBezTo>
                  <a:pt x="2448" y="1441"/>
                  <a:pt x="2432" y="1436"/>
                  <a:pt x="2432" y="1436"/>
                </a:cubicBezTo>
                <a:cubicBezTo>
                  <a:pt x="2422" y="1396"/>
                  <a:pt x="2409" y="1371"/>
                  <a:pt x="2456" y="1356"/>
                </a:cubicBezTo>
                <a:cubicBezTo>
                  <a:pt x="2491" y="1367"/>
                  <a:pt x="2524" y="1384"/>
                  <a:pt x="2560" y="1396"/>
                </a:cubicBezTo>
                <a:cubicBezTo>
                  <a:pt x="2614" y="1377"/>
                  <a:pt x="2546" y="1396"/>
                  <a:pt x="2624" y="1396"/>
                </a:cubicBezTo>
                <a:cubicBezTo>
                  <a:pt x="2652" y="1396"/>
                  <a:pt x="2683" y="1387"/>
                  <a:pt x="2712" y="1380"/>
                </a:cubicBezTo>
                <a:cubicBezTo>
                  <a:pt x="2750" y="1389"/>
                  <a:pt x="2783" y="1398"/>
                  <a:pt x="2816" y="1420"/>
                </a:cubicBezTo>
                <a:cubicBezTo>
                  <a:pt x="2826" y="1451"/>
                  <a:pt x="2836" y="1465"/>
                  <a:pt x="2864" y="1484"/>
                </a:cubicBezTo>
                <a:cubicBezTo>
                  <a:pt x="2882" y="1512"/>
                  <a:pt x="2883" y="1528"/>
                  <a:pt x="2912" y="1548"/>
                </a:cubicBezTo>
                <a:cubicBezTo>
                  <a:pt x="2936" y="1545"/>
                  <a:pt x="2960" y="1535"/>
                  <a:pt x="2984" y="1540"/>
                </a:cubicBezTo>
                <a:cubicBezTo>
                  <a:pt x="2992" y="1541"/>
                  <a:pt x="2992" y="1555"/>
                  <a:pt x="2992" y="1564"/>
                </a:cubicBezTo>
                <a:cubicBezTo>
                  <a:pt x="2990" y="1580"/>
                  <a:pt x="2981" y="1596"/>
                  <a:pt x="2976" y="1612"/>
                </a:cubicBezTo>
                <a:cubicBezTo>
                  <a:pt x="2973" y="1620"/>
                  <a:pt x="2968" y="1636"/>
                  <a:pt x="2968" y="1636"/>
                </a:cubicBezTo>
                <a:cubicBezTo>
                  <a:pt x="2975" y="1694"/>
                  <a:pt x="2989" y="1755"/>
                  <a:pt x="3008" y="1812"/>
                </a:cubicBezTo>
                <a:cubicBezTo>
                  <a:pt x="2997" y="1843"/>
                  <a:pt x="2987" y="1857"/>
                  <a:pt x="2960" y="1876"/>
                </a:cubicBezTo>
                <a:cubicBezTo>
                  <a:pt x="2946" y="1915"/>
                  <a:pt x="2904" y="1935"/>
                  <a:pt x="2880" y="1972"/>
                </a:cubicBezTo>
                <a:cubicBezTo>
                  <a:pt x="2888" y="2024"/>
                  <a:pt x="2896" y="2058"/>
                  <a:pt x="2928" y="2100"/>
                </a:cubicBezTo>
                <a:cubicBezTo>
                  <a:pt x="2962" y="2204"/>
                  <a:pt x="2897" y="2326"/>
                  <a:pt x="2960" y="2420"/>
                </a:cubicBezTo>
                <a:cubicBezTo>
                  <a:pt x="3027" y="2406"/>
                  <a:pt x="3004" y="2395"/>
                  <a:pt x="3016" y="2324"/>
                </a:cubicBezTo>
                <a:cubicBezTo>
                  <a:pt x="3020" y="2296"/>
                  <a:pt x="3040" y="2244"/>
                  <a:pt x="3040" y="2244"/>
                </a:cubicBezTo>
                <a:cubicBezTo>
                  <a:pt x="3045" y="2192"/>
                  <a:pt x="3039" y="2134"/>
                  <a:pt x="3096" y="2116"/>
                </a:cubicBezTo>
                <a:cubicBezTo>
                  <a:pt x="3104" y="2071"/>
                  <a:pt x="3104" y="2044"/>
                  <a:pt x="3152" y="2076"/>
                </a:cubicBezTo>
                <a:cubicBezTo>
                  <a:pt x="3171" y="2135"/>
                  <a:pt x="3178" y="2143"/>
                  <a:pt x="3240" y="2164"/>
                </a:cubicBezTo>
                <a:cubicBezTo>
                  <a:pt x="3278" y="2138"/>
                  <a:pt x="3322" y="2133"/>
                  <a:pt x="3360" y="2108"/>
                </a:cubicBezTo>
                <a:cubicBezTo>
                  <a:pt x="3368" y="2081"/>
                  <a:pt x="3364" y="2030"/>
                  <a:pt x="3336" y="2012"/>
                </a:cubicBezTo>
                <a:cubicBezTo>
                  <a:pt x="3319" y="2001"/>
                  <a:pt x="3298" y="2002"/>
                  <a:pt x="3280" y="1996"/>
                </a:cubicBezTo>
                <a:cubicBezTo>
                  <a:pt x="3269" y="1964"/>
                  <a:pt x="3259" y="1950"/>
                  <a:pt x="3232" y="1932"/>
                </a:cubicBezTo>
                <a:cubicBezTo>
                  <a:pt x="3212" y="1873"/>
                  <a:pt x="3211" y="1900"/>
                  <a:pt x="3224" y="1852"/>
                </a:cubicBezTo>
                <a:cubicBezTo>
                  <a:pt x="3215" y="1827"/>
                  <a:pt x="3219" y="1778"/>
                  <a:pt x="3232" y="1756"/>
                </a:cubicBezTo>
                <a:cubicBezTo>
                  <a:pt x="3236" y="1748"/>
                  <a:pt x="3248" y="1750"/>
                  <a:pt x="3256" y="1748"/>
                </a:cubicBezTo>
                <a:cubicBezTo>
                  <a:pt x="3292" y="1692"/>
                  <a:pt x="3269" y="1706"/>
                  <a:pt x="3312" y="1692"/>
                </a:cubicBezTo>
                <a:cubicBezTo>
                  <a:pt x="3317" y="1684"/>
                  <a:pt x="3323" y="1676"/>
                  <a:pt x="3328" y="1668"/>
                </a:cubicBezTo>
                <a:cubicBezTo>
                  <a:pt x="3331" y="1660"/>
                  <a:pt x="3329" y="1648"/>
                  <a:pt x="3336" y="1644"/>
                </a:cubicBezTo>
                <a:cubicBezTo>
                  <a:pt x="3349" y="1634"/>
                  <a:pt x="3384" y="1628"/>
                  <a:pt x="3384" y="1628"/>
                </a:cubicBezTo>
                <a:cubicBezTo>
                  <a:pt x="3411" y="1586"/>
                  <a:pt x="3403" y="1573"/>
                  <a:pt x="3456" y="1556"/>
                </a:cubicBezTo>
                <a:cubicBezTo>
                  <a:pt x="3488" y="1507"/>
                  <a:pt x="3496" y="1516"/>
                  <a:pt x="3560" y="1524"/>
                </a:cubicBezTo>
                <a:cubicBezTo>
                  <a:pt x="3578" y="1551"/>
                  <a:pt x="3603" y="1561"/>
                  <a:pt x="3624" y="1588"/>
                </a:cubicBezTo>
                <a:cubicBezTo>
                  <a:pt x="3656" y="1630"/>
                  <a:pt x="3661" y="1649"/>
                  <a:pt x="3672" y="1700"/>
                </a:cubicBezTo>
                <a:cubicBezTo>
                  <a:pt x="3662" y="1747"/>
                  <a:pt x="3642" y="1785"/>
                  <a:pt x="3624" y="1828"/>
                </a:cubicBezTo>
                <a:cubicBezTo>
                  <a:pt x="3617" y="1843"/>
                  <a:pt x="3608" y="1876"/>
                  <a:pt x="3608" y="1876"/>
                </a:cubicBezTo>
                <a:cubicBezTo>
                  <a:pt x="3598" y="1950"/>
                  <a:pt x="3606" y="1993"/>
                  <a:pt x="3640" y="2060"/>
                </a:cubicBezTo>
                <a:cubicBezTo>
                  <a:pt x="3643" y="2067"/>
                  <a:pt x="3642" y="2077"/>
                  <a:pt x="3648" y="2084"/>
                </a:cubicBezTo>
                <a:cubicBezTo>
                  <a:pt x="3661" y="2101"/>
                  <a:pt x="3696" y="2132"/>
                  <a:pt x="3696" y="2132"/>
                </a:cubicBezTo>
                <a:cubicBezTo>
                  <a:pt x="3699" y="2143"/>
                  <a:pt x="3721" y="2197"/>
                  <a:pt x="3728" y="2204"/>
                </a:cubicBezTo>
                <a:cubicBezTo>
                  <a:pt x="3733" y="2209"/>
                  <a:pt x="3744" y="2209"/>
                  <a:pt x="3752" y="2212"/>
                </a:cubicBezTo>
                <a:cubicBezTo>
                  <a:pt x="3782" y="2258"/>
                  <a:pt x="3791" y="2315"/>
                  <a:pt x="3840" y="2348"/>
                </a:cubicBezTo>
                <a:cubicBezTo>
                  <a:pt x="3853" y="2387"/>
                  <a:pt x="3872" y="2380"/>
                  <a:pt x="3904" y="2404"/>
                </a:cubicBezTo>
                <a:cubicBezTo>
                  <a:pt x="3916" y="2413"/>
                  <a:pt x="3925" y="2425"/>
                  <a:pt x="3936" y="2436"/>
                </a:cubicBezTo>
                <a:cubicBezTo>
                  <a:pt x="3965" y="2523"/>
                  <a:pt x="3918" y="2390"/>
                  <a:pt x="3960" y="2484"/>
                </a:cubicBezTo>
                <a:cubicBezTo>
                  <a:pt x="3989" y="2549"/>
                  <a:pt x="3994" y="2606"/>
                  <a:pt x="4048" y="2660"/>
                </a:cubicBezTo>
                <a:cubicBezTo>
                  <a:pt x="4108" y="2647"/>
                  <a:pt x="4170" y="2663"/>
                  <a:pt x="4232" y="2668"/>
                </a:cubicBezTo>
                <a:cubicBezTo>
                  <a:pt x="4318" y="2696"/>
                  <a:pt x="4263" y="2682"/>
                  <a:pt x="4400" y="2692"/>
                </a:cubicBezTo>
                <a:cubicBezTo>
                  <a:pt x="4436" y="2701"/>
                  <a:pt x="4472" y="2718"/>
                  <a:pt x="4504" y="2740"/>
                </a:cubicBezTo>
                <a:cubicBezTo>
                  <a:pt x="4560" y="2721"/>
                  <a:pt x="4492" y="2740"/>
                  <a:pt x="4600" y="2740"/>
                </a:cubicBezTo>
                <a:cubicBezTo>
                  <a:pt x="4632" y="2740"/>
                  <a:pt x="4664" y="2734"/>
                  <a:pt x="4696" y="2732"/>
                </a:cubicBezTo>
                <a:cubicBezTo>
                  <a:pt x="4701" y="2724"/>
                  <a:pt x="4710" y="2717"/>
                  <a:pt x="4712" y="2708"/>
                </a:cubicBezTo>
                <a:cubicBezTo>
                  <a:pt x="4718" y="2671"/>
                  <a:pt x="4659" y="2671"/>
                  <a:pt x="4640" y="2668"/>
                </a:cubicBezTo>
                <a:cubicBezTo>
                  <a:pt x="4612" y="2627"/>
                  <a:pt x="4626" y="2661"/>
                  <a:pt x="4632" y="2620"/>
                </a:cubicBezTo>
                <a:cubicBezTo>
                  <a:pt x="4644" y="2523"/>
                  <a:pt x="4622" y="2484"/>
                  <a:pt x="4720" y="2460"/>
                </a:cubicBezTo>
                <a:cubicBezTo>
                  <a:pt x="4749" y="2469"/>
                  <a:pt x="4773" y="2474"/>
                  <a:pt x="4800" y="2492"/>
                </a:cubicBezTo>
                <a:cubicBezTo>
                  <a:pt x="4813" y="2489"/>
                  <a:pt x="4830" y="2493"/>
                  <a:pt x="4840" y="2484"/>
                </a:cubicBezTo>
                <a:cubicBezTo>
                  <a:pt x="4855" y="2468"/>
                  <a:pt x="4808" y="2444"/>
                  <a:pt x="4808" y="2444"/>
                </a:cubicBezTo>
                <a:cubicBezTo>
                  <a:pt x="4788" y="2385"/>
                  <a:pt x="4854" y="2286"/>
                  <a:pt x="4776" y="2260"/>
                </a:cubicBezTo>
                <a:cubicBezTo>
                  <a:pt x="4727" y="2276"/>
                  <a:pt x="4744" y="2287"/>
                  <a:pt x="4688" y="2276"/>
                </a:cubicBezTo>
                <a:cubicBezTo>
                  <a:pt x="4593" y="2291"/>
                  <a:pt x="4601" y="2291"/>
                  <a:pt x="4472" y="2284"/>
                </a:cubicBezTo>
                <a:cubicBezTo>
                  <a:pt x="4461" y="2232"/>
                  <a:pt x="4449" y="2210"/>
                  <a:pt x="4480" y="2164"/>
                </a:cubicBezTo>
                <a:cubicBezTo>
                  <a:pt x="4472" y="2158"/>
                  <a:pt x="4461" y="2156"/>
                  <a:pt x="4456" y="2148"/>
                </a:cubicBezTo>
                <a:cubicBezTo>
                  <a:pt x="4447" y="2133"/>
                  <a:pt x="4456" y="2104"/>
                  <a:pt x="4440" y="2100"/>
                </a:cubicBezTo>
                <a:cubicBezTo>
                  <a:pt x="4429" y="2097"/>
                  <a:pt x="4418" y="2094"/>
                  <a:pt x="4408" y="2092"/>
                </a:cubicBezTo>
                <a:cubicBezTo>
                  <a:pt x="4347" y="2132"/>
                  <a:pt x="4357" y="2164"/>
                  <a:pt x="4280" y="2180"/>
                </a:cubicBezTo>
                <a:cubicBezTo>
                  <a:pt x="4262" y="2191"/>
                  <a:pt x="4244" y="2201"/>
                  <a:pt x="4232" y="2220"/>
                </a:cubicBezTo>
                <a:cubicBezTo>
                  <a:pt x="4227" y="2227"/>
                  <a:pt x="4231" y="2239"/>
                  <a:pt x="4224" y="2244"/>
                </a:cubicBezTo>
                <a:cubicBezTo>
                  <a:pt x="4205" y="2256"/>
                  <a:pt x="4180" y="2253"/>
                  <a:pt x="4160" y="2260"/>
                </a:cubicBezTo>
                <a:cubicBezTo>
                  <a:pt x="4138" y="2257"/>
                  <a:pt x="4115" y="2260"/>
                  <a:pt x="4096" y="2252"/>
                </a:cubicBezTo>
                <a:cubicBezTo>
                  <a:pt x="4079" y="2244"/>
                  <a:pt x="4087" y="2213"/>
                  <a:pt x="4072" y="2204"/>
                </a:cubicBezTo>
                <a:cubicBezTo>
                  <a:pt x="4057" y="2195"/>
                  <a:pt x="4040" y="2193"/>
                  <a:pt x="4024" y="2188"/>
                </a:cubicBezTo>
                <a:cubicBezTo>
                  <a:pt x="4016" y="2185"/>
                  <a:pt x="4000" y="2180"/>
                  <a:pt x="4000" y="2180"/>
                </a:cubicBezTo>
                <a:cubicBezTo>
                  <a:pt x="3978" y="2148"/>
                  <a:pt x="3979" y="2153"/>
                  <a:pt x="3968" y="2108"/>
                </a:cubicBezTo>
                <a:cubicBezTo>
                  <a:pt x="3965" y="2097"/>
                  <a:pt x="3968" y="2083"/>
                  <a:pt x="3960" y="2076"/>
                </a:cubicBezTo>
                <a:cubicBezTo>
                  <a:pt x="3947" y="2065"/>
                  <a:pt x="3912" y="2060"/>
                  <a:pt x="3912" y="2060"/>
                </a:cubicBezTo>
                <a:cubicBezTo>
                  <a:pt x="3904" y="2052"/>
                  <a:pt x="3894" y="2044"/>
                  <a:pt x="3888" y="2036"/>
                </a:cubicBezTo>
                <a:cubicBezTo>
                  <a:pt x="3876" y="2020"/>
                  <a:pt x="3856" y="1988"/>
                  <a:pt x="3856" y="1988"/>
                </a:cubicBezTo>
                <a:cubicBezTo>
                  <a:pt x="3833" y="1898"/>
                  <a:pt x="3866" y="2042"/>
                  <a:pt x="3856" y="1852"/>
                </a:cubicBezTo>
                <a:cubicBezTo>
                  <a:pt x="3853" y="1806"/>
                  <a:pt x="3815" y="1776"/>
                  <a:pt x="3808" y="1732"/>
                </a:cubicBezTo>
                <a:cubicBezTo>
                  <a:pt x="3806" y="1720"/>
                  <a:pt x="3794" y="1645"/>
                  <a:pt x="3792" y="1644"/>
                </a:cubicBezTo>
                <a:cubicBezTo>
                  <a:pt x="3786" y="1639"/>
                  <a:pt x="3677" y="1628"/>
                  <a:pt x="3672" y="1628"/>
                </a:cubicBezTo>
                <a:cubicBezTo>
                  <a:pt x="3662" y="1589"/>
                  <a:pt x="3670" y="1576"/>
                  <a:pt x="3632" y="1564"/>
                </a:cubicBezTo>
                <a:cubicBezTo>
                  <a:pt x="3583" y="1491"/>
                  <a:pt x="3613" y="1419"/>
                  <a:pt x="3656" y="1356"/>
                </a:cubicBezTo>
                <a:cubicBezTo>
                  <a:pt x="3643" y="1239"/>
                  <a:pt x="3664" y="1258"/>
                  <a:pt x="3528" y="1268"/>
                </a:cubicBezTo>
                <a:cubicBezTo>
                  <a:pt x="3454" y="1316"/>
                  <a:pt x="3469" y="1295"/>
                  <a:pt x="3376" y="1284"/>
                </a:cubicBezTo>
                <a:cubicBezTo>
                  <a:pt x="3331" y="1269"/>
                  <a:pt x="3285" y="1255"/>
                  <a:pt x="3240" y="1244"/>
                </a:cubicBezTo>
                <a:cubicBezTo>
                  <a:pt x="3232" y="1238"/>
                  <a:pt x="3224" y="1231"/>
                  <a:pt x="3216" y="1228"/>
                </a:cubicBezTo>
                <a:cubicBezTo>
                  <a:pt x="3200" y="1221"/>
                  <a:pt x="3168" y="1212"/>
                  <a:pt x="3168" y="1212"/>
                </a:cubicBezTo>
                <a:cubicBezTo>
                  <a:pt x="3107" y="1232"/>
                  <a:pt x="3099" y="1249"/>
                  <a:pt x="3048" y="1284"/>
                </a:cubicBezTo>
                <a:cubicBezTo>
                  <a:pt x="3032" y="1281"/>
                  <a:pt x="3014" y="1284"/>
                  <a:pt x="3000" y="1276"/>
                </a:cubicBezTo>
                <a:cubicBezTo>
                  <a:pt x="2992" y="1271"/>
                  <a:pt x="2997" y="1258"/>
                  <a:pt x="2992" y="1252"/>
                </a:cubicBezTo>
                <a:cubicBezTo>
                  <a:pt x="2985" y="1244"/>
                  <a:pt x="2976" y="1241"/>
                  <a:pt x="2968" y="1236"/>
                </a:cubicBezTo>
                <a:cubicBezTo>
                  <a:pt x="2952" y="1190"/>
                  <a:pt x="2979" y="1146"/>
                  <a:pt x="3024" y="1132"/>
                </a:cubicBezTo>
                <a:cubicBezTo>
                  <a:pt x="3049" y="1093"/>
                  <a:pt x="3029" y="1077"/>
                  <a:pt x="3072" y="1092"/>
                </a:cubicBezTo>
                <a:cubicBezTo>
                  <a:pt x="3108" y="1085"/>
                  <a:pt x="3140" y="1076"/>
                  <a:pt x="3176" y="1068"/>
                </a:cubicBezTo>
                <a:cubicBezTo>
                  <a:pt x="3163" y="1031"/>
                  <a:pt x="3158" y="1037"/>
                  <a:pt x="3200" y="996"/>
                </a:cubicBezTo>
                <a:cubicBezTo>
                  <a:pt x="3264" y="931"/>
                  <a:pt x="3252" y="941"/>
                  <a:pt x="3352" y="932"/>
                </a:cubicBezTo>
                <a:cubicBezTo>
                  <a:pt x="3411" y="892"/>
                  <a:pt x="3441" y="905"/>
                  <a:pt x="3528" y="900"/>
                </a:cubicBezTo>
                <a:cubicBezTo>
                  <a:pt x="3536" y="858"/>
                  <a:pt x="3527" y="841"/>
                  <a:pt x="3568" y="828"/>
                </a:cubicBezTo>
                <a:cubicBezTo>
                  <a:pt x="3607" y="837"/>
                  <a:pt x="3639" y="846"/>
                  <a:pt x="3680" y="852"/>
                </a:cubicBezTo>
                <a:cubicBezTo>
                  <a:pt x="3688" y="857"/>
                  <a:pt x="3694" y="870"/>
                  <a:pt x="3704" y="868"/>
                </a:cubicBezTo>
                <a:cubicBezTo>
                  <a:pt x="3712" y="865"/>
                  <a:pt x="3717" y="849"/>
                  <a:pt x="3712" y="844"/>
                </a:cubicBezTo>
                <a:cubicBezTo>
                  <a:pt x="3700" y="832"/>
                  <a:pt x="3664" y="828"/>
                  <a:pt x="3664" y="828"/>
                </a:cubicBezTo>
                <a:cubicBezTo>
                  <a:pt x="3624" y="788"/>
                  <a:pt x="3622" y="756"/>
                  <a:pt x="3672" y="724"/>
                </a:cubicBezTo>
                <a:cubicBezTo>
                  <a:pt x="3690" y="696"/>
                  <a:pt x="3712" y="683"/>
                  <a:pt x="3736" y="660"/>
                </a:cubicBezTo>
                <a:cubicBezTo>
                  <a:pt x="3733" y="644"/>
                  <a:pt x="3736" y="626"/>
                  <a:pt x="3728" y="612"/>
                </a:cubicBezTo>
                <a:cubicBezTo>
                  <a:pt x="3723" y="604"/>
                  <a:pt x="3708" y="611"/>
                  <a:pt x="3704" y="604"/>
                </a:cubicBezTo>
                <a:cubicBezTo>
                  <a:pt x="3685" y="576"/>
                  <a:pt x="3709" y="559"/>
                  <a:pt x="3680" y="540"/>
                </a:cubicBezTo>
                <a:cubicBezTo>
                  <a:pt x="3656" y="524"/>
                  <a:pt x="3626" y="524"/>
                  <a:pt x="3600" y="516"/>
                </a:cubicBezTo>
                <a:cubicBezTo>
                  <a:pt x="3592" y="513"/>
                  <a:pt x="3576" y="508"/>
                  <a:pt x="3576" y="508"/>
                </a:cubicBezTo>
                <a:cubicBezTo>
                  <a:pt x="3550" y="469"/>
                  <a:pt x="3568" y="447"/>
                  <a:pt x="3528" y="420"/>
                </a:cubicBezTo>
                <a:cubicBezTo>
                  <a:pt x="3522" y="412"/>
                  <a:pt x="3515" y="404"/>
                  <a:pt x="3512" y="396"/>
                </a:cubicBezTo>
                <a:cubicBezTo>
                  <a:pt x="3507" y="385"/>
                  <a:pt x="3512" y="371"/>
                  <a:pt x="3504" y="364"/>
                </a:cubicBezTo>
                <a:cubicBezTo>
                  <a:pt x="3491" y="353"/>
                  <a:pt x="3470" y="357"/>
                  <a:pt x="3456" y="348"/>
                </a:cubicBezTo>
                <a:cubicBezTo>
                  <a:pt x="3400" y="311"/>
                  <a:pt x="3426" y="322"/>
                  <a:pt x="3384" y="308"/>
                </a:cubicBezTo>
                <a:cubicBezTo>
                  <a:pt x="3365" y="234"/>
                  <a:pt x="3287" y="242"/>
                  <a:pt x="3224" y="236"/>
                </a:cubicBezTo>
                <a:cubicBezTo>
                  <a:pt x="3190" y="213"/>
                  <a:pt x="3187" y="179"/>
                  <a:pt x="3152" y="156"/>
                </a:cubicBezTo>
                <a:cubicBezTo>
                  <a:pt x="3144" y="125"/>
                  <a:pt x="3129" y="105"/>
                  <a:pt x="3120" y="76"/>
                </a:cubicBezTo>
                <a:cubicBezTo>
                  <a:pt x="3074" y="78"/>
                  <a:pt x="3029" y="84"/>
                  <a:pt x="2984" y="84"/>
                </a:cubicBezTo>
                <a:cubicBezTo>
                  <a:pt x="2956" y="84"/>
                  <a:pt x="2918" y="37"/>
                  <a:pt x="2880" y="28"/>
                </a:cubicBezTo>
                <a:cubicBezTo>
                  <a:pt x="2874" y="24"/>
                  <a:pt x="2843" y="0"/>
                  <a:pt x="2832" y="4"/>
                </a:cubicBezTo>
                <a:cubicBezTo>
                  <a:pt x="2813" y="10"/>
                  <a:pt x="2802" y="31"/>
                  <a:pt x="2784" y="36"/>
                </a:cubicBezTo>
                <a:cubicBezTo>
                  <a:pt x="2712" y="53"/>
                  <a:pt x="2678" y="61"/>
                  <a:pt x="2600" y="68"/>
                </a:cubicBezTo>
                <a:cubicBezTo>
                  <a:pt x="2559" y="95"/>
                  <a:pt x="2570" y="124"/>
                  <a:pt x="2544" y="164"/>
                </a:cubicBezTo>
                <a:cubicBezTo>
                  <a:pt x="2579" y="187"/>
                  <a:pt x="2592" y="193"/>
                  <a:pt x="2552" y="220"/>
                </a:cubicBezTo>
                <a:cubicBezTo>
                  <a:pt x="2492" y="205"/>
                  <a:pt x="2349" y="213"/>
                  <a:pt x="2320" y="212"/>
                </a:cubicBezTo>
                <a:cubicBezTo>
                  <a:pt x="2265" y="193"/>
                  <a:pt x="2290" y="184"/>
                  <a:pt x="2224" y="196"/>
                </a:cubicBezTo>
                <a:cubicBezTo>
                  <a:pt x="2179" y="262"/>
                  <a:pt x="2213" y="236"/>
                  <a:pt x="2144" y="252"/>
                </a:cubicBezTo>
                <a:cubicBezTo>
                  <a:pt x="2135" y="253"/>
                  <a:pt x="2128" y="257"/>
                  <a:pt x="2120" y="260"/>
                </a:cubicBezTo>
                <a:cubicBezTo>
                  <a:pt x="2131" y="306"/>
                  <a:pt x="2113" y="303"/>
                  <a:pt x="2136" y="348"/>
                </a:cubicBezTo>
                <a:cubicBezTo>
                  <a:pt x="2128" y="355"/>
                  <a:pt x="2098" y="382"/>
                  <a:pt x="2096" y="396"/>
                </a:cubicBezTo>
                <a:cubicBezTo>
                  <a:pt x="2094" y="404"/>
                  <a:pt x="2097" y="415"/>
                  <a:pt x="2104" y="420"/>
                </a:cubicBezTo>
                <a:cubicBezTo>
                  <a:pt x="2117" y="429"/>
                  <a:pt x="2152" y="436"/>
                  <a:pt x="2152" y="436"/>
                </a:cubicBezTo>
                <a:cubicBezTo>
                  <a:pt x="2168" y="485"/>
                  <a:pt x="2137" y="501"/>
                  <a:pt x="2112" y="540"/>
                </a:cubicBezTo>
                <a:cubicBezTo>
                  <a:pt x="2114" y="548"/>
                  <a:pt x="2120" y="555"/>
                  <a:pt x="2120" y="564"/>
                </a:cubicBezTo>
                <a:cubicBezTo>
                  <a:pt x="2120" y="626"/>
                  <a:pt x="2070" y="574"/>
                  <a:pt x="2040" y="564"/>
                </a:cubicBezTo>
                <a:cubicBezTo>
                  <a:pt x="2018" y="532"/>
                  <a:pt x="2005" y="525"/>
                  <a:pt x="1968" y="516"/>
                </a:cubicBezTo>
                <a:cubicBezTo>
                  <a:pt x="1933" y="522"/>
                  <a:pt x="1898" y="528"/>
                  <a:pt x="1920" y="572"/>
                </a:cubicBezTo>
                <a:cubicBezTo>
                  <a:pt x="1939" y="610"/>
                  <a:pt x="1928" y="586"/>
                  <a:pt x="1960" y="604"/>
                </a:cubicBezTo>
                <a:cubicBezTo>
                  <a:pt x="1976" y="613"/>
                  <a:pt x="2008" y="636"/>
                  <a:pt x="2008" y="636"/>
                </a:cubicBezTo>
                <a:cubicBezTo>
                  <a:pt x="2045" y="692"/>
                  <a:pt x="1992" y="646"/>
                  <a:pt x="1976" y="636"/>
                </a:cubicBezTo>
                <a:cubicBezTo>
                  <a:pt x="1949" y="644"/>
                  <a:pt x="1948" y="639"/>
                  <a:pt x="1936" y="668"/>
                </a:cubicBezTo>
                <a:cubicBezTo>
                  <a:pt x="1929" y="683"/>
                  <a:pt x="1920" y="716"/>
                  <a:pt x="1920" y="716"/>
                </a:cubicBezTo>
                <a:cubicBezTo>
                  <a:pt x="1893" y="713"/>
                  <a:pt x="1866" y="714"/>
                  <a:pt x="1840" y="708"/>
                </a:cubicBezTo>
                <a:cubicBezTo>
                  <a:pt x="1830" y="705"/>
                  <a:pt x="1824" y="695"/>
                  <a:pt x="1816" y="692"/>
                </a:cubicBezTo>
                <a:cubicBezTo>
                  <a:pt x="1783" y="677"/>
                  <a:pt x="1746" y="668"/>
                  <a:pt x="1712" y="660"/>
                </a:cubicBezTo>
                <a:cubicBezTo>
                  <a:pt x="1677" y="662"/>
                  <a:pt x="1642" y="663"/>
                  <a:pt x="1608" y="668"/>
                </a:cubicBezTo>
                <a:cubicBezTo>
                  <a:pt x="1579" y="671"/>
                  <a:pt x="1556" y="692"/>
                  <a:pt x="1528" y="700"/>
                </a:cubicBezTo>
                <a:cubicBezTo>
                  <a:pt x="1433" y="681"/>
                  <a:pt x="1531" y="705"/>
                  <a:pt x="1464" y="676"/>
                </a:cubicBezTo>
                <a:cubicBezTo>
                  <a:pt x="1448" y="669"/>
                  <a:pt x="1416" y="660"/>
                  <a:pt x="1416" y="660"/>
                </a:cubicBezTo>
                <a:cubicBezTo>
                  <a:pt x="1428" y="720"/>
                  <a:pt x="1427" y="787"/>
                  <a:pt x="1464" y="836"/>
                </a:cubicBezTo>
                <a:cubicBezTo>
                  <a:pt x="1496" y="934"/>
                  <a:pt x="1437" y="911"/>
                  <a:pt x="1584" y="900"/>
                </a:cubicBezTo>
                <a:cubicBezTo>
                  <a:pt x="1629" y="884"/>
                  <a:pt x="1637" y="917"/>
                  <a:pt x="1680" y="932"/>
                </a:cubicBezTo>
                <a:cubicBezTo>
                  <a:pt x="1685" y="940"/>
                  <a:pt x="1692" y="947"/>
                  <a:pt x="1696" y="956"/>
                </a:cubicBezTo>
                <a:cubicBezTo>
                  <a:pt x="1702" y="971"/>
                  <a:pt x="1712" y="1004"/>
                  <a:pt x="1712" y="1004"/>
                </a:cubicBezTo>
                <a:cubicBezTo>
                  <a:pt x="1692" y="1042"/>
                  <a:pt x="1681" y="1078"/>
                  <a:pt x="1640" y="1092"/>
                </a:cubicBezTo>
                <a:cubicBezTo>
                  <a:pt x="1634" y="1100"/>
                  <a:pt x="1624" y="1116"/>
                  <a:pt x="1624" y="1116"/>
                </a:cubicBezTo>
              </a:path>
            </a:pathLst>
          </a:custGeom>
          <a:noFill/>
          <a:ln w="38100" cap="flat" cmpd="sng">
            <a:solidFill>
              <a:srgbClr val="17B812"/>
            </a:solidFill>
            <a:prstDash val="solid"/>
            <a:round/>
            <a:headEnd/>
            <a:tailEnd/>
          </a:ln>
          <a:effectLst>
            <a:outerShdw blurRad="63500"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5502" name="Rectangle 30"/>
          <p:cNvSpPr>
            <a:spLocks noChangeArrowheads="1"/>
          </p:cNvSpPr>
          <p:nvPr/>
        </p:nvSpPr>
        <p:spPr bwMode="auto">
          <a:xfrm>
            <a:off x="3368675" y="2728913"/>
            <a:ext cx="214313" cy="4032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5503" name="Text Box 31"/>
          <p:cNvSpPr txBox="1">
            <a:spLocks noChangeArrowheads="1"/>
          </p:cNvSpPr>
          <p:nvPr/>
        </p:nvSpPr>
        <p:spPr bwMode="auto">
          <a:xfrm>
            <a:off x="1752600" y="485775"/>
            <a:ext cx="7035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Eru-ekuk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ji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ejutae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zeta…</a:t>
            </a:r>
          </a:p>
        </p:txBody>
      </p:sp>
      <p:sp>
        <p:nvSpPr>
          <p:cNvPr id="745504" name="Text Box 32"/>
          <p:cNvSpPr txBox="1">
            <a:spLocks noChangeArrowheads="1"/>
          </p:cNvSpPr>
          <p:nvPr/>
        </p:nvSpPr>
        <p:spPr bwMode="auto">
          <a:xfrm>
            <a:off x="1352550" y="5826125"/>
            <a:ext cx="66992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MOHAMMED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osi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ISAAC!</a:t>
            </a:r>
          </a:p>
        </p:txBody>
      </p:sp>
      <p:sp>
        <p:nvSpPr>
          <p:cNvPr id="745505" name="Rectangle 3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35</a:t>
            </a:r>
          </a:p>
        </p:txBody>
      </p:sp>
      <p:sp>
        <p:nvSpPr>
          <p:cNvPr id="76824" name="Text Box 34"/>
          <p:cNvSpPr txBox="1">
            <a:spLocks noChangeArrowheads="1"/>
          </p:cNvSpPr>
          <p:nvPr/>
        </p:nvSpPr>
        <p:spPr bwMode="auto">
          <a:xfrm>
            <a:off x="6996013" y="6240870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O</a:t>
            </a:r>
            <a:r>
              <a:rPr lang="en-US" sz="1200" b="1" dirty="0" err="1" smtClean="0">
                <a:solidFill>
                  <a:srgbClr val="FFFFFF"/>
                </a:solidFill>
                <a:latin typeface="Arial" charset="0"/>
              </a:rPr>
              <a:t>khekako</a:t>
            </a:r>
            <a:r>
              <a:rPr lang="en-US" sz="12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pg. 19-24</a:t>
            </a:r>
          </a:p>
        </p:txBody>
      </p:sp>
    </p:spTree>
    <p:extLst>
      <p:ext uri="{BB962C8B-B14F-4D97-AF65-F5344CB8AC3E}">
        <p14:creationId xmlns:p14="http://schemas.microsoft.com/office/powerpoint/2010/main" val="49131418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745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50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2"/>
          <p:cNvSpPr>
            <a:spLocks noChangeArrowheads="1"/>
          </p:cNvSpPr>
          <p:nvPr/>
        </p:nvSpPr>
        <p:spPr bwMode="auto">
          <a:xfrm>
            <a:off x="7485785" y="6593053"/>
            <a:ext cx="812800" cy="244475"/>
          </a:xfrm>
          <a:prstGeom prst="rect">
            <a:avLst/>
          </a:prstGeom>
          <a:solidFill>
            <a:srgbClr val="8000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9.65.03b.</a:t>
            </a:r>
          </a:p>
        </p:txBody>
      </p:sp>
      <p:sp>
        <p:nvSpPr>
          <p:cNvPr id="747522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ko-KR" altLang="en-US" sz="1200" b="1">
              <a:solidFill>
                <a:srgbClr val="FFFFFF"/>
              </a:solidFill>
              <a:latin typeface="Comic Sans MS" charset="0"/>
              <a:ea typeface="Gulim" charset="0"/>
              <a:cs typeface="Gulim" charset="0"/>
            </a:endParaRPr>
          </a:p>
        </p:txBody>
      </p:sp>
      <p:sp>
        <p:nvSpPr>
          <p:cNvPr id="747536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ko-KR" altLang="en-US" sz="2000">
              <a:solidFill>
                <a:srgbClr val="FFA27C"/>
              </a:solidFill>
              <a:latin typeface="B VAG Rounded Bold" charset="0"/>
              <a:ea typeface="Gulim" charset="0"/>
              <a:cs typeface="Gulim" charset="0"/>
            </a:endParaRPr>
          </a:p>
        </p:txBody>
      </p:sp>
      <p:grpSp>
        <p:nvGrpSpPr>
          <p:cNvPr id="80899" name="Group 17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7538" name="Rectangle 18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ko-KR" sz="8800">
                  <a:solidFill>
                    <a:srgbClr val="FFD34A"/>
                  </a:solidFill>
                  <a:latin typeface="Times" charset="0"/>
                  <a:ea typeface="Gulim" charset="0"/>
                  <a:cs typeface="Gulim" charset="0"/>
                </a:rPr>
                <a:t>7</a:t>
              </a:r>
            </a:p>
          </p:txBody>
        </p:sp>
        <p:sp>
          <p:nvSpPr>
            <p:cNvPr id="747539" name="Line 19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47540" name="Text Box 20"/>
          <p:cNvSpPr txBox="1">
            <a:spLocks noChangeArrowheads="1"/>
          </p:cNvSpPr>
          <p:nvPr/>
        </p:nvSpPr>
        <p:spPr bwMode="auto">
          <a:xfrm>
            <a:off x="8590615" y="6403946"/>
            <a:ext cx="3273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ko-KR" sz="2000" dirty="0" smtClean="0">
                <a:solidFill>
                  <a:srgbClr val="FFFFFF"/>
                </a:solidFill>
                <a:latin typeface="Arial" charset="0"/>
                <a:ea typeface="Gulim" charset="0"/>
                <a:cs typeface="Gulim" charset="0"/>
              </a:rPr>
              <a:t>4</a:t>
            </a:r>
            <a:endParaRPr lang="en-US" altLang="ko-KR" sz="2000" dirty="0">
              <a:solidFill>
                <a:srgbClr val="FFFFFF"/>
              </a:solidFill>
              <a:latin typeface="Arial" charset="0"/>
              <a:ea typeface="Gulim" charset="0"/>
              <a:cs typeface="Gulim" charset="0"/>
            </a:endParaRPr>
          </a:p>
        </p:txBody>
      </p:sp>
      <p:sp>
        <p:nvSpPr>
          <p:cNvPr id="747549" name="Text Box 29"/>
          <p:cNvSpPr txBox="1">
            <a:spLocks noChangeArrowheads="1"/>
          </p:cNvSpPr>
          <p:nvPr/>
        </p:nvSpPr>
        <p:spPr bwMode="auto">
          <a:xfrm>
            <a:off x="2108200" y="465138"/>
            <a:ext cx="6405563" cy="519112"/>
          </a:xfrm>
          <a:prstGeom prst="rect">
            <a:avLst/>
          </a:prstGeom>
          <a:noFill/>
          <a:ln>
            <a:noFill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Eru-ekuk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ji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ejutae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 zeta…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7550" name="Rectangle 30"/>
          <p:cNvSpPr>
            <a:spLocks noChangeArrowheads="1"/>
          </p:cNvSpPr>
          <p:nvPr/>
        </p:nvSpPr>
        <p:spPr bwMode="auto">
          <a:xfrm>
            <a:off x="8104856" y="659146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Gulim" charset="0"/>
                <a:cs typeface="Gulim" charset="0"/>
              </a:rPr>
              <a:t>36</a:t>
            </a:r>
          </a:p>
        </p:txBody>
      </p:sp>
      <p:sp>
        <p:nvSpPr>
          <p:cNvPr id="747551" name="Text Box 31"/>
          <p:cNvSpPr txBox="1">
            <a:spLocks noChangeArrowheads="1"/>
          </p:cNvSpPr>
          <p:nvPr/>
        </p:nvSpPr>
        <p:spPr bwMode="auto">
          <a:xfrm>
            <a:off x="6859507" y="6240870"/>
            <a:ext cx="190358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ko-KR" sz="1200" b="1" dirty="0" smtClean="0">
                <a:solidFill>
                  <a:srgbClr val="FFFFFF"/>
                </a:solidFill>
                <a:latin typeface="Arial" charset="0"/>
                <a:ea typeface="Gulim" charset="0"/>
                <a:cs typeface="Gulim" charset="0"/>
              </a:rPr>
              <a:t>Handbook, pages </a:t>
            </a:r>
            <a:r>
              <a:rPr lang="en-US" altLang="ko-KR" sz="1200" b="1" dirty="0">
                <a:solidFill>
                  <a:srgbClr val="FFFFFF"/>
                </a:solidFill>
                <a:latin typeface="Arial" charset="0"/>
                <a:ea typeface="Gulim" charset="0"/>
                <a:cs typeface="Gulim" charset="0"/>
              </a:rPr>
              <a:t>19-24</a:t>
            </a:r>
          </a:p>
        </p:txBody>
      </p:sp>
      <p:grpSp>
        <p:nvGrpSpPr>
          <p:cNvPr id="80913" name="Group 33"/>
          <p:cNvGrpSpPr>
            <a:grpSpLocks/>
          </p:cNvGrpSpPr>
          <p:nvPr/>
        </p:nvGrpSpPr>
        <p:grpSpPr bwMode="auto">
          <a:xfrm>
            <a:off x="8004175" y="3432175"/>
            <a:ext cx="1000125" cy="1231900"/>
            <a:chOff x="8004175" y="3432175"/>
            <a:chExt cx="1000125" cy="1231900"/>
          </a:xfrm>
        </p:grpSpPr>
        <p:sp>
          <p:nvSpPr>
            <p:cNvPr id="35" name="Freeform 3"/>
            <p:cNvSpPr>
              <a:spLocks/>
            </p:cNvSpPr>
            <p:nvPr/>
          </p:nvSpPr>
          <p:spPr bwMode="auto">
            <a:xfrm>
              <a:off x="8764588" y="3565525"/>
              <a:ext cx="204787" cy="77788"/>
            </a:xfrm>
            <a:custGeom>
              <a:avLst/>
              <a:gdLst/>
              <a:ahLst/>
              <a:cxnLst>
                <a:cxn ang="0">
                  <a:pos x="128" y="48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128" y="48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/>
                <a:cs typeface="ＭＳ Ｐゴシック" charset="0"/>
              </a:endParaRPr>
            </a:p>
          </p:txBody>
        </p:sp>
        <p:sp>
          <p:nvSpPr>
            <p:cNvPr id="36" name="AutoShape 4"/>
            <p:cNvSpPr>
              <a:spLocks noChangeArrowheads="1"/>
            </p:cNvSpPr>
            <p:nvPr/>
          </p:nvSpPr>
          <p:spPr bwMode="auto">
            <a:xfrm>
              <a:off x="8053388" y="3457575"/>
              <a:ext cx="730250" cy="90328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/>
                <a:cs typeface="ＭＳ Ｐゴシック" charset="0"/>
              </a:endParaRPr>
            </a:p>
          </p:txBody>
        </p:sp>
        <p:sp>
          <p:nvSpPr>
            <p:cNvPr id="37" name="Rectangle 5"/>
            <p:cNvSpPr>
              <a:spLocks noChangeArrowheads="1"/>
            </p:cNvSpPr>
            <p:nvPr/>
          </p:nvSpPr>
          <p:spPr bwMode="auto">
            <a:xfrm>
              <a:off x="8051800" y="3614738"/>
              <a:ext cx="952500" cy="1049337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/>
                <a:cs typeface="ＭＳ Ｐゴシック" charset="0"/>
              </a:endParaRPr>
            </a:p>
          </p:txBody>
        </p:sp>
        <p:sp>
          <p:nvSpPr>
            <p:cNvPr id="38" name="AutoShape 6"/>
            <p:cNvSpPr>
              <a:spLocks noChangeArrowheads="1"/>
            </p:cNvSpPr>
            <p:nvPr/>
          </p:nvSpPr>
          <p:spPr bwMode="auto">
            <a:xfrm>
              <a:off x="8072438" y="3482975"/>
              <a:ext cx="692150" cy="90328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/>
                <a:cs typeface="ＭＳ Ｐゴシック" charset="0"/>
              </a:endParaRPr>
            </a:p>
          </p:txBody>
        </p:sp>
        <p:sp>
          <p:nvSpPr>
            <p:cNvPr id="39" name="Line 7"/>
            <p:cNvSpPr>
              <a:spLocks noChangeShapeType="1"/>
            </p:cNvSpPr>
            <p:nvPr/>
          </p:nvSpPr>
          <p:spPr bwMode="auto">
            <a:xfrm flipV="1">
              <a:off x="8113713" y="4014788"/>
              <a:ext cx="838200" cy="15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/>
                <a:cs typeface="ＭＳ Ｐゴシック" charset="0"/>
              </a:endParaRPr>
            </a:p>
          </p:txBody>
        </p:sp>
        <p:sp>
          <p:nvSpPr>
            <p:cNvPr id="40" name="Line 8"/>
            <p:cNvSpPr>
              <a:spLocks noChangeShapeType="1"/>
            </p:cNvSpPr>
            <p:nvPr/>
          </p:nvSpPr>
          <p:spPr bwMode="auto">
            <a:xfrm flipV="1">
              <a:off x="8113713" y="4217988"/>
              <a:ext cx="846137" cy="15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/>
                <a:cs typeface="ＭＳ Ｐゴシック" charset="0"/>
              </a:endParaRPr>
            </a:p>
          </p:txBody>
        </p:sp>
        <p:sp>
          <p:nvSpPr>
            <p:cNvPr id="41" name="Rectangle 9"/>
            <p:cNvSpPr>
              <a:spLocks noChangeArrowheads="1"/>
            </p:cNvSpPr>
            <p:nvPr/>
          </p:nvSpPr>
          <p:spPr bwMode="auto">
            <a:xfrm>
              <a:off x="8437563" y="4060825"/>
              <a:ext cx="330200" cy="114300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/>
                <a:cs typeface="ＭＳ Ｐゴシック" charset="0"/>
              </a:endParaRPr>
            </a:p>
          </p:txBody>
        </p:sp>
        <p:sp>
          <p:nvSpPr>
            <p:cNvPr id="80921" name="Rectangle 10"/>
            <p:cNvSpPr>
              <a:spLocks noChangeArrowheads="1"/>
            </p:cNvSpPr>
            <p:nvPr/>
          </p:nvSpPr>
          <p:spPr bwMode="auto">
            <a:xfrm>
              <a:off x="8186738" y="3832225"/>
              <a:ext cx="660400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L - S - B</a:t>
              </a:r>
            </a:p>
          </p:txBody>
        </p:sp>
        <p:sp>
          <p:nvSpPr>
            <p:cNvPr id="80922" name="Rectangle 11"/>
            <p:cNvSpPr>
              <a:spLocks noChangeArrowheads="1"/>
            </p:cNvSpPr>
            <p:nvPr/>
          </p:nvSpPr>
          <p:spPr bwMode="auto">
            <a:xfrm>
              <a:off x="8175625" y="3654425"/>
              <a:ext cx="720725" cy="22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The CALL</a:t>
              </a:r>
            </a:p>
          </p:txBody>
        </p:sp>
        <p:sp>
          <p:nvSpPr>
            <p:cNvPr id="80923" name="Rectangle 12"/>
            <p:cNvSpPr>
              <a:spLocks noChangeArrowheads="1"/>
            </p:cNvSpPr>
            <p:nvPr/>
          </p:nvSpPr>
          <p:spPr bwMode="auto">
            <a:xfrm>
              <a:off x="8004175" y="3432175"/>
              <a:ext cx="771525" cy="22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>
                  <a:solidFill>
                    <a:srgbClr val="000000"/>
                  </a:solidFill>
                  <a:latin typeface="Chicago" charset="0"/>
                  <a:ea typeface="ＭＳ Ｐゴシック" charset="0"/>
                  <a:cs typeface="ＭＳ Ｐゴシック" charset="0"/>
                </a:rPr>
                <a:t>ABRAHAM</a:t>
              </a:r>
            </a:p>
          </p:txBody>
        </p:sp>
        <p:sp>
          <p:nvSpPr>
            <p:cNvPr id="45" name="Line 13"/>
            <p:cNvSpPr>
              <a:spLocks noChangeShapeType="1"/>
            </p:cNvSpPr>
            <p:nvPr/>
          </p:nvSpPr>
          <p:spPr bwMode="auto">
            <a:xfrm flipV="1">
              <a:off x="8107363" y="3824288"/>
              <a:ext cx="830262" cy="15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/>
                <a:cs typeface="ＭＳ Ｐゴシック" charset="0"/>
              </a:endParaRPr>
            </a:p>
          </p:txBody>
        </p:sp>
        <p:sp>
          <p:nvSpPr>
            <p:cNvPr id="46" name="Line 14"/>
            <p:cNvSpPr>
              <a:spLocks noChangeShapeType="1"/>
            </p:cNvSpPr>
            <p:nvPr/>
          </p:nvSpPr>
          <p:spPr bwMode="auto">
            <a:xfrm flipV="1">
              <a:off x="8107363" y="4400550"/>
              <a:ext cx="846137" cy="31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/>
                <a:cs typeface="ＭＳ Ｐゴシック" charset="0"/>
              </a:endParaRPr>
            </a:p>
          </p:txBody>
        </p:sp>
        <p:sp>
          <p:nvSpPr>
            <p:cNvPr id="47" name="Line 15"/>
            <p:cNvSpPr>
              <a:spLocks noChangeShapeType="1"/>
            </p:cNvSpPr>
            <p:nvPr/>
          </p:nvSpPr>
          <p:spPr bwMode="auto">
            <a:xfrm flipV="1">
              <a:off x="8107363" y="4597400"/>
              <a:ext cx="838200" cy="31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/>
                <a:cs typeface="ＭＳ Ｐゴシック" charset="0"/>
              </a:endParaRPr>
            </a:p>
          </p:txBody>
        </p:sp>
        <p:sp>
          <p:nvSpPr>
            <p:cNvPr id="80927" name="Rectangle 26"/>
            <p:cNvSpPr>
              <a:spLocks noChangeArrowheads="1"/>
            </p:cNvSpPr>
            <p:nvPr/>
          </p:nvSpPr>
          <p:spPr bwMode="auto">
            <a:xfrm>
              <a:off x="8321675" y="4033838"/>
              <a:ext cx="365125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I - I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351926" y="1506731"/>
            <a:ext cx="2959100" cy="3589337"/>
            <a:chOff x="2651125" y="2652713"/>
            <a:chExt cx="2959100" cy="3589337"/>
          </a:xfrm>
        </p:grpSpPr>
        <p:pic>
          <p:nvPicPr>
            <p:cNvPr id="747543" name="Picture 23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651125" y="2652713"/>
              <a:ext cx="2959100" cy="3589337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3"/>
            <p:cNvSpPr>
              <a:spLocks noChangeArrowheads="1"/>
            </p:cNvSpPr>
            <p:nvPr/>
          </p:nvSpPr>
          <p:spPr bwMode="auto">
            <a:xfrm>
              <a:off x="2703513" y="2700338"/>
              <a:ext cx="2687637" cy="36830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ko-KR" sz="2400" dirty="0">
                  <a:solidFill>
                    <a:srgbClr val="33CC33"/>
                  </a:solidFill>
                  <a:latin typeface="Arial Black" charset="0"/>
                  <a:ea typeface="Gulim" charset="0"/>
                  <a:cs typeface="Gulim" charset="0"/>
                </a:rPr>
                <a:t>ISRAEL and…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773206" y="3193113"/>
              <a:ext cx="1451454" cy="523220"/>
            </a:xfrm>
            <a:prstGeom prst="rect">
              <a:avLst/>
            </a:prstGeom>
            <a:solidFill>
              <a:srgbClr val="790015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Arial"/>
                  <a:cs typeface="Arial"/>
                </a:rPr>
                <a:t>France</a:t>
              </a:r>
              <a:endParaRPr lang="en-US" sz="2800" b="1" dirty="0">
                <a:latin typeface="Arial"/>
                <a:cs typeface="Arial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810338" y="1093336"/>
            <a:ext cx="2603500" cy="2819401"/>
            <a:chOff x="2238375" y="1060450"/>
            <a:chExt cx="2603500" cy="2819401"/>
          </a:xfrm>
        </p:grpSpPr>
        <p:pic>
          <p:nvPicPr>
            <p:cNvPr id="747542" name="Picture 2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238375" y="1066801"/>
              <a:ext cx="2603500" cy="281305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7552" name="Rectangle 32"/>
            <p:cNvSpPr>
              <a:spLocks noChangeArrowheads="1"/>
            </p:cNvSpPr>
            <p:nvPr/>
          </p:nvSpPr>
          <p:spPr bwMode="auto">
            <a:xfrm>
              <a:off x="2276475" y="1060450"/>
              <a:ext cx="2503488" cy="36830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ko-KR" sz="2000" dirty="0" smtClean="0">
                  <a:solidFill>
                    <a:srgbClr val="33CC33"/>
                  </a:solidFill>
                  <a:latin typeface="Arial Black" charset="0"/>
                  <a:ea typeface="Gulim" charset="0"/>
                  <a:cs typeface="Gulim" charset="0"/>
                </a:rPr>
                <a:t>ISRAEL </a:t>
              </a:r>
              <a:r>
                <a:rPr lang="en-US" altLang="ko-KR" sz="2000" dirty="0" err="1" smtClean="0">
                  <a:solidFill>
                    <a:srgbClr val="33CC33"/>
                  </a:solidFill>
                  <a:latin typeface="Arial Black" charset="0"/>
                  <a:ea typeface="Gulim" charset="0"/>
                  <a:cs typeface="Gulim" charset="0"/>
                </a:rPr>
                <a:t>osi</a:t>
              </a:r>
              <a:r>
                <a:rPr lang="en-US" altLang="ko-KR" sz="2000" dirty="0" smtClean="0">
                  <a:solidFill>
                    <a:srgbClr val="33CC33"/>
                  </a:solidFill>
                  <a:latin typeface="Arial Black" charset="0"/>
                  <a:ea typeface="Gulim" charset="0"/>
                  <a:cs typeface="Gulim" charset="0"/>
                </a:rPr>
                <a:t>…</a:t>
              </a:r>
              <a:endParaRPr lang="en-US" altLang="ko-KR" sz="2000" dirty="0">
                <a:solidFill>
                  <a:srgbClr val="33CC33"/>
                </a:solidFill>
                <a:latin typeface="Arial Black" charset="0"/>
                <a:ea typeface="Gulim" charset="0"/>
                <a:cs typeface="Gulim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911509" y="1470228"/>
              <a:ext cx="1930366" cy="523220"/>
            </a:xfrm>
            <a:prstGeom prst="rect">
              <a:avLst/>
            </a:prstGeom>
            <a:solidFill>
              <a:srgbClr val="79001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Arial"/>
                  <a:cs typeface="Arial"/>
                </a:rPr>
                <a:t>Australia</a:t>
              </a:r>
              <a:endParaRPr lang="en-US" sz="2800" b="1" dirty="0">
                <a:latin typeface="Arial"/>
                <a:cs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08928" y="2312606"/>
            <a:ext cx="2996700" cy="3916561"/>
            <a:chOff x="1033463" y="1804988"/>
            <a:chExt cx="2996700" cy="3916561"/>
          </a:xfrm>
        </p:grpSpPr>
        <p:pic>
          <p:nvPicPr>
            <p:cNvPr id="747547" name="Picture 27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33463" y="1804988"/>
              <a:ext cx="2933700" cy="3916561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7553" name="Rectangle 33"/>
            <p:cNvSpPr>
              <a:spLocks noChangeArrowheads="1"/>
            </p:cNvSpPr>
            <p:nvPr/>
          </p:nvSpPr>
          <p:spPr bwMode="auto">
            <a:xfrm>
              <a:off x="1114425" y="1817688"/>
              <a:ext cx="2535238" cy="36830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ko-KR" sz="2400" dirty="0">
                  <a:solidFill>
                    <a:srgbClr val="33CC33"/>
                  </a:solidFill>
                  <a:latin typeface="Arial Black" charset="0"/>
                  <a:ea typeface="Gulim" charset="0"/>
                  <a:cs typeface="Gulim" charset="0"/>
                </a:rPr>
                <a:t>ISRAEL </a:t>
              </a:r>
              <a:r>
                <a:rPr lang="en-US" altLang="ko-KR" sz="2400" dirty="0" err="1" smtClean="0">
                  <a:solidFill>
                    <a:srgbClr val="33CC33"/>
                  </a:solidFill>
                  <a:latin typeface="Arial Black" charset="0"/>
                  <a:ea typeface="Gulim" charset="0"/>
                  <a:cs typeface="Gulim" charset="0"/>
                </a:rPr>
                <a:t>osi</a:t>
              </a:r>
              <a:r>
                <a:rPr lang="en-US" altLang="ko-KR" sz="2400" dirty="0" smtClean="0">
                  <a:solidFill>
                    <a:srgbClr val="33CC33"/>
                  </a:solidFill>
                  <a:latin typeface="Arial Black" charset="0"/>
                  <a:ea typeface="Gulim" charset="0"/>
                  <a:cs typeface="Gulim" charset="0"/>
                </a:rPr>
                <a:t>…</a:t>
              </a:r>
              <a:endParaRPr lang="en-US" altLang="ko-KR" sz="2400" dirty="0">
                <a:solidFill>
                  <a:srgbClr val="33CC33"/>
                </a:solidFill>
                <a:latin typeface="Arial Black" charset="0"/>
                <a:ea typeface="Gulim" charset="0"/>
                <a:cs typeface="Gulim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214081" y="4679007"/>
              <a:ext cx="1816082" cy="523220"/>
            </a:xfrm>
            <a:prstGeom prst="rect">
              <a:avLst/>
            </a:prstGeom>
            <a:solidFill>
              <a:srgbClr val="79001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Arial"/>
                  <a:cs typeface="Arial"/>
                </a:rPr>
                <a:t>Maine</a:t>
              </a:r>
              <a:endParaRPr lang="en-US" sz="2800" b="1" dirty="0">
                <a:latin typeface="Arial"/>
                <a:cs typeface="Arial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6215366" y="5459938"/>
            <a:ext cx="2389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Maps drawn to same scale with Israel in blue</a:t>
            </a:r>
            <a:endParaRPr lang="en-US" b="1" dirty="0">
              <a:effectLst>
                <a:outerShdw blurRad="50800" dist="76200" dir="2700000" algn="tl" rotWithShape="0">
                  <a:srgbClr val="000000"/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773377" y="2533848"/>
            <a:ext cx="3145751" cy="3790057"/>
            <a:chOff x="2226349" y="2533848"/>
            <a:chExt cx="3145751" cy="3790057"/>
          </a:xfrm>
        </p:grpSpPr>
        <p:sp>
          <p:nvSpPr>
            <p:cNvPr id="10" name="Rectangle 9"/>
            <p:cNvSpPr/>
            <p:nvPr/>
          </p:nvSpPr>
          <p:spPr bwMode="auto">
            <a:xfrm>
              <a:off x="2226349" y="2533848"/>
              <a:ext cx="3145751" cy="3790057"/>
            </a:xfrm>
            <a:prstGeom prst="rect">
              <a:avLst/>
            </a:prstGeom>
            <a:solidFill>
              <a:schemeClr val="accent3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5" name="Rectangle 33"/>
            <p:cNvSpPr>
              <a:spLocks noChangeArrowheads="1"/>
            </p:cNvSpPr>
            <p:nvPr/>
          </p:nvSpPr>
          <p:spPr bwMode="auto">
            <a:xfrm>
              <a:off x="2264068" y="2573779"/>
              <a:ext cx="3070313" cy="483289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ko-KR" sz="2400" dirty="0">
                  <a:solidFill>
                    <a:srgbClr val="33CC33"/>
                  </a:solidFill>
                  <a:latin typeface="Arial Black" charset="0"/>
                  <a:ea typeface="Gulim" charset="0"/>
                  <a:cs typeface="Gulim" charset="0"/>
                </a:rPr>
                <a:t>ISRAEL </a:t>
              </a:r>
              <a:r>
                <a:rPr lang="en-US" altLang="ko-KR" sz="2400" dirty="0" err="1" smtClean="0">
                  <a:solidFill>
                    <a:srgbClr val="33CC33"/>
                  </a:solidFill>
                  <a:latin typeface="Arial Black" charset="0"/>
                  <a:ea typeface="Gulim" charset="0"/>
                  <a:cs typeface="Gulim" charset="0"/>
                </a:rPr>
                <a:t>osi</a:t>
              </a:r>
              <a:r>
                <a:rPr lang="en-US" altLang="ko-KR" sz="2400" dirty="0" smtClean="0">
                  <a:solidFill>
                    <a:srgbClr val="33CC33"/>
                  </a:solidFill>
                  <a:latin typeface="Arial Black" charset="0"/>
                  <a:ea typeface="Gulim" charset="0"/>
                  <a:cs typeface="Gulim" charset="0"/>
                </a:rPr>
                <a:t>…</a:t>
              </a:r>
              <a:endParaRPr lang="en-US" altLang="ko-KR" sz="2400" dirty="0">
                <a:solidFill>
                  <a:srgbClr val="33CC33"/>
                </a:solidFill>
                <a:latin typeface="Arial Black" charset="0"/>
                <a:ea typeface="Gulim" charset="0"/>
                <a:cs typeface="Gulim" charset="0"/>
              </a:endParaRPr>
            </a:p>
          </p:txBody>
        </p:sp>
        <p:pic>
          <p:nvPicPr>
            <p:cNvPr id="54" name="Picture 23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81067" y="3074122"/>
              <a:ext cx="1068740" cy="313065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Box 55"/>
            <p:cNvSpPr txBox="1"/>
            <p:nvPr/>
          </p:nvSpPr>
          <p:spPr>
            <a:xfrm>
              <a:off x="2398556" y="3544405"/>
              <a:ext cx="2039852" cy="523220"/>
            </a:xfrm>
            <a:prstGeom prst="rect">
              <a:avLst/>
            </a:prstGeom>
            <a:solidFill>
              <a:srgbClr val="79001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Arial"/>
                  <a:cs typeface="Arial"/>
                </a:rPr>
                <a:t>Singapore</a:t>
              </a:r>
              <a:endParaRPr lang="en-US" sz="2800" b="1" dirty="0">
                <a:latin typeface="Arial"/>
                <a:cs typeface="Arial"/>
              </a:endParaRPr>
            </a:p>
          </p:txBody>
        </p:sp>
      </p:grpSp>
      <p:pic>
        <p:nvPicPr>
          <p:cNvPr id="57" name="Picture 56" descr="singapore_map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2656" y="4532443"/>
            <a:ext cx="930428" cy="56020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grpSp>
        <p:nvGrpSpPr>
          <p:cNvPr id="5" name="Group 4"/>
          <p:cNvGrpSpPr/>
          <p:nvPr/>
        </p:nvGrpSpPr>
        <p:grpSpPr>
          <a:xfrm>
            <a:off x="5810250" y="1044053"/>
            <a:ext cx="2946400" cy="3553347"/>
            <a:chOff x="5580063" y="1338263"/>
            <a:chExt cx="2946400" cy="3553347"/>
          </a:xfrm>
        </p:grpSpPr>
        <p:pic>
          <p:nvPicPr>
            <p:cNvPr id="747548" name="Picture 28"/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580063" y="1338263"/>
              <a:ext cx="2946400" cy="3553347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7554" name="Rectangle 34"/>
            <p:cNvSpPr>
              <a:spLocks noChangeArrowheads="1"/>
            </p:cNvSpPr>
            <p:nvPr/>
          </p:nvSpPr>
          <p:spPr bwMode="auto">
            <a:xfrm>
              <a:off x="5738813" y="1350963"/>
              <a:ext cx="2695575" cy="36830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ko-KR" sz="2400" dirty="0">
                  <a:solidFill>
                    <a:srgbClr val="33CC33"/>
                  </a:solidFill>
                  <a:latin typeface="Arial Black" charset="0"/>
                  <a:ea typeface="Gulim" charset="0"/>
                  <a:cs typeface="Gulim" charset="0"/>
                </a:rPr>
                <a:t>ISRAEL </a:t>
              </a:r>
              <a:r>
                <a:rPr lang="en-US" altLang="ko-KR" sz="2400" dirty="0" err="1" smtClean="0">
                  <a:solidFill>
                    <a:srgbClr val="33CC33"/>
                  </a:solidFill>
                  <a:latin typeface="Arial Black" charset="0"/>
                  <a:ea typeface="Gulim" charset="0"/>
                  <a:cs typeface="Gulim" charset="0"/>
                </a:rPr>
                <a:t>osi</a:t>
              </a:r>
              <a:r>
                <a:rPr lang="en-US" altLang="ko-KR" sz="2400" dirty="0" smtClean="0">
                  <a:solidFill>
                    <a:srgbClr val="33CC33"/>
                  </a:solidFill>
                  <a:latin typeface="Arial Black" charset="0"/>
                  <a:ea typeface="Gulim" charset="0"/>
                  <a:cs typeface="Gulim" charset="0"/>
                </a:rPr>
                <a:t>…</a:t>
              </a:r>
              <a:endParaRPr lang="en-US" altLang="ko-KR" sz="2400" dirty="0">
                <a:solidFill>
                  <a:srgbClr val="33CC33"/>
                </a:solidFill>
                <a:latin typeface="Arial Black" charset="0"/>
                <a:ea typeface="Gulim" charset="0"/>
                <a:cs typeface="Gulim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550736" y="2238673"/>
              <a:ext cx="1840643" cy="523220"/>
            </a:xfrm>
            <a:prstGeom prst="rect">
              <a:avLst/>
            </a:prstGeom>
            <a:solidFill>
              <a:srgbClr val="790015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Arial"/>
                  <a:cs typeface="Arial"/>
                </a:rPr>
                <a:t>California</a:t>
              </a:r>
              <a:endParaRPr lang="en-US" sz="28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0612750"/>
      </p:ext>
    </p:extLst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FFFF"/>
              </a:solidFill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9571" name="Freeform 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9572" name="AutoShape 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9573" name="Rectangle 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9574" name="AutoShape 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9575" name="Line 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9576" name="Line 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9577" name="Rectangle 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953" name="Rectangle 10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L - S - B</a:t>
            </a:r>
          </a:p>
        </p:txBody>
      </p:sp>
      <p:sp>
        <p:nvSpPr>
          <p:cNvPr id="82954" name="Rectangle 11"/>
          <p:cNvSpPr>
            <a:spLocks noChangeArrowheads="1"/>
          </p:cNvSpPr>
          <p:nvPr/>
        </p:nvSpPr>
        <p:spPr bwMode="auto">
          <a:xfrm>
            <a:off x="8175625" y="3654425"/>
            <a:ext cx="618758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ETSA JI</a:t>
            </a:r>
            <a:endParaRPr lang="en-US" sz="9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955" name="Rectangle 12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749581" name="Line 13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9582" name="Line 14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9583" name="Line 15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959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82960" name="Text Box 20"/>
          <p:cNvSpPr txBox="1">
            <a:spLocks noChangeArrowheads="1"/>
          </p:cNvSpPr>
          <p:nvPr/>
        </p:nvSpPr>
        <p:spPr bwMode="auto">
          <a:xfrm>
            <a:off x="8658225" y="64023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49590" name="Picture 2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4950" y="468313"/>
            <a:ext cx="6048375" cy="58039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49598" name="Rectangle 30"/>
          <p:cNvSpPr>
            <a:spLocks noChangeArrowheads="1"/>
          </p:cNvSpPr>
          <p:nvPr/>
        </p:nvSpPr>
        <p:spPr bwMode="auto">
          <a:xfrm>
            <a:off x="1577975" y="5638800"/>
            <a:ext cx="5975350" cy="595313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9599" name="Text Box 31"/>
          <p:cNvSpPr txBox="1">
            <a:spLocks noChangeArrowheads="1"/>
          </p:cNvSpPr>
          <p:nvPr/>
        </p:nvSpPr>
        <p:spPr bwMode="auto">
          <a:xfrm>
            <a:off x="1164558" y="5624513"/>
            <a:ext cx="692943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400" dirty="0" err="1" smtClean="0">
                <a:solidFill>
                  <a:srgbClr val="000000"/>
                </a:solidFill>
                <a:latin typeface="Arial Black" charset="0"/>
              </a:rPr>
              <a:t>Shijo</a:t>
            </a:r>
            <a:r>
              <a:rPr lang="en-US" sz="3400" dirty="0" smtClean="0">
                <a:solidFill>
                  <a:srgbClr val="000000"/>
                </a:solidFill>
                <a:latin typeface="Arial Black" charset="0"/>
              </a:rPr>
              <a:t> </a:t>
            </a:r>
            <a:r>
              <a:rPr lang="en-US" sz="3400" dirty="0" err="1" smtClean="0">
                <a:solidFill>
                  <a:srgbClr val="000000"/>
                </a:solidFill>
                <a:latin typeface="Arial Black" charset="0"/>
              </a:rPr>
              <a:t>lalan</a:t>
            </a:r>
            <a:r>
              <a:rPr lang="en-US" sz="3400" dirty="0" smtClean="0">
                <a:solidFill>
                  <a:srgbClr val="000000"/>
                </a:solidFill>
                <a:latin typeface="Arial Black" charset="0"/>
              </a:rPr>
              <a:t> </a:t>
            </a:r>
            <a:r>
              <a:rPr lang="en-US" sz="3400" dirty="0" err="1" smtClean="0">
                <a:solidFill>
                  <a:srgbClr val="000000"/>
                </a:solidFill>
                <a:latin typeface="Arial Black" charset="0"/>
              </a:rPr>
              <a:t>cho</a:t>
            </a:r>
            <a:r>
              <a:rPr lang="en-US" sz="3400" dirty="0" smtClean="0">
                <a:solidFill>
                  <a:srgbClr val="000000"/>
                </a:solidFill>
                <a:latin typeface="Arial Black" charset="0"/>
              </a:rPr>
              <a:t> la?</a:t>
            </a:r>
          </a:p>
        </p:txBody>
      </p:sp>
      <p:sp>
        <p:nvSpPr>
          <p:cNvPr id="82964" name="Rectangle 32"/>
          <p:cNvSpPr>
            <a:spLocks noChangeArrowheads="1"/>
          </p:cNvSpPr>
          <p:nvPr/>
        </p:nvSpPr>
        <p:spPr bwMode="auto">
          <a:xfrm>
            <a:off x="8321675" y="4033838"/>
            <a:ext cx="3651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I - I</a:t>
            </a:r>
          </a:p>
        </p:txBody>
      </p:sp>
      <p:sp>
        <p:nvSpPr>
          <p:cNvPr id="749602" name="Rectangle 3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37</a:t>
            </a:r>
          </a:p>
        </p:txBody>
      </p:sp>
      <p:sp>
        <p:nvSpPr>
          <p:cNvPr id="82966" name="Text Box 35"/>
          <p:cNvSpPr txBox="1">
            <a:spLocks noChangeArrowheads="1"/>
          </p:cNvSpPr>
          <p:nvPr/>
        </p:nvSpPr>
        <p:spPr bwMode="auto">
          <a:xfrm>
            <a:off x="6996015" y="6240870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 smtClean="0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pg. 19-24</a:t>
            </a:r>
          </a:p>
        </p:txBody>
      </p:sp>
      <p:sp>
        <p:nvSpPr>
          <p:cNvPr id="749604" name="Rectangle 36"/>
          <p:cNvSpPr>
            <a:spLocks noChangeArrowheads="1"/>
          </p:cNvSpPr>
          <p:nvPr/>
        </p:nvSpPr>
        <p:spPr bwMode="auto">
          <a:xfrm>
            <a:off x="1804988" y="1257300"/>
            <a:ext cx="5573712" cy="668338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9605" name="Text Box 37"/>
          <p:cNvSpPr txBox="1">
            <a:spLocks noChangeArrowheads="1"/>
          </p:cNvSpPr>
          <p:nvPr/>
        </p:nvSpPr>
        <p:spPr bwMode="auto">
          <a:xfrm>
            <a:off x="1103313" y="1263815"/>
            <a:ext cx="692943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400" dirty="0" smtClean="0">
                <a:solidFill>
                  <a:srgbClr val="000000"/>
                </a:solidFill>
                <a:latin typeface="Arial Black" charset="0"/>
              </a:rPr>
              <a:t>THE UNITED STATES</a:t>
            </a:r>
          </a:p>
        </p:txBody>
      </p:sp>
      <p:grpSp>
        <p:nvGrpSpPr>
          <p:cNvPr id="82969" name="Group 38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49607" name="Rectangle 39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49608" name="Line 40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1987550" y="2327275"/>
            <a:ext cx="4395788" cy="2925763"/>
            <a:chOff x="1252" y="1466"/>
            <a:chExt cx="2769" cy="1843"/>
          </a:xfrm>
        </p:grpSpPr>
        <p:pic>
          <p:nvPicPr>
            <p:cNvPr id="82971" name="Picture 23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6" y="2946"/>
              <a:ext cx="155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2" name="Picture 26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2" y="2218"/>
              <a:ext cx="155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3" name="Picture 27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" y="1466"/>
              <a:ext cx="155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4" name="Picture 28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6" y="2038"/>
              <a:ext cx="155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5" name="Picture 29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1" y="2561"/>
              <a:ext cx="155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6" name="Picture 4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1" y="1705"/>
              <a:ext cx="155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7" name="Picture 4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3" y="1977"/>
              <a:ext cx="155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8" name="Picture 43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1" y="2393"/>
              <a:ext cx="155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9" name="Picture 4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9" y="2233"/>
              <a:ext cx="155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Rectangle 33"/>
          <p:cNvSpPr>
            <a:spLocks noChangeArrowheads="1"/>
          </p:cNvSpPr>
          <p:nvPr/>
        </p:nvSpPr>
        <p:spPr bwMode="auto">
          <a:xfrm>
            <a:off x="1504950" y="487363"/>
            <a:ext cx="6048375" cy="663919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4000" dirty="0">
                <a:solidFill>
                  <a:srgbClr val="33CC33"/>
                </a:solidFill>
                <a:latin typeface="Arial Black" charset="0"/>
                <a:ea typeface="Gulim" charset="0"/>
                <a:cs typeface="Gulim" charset="0"/>
              </a:rPr>
              <a:t>ISRAEL </a:t>
            </a:r>
            <a:r>
              <a:rPr lang="en-US" altLang="ko-KR" sz="4000" dirty="0" err="1" smtClean="0">
                <a:solidFill>
                  <a:srgbClr val="33CC33"/>
                </a:solidFill>
                <a:latin typeface="Arial Black" charset="0"/>
                <a:ea typeface="Gulim" charset="0"/>
                <a:cs typeface="Gulim" charset="0"/>
              </a:rPr>
              <a:t>tona</a:t>
            </a:r>
            <a:r>
              <a:rPr lang="en-US" altLang="ko-KR" sz="4000" dirty="0" smtClean="0">
                <a:solidFill>
                  <a:srgbClr val="33CC33"/>
                </a:solidFill>
                <a:latin typeface="Arial Black" charset="0"/>
                <a:ea typeface="Gulim" charset="0"/>
                <a:cs typeface="Gulim" charset="0"/>
              </a:rPr>
              <a:t>…</a:t>
            </a:r>
            <a:endParaRPr lang="en-US" altLang="ko-KR" sz="4000" dirty="0">
              <a:solidFill>
                <a:srgbClr val="33CC33"/>
              </a:solidFill>
              <a:latin typeface="Arial Black" charset="0"/>
              <a:ea typeface="Gulim" charset="0"/>
              <a:cs typeface="Guli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41555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100" name="Rectangle 60"/>
          <p:cNvSpPr>
            <a:spLocks noChangeArrowheads="1"/>
          </p:cNvSpPr>
          <p:nvPr/>
        </p:nvSpPr>
        <p:spPr bwMode="auto">
          <a:xfrm>
            <a:off x="1652588" y="788988"/>
            <a:ext cx="6756400" cy="53848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882806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42" name="Rectangle 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66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MN</a:t>
            </a:r>
          </a:p>
        </p:txBody>
      </p:sp>
      <p:sp>
        <p:nvSpPr>
          <p:cNvPr id="59904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4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4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4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4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4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66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ER</a:t>
            </a:r>
          </a:p>
        </p:txBody>
      </p:sp>
      <p:sp>
        <p:nvSpPr>
          <p:cNvPr id="59904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5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66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PG</a:t>
            </a:r>
          </a:p>
        </p:txBody>
      </p:sp>
      <p:sp>
        <p:nvSpPr>
          <p:cNvPr id="59905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5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5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5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66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SG</a:t>
            </a:r>
          </a:p>
        </p:txBody>
      </p:sp>
      <p:sp>
        <p:nvSpPr>
          <p:cNvPr id="59905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66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RS</a:t>
            </a:r>
          </a:p>
        </p:txBody>
      </p:sp>
      <p:sp>
        <p:nvSpPr>
          <p:cNvPr id="59905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66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MS</a:t>
            </a:r>
          </a:p>
        </p:txBody>
      </p:sp>
      <p:sp>
        <p:nvSpPr>
          <p:cNvPr id="59905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5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59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7053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 smtClean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chekatav</a:t>
            </a:r>
            <a:endParaRPr lang="en-US" sz="2000" b="1" dirty="0" smtClean="0">
              <a:solidFill>
                <a:srgbClr val="FFD34A"/>
              </a:solidFill>
              <a:latin typeface="Times" pitchFamily="-107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 smtClean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tsukona</a:t>
            </a:r>
            <a:endParaRPr lang="en-US" sz="2000" b="1" dirty="0">
              <a:solidFill>
                <a:srgbClr val="FFD34A"/>
              </a:solidFill>
              <a:latin typeface="Time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6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66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DS</a:t>
            </a:r>
          </a:p>
        </p:txBody>
      </p:sp>
      <p:sp>
        <p:nvSpPr>
          <p:cNvPr id="59906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6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6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6</a:t>
            </a:r>
          </a:p>
        </p:txBody>
      </p:sp>
      <p:sp>
        <p:nvSpPr>
          <p:cNvPr id="599069" name="Rectangle 29"/>
          <p:cNvSpPr>
            <a:spLocks noChangeArrowheads="1"/>
          </p:cNvSpPr>
          <p:nvPr/>
        </p:nvSpPr>
        <p:spPr bwMode="auto">
          <a:xfrm>
            <a:off x="7134225" y="4362450"/>
            <a:ext cx="4286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66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U</a:t>
            </a:r>
          </a:p>
        </p:txBody>
      </p:sp>
      <p:sp>
        <p:nvSpPr>
          <p:cNvPr id="59907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66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B</a:t>
            </a:r>
          </a:p>
        </p:txBody>
      </p:sp>
      <p:sp>
        <p:nvSpPr>
          <p:cNvPr id="59907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7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66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H</a:t>
            </a:r>
          </a:p>
        </p:txBody>
      </p:sp>
      <p:sp>
        <p:nvSpPr>
          <p:cNvPr id="59907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74" name="Rectangle 34"/>
          <p:cNvSpPr>
            <a:spLocks noChangeArrowheads="1"/>
          </p:cNvSpPr>
          <p:nvPr/>
        </p:nvSpPr>
        <p:spPr bwMode="auto">
          <a:xfrm>
            <a:off x="7070725" y="1517650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66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N(A)</a:t>
            </a:r>
          </a:p>
        </p:txBody>
      </p:sp>
      <p:sp>
        <p:nvSpPr>
          <p:cNvPr id="599075" name="Oval 3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76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77" name="Rectangle 37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66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C</a:t>
            </a:r>
          </a:p>
        </p:txBody>
      </p:sp>
      <p:sp>
        <p:nvSpPr>
          <p:cNvPr id="599078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79" name="Rectangle 3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66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J</a:t>
            </a:r>
          </a:p>
        </p:txBody>
      </p:sp>
      <p:sp>
        <p:nvSpPr>
          <p:cNvPr id="599080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81" name="Oval 4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82" name="Oval 4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83" name="Rectangle 43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66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MS</a:t>
            </a:r>
          </a:p>
        </p:txBody>
      </p:sp>
      <p:sp>
        <p:nvSpPr>
          <p:cNvPr id="599084" name="Oval 4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85" name="Rectangle 45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66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E</a:t>
            </a:r>
          </a:p>
        </p:txBody>
      </p:sp>
      <p:sp>
        <p:nvSpPr>
          <p:cNvPr id="599090" name="Line 5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91" name="Oval 5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92" name="Oval 52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93" name="Text Box 53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i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97" name="Rectangle 57"/>
          <p:cNvSpPr>
            <a:spLocks noChangeArrowheads="1"/>
          </p:cNvSpPr>
          <p:nvPr/>
        </p:nvSpPr>
        <p:spPr bwMode="auto">
          <a:xfrm>
            <a:off x="2760663" y="4772025"/>
            <a:ext cx="62071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66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KB</a:t>
            </a:r>
          </a:p>
        </p:txBody>
      </p:sp>
      <p:sp>
        <p:nvSpPr>
          <p:cNvPr id="9262" name="Text Box 79"/>
          <p:cNvSpPr txBox="1">
            <a:spLocks noChangeArrowheads="1"/>
          </p:cNvSpPr>
          <p:nvPr/>
        </p:nvSpPr>
        <p:spPr bwMode="auto">
          <a:xfrm>
            <a:off x="1779588" y="0"/>
            <a:ext cx="1993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FFFFFF"/>
                </a:solidFill>
              </a:rPr>
              <a:t>Gen. 12:4</a:t>
            </a:r>
          </a:p>
        </p:txBody>
      </p:sp>
      <p:sp>
        <p:nvSpPr>
          <p:cNvPr id="9263" name="Text Box 8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grpSp>
        <p:nvGrpSpPr>
          <p:cNvPr id="2" name="Group 98"/>
          <p:cNvGrpSpPr>
            <a:grpSpLocks/>
          </p:cNvGrpSpPr>
          <p:nvPr/>
        </p:nvGrpSpPr>
        <p:grpSpPr bwMode="auto">
          <a:xfrm>
            <a:off x="2540000" y="1371600"/>
            <a:ext cx="4978400" cy="3454400"/>
            <a:chOff x="1600" y="864"/>
            <a:chExt cx="3136" cy="2176"/>
          </a:xfrm>
        </p:grpSpPr>
        <p:sp>
          <p:nvSpPr>
            <p:cNvPr id="599118" name="Freeform 78"/>
            <p:cNvSpPr>
              <a:spLocks/>
            </p:cNvSpPr>
            <p:nvPr/>
          </p:nvSpPr>
          <p:spPr bwMode="auto">
            <a:xfrm>
              <a:off x="1600" y="864"/>
              <a:ext cx="3136" cy="2176"/>
            </a:xfrm>
            <a:custGeom>
              <a:avLst/>
              <a:gdLst/>
              <a:ahLst/>
              <a:cxnLst>
                <a:cxn ang="0">
                  <a:pos x="3136" y="2048"/>
                </a:cxn>
                <a:cxn ang="0">
                  <a:pos x="3072" y="2112"/>
                </a:cxn>
                <a:cxn ang="0">
                  <a:pos x="2800" y="2176"/>
                </a:cxn>
                <a:cxn ang="0">
                  <a:pos x="2656" y="2168"/>
                </a:cxn>
                <a:cxn ang="0">
                  <a:pos x="2600" y="2144"/>
                </a:cxn>
                <a:cxn ang="0">
                  <a:pos x="2536" y="2120"/>
                </a:cxn>
                <a:cxn ang="0">
                  <a:pos x="2448" y="2056"/>
                </a:cxn>
                <a:cxn ang="0">
                  <a:pos x="2400" y="2008"/>
                </a:cxn>
                <a:cxn ang="0">
                  <a:pos x="2256" y="1824"/>
                </a:cxn>
                <a:cxn ang="0">
                  <a:pos x="2152" y="1672"/>
                </a:cxn>
                <a:cxn ang="0">
                  <a:pos x="2064" y="1536"/>
                </a:cxn>
                <a:cxn ang="0">
                  <a:pos x="2040" y="1480"/>
                </a:cxn>
                <a:cxn ang="0">
                  <a:pos x="1992" y="1416"/>
                </a:cxn>
                <a:cxn ang="0">
                  <a:pos x="1704" y="1000"/>
                </a:cxn>
                <a:cxn ang="0">
                  <a:pos x="1576" y="896"/>
                </a:cxn>
                <a:cxn ang="0">
                  <a:pos x="1544" y="864"/>
                </a:cxn>
                <a:cxn ang="0">
                  <a:pos x="1480" y="832"/>
                </a:cxn>
                <a:cxn ang="0">
                  <a:pos x="1016" y="664"/>
                </a:cxn>
                <a:cxn ang="0">
                  <a:pos x="816" y="680"/>
                </a:cxn>
                <a:cxn ang="0">
                  <a:pos x="736" y="704"/>
                </a:cxn>
                <a:cxn ang="0">
                  <a:pos x="616" y="824"/>
                </a:cxn>
                <a:cxn ang="0">
                  <a:pos x="608" y="848"/>
                </a:cxn>
                <a:cxn ang="0">
                  <a:pos x="592" y="872"/>
                </a:cxn>
                <a:cxn ang="0">
                  <a:pos x="576" y="920"/>
                </a:cxn>
                <a:cxn ang="0">
                  <a:pos x="472" y="1376"/>
                </a:cxn>
                <a:cxn ang="0">
                  <a:pos x="352" y="1496"/>
                </a:cxn>
                <a:cxn ang="0">
                  <a:pos x="264" y="1520"/>
                </a:cxn>
                <a:cxn ang="0">
                  <a:pos x="56" y="1440"/>
                </a:cxn>
                <a:cxn ang="0">
                  <a:pos x="48" y="1416"/>
                </a:cxn>
                <a:cxn ang="0">
                  <a:pos x="24" y="1384"/>
                </a:cxn>
                <a:cxn ang="0">
                  <a:pos x="0" y="1288"/>
                </a:cxn>
                <a:cxn ang="0">
                  <a:pos x="16" y="1128"/>
                </a:cxn>
                <a:cxn ang="0">
                  <a:pos x="40" y="1072"/>
                </a:cxn>
                <a:cxn ang="0">
                  <a:pos x="312" y="776"/>
                </a:cxn>
                <a:cxn ang="0">
                  <a:pos x="392" y="712"/>
                </a:cxn>
                <a:cxn ang="0">
                  <a:pos x="472" y="616"/>
                </a:cxn>
                <a:cxn ang="0">
                  <a:pos x="584" y="432"/>
                </a:cxn>
                <a:cxn ang="0">
                  <a:pos x="696" y="152"/>
                </a:cxn>
                <a:cxn ang="0">
                  <a:pos x="768" y="72"/>
                </a:cxn>
                <a:cxn ang="0">
                  <a:pos x="792" y="40"/>
                </a:cxn>
                <a:cxn ang="0">
                  <a:pos x="880" y="0"/>
                </a:cxn>
                <a:cxn ang="0">
                  <a:pos x="1192" y="64"/>
                </a:cxn>
                <a:cxn ang="0">
                  <a:pos x="1368" y="144"/>
                </a:cxn>
                <a:cxn ang="0">
                  <a:pos x="1448" y="184"/>
                </a:cxn>
                <a:cxn ang="0">
                  <a:pos x="1536" y="240"/>
                </a:cxn>
                <a:cxn ang="0">
                  <a:pos x="1848" y="328"/>
                </a:cxn>
                <a:cxn ang="0">
                  <a:pos x="1960" y="368"/>
                </a:cxn>
                <a:cxn ang="0">
                  <a:pos x="2080" y="472"/>
                </a:cxn>
                <a:cxn ang="0">
                  <a:pos x="2112" y="552"/>
                </a:cxn>
                <a:cxn ang="0">
                  <a:pos x="2128" y="624"/>
                </a:cxn>
                <a:cxn ang="0">
                  <a:pos x="2152" y="992"/>
                </a:cxn>
                <a:cxn ang="0">
                  <a:pos x="2176" y="1024"/>
                </a:cxn>
                <a:cxn ang="0">
                  <a:pos x="2248" y="1176"/>
                </a:cxn>
                <a:cxn ang="0">
                  <a:pos x="2424" y="1400"/>
                </a:cxn>
                <a:cxn ang="0">
                  <a:pos x="2448" y="1416"/>
                </a:cxn>
                <a:cxn ang="0">
                  <a:pos x="2552" y="1528"/>
                </a:cxn>
                <a:cxn ang="0">
                  <a:pos x="2696" y="1656"/>
                </a:cxn>
                <a:cxn ang="0">
                  <a:pos x="2744" y="1688"/>
                </a:cxn>
                <a:cxn ang="0">
                  <a:pos x="2896" y="1792"/>
                </a:cxn>
                <a:cxn ang="0">
                  <a:pos x="3080" y="1912"/>
                </a:cxn>
                <a:cxn ang="0">
                  <a:pos x="3136" y="2048"/>
                </a:cxn>
              </a:cxnLst>
              <a:rect l="0" t="0" r="r" b="b"/>
              <a:pathLst>
                <a:path w="3136" h="2176">
                  <a:moveTo>
                    <a:pt x="3136" y="2048"/>
                  </a:moveTo>
                  <a:cubicBezTo>
                    <a:pt x="3124" y="2081"/>
                    <a:pt x="3100" y="2091"/>
                    <a:pt x="3072" y="2112"/>
                  </a:cubicBezTo>
                  <a:cubicBezTo>
                    <a:pt x="2998" y="2164"/>
                    <a:pt x="2885" y="2168"/>
                    <a:pt x="2800" y="2176"/>
                  </a:cubicBezTo>
                  <a:cubicBezTo>
                    <a:pt x="2752" y="2173"/>
                    <a:pt x="2703" y="2172"/>
                    <a:pt x="2656" y="2168"/>
                  </a:cubicBezTo>
                  <a:cubicBezTo>
                    <a:pt x="2615" y="2164"/>
                    <a:pt x="2632" y="2160"/>
                    <a:pt x="2600" y="2144"/>
                  </a:cubicBezTo>
                  <a:cubicBezTo>
                    <a:pt x="2585" y="2136"/>
                    <a:pt x="2550" y="2127"/>
                    <a:pt x="2536" y="2120"/>
                  </a:cubicBezTo>
                  <a:cubicBezTo>
                    <a:pt x="2503" y="2103"/>
                    <a:pt x="2479" y="2074"/>
                    <a:pt x="2448" y="2056"/>
                  </a:cubicBezTo>
                  <a:cubicBezTo>
                    <a:pt x="2369" y="1951"/>
                    <a:pt x="2470" y="2078"/>
                    <a:pt x="2400" y="2008"/>
                  </a:cubicBezTo>
                  <a:cubicBezTo>
                    <a:pt x="2350" y="1958"/>
                    <a:pt x="2293" y="1886"/>
                    <a:pt x="2256" y="1824"/>
                  </a:cubicBezTo>
                  <a:cubicBezTo>
                    <a:pt x="2224" y="1770"/>
                    <a:pt x="2196" y="1716"/>
                    <a:pt x="2152" y="1672"/>
                  </a:cubicBezTo>
                  <a:cubicBezTo>
                    <a:pt x="2135" y="1621"/>
                    <a:pt x="2094" y="1578"/>
                    <a:pt x="2064" y="1536"/>
                  </a:cubicBezTo>
                  <a:cubicBezTo>
                    <a:pt x="1987" y="1428"/>
                    <a:pt x="2092" y="1563"/>
                    <a:pt x="2040" y="1480"/>
                  </a:cubicBezTo>
                  <a:cubicBezTo>
                    <a:pt x="2025" y="1456"/>
                    <a:pt x="2004" y="1440"/>
                    <a:pt x="1992" y="1416"/>
                  </a:cubicBezTo>
                  <a:cubicBezTo>
                    <a:pt x="1916" y="1265"/>
                    <a:pt x="1823" y="1119"/>
                    <a:pt x="1704" y="1000"/>
                  </a:cubicBezTo>
                  <a:cubicBezTo>
                    <a:pt x="1664" y="960"/>
                    <a:pt x="1617" y="932"/>
                    <a:pt x="1576" y="896"/>
                  </a:cubicBezTo>
                  <a:cubicBezTo>
                    <a:pt x="1564" y="885"/>
                    <a:pt x="1556" y="872"/>
                    <a:pt x="1544" y="864"/>
                  </a:cubicBezTo>
                  <a:cubicBezTo>
                    <a:pt x="1524" y="850"/>
                    <a:pt x="1499" y="845"/>
                    <a:pt x="1480" y="832"/>
                  </a:cubicBezTo>
                  <a:cubicBezTo>
                    <a:pt x="1340" y="739"/>
                    <a:pt x="1176" y="704"/>
                    <a:pt x="1016" y="664"/>
                  </a:cubicBezTo>
                  <a:cubicBezTo>
                    <a:pt x="917" y="669"/>
                    <a:pt x="891" y="664"/>
                    <a:pt x="816" y="680"/>
                  </a:cubicBezTo>
                  <a:cubicBezTo>
                    <a:pt x="788" y="685"/>
                    <a:pt x="736" y="704"/>
                    <a:pt x="736" y="704"/>
                  </a:cubicBezTo>
                  <a:cubicBezTo>
                    <a:pt x="688" y="739"/>
                    <a:pt x="656" y="783"/>
                    <a:pt x="616" y="824"/>
                  </a:cubicBezTo>
                  <a:cubicBezTo>
                    <a:pt x="613" y="832"/>
                    <a:pt x="611" y="840"/>
                    <a:pt x="608" y="848"/>
                  </a:cubicBezTo>
                  <a:cubicBezTo>
                    <a:pt x="603" y="856"/>
                    <a:pt x="595" y="863"/>
                    <a:pt x="592" y="872"/>
                  </a:cubicBezTo>
                  <a:cubicBezTo>
                    <a:pt x="585" y="887"/>
                    <a:pt x="576" y="920"/>
                    <a:pt x="576" y="920"/>
                  </a:cubicBezTo>
                  <a:cubicBezTo>
                    <a:pt x="550" y="1096"/>
                    <a:pt x="561" y="1219"/>
                    <a:pt x="472" y="1376"/>
                  </a:cubicBezTo>
                  <a:cubicBezTo>
                    <a:pt x="450" y="1413"/>
                    <a:pt x="393" y="1482"/>
                    <a:pt x="352" y="1496"/>
                  </a:cubicBezTo>
                  <a:cubicBezTo>
                    <a:pt x="323" y="1505"/>
                    <a:pt x="264" y="1520"/>
                    <a:pt x="264" y="1520"/>
                  </a:cubicBezTo>
                  <a:cubicBezTo>
                    <a:pt x="154" y="1511"/>
                    <a:pt x="130" y="1514"/>
                    <a:pt x="56" y="1440"/>
                  </a:cubicBezTo>
                  <a:cubicBezTo>
                    <a:pt x="53" y="1432"/>
                    <a:pt x="52" y="1423"/>
                    <a:pt x="48" y="1416"/>
                  </a:cubicBezTo>
                  <a:cubicBezTo>
                    <a:pt x="41" y="1404"/>
                    <a:pt x="29" y="1396"/>
                    <a:pt x="24" y="1384"/>
                  </a:cubicBezTo>
                  <a:cubicBezTo>
                    <a:pt x="11" y="1356"/>
                    <a:pt x="9" y="1317"/>
                    <a:pt x="0" y="1288"/>
                  </a:cubicBezTo>
                  <a:cubicBezTo>
                    <a:pt x="3" y="1232"/>
                    <a:pt x="4" y="1181"/>
                    <a:pt x="16" y="1128"/>
                  </a:cubicBezTo>
                  <a:cubicBezTo>
                    <a:pt x="22" y="1099"/>
                    <a:pt x="27" y="1102"/>
                    <a:pt x="40" y="1072"/>
                  </a:cubicBezTo>
                  <a:cubicBezTo>
                    <a:pt x="99" y="924"/>
                    <a:pt x="183" y="867"/>
                    <a:pt x="312" y="776"/>
                  </a:cubicBezTo>
                  <a:cubicBezTo>
                    <a:pt x="340" y="755"/>
                    <a:pt x="363" y="731"/>
                    <a:pt x="392" y="712"/>
                  </a:cubicBezTo>
                  <a:cubicBezTo>
                    <a:pt x="415" y="676"/>
                    <a:pt x="445" y="648"/>
                    <a:pt x="472" y="616"/>
                  </a:cubicBezTo>
                  <a:cubicBezTo>
                    <a:pt x="515" y="563"/>
                    <a:pt x="555" y="493"/>
                    <a:pt x="584" y="432"/>
                  </a:cubicBezTo>
                  <a:cubicBezTo>
                    <a:pt x="626" y="340"/>
                    <a:pt x="651" y="241"/>
                    <a:pt x="696" y="152"/>
                  </a:cubicBezTo>
                  <a:cubicBezTo>
                    <a:pt x="713" y="116"/>
                    <a:pt x="741" y="98"/>
                    <a:pt x="768" y="72"/>
                  </a:cubicBezTo>
                  <a:cubicBezTo>
                    <a:pt x="777" y="62"/>
                    <a:pt x="782" y="49"/>
                    <a:pt x="792" y="40"/>
                  </a:cubicBezTo>
                  <a:cubicBezTo>
                    <a:pt x="812" y="19"/>
                    <a:pt x="854" y="10"/>
                    <a:pt x="880" y="0"/>
                  </a:cubicBezTo>
                  <a:cubicBezTo>
                    <a:pt x="980" y="7"/>
                    <a:pt x="1099" y="17"/>
                    <a:pt x="1192" y="64"/>
                  </a:cubicBezTo>
                  <a:cubicBezTo>
                    <a:pt x="1247" y="91"/>
                    <a:pt x="1307" y="128"/>
                    <a:pt x="1368" y="144"/>
                  </a:cubicBezTo>
                  <a:cubicBezTo>
                    <a:pt x="1393" y="161"/>
                    <a:pt x="1421" y="169"/>
                    <a:pt x="1448" y="184"/>
                  </a:cubicBezTo>
                  <a:cubicBezTo>
                    <a:pt x="1478" y="200"/>
                    <a:pt x="1504" y="225"/>
                    <a:pt x="1536" y="240"/>
                  </a:cubicBezTo>
                  <a:cubicBezTo>
                    <a:pt x="1635" y="284"/>
                    <a:pt x="1740" y="310"/>
                    <a:pt x="1848" y="328"/>
                  </a:cubicBezTo>
                  <a:cubicBezTo>
                    <a:pt x="1938" y="364"/>
                    <a:pt x="1900" y="353"/>
                    <a:pt x="1960" y="368"/>
                  </a:cubicBezTo>
                  <a:cubicBezTo>
                    <a:pt x="2032" y="411"/>
                    <a:pt x="2039" y="410"/>
                    <a:pt x="2080" y="472"/>
                  </a:cubicBezTo>
                  <a:cubicBezTo>
                    <a:pt x="2087" y="503"/>
                    <a:pt x="2093" y="524"/>
                    <a:pt x="2112" y="552"/>
                  </a:cubicBezTo>
                  <a:cubicBezTo>
                    <a:pt x="2116" y="576"/>
                    <a:pt x="2126" y="599"/>
                    <a:pt x="2128" y="624"/>
                  </a:cubicBezTo>
                  <a:cubicBezTo>
                    <a:pt x="2133" y="746"/>
                    <a:pt x="2102" y="879"/>
                    <a:pt x="2152" y="992"/>
                  </a:cubicBezTo>
                  <a:cubicBezTo>
                    <a:pt x="2157" y="1004"/>
                    <a:pt x="2169" y="1012"/>
                    <a:pt x="2176" y="1024"/>
                  </a:cubicBezTo>
                  <a:cubicBezTo>
                    <a:pt x="2203" y="1073"/>
                    <a:pt x="2212" y="1129"/>
                    <a:pt x="2248" y="1176"/>
                  </a:cubicBezTo>
                  <a:cubicBezTo>
                    <a:pt x="2303" y="1250"/>
                    <a:pt x="2358" y="1334"/>
                    <a:pt x="2424" y="1400"/>
                  </a:cubicBezTo>
                  <a:cubicBezTo>
                    <a:pt x="2430" y="1406"/>
                    <a:pt x="2441" y="1408"/>
                    <a:pt x="2448" y="1416"/>
                  </a:cubicBezTo>
                  <a:cubicBezTo>
                    <a:pt x="2490" y="1462"/>
                    <a:pt x="2502" y="1494"/>
                    <a:pt x="2552" y="1528"/>
                  </a:cubicBezTo>
                  <a:cubicBezTo>
                    <a:pt x="2587" y="1581"/>
                    <a:pt x="2644" y="1619"/>
                    <a:pt x="2696" y="1656"/>
                  </a:cubicBezTo>
                  <a:cubicBezTo>
                    <a:pt x="2748" y="1693"/>
                    <a:pt x="2692" y="1670"/>
                    <a:pt x="2744" y="1688"/>
                  </a:cubicBezTo>
                  <a:cubicBezTo>
                    <a:pt x="2786" y="1719"/>
                    <a:pt x="2846" y="1775"/>
                    <a:pt x="2896" y="1792"/>
                  </a:cubicBezTo>
                  <a:cubicBezTo>
                    <a:pt x="2953" y="1811"/>
                    <a:pt x="3045" y="1860"/>
                    <a:pt x="3080" y="1912"/>
                  </a:cubicBezTo>
                  <a:cubicBezTo>
                    <a:pt x="3104" y="1949"/>
                    <a:pt x="3125" y="2004"/>
                    <a:pt x="3136" y="2048"/>
                  </a:cubicBezTo>
                  <a:close/>
                </a:path>
              </a:pathLst>
            </a:custGeom>
            <a:noFill/>
            <a:ln w="57150" cap="flat" cmpd="sng">
              <a:solidFill>
                <a:srgbClr val="FF6600"/>
              </a:solidFill>
              <a:prstDash val="solid"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280" name="WordArt 96"/>
            <p:cNvSpPr>
              <a:spLocks noChangeArrowheads="1" noChangeShapeType="1" noTextEdit="1"/>
            </p:cNvSpPr>
            <p:nvPr/>
          </p:nvSpPr>
          <p:spPr bwMode="auto">
            <a:xfrm>
              <a:off x="1807" y="1492"/>
              <a:ext cx="1936" cy="1400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66FF66"/>
                  </a:solidFill>
                  <a:effectLst>
                    <a:outerShdw blurRad="63500" dist="68978" dir="4020649" algn="ctr" rotWithShape="0">
                      <a:srgbClr val="1A0004">
                        <a:alpha val="74997"/>
                      </a:srgbClr>
                    </a:outerShdw>
                  </a:effectLst>
                  <a:latin typeface="Arial Black"/>
                  <a:ea typeface="Arial Black"/>
                  <a:cs typeface="Arial Black"/>
                </a:rPr>
                <a:t>META MMHOM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FF66"/>
                </a:solidFill>
                <a:effectLst>
                  <a:outerShdw blurRad="63500" dist="68978" dir="4020649" algn="ctr" rotWithShape="0">
                    <a:srgbClr val="1A0004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endParaRPr>
            </a:p>
          </p:txBody>
        </p:sp>
      </p:grpSp>
      <p:sp>
        <p:nvSpPr>
          <p:cNvPr id="599139" name="AutoShape 99"/>
          <p:cNvSpPr>
            <a:spLocks noChangeArrowheads="1"/>
          </p:cNvSpPr>
          <p:nvPr/>
        </p:nvSpPr>
        <p:spPr bwMode="auto">
          <a:xfrm rot="6018640">
            <a:off x="3724276" y="-812800"/>
            <a:ext cx="1073150" cy="4899025"/>
          </a:xfrm>
          <a:prstGeom prst="curvedRightArrow">
            <a:avLst>
              <a:gd name="adj1" fmla="val 55817"/>
              <a:gd name="adj2" fmla="val 147118"/>
              <a:gd name="adj3" fmla="val 53935"/>
            </a:avLst>
          </a:prstGeom>
          <a:gradFill rotWithShape="0">
            <a:gsLst>
              <a:gs pos="0">
                <a:srgbClr val="FF2014"/>
              </a:gs>
              <a:gs pos="50000">
                <a:srgbClr val="FF2014">
                  <a:gamma/>
                  <a:shade val="0"/>
                  <a:invGamma/>
                </a:srgbClr>
              </a:gs>
              <a:gs pos="100000">
                <a:srgbClr val="FF2014"/>
              </a:gs>
            </a:gsLst>
            <a:lin ang="189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44802" dir="312750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141" name="Oval 101"/>
          <p:cNvSpPr>
            <a:spLocks noChangeArrowheads="1"/>
          </p:cNvSpPr>
          <p:nvPr/>
        </p:nvSpPr>
        <p:spPr bwMode="auto">
          <a:xfrm>
            <a:off x="6854825" y="4365625"/>
            <a:ext cx="193675" cy="187325"/>
          </a:xfrm>
          <a:prstGeom prst="ellipse">
            <a:avLst/>
          </a:prstGeom>
          <a:solidFill>
            <a:schemeClr val="tx1"/>
          </a:solidFill>
          <a:ln w="25400">
            <a:solidFill>
              <a:srgbClr val="66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142" name="Oval 102"/>
          <p:cNvSpPr>
            <a:spLocks noChangeArrowheads="1"/>
          </p:cNvSpPr>
          <p:nvPr/>
        </p:nvSpPr>
        <p:spPr bwMode="auto">
          <a:xfrm>
            <a:off x="6851650" y="4351338"/>
            <a:ext cx="193675" cy="187325"/>
          </a:xfrm>
          <a:prstGeom prst="ellipse">
            <a:avLst/>
          </a:prstGeom>
          <a:solidFill>
            <a:srgbClr val="66FF66"/>
          </a:solidFill>
          <a:ln w="254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143" name="Oval 103"/>
          <p:cNvSpPr>
            <a:spLocks noChangeArrowheads="1"/>
          </p:cNvSpPr>
          <p:nvPr/>
        </p:nvSpPr>
        <p:spPr bwMode="auto">
          <a:xfrm>
            <a:off x="6856413" y="4346575"/>
            <a:ext cx="193675" cy="187325"/>
          </a:xfrm>
          <a:prstGeom prst="ellipse">
            <a:avLst/>
          </a:prstGeom>
          <a:solidFill>
            <a:schemeClr val="tx1"/>
          </a:solidFill>
          <a:ln w="25400">
            <a:solidFill>
              <a:srgbClr val="66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144" name="Oval 104"/>
          <p:cNvSpPr>
            <a:spLocks noChangeArrowheads="1"/>
          </p:cNvSpPr>
          <p:nvPr/>
        </p:nvSpPr>
        <p:spPr bwMode="auto">
          <a:xfrm>
            <a:off x="6867525" y="4365625"/>
            <a:ext cx="193675" cy="187325"/>
          </a:xfrm>
          <a:prstGeom prst="ellipse">
            <a:avLst/>
          </a:prstGeom>
          <a:solidFill>
            <a:srgbClr val="66FF66"/>
          </a:solidFill>
          <a:ln w="254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145" name="Oval 105"/>
          <p:cNvSpPr>
            <a:spLocks noChangeArrowheads="1"/>
          </p:cNvSpPr>
          <p:nvPr/>
        </p:nvSpPr>
        <p:spPr bwMode="auto">
          <a:xfrm>
            <a:off x="6851650" y="4351338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66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146" name="Oval 106"/>
          <p:cNvSpPr>
            <a:spLocks noChangeArrowheads="1"/>
          </p:cNvSpPr>
          <p:nvPr/>
        </p:nvSpPr>
        <p:spPr bwMode="auto">
          <a:xfrm>
            <a:off x="6856413" y="4352925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148" name="Oval 108"/>
          <p:cNvSpPr>
            <a:spLocks noChangeArrowheads="1"/>
          </p:cNvSpPr>
          <p:nvPr/>
        </p:nvSpPr>
        <p:spPr bwMode="auto">
          <a:xfrm>
            <a:off x="6853238" y="4357688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151" name="Rectangle 11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03</a:t>
            </a:r>
          </a:p>
        </p:txBody>
      </p:sp>
      <p:sp>
        <p:nvSpPr>
          <p:cNvPr id="599147" name="Oval 107"/>
          <p:cNvSpPr>
            <a:spLocks noChangeArrowheads="1"/>
          </p:cNvSpPr>
          <p:nvPr/>
        </p:nvSpPr>
        <p:spPr bwMode="auto">
          <a:xfrm>
            <a:off x="6858000" y="4359275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66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75" name="Text Box 112"/>
          <p:cNvSpPr txBox="1">
            <a:spLocks noChangeArrowheads="1"/>
          </p:cNvSpPr>
          <p:nvPr/>
        </p:nvSpPr>
        <p:spPr bwMode="auto">
          <a:xfrm>
            <a:off x="6996012" y="6240870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 smtClean="0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pg. 19-24</a:t>
            </a:r>
          </a:p>
        </p:txBody>
      </p:sp>
      <p:sp>
        <p:nvSpPr>
          <p:cNvPr id="599156" name="Text Box 116"/>
          <p:cNvSpPr txBox="1">
            <a:spLocks noChangeArrowheads="1"/>
          </p:cNvSpPr>
          <p:nvPr/>
        </p:nvSpPr>
        <p:spPr bwMode="auto">
          <a:xfrm>
            <a:off x="8618538" y="6419850"/>
            <a:ext cx="361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599158" name="AutoShape 118"/>
          <p:cNvSpPr>
            <a:spLocks noChangeArrowheads="1"/>
          </p:cNvSpPr>
          <p:nvPr/>
        </p:nvSpPr>
        <p:spPr bwMode="auto">
          <a:xfrm>
            <a:off x="6124575" y="3694113"/>
            <a:ext cx="1616075" cy="145415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0">
            <a:gsLst>
              <a:gs pos="0">
                <a:srgbClr val="FFFF00">
                  <a:gamma/>
                  <a:shade val="0"/>
                  <a:invGamma/>
                </a:srgbClr>
              </a:gs>
              <a:gs pos="50000">
                <a:srgbClr val="FFFF00"/>
              </a:gs>
              <a:gs pos="100000">
                <a:srgbClr val="FFFF00">
                  <a:gamma/>
                  <a:shade val="0"/>
                  <a:invGamma/>
                </a:srgbClr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125" name="Text Box 85"/>
          <p:cNvSpPr txBox="1">
            <a:spLocks noChangeArrowheads="1"/>
          </p:cNvSpPr>
          <p:nvPr/>
        </p:nvSpPr>
        <p:spPr bwMode="auto">
          <a:xfrm>
            <a:off x="3513138" y="3478213"/>
            <a:ext cx="53340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FFFF66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rPr>
              <a:t>PENKAPHEN JI...</a:t>
            </a:r>
            <a:endParaRPr lang="en-US" sz="3600" b="1" dirty="0">
              <a:solidFill>
                <a:srgbClr val="FFFF66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14455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99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9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99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9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99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99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599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99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9139" grpId="0" animBg="1"/>
      <p:bldP spid="599141" grpId="0" animBg="1"/>
      <p:bldP spid="599142" grpId="0" animBg="1"/>
      <p:bldP spid="599143" grpId="0" animBg="1"/>
      <p:bldP spid="599144" grpId="0" animBg="1"/>
      <p:bldP spid="599145" grpId="0" animBg="1"/>
      <p:bldP spid="599146" grpId="0" animBg="1"/>
      <p:bldP spid="599148" grpId="0" animBg="1"/>
      <p:bldP spid="599147" grpId="0" animBg="1"/>
      <p:bldP spid="599125" grpId="0" build="p" autoUpdateAnimBg="0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4" name="Text Box 2"/>
          <p:cNvSpPr txBox="1">
            <a:spLocks noChangeArrowheads="1"/>
          </p:cNvSpPr>
          <p:nvPr/>
        </p:nvSpPr>
        <p:spPr bwMode="auto">
          <a:xfrm>
            <a:off x="2055813" y="598488"/>
            <a:ext cx="5992812" cy="34163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ja-JP" sz="2400" b="1" dirty="0" smtClean="0">
                <a:solidFill>
                  <a:srgbClr val="FFFF00"/>
                </a:solidFill>
                <a:latin typeface="Arial" charset="0"/>
              </a:rPr>
              <a:t>"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…Ishmael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kyon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jiang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ji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meta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elumoto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picho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osi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ejueli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jiha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israel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kyon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jiang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lon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kyongkata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. 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Shijo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otsotso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onte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na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erani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elio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ji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zena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, meta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jiha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mitju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na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phyonchua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mmhayicho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enhunga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echungren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ji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chani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zena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.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Elani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omoni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shancho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jiha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Ishmael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tsoronichen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jiang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jo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chochui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vayicho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.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600" b="1" dirty="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50595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FFFF"/>
              </a:solidFill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0596" name="Freeform 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0597" name="AutoShape 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0598" name="Rectangle 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0599" name="AutoShape 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smtClean="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rPr>
              <a:t> </a:t>
            </a: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0600" name="Line 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0601" name="Line 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0602" name="Rectangle 1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5002" name="Rectangle 11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L - S - B</a:t>
            </a:r>
          </a:p>
        </p:txBody>
      </p:sp>
      <p:sp>
        <p:nvSpPr>
          <p:cNvPr id="85003" name="Rectangle 12"/>
          <p:cNvSpPr>
            <a:spLocks noChangeArrowheads="1"/>
          </p:cNvSpPr>
          <p:nvPr/>
        </p:nvSpPr>
        <p:spPr bwMode="auto">
          <a:xfrm>
            <a:off x="8175625" y="3654425"/>
            <a:ext cx="618758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ETSA JI</a:t>
            </a:r>
            <a:endParaRPr lang="en-US" sz="9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5004" name="Rectangle 13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750606" name="Line 1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0607" name="Line 1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0608" name="Line 1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5008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85009" name="Rectangle 24"/>
          <p:cNvSpPr>
            <a:spLocks noChangeArrowheads="1"/>
          </p:cNvSpPr>
          <p:nvPr/>
        </p:nvSpPr>
        <p:spPr bwMode="auto">
          <a:xfrm>
            <a:off x="8321675" y="4033838"/>
            <a:ext cx="3651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I - I</a:t>
            </a:r>
          </a:p>
        </p:txBody>
      </p:sp>
      <p:sp>
        <p:nvSpPr>
          <p:cNvPr id="750618" name="Oval 26"/>
          <p:cNvSpPr>
            <a:spLocks noChangeArrowheads="1"/>
          </p:cNvSpPr>
          <p:nvPr/>
        </p:nvSpPr>
        <p:spPr bwMode="auto">
          <a:xfrm>
            <a:off x="2892425" y="579438"/>
            <a:ext cx="2090738" cy="51435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0619" name="Text Box 27"/>
          <p:cNvSpPr txBox="1">
            <a:spLocks noChangeArrowheads="1"/>
          </p:cNvSpPr>
          <p:nvPr/>
        </p:nvSpPr>
        <p:spPr bwMode="auto">
          <a:xfrm>
            <a:off x="3586163" y="5884863"/>
            <a:ext cx="48069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FF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Hal Lindsey, </a:t>
            </a:r>
            <a:r>
              <a:rPr lang="en-US" sz="1600" b="1" i="1" dirty="0" smtClean="0">
                <a:solidFill>
                  <a:srgbClr val="FF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sz="1600" b="1" i="1" dirty="0">
                <a:solidFill>
                  <a:srgbClr val="FF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Everlasting Hatred: 		The Roots of </a:t>
            </a:r>
            <a:r>
              <a:rPr lang="en-US" sz="1600" b="1" i="1" dirty="0" smtClean="0">
                <a:solidFill>
                  <a:srgbClr val="FF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Jihad</a:t>
            </a:r>
            <a:r>
              <a:rPr lang="en-US" sz="1600" b="1" dirty="0" smtClean="0">
                <a:solidFill>
                  <a:srgbClr val="FF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 (2002), </a:t>
            </a:r>
            <a:r>
              <a:rPr lang="en-US" sz="1600" b="1" dirty="0">
                <a:solidFill>
                  <a:srgbClr val="FF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65</a:t>
            </a:r>
          </a:p>
        </p:txBody>
      </p:sp>
      <p:sp>
        <p:nvSpPr>
          <p:cNvPr id="750620" name="Rectangle 2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38</a:t>
            </a:r>
          </a:p>
        </p:txBody>
      </p:sp>
      <p:sp>
        <p:nvSpPr>
          <p:cNvPr id="85013" name="Text Box 29"/>
          <p:cNvSpPr txBox="1">
            <a:spLocks noChangeArrowheads="1"/>
          </p:cNvSpPr>
          <p:nvPr/>
        </p:nvSpPr>
        <p:spPr bwMode="auto">
          <a:xfrm>
            <a:off x="7008837" y="6340882"/>
            <a:ext cx="16033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pg. 19-24</a:t>
            </a:r>
          </a:p>
        </p:txBody>
      </p:sp>
      <p:grpSp>
        <p:nvGrpSpPr>
          <p:cNvPr id="85014" name="Group 30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50623" name="Rectangle 31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0624" name="Line 32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917776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0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6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7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FFFF"/>
              </a:solidFill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3668" name="Freeform 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3669" name="AutoShape 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3670" name="Rectangle 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3671" name="AutoShape 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3672" name="Line 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3673" name="Line 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3674" name="Rectangle 1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7050" name="Rectangle 11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L - S - B</a:t>
            </a:r>
          </a:p>
        </p:txBody>
      </p:sp>
      <p:sp>
        <p:nvSpPr>
          <p:cNvPr id="87051" name="Rectangle 12"/>
          <p:cNvSpPr>
            <a:spLocks noChangeArrowheads="1"/>
          </p:cNvSpPr>
          <p:nvPr/>
        </p:nvSpPr>
        <p:spPr bwMode="auto">
          <a:xfrm>
            <a:off x="8175625" y="3654425"/>
            <a:ext cx="618758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ETSA JI</a:t>
            </a:r>
            <a:endParaRPr lang="en-US" sz="9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7052" name="Rectangle 13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753678" name="Line 1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3679" name="Line 1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3680" name="Line 1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7056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53686" name="Text Box 22"/>
          <p:cNvSpPr txBox="1">
            <a:spLocks noChangeArrowheads="1"/>
          </p:cNvSpPr>
          <p:nvPr/>
        </p:nvSpPr>
        <p:spPr bwMode="auto">
          <a:xfrm>
            <a:off x="2071688" y="3235325"/>
            <a:ext cx="5992812" cy="3046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rgbClr val="66FFFF"/>
                </a:solidFill>
                <a:latin typeface="Arial" charset="0"/>
              </a:rPr>
              <a:t>	</a:t>
            </a:r>
            <a:r>
              <a:rPr lang="en-US" sz="2400" b="1" dirty="0" err="1" smtClean="0">
                <a:solidFill>
                  <a:srgbClr val="66FFFF"/>
                </a:solidFill>
                <a:latin typeface="Arial" charset="0"/>
              </a:rPr>
              <a:t>Khatolea</a:t>
            </a:r>
            <a:r>
              <a:rPr lang="en-US" sz="24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66FFFF"/>
                </a:solidFill>
                <a:latin typeface="Arial" charset="0"/>
              </a:rPr>
              <a:t>Potsow</a:t>
            </a:r>
            <a:r>
              <a:rPr lang="en-US" sz="24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66FFFF"/>
                </a:solidFill>
                <a:latin typeface="Arial" charset="0"/>
              </a:rPr>
              <a:t>echumchak</a:t>
            </a:r>
            <a:r>
              <a:rPr lang="en-US" sz="2400" b="1" dirty="0" smtClean="0">
                <a:solidFill>
                  <a:srgbClr val="66FFFF"/>
                </a:solidFill>
                <a:latin typeface="Arial" charset="0"/>
              </a:rPr>
              <a:t> , </a:t>
            </a:r>
            <a:r>
              <a:rPr lang="en-US" sz="2400" b="1" dirty="0" err="1" smtClean="0">
                <a:solidFill>
                  <a:srgbClr val="66FFFF"/>
                </a:solidFill>
                <a:latin typeface="Arial" charset="0"/>
              </a:rPr>
              <a:t>kvui</a:t>
            </a:r>
            <a:r>
              <a:rPr lang="en-US" sz="24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66FFFF"/>
                </a:solidFill>
                <a:latin typeface="Arial" charset="0"/>
              </a:rPr>
              <a:t>jo</a:t>
            </a:r>
            <a:r>
              <a:rPr lang="en-US" sz="24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66FFFF"/>
                </a:solidFill>
                <a:latin typeface="Arial" charset="0"/>
              </a:rPr>
              <a:t>omon</a:t>
            </a:r>
            <a:r>
              <a:rPr lang="en-US" sz="24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66FFFF"/>
                </a:solidFill>
                <a:latin typeface="Arial" charset="0"/>
              </a:rPr>
              <a:t>shancho</a:t>
            </a:r>
            <a:r>
              <a:rPr lang="en-US" sz="24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66FFFF"/>
                </a:solidFill>
                <a:latin typeface="Arial" charset="0"/>
              </a:rPr>
              <a:t>ji</a:t>
            </a:r>
            <a:r>
              <a:rPr lang="en-US" sz="24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66FFFF"/>
                </a:solidFill>
                <a:latin typeface="Arial" charset="0"/>
              </a:rPr>
              <a:t>sana</a:t>
            </a:r>
            <a:r>
              <a:rPr lang="en-US" sz="2400" b="1" dirty="0" smtClean="0">
                <a:solidFill>
                  <a:srgbClr val="66FFFF"/>
                </a:solidFill>
                <a:latin typeface="Arial" charset="0"/>
              </a:rPr>
              <a:t>, </a:t>
            </a:r>
            <a:r>
              <a:rPr lang="en-US" sz="2400" b="1" dirty="0" err="1" smtClean="0">
                <a:solidFill>
                  <a:srgbClr val="66FFFF"/>
                </a:solidFill>
                <a:latin typeface="Arial" charset="0"/>
              </a:rPr>
              <a:t>jijo</a:t>
            </a:r>
            <a:r>
              <a:rPr lang="en-US" sz="24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66FFFF"/>
                </a:solidFill>
                <a:latin typeface="Arial" charset="0"/>
              </a:rPr>
              <a:t>issac</a:t>
            </a:r>
            <a:r>
              <a:rPr lang="en-US" sz="24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66FFFF"/>
                </a:solidFill>
                <a:latin typeface="Arial" charset="0"/>
              </a:rPr>
              <a:t>osi</a:t>
            </a:r>
            <a:r>
              <a:rPr lang="en-US" sz="24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66FFFF"/>
                </a:solidFill>
                <a:latin typeface="Arial" charset="0"/>
              </a:rPr>
              <a:t>ombo</a:t>
            </a:r>
            <a:r>
              <a:rPr lang="en-US" sz="24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66FFFF"/>
                </a:solidFill>
                <a:latin typeface="Arial" charset="0"/>
              </a:rPr>
              <a:t>tsoronichen</a:t>
            </a:r>
            <a:r>
              <a:rPr lang="en-US" sz="24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66FFFF"/>
                </a:solidFill>
                <a:latin typeface="Arial" charset="0"/>
              </a:rPr>
              <a:t>tsukona</a:t>
            </a:r>
            <a:r>
              <a:rPr lang="en-US" sz="2400" b="1" dirty="0" smtClean="0">
                <a:solidFill>
                  <a:srgbClr val="66FFFF"/>
                </a:solidFill>
                <a:latin typeface="Arial" charset="0"/>
              </a:rPr>
              <a:t> tae. </a:t>
            </a:r>
            <a:r>
              <a:rPr lang="en-US" sz="2400" b="1" dirty="0" err="1" smtClean="0">
                <a:solidFill>
                  <a:srgbClr val="66FFFF"/>
                </a:solidFill>
                <a:latin typeface="Arial" charset="0"/>
              </a:rPr>
              <a:t>Oso</a:t>
            </a:r>
            <a:r>
              <a:rPr lang="en-US" sz="24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66FFFF"/>
                </a:solidFill>
                <a:latin typeface="Arial" charset="0"/>
              </a:rPr>
              <a:t>lona</a:t>
            </a:r>
            <a:r>
              <a:rPr lang="en-US" sz="24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66FFFF"/>
                </a:solidFill>
                <a:latin typeface="Arial" charset="0"/>
              </a:rPr>
              <a:t>Issac</a:t>
            </a:r>
            <a:r>
              <a:rPr lang="en-US" sz="24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66FFFF"/>
                </a:solidFill>
                <a:latin typeface="Arial" charset="0"/>
              </a:rPr>
              <a:t>ji</a:t>
            </a:r>
            <a:r>
              <a:rPr lang="en-US" sz="24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66FFFF"/>
                </a:solidFill>
                <a:latin typeface="Arial" charset="0"/>
              </a:rPr>
              <a:t>mmhayiv</a:t>
            </a:r>
            <a:r>
              <a:rPr lang="en-US" sz="2400" b="1" dirty="0" smtClean="0">
                <a:solidFill>
                  <a:srgbClr val="66FFFF"/>
                </a:solidFill>
                <a:latin typeface="Arial" charset="0"/>
              </a:rPr>
              <a:t> to </a:t>
            </a:r>
            <a:r>
              <a:rPr lang="en-US" sz="2400" b="1" dirty="0" err="1" smtClean="0">
                <a:solidFill>
                  <a:srgbClr val="66FFFF"/>
                </a:solidFill>
                <a:latin typeface="Arial" charset="0"/>
              </a:rPr>
              <a:t>ezowo</a:t>
            </a:r>
            <a:r>
              <a:rPr lang="en-US" sz="24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66FFFF"/>
                </a:solidFill>
                <a:latin typeface="Arial" charset="0"/>
              </a:rPr>
              <a:t>jijo</a:t>
            </a:r>
            <a:r>
              <a:rPr lang="en-US" sz="2400" b="1" dirty="0" smtClean="0">
                <a:solidFill>
                  <a:srgbClr val="66FFFF"/>
                </a:solidFill>
                <a:latin typeface="Arial" charset="0"/>
              </a:rPr>
              <a:t>, </a:t>
            </a:r>
            <a:r>
              <a:rPr lang="en-US" sz="2400" b="1" dirty="0" err="1" smtClean="0">
                <a:solidFill>
                  <a:srgbClr val="66FFFF"/>
                </a:solidFill>
                <a:latin typeface="Arial" charset="0"/>
              </a:rPr>
              <a:t>oso</a:t>
            </a:r>
            <a:r>
              <a:rPr lang="en-US" sz="24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66FFFF"/>
                </a:solidFill>
                <a:latin typeface="Arial" charset="0"/>
              </a:rPr>
              <a:t>lona</a:t>
            </a:r>
            <a:r>
              <a:rPr lang="en-US" sz="24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66FFFF"/>
                </a:solidFill>
                <a:latin typeface="Arial" charset="0"/>
              </a:rPr>
              <a:t>mmha</a:t>
            </a:r>
            <a:r>
              <a:rPr lang="en-US" sz="24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66FFFF"/>
                </a:solidFill>
                <a:latin typeface="Arial" charset="0"/>
              </a:rPr>
              <a:t>ji</a:t>
            </a:r>
            <a:r>
              <a:rPr lang="en-US" sz="24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66FFFF"/>
                </a:solidFill>
                <a:latin typeface="Arial" charset="0"/>
              </a:rPr>
              <a:t>yakchia</a:t>
            </a:r>
            <a:r>
              <a:rPr lang="en-US" sz="24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66FFFF"/>
                </a:solidFill>
                <a:latin typeface="Arial" charset="0"/>
              </a:rPr>
              <a:t>Ombo</a:t>
            </a:r>
            <a:r>
              <a:rPr lang="en-US" sz="24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66FFFF"/>
                </a:solidFill>
                <a:latin typeface="Arial" charset="0"/>
              </a:rPr>
              <a:t>na</a:t>
            </a:r>
            <a:r>
              <a:rPr lang="en-US" sz="24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66FFFF"/>
                </a:solidFill>
                <a:latin typeface="Arial" charset="0"/>
              </a:rPr>
              <a:t>kvuthung</a:t>
            </a:r>
            <a:r>
              <a:rPr lang="en-US" sz="24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66FFFF"/>
                </a:solidFill>
                <a:latin typeface="Arial" charset="0"/>
              </a:rPr>
              <a:t>limhatsu</a:t>
            </a:r>
            <a:r>
              <a:rPr lang="en-US" sz="24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66FFFF"/>
                </a:solidFill>
                <a:latin typeface="Arial" charset="0"/>
              </a:rPr>
              <a:t>ji</a:t>
            </a:r>
            <a:r>
              <a:rPr lang="en-US" sz="24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66FFFF"/>
                </a:solidFill>
                <a:latin typeface="Arial" charset="0"/>
              </a:rPr>
              <a:t>tsa</a:t>
            </a:r>
            <a:r>
              <a:rPr lang="en-US" sz="24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66FFFF"/>
                </a:solidFill>
                <a:latin typeface="Arial" charset="0"/>
              </a:rPr>
              <a:t>sana</a:t>
            </a:r>
            <a:r>
              <a:rPr lang="en-US" sz="24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66FFFF"/>
                </a:solidFill>
                <a:latin typeface="Arial" charset="0"/>
              </a:rPr>
              <a:t>hojithung</a:t>
            </a:r>
            <a:r>
              <a:rPr lang="en-US" sz="24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66FFFF"/>
                </a:solidFill>
                <a:latin typeface="Arial" charset="0"/>
              </a:rPr>
              <a:t>omonina</a:t>
            </a:r>
            <a:r>
              <a:rPr lang="en-US" sz="2400" b="1" dirty="0" smtClean="0">
                <a:solidFill>
                  <a:srgbClr val="66FFFF"/>
                </a:solidFill>
                <a:latin typeface="Arial" charset="0"/>
              </a:rPr>
              <a:t>  </a:t>
            </a:r>
            <a:r>
              <a:rPr lang="en-US" sz="2400" b="1" dirty="0" err="1" smtClean="0">
                <a:solidFill>
                  <a:srgbClr val="66FFFF"/>
                </a:solidFill>
                <a:latin typeface="Arial" charset="0"/>
              </a:rPr>
              <a:t>yana</a:t>
            </a:r>
            <a:r>
              <a:rPr lang="en-US" sz="24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66FFFF"/>
                </a:solidFill>
                <a:latin typeface="Arial" charset="0"/>
              </a:rPr>
              <a:t>evov</a:t>
            </a:r>
            <a:r>
              <a:rPr lang="en-US" sz="24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66FFFF"/>
                </a:solidFill>
                <a:latin typeface="Arial" charset="0"/>
              </a:rPr>
              <a:t>tsukona</a:t>
            </a:r>
            <a:r>
              <a:rPr lang="en-US" sz="2400" b="1" dirty="0" smtClean="0">
                <a:solidFill>
                  <a:srgbClr val="66FFFF"/>
                </a:solidFill>
                <a:latin typeface="Arial" charset="0"/>
              </a:rPr>
              <a:t>.</a:t>
            </a:r>
            <a:r>
              <a:rPr lang="en-US" sz="1800" b="1" dirty="0" smtClean="0">
                <a:solidFill>
                  <a:srgbClr val="66FFFF"/>
                </a:solidFill>
                <a:latin typeface="Arial" charset="0"/>
              </a:rPr>
              <a:t>[</a:t>
            </a:r>
            <a:r>
              <a:rPr lang="en-US" sz="1800" b="1" dirty="0" err="1" smtClean="0">
                <a:solidFill>
                  <a:srgbClr val="66FFFF"/>
                </a:solidFill>
                <a:latin typeface="Arial" charset="0"/>
              </a:rPr>
              <a:t>Ekyimphacho</a:t>
            </a:r>
            <a:r>
              <a:rPr lang="en-US" sz="1800" b="1" dirty="0" smtClean="0">
                <a:solidFill>
                  <a:srgbClr val="66FFFF"/>
                </a:solidFill>
                <a:latin typeface="Arial" charset="0"/>
              </a:rPr>
              <a:t>]</a:t>
            </a:r>
            <a:r>
              <a:rPr lang="en-US" sz="2400" b="1" dirty="0" smtClean="0">
                <a:solidFill>
                  <a:srgbClr val="66FFFF"/>
                </a:solidFill>
                <a:latin typeface="Arial" charset="0"/>
              </a:rPr>
              <a:t>	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	</a:t>
            </a:r>
            <a:endParaRPr lang="en-US" sz="1600" b="1" dirty="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7058" name="Rectangle 23"/>
          <p:cNvSpPr>
            <a:spLocks noChangeArrowheads="1"/>
          </p:cNvSpPr>
          <p:nvPr/>
        </p:nvSpPr>
        <p:spPr bwMode="auto">
          <a:xfrm>
            <a:off x="8321675" y="4033838"/>
            <a:ext cx="3651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I - I</a:t>
            </a:r>
          </a:p>
        </p:txBody>
      </p:sp>
      <p:sp>
        <p:nvSpPr>
          <p:cNvPr id="753688" name="Oval 24"/>
          <p:cNvSpPr>
            <a:spLocks noChangeArrowheads="1"/>
          </p:cNvSpPr>
          <p:nvPr/>
        </p:nvSpPr>
        <p:spPr bwMode="auto">
          <a:xfrm>
            <a:off x="2892425" y="579438"/>
            <a:ext cx="2090738" cy="514350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3689" name="Text Box 25"/>
          <p:cNvSpPr txBox="1">
            <a:spLocks noChangeArrowheads="1"/>
          </p:cNvSpPr>
          <p:nvPr/>
        </p:nvSpPr>
        <p:spPr bwMode="auto">
          <a:xfrm>
            <a:off x="3586163" y="5884863"/>
            <a:ext cx="48069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FF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Hal Lindsey, </a:t>
            </a:r>
            <a:r>
              <a:rPr lang="en-US" sz="1600" b="1" i="1" dirty="0" smtClean="0">
                <a:solidFill>
                  <a:srgbClr val="FF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sz="1600" b="1" i="1" dirty="0">
                <a:solidFill>
                  <a:srgbClr val="FF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Everlasting Hatred: 		The Roots of Jihad</a:t>
            </a:r>
            <a:r>
              <a:rPr lang="en-US" sz="1600" b="1" i="1" dirty="0" smtClean="0">
                <a:solidFill>
                  <a:srgbClr val="FF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,</a:t>
            </a:r>
            <a:r>
              <a:rPr lang="en-US" sz="1600" b="1" dirty="0" smtClean="0">
                <a:solidFill>
                  <a:srgbClr val="FF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b="1" dirty="0">
                <a:solidFill>
                  <a:srgbClr val="FF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2002, </a:t>
            </a:r>
            <a:r>
              <a:rPr lang="en-US" sz="1600" b="1" dirty="0" smtClean="0">
                <a:solidFill>
                  <a:srgbClr val="FF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p. </a:t>
            </a:r>
            <a:r>
              <a:rPr lang="en-US" sz="1600" b="1" dirty="0">
                <a:solidFill>
                  <a:srgbClr val="FF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65</a:t>
            </a:r>
          </a:p>
        </p:txBody>
      </p:sp>
      <p:sp>
        <p:nvSpPr>
          <p:cNvPr id="753690" name="Rectangle 2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39</a:t>
            </a:r>
          </a:p>
        </p:txBody>
      </p:sp>
      <p:sp>
        <p:nvSpPr>
          <p:cNvPr id="87062" name="Text Box 27"/>
          <p:cNvSpPr txBox="1">
            <a:spLocks noChangeArrowheads="1"/>
          </p:cNvSpPr>
          <p:nvPr/>
        </p:nvSpPr>
        <p:spPr bwMode="auto">
          <a:xfrm>
            <a:off x="6996013" y="6340882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 smtClean="0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pg. 19-24</a:t>
            </a:r>
          </a:p>
        </p:txBody>
      </p:sp>
      <p:grpSp>
        <p:nvGrpSpPr>
          <p:cNvPr id="87063" name="Group 29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53694" name="Rectangle 30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3695" name="Line 31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933576" y="557669"/>
            <a:ext cx="66928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ja-JP" sz="2400" b="1" dirty="0" smtClean="0">
                <a:solidFill>
                  <a:srgbClr val="FFFF00"/>
                </a:solidFill>
                <a:latin typeface="Arial" charset="0"/>
              </a:rPr>
              <a:t>"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…Ishmael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kyon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jiang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ji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meta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elumoto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picho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osi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ejueli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jiha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israel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kyon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jiang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lon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kyongkata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. 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Shijo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otsotso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onte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na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erani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elio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ji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zena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, meta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jiha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mitju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na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phyonchua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mmhayicho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enhunga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echungren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ji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chani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zena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.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Elani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omoni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shancho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jiha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Ishmael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tsoronichen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jiang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jo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chochui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vayicho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4526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ChangeArrowheads="1"/>
          </p:cNvSpPr>
          <p:nvPr/>
        </p:nvSpPr>
        <p:spPr bwMode="auto">
          <a:xfrm>
            <a:off x="1600200" y="635000"/>
            <a:ext cx="6832600" cy="5473700"/>
          </a:xfrm>
          <a:prstGeom prst="rect">
            <a:avLst/>
          </a:prstGeom>
          <a:gradFill rotWithShape="0">
            <a:gsLst>
              <a:gs pos="0">
                <a:srgbClr val="032DA5">
                  <a:gamma/>
                  <a:shade val="0"/>
                  <a:invGamma/>
                </a:srgbClr>
              </a:gs>
              <a:gs pos="50000">
                <a:srgbClr val="032DA5"/>
              </a:gs>
              <a:gs pos="100000">
                <a:srgbClr val="032DA5">
                  <a:gamma/>
                  <a:shade val="0"/>
                  <a:invGamma/>
                </a:srgbClr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43" name="Text Box 3"/>
          <p:cNvSpPr txBox="1">
            <a:spLocks noChangeArrowheads="1"/>
          </p:cNvSpPr>
          <p:nvPr/>
        </p:nvSpPr>
        <p:spPr bwMode="auto">
          <a:xfrm>
            <a:off x="7467600" y="5715000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44" name="Line 4"/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45" name="Line 5"/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46" name="Line 6"/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47" name="Freeform 7"/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/>
            <a:ahLst/>
            <a:cxnLst>
              <a:cxn ang="0">
                <a:pos x="0" y="320"/>
              </a:cxn>
              <a:cxn ang="0">
                <a:pos x="48" y="240"/>
              </a:cxn>
              <a:cxn ang="0">
                <a:pos x="64" y="196"/>
              </a:cxn>
              <a:cxn ang="0">
                <a:pos x="88" y="136"/>
              </a:cxn>
              <a:cxn ang="0">
                <a:pos x="108" y="72"/>
              </a:cxn>
              <a:cxn ang="0">
                <a:pos x="168" y="20"/>
              </a:cxn>
              <a:cxn ang="0">
                <a:pos x="176" y="8"/>
              </a:cxn>
              <a:cxn ang="0">
                <a:pos x="200" y="0"/>
              </a:cxn>
              <a:cxn ang="0">
                <a:pos x="220" y="52"/>
              </a:cxn>
              <a:cxn ang="0">
                <a:pos x="196" y="132"/>
              </a:cxn>
              <a:cxn ang="0">
                <a:pos x="176" y="228"/>
              </a:cxn>
              <a:cxn ang="0">
                <a:pos x="168" y="260"/>
              </a:cxn>
              <a:cxn ang="0">
                <a:pos x="156" y="284"/>
              </a:cxn>
              <a:cxn ang="0">
                <a:pos x="152" y="304"/>
              </a:cxn>
              <a:cxn ang="0">
                <a:pos x="144" y="328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48" name="Oval 8"/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49" name="Text Box 9"/>
          <p:cNvSpPr txBox="1">
            <a:spLocks noChangeArrowheads="1"/>
          </p:cNvSpPr>
          <p:nvPr/>
        </p:nvSpPr>
        <p:spPr bwMode="auto">
          <a:xfrm>
            <a:off x="2019300" y="5549900"/>
            <a:ext cx="1181100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i="1" smtClean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Gulf of                    Aqaba</a:t>
            </a:r>
          </a:p>
        </p:txBody>
      </p:sp>
      <p:sp>
        <p:nvSpPr>
          <p:cNvPr id="752650" name="Text Box 10"/>
          <p:cNvSpPr txBox="1">
            <a:spLocks noChangeArrowheads="1"/>
          </p:cNvSpPr>
          <p:nvPr/>
        </p:nvSpPr>
        <p:spPr bwMode="auto">
          <a:xfrm>
            <a:off x="1587500" y="47244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EGYPT</a:t>
            </a:r>
          </a:p>
        </p:txBody>
      </p:sp>
      <p:sp>
        <p:nvSpPr>
          <p:cNvPr id="752651" name="Text Box 11"/>
          <p:cNvSpPr txBox="1">
            <a:spLocks noChangeArrowheads="1"/>
          </p:cNvSpPr>
          <p:nvPr/>
        </p:nvSpPr>
        <p:spPr bwMode="auto">
          <a:xfrm>
            <a:off x="7391400" y="18161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IRAQ</a:t>
            </a:r>
          </a:p>
        </p:txBody>
      </p:sp>
      <p:sp>
        <p:nvSpPr>
          <p:cNvPr id="752652" name="Text Box 12"/>
          <p:cNvSpPr txBox="1">
            <a:spLocks noChangeArrowheads="1"/>
          </p:cNvSpPr>
          <p:nvPr/>
        </p:nvSpPr>
        <p:spPr bwMode="auto">
          <a:xfrm>
            <a:off x="4572000" y="15113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SYRIA</a:t>
            </a:r>
          </a:p>
        </p:txBody>
      </p:sp>
      <p:sp>
        <p:nvSpPr>
          <p:cNvPr id="752653" name="Line 13"/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54" name="Text Box 14"/>
          <p:cNvSpPr txBox="1">
            <a:spLocks noChangeArrowheads="1"/>
          </p:cNvSpPr>
          <p:nvPr/>
        </p:nvSpPr>
        <p:spPr bwMode="auto">
          <a:xfrm>
            <a:off x="6375400" y="4699000"/>
            <a:ext cx="1460500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SAUDI ARABIA</a:t>
            </a:r>
          </a:p>
        </p:txBody>
      </p:sp>
      <p:sp>
        <p:nvSpPr>
          <p:cNvPr id="752655" name="Text Box 15"/>
          <p:cNvSpPr txBox="1">
            <a:spLocks noChangeArrowheads="1"/>
          </p:cNvSpPr>
          <p:nvPr/>
        </p:nvSpPr>
        <p:spPr bwMode="auto">
          <a:xfrm>
            <a:off x="4076700" y="2730500"/>
            <a:ext cx="132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1" smtClean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AMMAN</a:t>
            </a:r>
          </a:p>
        </p:txBody>
      </p:sp>
      <p:sp>
        <p:nvSpPr>
          <p:cNvPr id="752656" name="Line 16"/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57" name="Line 17"/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58" name="Line 18"/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59" name="Line 19"/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60" name="Line 20"/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61" name="Line 21"/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62" name="Line 22"/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63" name="Line 23"/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64" name="Line 24"/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65" name="Line 25"/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66" name="Line 26"/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67" name="Line 27"/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68" name="Line 28"/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69" name="Freeform 29"/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/>
            <a:ahLst/>
            <a:cxnLst>
              <a:cxn ang="0">
                <a:pos x="284" y="0"/>
              </a:cxn>
              <a:cxn ang="0">
                <a:pos x="248" y="48"/>
              </a:cxn>
              <a:cxn ang="0">
                <a:pos x="232" y="120"/>
              </a:cxn>
              <a:cxn ang="0">
                <a:pos x="220" y="128"/>
              </a:cxn>
              <a:cxn ang="0">
                <a:pos x="208" y="144"/>
              </a:cxn>
              <a:cxn ang="0">
                <a:pos x="180" y="188"/>
              </a:cxn>
              <a:cxn ang="0">
                <a:pos x="152" y="264"/>
              </a:cxn>
              <a:cxn ang="0">
                <a:pos x="164" y="340"/>
              </a:cxn>
              <a:cxn ang="0">
                <a:pos x="144" y="392"/>
              </a:cxn>
              <a:cxn ang="0">
                <a:pos x="136" y="416"/>
              </a:cxn>
              <a:cxn ang="0">
                <a:pos x="144" y="440"/>
              </a:cxn>
              <a:cxn ang="0">
                <a:pos x="148" y="452"/>
              </a:cxn>
              <a:cxn ang="0">
                <a:pos x="128" y="524"/>
              </a:cxn>
              <a:cxn ang="0">
                <a:pos x="100" y="576"/>
              </a:cxn>
              <a:cxn ang="0">
                <a:pos x="84" y="600"/>
              </a:cxn>
              <a:cxn ang="0">
                <a:pos x="88" y="620"/>
              </a:cxn>
              <a:cxn ang="0">
                <a:pos x="96" y="644"/>
              </a:cxn>
              <a:cxn ang="0">
                <a:pos x="76" y="680"/>
              </a:cxn>
              <a:cxn ang="0">
                <a:pos x="68" y="692"/>
              </a:cxn>
              <a:cxn ang="0">
                <a:pos x="64" y="708"/>
              </a:cxn>
              <a:cxn ang="0">
                <a:pos x="60" y="784"/>
              </a:cxn>
              <a:cxn ang="0">
                <a:pos x="24" y="832"/>
              </a:cxn>
              <a:cxn ang="0">
                <a:pos x="16" y="868"/>
              </a:cxn>
              <a:cxn ang="0">
                <a:pos x="0" y="880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70" name="Freeform 30"/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/>
            <a:ahLst/>
            <a:cxnLst>
              <a:cxn ang="0">
                <a:pos x="804" y="292"/>
              </a:cxn>
              <a:cxn ang="0">
                <a:pos x="780" y="304"/>
              </a:cxn>
              <a:cxn ang="0">
                <a:pos x="756" y="296"/>
              </a:cxn>
              <a:cxn ang="0">
                <a:pos x="744" y="292"/>
              </a:cxn>
              <a:cxn ang="0">
                <a:pos x="680" y="284"/>
              </a:cxn>
              <a:cxn ang="0">
                <a:pos x="616" y="276"/>
              </a:cxn>
              <a:cxn ang="0">
                <a:pos x="544" y="264"/>
              </a:cxn>
              <a:cxn ang="0">
                <a:pos x="480" y="256"/>
              </a:cxn>
              <a:cxn ang="0">
                <a:pos x="468" y="228"/>
              </a:cxn>
              <a:cxn ang="0">
                <a:pos x="452" y="220"/>
              </a:cxn>
              <a:cxn ang="0">
                <a:pos x="428" y="196"/>
              </a:cxn>
              <a:cxn ang="0">
                <a:pos x="416" y="188"/>
              </a:cxn>
              <a:cxn ang="0">
                <a:pos x="372" y="160"/>
              </a:cxn>
              <a:cxn ang="0">
                <a:pos x="348" y="168"/>
              </a:cxn>
              <a:cxn ang="0">
                <a:pos x="300" y="160"/>
              </a:cxn>
              <a:cxn ang="0">
                <a:pos x="272" y="128"/>
              </a:cxn>
              <a:cxn ang="0">
                <a:pos x="268" y="100"/>
              </a:cxn>
              <a:cxn ang="0">
                <a:pos x="244" y="92"/>
              </a:cxn>
              <a:cxn ang="0">
                <a:pos x="212" y="48"/>
              </a:cxn>
              <a:cxn ang="0">
                <a:pos x="156" y="8"/>
              </a:cxn>
              <a:cxn ang="0">
                <a:pos x="96" y="12"/>
              </a:cxn>
              <a:cxn ang="0">
                <a:pos x="0" y="20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73" name="Text Box 33"/>
          <p:cNvSpPr txBox="1">
            <a:spLocks noChangeArrowheads="1"/>
          </p:cNvSpPr>
          <p:nvPr/>
        </p:nvSpPr>
        <p:spPr bwMode="auto">
          <a:xfrm>
            <a:off x="1073150" y="5713413"/>
            <a:ext cx="7572375" cy="461962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 b="1" dirty="0" smtClean="0">
              <a:solidFill>
                <a:srgbClr val="FFFF00"/>
              </a:solidFill>
            </a:endParaRPr>
          </a:p>
        </p:txBody>
      </p:sp>
      <p:sp>
        <p:nvSpPr>
          <p:cNvPr id="752674" name="Text Box 34"/>
          <p:cNvSpPr txBox="1">
            <a:spLocks noChangeArrowheads="1"/>
          </p:cNvSpPr>
          <p:nvPr/>
        </p:nvSpPr>
        <p:spPr bwMode="auto">
          <a:xfrm>
            <a:off x="1073151" y="5714081"/>
            <a:ext cx="7613650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rPr>
              <a:t>   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rPr>
              <a:t>ISHMAEL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rPr>
              <a:t>osi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rPr>
              <a:t>ISAAC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rPr>
              <a:t>nchung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rPr>
              <a:t> Israel meta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rPr>
              <a:t>jilo</a:t>
            </a:r>
            <a:endParaRPr lang="en-US" sz="2400" b="1" dirty="0">
              <a:solidFill>
                <a:srgbClr val="FFFF00"/>
              </a:solidFill>
              <a:effectLst>
                <a:outerShdw blurRad="50800" dist="88900" dir="2700000" algn="tl" rotWithShape="0">
                  <a:srgbClr val="000000"/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75" name="Oval 35"/>
          <p:cNvSpPr>
            <a:spLocks noChangeArrowheads="1"/>
          </p:cNvSpPr>
          <p:nvPr/>
        </p:nvSpPr>
        <p:spPr bwMode="auto">
          <a:xfrm>
            <a:off x="3321050" y="5521325"/>
            <a:ext cx="146050" cy="139700"/>
          </a:xfrm>
          <a:prstGeom prst="ellipse">
            <a:avLst/>
          </a:prstGeom>
          <a:solidFill>
            <a:srgbClr val="00CC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76" name="Oval 36"/>
          <p:cNvSpPr>
            <a:spLocks noChangeArrowheads="1"/>
          </p:cNvSpPr>
          <p:nvPr/>
        </p:nvSpPr>
        <p:spPr bwMode="auto">
          <a:xfrm>
            <a:off x="3149600" y="5426075"/>
            <a:ext cx="146050" cy="139700"/>
          </a:xfrm>
          <a:prstGeom prst="ellipse">
            <a:avLst/>
          </a:prstGeom>
          <a:solidFill>
            <a:srgbClr val="00CC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77" name="Text Box 37"/>
          <p:cNvSpPr txBox="1">
            <a:spLocks noChangeArrowheads="1"/>
          </p:cNvSpPr>
          <p:nvPr/>
        </p:nvSpPr>
        <p:spPr bwMode="auto">
          <a:xfrm>
            <a:off x="2363788" y="5346700"/>
            <a:ext cx="11938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smtClean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Eilat</a:t>
            </a:r>
          </a:p>
        </p:txBody>
      </p:sp>
      <p:sp>
        <p:nvSpPr>
          <p:cNvPr id="752678" name="Text Box 38"/>
          <p:cNvSpPr txBox="1">
            <a:spLocks noChangeArrowheads="1"/>
          </p:cNvSpPr>
          <p:nvPr/>
        </p:nvSpPr>
        <p:spPr bwMode="auto">
          <a:xfrm>
            <a:off x="3225800" y="5426075"/>
            <a:ext cx="11938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Al</a:t>
            </a:r>
            <a:r>
              <a:rPr lang="fr-FR" altLang="ja-JP" sz="1200" b="1" dirty="0" smtClean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'</a:t>
            </a:r>
            <a:r>
              <a:rPr lang="en-US" sz="1200" b="1" dirty="0" smtClean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 Aqaba</a:t>
            </a:r>
          </a:p>
        </p:txBody>
      </p:sp>
      <p:grpSp>
        <p:nvGrpSpPr>
          <p:cNvPr id="89124" name="Group 39"/>
          <p:cNvGrpSpPr>
            <a:grpSpLocks/>
          </p:cNvGrpSpPr>
          <p:nvPr/>
        </p:nvGrpSpPr>
        <p:grpSpPr bwMode="auto">
          <a:xfrm>
            <a:off x="1676400" y="901700"/>
            <a:ext cx="3074988" cy="3311525"/>
            <a:chOff x="1056" y="568"/>
            <a:chExt cx="1937" cy="2086"/>
          </a:xfrm>
        </p:grpSpPr>
        <p:sp>
          <p:nvSpPr>
            <p:cNvPr id="752680" name="Freeform 40"/>
            <p:cNvSpPr>
              <a:spLocks/>
            </p:cNvSpPr>
            <p:nvPr/>
          </p:nvSpPr>
          <p:spPr bwMode="auto">
            <a:xfrm>
              <a:off x="1056" y="568"/>
              <a:ext cx="1480" cy="1864"/>
            </a:xfrm>
            <a:custGeom>
              <a:avLst/>
              <a:gdLst/>
              <a:ahLst/>
              <a:cxnLst>
                <a:cxn ang="0">
                  <a:pos x="1480" y="0"/>
                </a:cxn>
                <a:cxn ang="0">
                  <a:pos x="1416" y="48"/>
                </a:cxn>
                <a:cxn ang="0">
                  <a:pos x="1376" y="144"/>
                </a:cxn>
                <a:cxn ang="0">
                  <a:pos x="1360" y="192"/>
                </a:cxn>
                <a:cxn ang="0">
                  <a:pos x="1320" y="240"/>
                </a:cxn>
                <a:cxn ang="0">
                  <a:pos x="1296" y="320"/>
                </a:cxn>
                <a:cxn ang="0">
                  <a:pos x="1224" y="416"/>
                </a:cxn>
                <a:cxn ang="0">
                  <a:pos x="1152" y="552"/>
                </a:cxn>
                <a:cxn ang="0">
                  <a:pos x="1120" y="664"/>
                </a:cxn>
                <a:cxn ang="0">
                  <a:pos x="1112" y="688"/>
                </a:cxn>
                <a:cxn ang="0">
                  <a:pos x="1080" y="768"/>
                </a:cxn>
                <a:cxn ang="0">
                  <a:pos x="1056" y="752"/>
                </a:cxn>
                <a:cxn ang="0">
                  <a:pos x="1032" y="744"/>
                </a:cxn>
                <a:cxn ang="0">
                  <a:pos x="1016" y="792"/>
                </a:cxn>
                <a:cxn ang="0">
                  <a:pos x="1008" y="816"/>
                </a:cxn>
                <a:cxn ang="0">
                  <a:pos x="944" y="1080"/>
                </a:cxn>
                <a:cxn ang="0">
                  <a:pos x="912" y="1200"/>
                </a:cxn>
                <a:cxn ang="0">
                  <a:pos x="880" y="1248"/>
                </a:cxn>
                <a:cxn ang="0">
                  <a:pos x="816" y="1360"/>
                </a:cxn>
                <a:cxn ang="0">
                  <a:pos x="784" y="1456"/>
                </a:cxn>
                <a:cxn ang="0">
                  <a:pos x="776" y="1480"/>
                </a:cxn>
                <a:cxn ang="0">
                  <a:pos x="704" y="1536"/>
                </a:cxn>
                <a:cxn ang="0">
                  <a:pos x="656" y="1632"/>
                </a:cxn>
                <a:cxn ang="0">
                  <a:pos x="632" y="1640"/>
                </a:cxn>
                <a:cxn ang="0">
                  <a:pos x="608" y="1656"/>
                </a:cxn>
                <a:cxn ang="0">
                  <a:pos x="560" y="1672"/>
                </a:cxn>
                <a:cxn ang="0">
                  <a:pos x="472" y="1752"/>
                </a:cxn>
                <a:cxn ang="0">
                  <a:pos x="376" y="1808"/>
                </a:cxn>
                <a:cxn ang="0">
                  <a:pos x="304" y="1832"/>
                </a:cxn>
                <a:cxn ang="0">
                  <a:pos x="104" y="1864"/>
                </a:cxn>
                <a:cxn ang="0">
                  <a:pos x="0" y="1856"/>
                </a:cxn>
              </a:cxnLst>
              <a:rect l="0" t="0" r="r" b="b"/>
              <a:pathLst>
                <a:path w="1480" h="1864">
                  <a:moveTo>
                    <a:pt x="1480" y="0"/>
                  </a:moveTo>
                  <a:cubicBezTo>
                    <a:pt x="1460" y="28"/>
                    <a:pt x="1444" y="29"/>
                    <a:pt x="1416" y="48"/>
                  </a:cubicBezTo>
                  <a:cubicBezTo>
                    <a:pt x="1404" y="82"/>
                    <a:pt x="1387" y="108"/>
                    <a:pt x="1376" y="144"/>
                  </a:cubicBezTo>
                  <a:cubicBezTo>
                    <a:pt x="1370" y="160"/>
                    <a:pt x="1371" y="180"/>
                    <a:pt x="1360" y="192"/>
                  </a:cubicBezTo>
                  <a:cubicBezTo>
                    <a:pt x="1344" y="207"/>
                    <a:pt x="1328" y="219"/>
                    <a:pt x="1320" y="240"/>
                  </a:cubicBezTo>
                  <a:cubicBezTo>
                    <a:pt x="1308" y="265"/>
                    <a:pt x="1308" y="295"/>
                    <a:pt x="1296" y="320"/>
                  </a:cubicBezTo>
                  <a:cubicBezTo>
                    <a:pt x="1278" y="355"/>
                    <a:pt x="1252" y="387"/>
                    <a:pt x="1224" y="416"/>
                  </a:cubicBezTo>
                  <a:cubicBezTo>
                    <a:pt x="1204" y="473"/>
                    <a:pt x="1206" y="515"/>
                    <a:pt x="1152" y="552"/>
                  </a:cubicBezTo>
                  <a:cubicBezTo>
                    <a:pt x="1139" y="589"/>
                    <a:pt x="1132" y="626"/>
                    <a:pt x="1120" y="664"/>
                  </a:cubicBezTo>
                  <a:cubicBezTo>
                    <a:pt x="1117" y="672"/>
                    <a:pt x="1112" y="688"/>
                    <a:pt x="1112" y="688"/>
                  </a:cubicBezTo>
                  <a:cubicBezTo>
                    <a:pt x="1109" y="702"/>
                    <a:pt x="1112" y="762"/>
                    <a:pt x="1080" y="768"/>
                  </a:cubicBezTo>
                  <a:cubicBezTo>
                    <a:pt x="1070" y="769"/>
                    <a:pt x="1064" y="756"/>
                    <a:pt x="1056" y="752"/>
                  </a:cubicBezTo>
                  <a:cubicBezTo>
                    <a:pt x="1048" y="748"/>
                    <a:pt x="1040" y="746"/>
                    <a:pt x="1032" y="744"/>
                  </a:cubicBezTo>
                  <a:cubicBezTo>
                    <a:pt x="1026" y="760"/>
                    <a:pt x="1021" y="776"/>
                    <a:pt x="1016" y="792"/>
                  </a:cubicBezTo>
                  <a:cubicBezTo>
                    <a:pt x="1013" y="800"/>
                    <a:pt x="1008" y="816"/>
                    <a:pt x="1008" y="816"/>
                  </a:cubicBezTo>
                  <a:cubicBezTo>
                    <a:pt x="996" y="906"/>
                    <a:pt x="961" y="990"/>
                    <a:pt x="944" y="1080"/>
                  </a:cubicBezTo>
                  <a:cubicBezTo>
                    <a:pt x="936" y="1115"/>
                    <a:pt x="931" y="1170"/>
                    <a:pt x="912" y="1200"/>
                  </a:cubicBezTo>
                  <a:cubicBezTo>
                    <a:pt x="901" y="1216"/>
                    <a:pt x="886" y="1229"/>
                    <a:pt x="880" y="1248"/>
                  </a:cubicBezTo>
                  <a:cubicBezTo>
                    <a:pt x="866" y="1289"/>
                    <a:pt x="853" y="1335"/>
                    <a:pt x="816" y="1360"/>
                  </a:cubicBezTo>
                  <a:cubicBezTo>
                    <a:pt x="805" y="1392"/>
                    <a:pt x="794" y="1424"/>
                    <a:pt x="784" y="1456"/>
                  </a:cubicBezTo>
                  <a:cubicBezTo>
                    <a:pt x="781" y="1464"/>
                    <a:pt x="783" y="1475"/>
                    <a:pt x="776" y="1480"/>
                  </a:cubicBezTo>
                  <a:cubicBezTo>
                    <a:pt x="750" y="1497"/>
                    <a:pt x="729" y="1518"/>
                    <a:pt x="704" y="1536"/>
                  </a:cubicBezTo>
                  <a:cubicBezTo>
                    <a:pt x="697" y="1555"/>
                    <a:pt x="671" y="1619"/>
                    <a:pt x="656" y="1632"/>
                  </a:cubicBezTo>
                  <a:cubicBezTo>
                    <a:pt x="649" y="1637"/>
                    <a:pt x="639" y="1636"/>
                    <a:pt x="632" y="1640"/>
                  </a:cubicBezTo>
                  <a:cubicBezTo>
                    <a:pt x="623" y="1644"/>
                    <a:pt x="616" y="1652"/>
                    <a:pt x="608" y="1656"/>
                  </a:cubicBezTo>
                  <a:cubicBezTo>
                    <a:pt x="592" y="1662"/>
                    <a:pt x="560" y="1672"/>
                    <a:pt x="560" y="1672"/>
                  </a:cubicBezTo>
                  <a:cubicBezTo>
                    <a:pt x="534" y="1710"/>
                    <a:pt x="516" y="1737"/>
                    <a:pt x="472" y="1752"/>
                  </a:cubicBezTo>
                  <a:cubicBezTo>
                    <a:pt x="445" y="1791"/>
                    <a:pt x="419" y="1794"/>
                    <a:pt x="376" y="1808"/>
                  </a:cubicBezTo>
                  <a:cubicBezTo>
                    <a:pt x="351" y="1815"/>
                    <a:pt x="329" y="1829"/>
                    <a:pt x="304" y="1832"/>
                  </a:cubicBezTo>
                  <a:cubicBezTo>
                    <a:pt x="232" y="1837"/>
                    <a:pt x="172" y="1846"/>
                    <a:pt x="104" y="1864"/>
                  </a:cubicBezTo>
                  <a:cubicBezTo>
                    <a:pt x="21" y="1854"/>
                    <a:pt x="56" y="1856"/>
                    <a:pt x="0" y="1856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2681" name="Freeform 41"/>
            <p:cNvSpPr>
              <a:spLocks/>
            </p:cNvSpPr>
            <p:nvPr/>
          </p:nvSpPr>
          <p:spPr bwMode="auto">
            <a:xfrm>
              <a:off x="2216" y="568"/>
              <a:ext cx="777" cy="608"/>
            </a:xfrm>
            <a:custGeom>
              <a:avLst/>
              <a:gdLst/>
              <a:ahLst/>
              <a:cxnLst>
                <a:cxn ang="0">
                  <a:pos x="0" y="568"/>
                </a:cxn>
                <a:cxn ang="0">
                  <a:pos x="80" y="576"/>
                </a:cxn>
                <a:cxn ang="0">
                  <a:pos x="128" y="608"/>
                </a:cxn>
                <a:cxn ang="0">
                  <a:pos x="232" y="576"/>
                </a:cxn>
                <a:cxn ang="0">
                  <a:pos x="256" y="544"/>
                </a:cxn>
                <a:cxn ang="0">
                  <a:pos x="264" y="456"/>
                </a:cxn>
                <a:cxn ang="0">
                  <a:pos x="336" y="448"/>
                </a:cxn>
                <a:cxn ang="0">
                  <a:pos x="432" y="416"/>
                </a:cxn>
                <a:cxn ang="0">
                  <a:pos x="472" y="344"/>
                </a:cxn>
                <a:cxn ang="0">
                  <a:pos x="520" y="320"/>
                </a:cxn>
                <a:cxn ang="0">
                  <a:pos x="584" y="280"/>
                </a:cxn>
                <a:cxn ang="0">
                  <a:pos x="576" y="232"/>
                </a:cxn>
                <a:cxn ang="0">
                  <a:pos x="528" y="216"/>
                </a:cxn>
                <a:cxn ang="0">
                  <a:pos x="584" y="144"/>
                </a:cxn>
                <a:cxn ang="0">
                  <a:pos x="608" y="128"/>
                </a:cxn>
                <a:cxn ang="0">
                  <a:pos x="656" y="112"/>
                </a:cxn>
                <a:cxn ang="0">
                  <a:pos x="680" y="104"/>
                </a:cxn>
                <a:cxn ang="0">
                  <a:pos x="768" y="104"/>
                </a:cxn>
                <a:cxn ang="0">
                  <a:pos x="752" y="80"/>
                </a:cxn>
                <a:cxn ang="0">
                  <a:pos x="744" y="56"/>
                </a:cxn>
                <a:cxn ang="0">
                  <a:pos x="776" y="0"/>
                </a:cxn>
              </a:cxnLst>
              <a:rect l="0" t="0" r="r" b="b"/>
              <a:pathLst>
                <a:path w="777" h="608">
                  <a:moveTo>
                    <a:pt x="0" y="568"/>
                  </a:moveTo>
                  <a:cubicBezTo>
                    <a:pt x="26" y="570"/>
                    <a:pt x="54" y="568"/>
                    <a:pt x="80" y="576"/>
                  </a:cubicBezTo>
                  <a:cubicBezTo>
                    <a:pt x="98" y="581"/>
                    <a:pt x="128" y="608"/>
                    <a:pt x="128" y="608"/>
                  </a:cubicBezTo>
                  <a:cubicBezTo>
                    <a:pt x="164" y="583"/>
                    <a:pt x="185" y="582"/>
                    <a:pt x="232" y="576"/>
                  </a:cubicBezTo>
                  <a:cubicBezTo>
                    <a:pt x="240" y="565"/>
                    <a:pt x="252" y="556"/>
                    <a:pt x="256" y="544"/>
                  </a:cubicBezTo>
                  <a:cubicBezTo>
                    <a:pt x="263" y="515"/>
                    <a:pt x="245" y="478"/>
                    <a:pt x="264" y="456"/>
                  </a:cubicBezTo>
                  <a:cubicBezTo>
                    <a:pt x="279" y="437"/>
                    <a:pt x="312" y="450"/>
                    <a:pt x="336" y="448"/>
                  </a:cubicBezTo>
                  <a:cubicBezTo>
                    <a:pt x="392" y="391"/>
                    <a:pt x="315" y="458"/>
                    <a:pt x="432" y="416"/>
                  </a:cubicBezTo>
                  <a:cubicBezTo>
                    <a:pt x="453" y="408"/>
                    <a:pt x="453" y="358"/>
                    <a:pt x="472" y="344"/>
                  </a:cubicBezTo>
                  <a:cubicBezTo>
                    <a:pt x="485" y="332"/>
                    <a:pt x="505" y="329"/>
                    <a:pt x="520" y="320"/>
                  </a:cubicBezTo>
                  <a:cubicBezTo>
                    <a:pt x="532" y="281"/>
                    <a:pt x="545" y="289"/>
                    <a:pt x="584" y="280"/>
                  </a:cubicBezTo>
                  <a:cubicBezTo>
                    <a:pt x="600" y="255"/>
                    <a:pt x="613" y="252"/>
                    <a:pt x="576" y="232"/>
                  </a:cubicBezTo>
                  <a:cubicBezTo>
                    <a:pt x="561" y="223"/>
                    <a:pt x="528" y="216"/>
                    <a:pt x="528" y="216"/>
                  </a:cubicBezTo>
                  <a:cubicBezTo>
                    <a:pt x="510" y="163"/>
                    <a:pt x="546" y="162"/>
                    <a:pt x="584" y="144"/>
                  </a:cubicBezTo>
                  <a:cubicBezTo>
                    <a:pt x="592" y="139"/>
                    <a:pt x="599" y="131"/>
                    <a:pt x="608" y="128"/>
                  </a:cubicBezTo>
                  <a:cubicBezTo>
                    <a:pt x="623" y="121"/>
                    <a:pt x="640" y="117"/>
                    <a:pt x="656" y="112"/>
                  </a:cubicBezTo>
                  <a:cubicBezTo>
                    <a:pt x="664" y="109"/>
                    <a:pt x="680" y="104"/>
                    <a:pt x="680" y="104"/>
                  </a:cubicBezTo>
                  <a:cubicBezTo>
                    <a:pt x="709" y="113"/>
                    <a:pt x="734" y="126"/>
                    <a:pt x="768" y="104"/>
                  </a:cubicBezTo>
                  <a:cubicBezTo>
                    <a:pt x="776" y="98"/>
                    <a:pt x="756" y="88"/>
                    <a:pt x="752" y="80"/>
                  </a:cubicBezTo>
                  <a:cubicBezTo>
                    <a:pt x="748" y="72"/>
                    <a:pt x="746" y="64"/>
                    <a:pt x="744" y="56"/>
                  </a:cubicBezTo>
                  <a:cubicBezTo>
                    <a:pt x="777" y="5"/>
                    <a:pt x="776" y="27"/>
                    <a:pt x="776" y="0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2682" name="Freeform 42"/>
            <p:cNvSpPr>
              <a:spLocks/>
            </p:cNvSpPr>
            <p:nvPr/>
          </p:nvSpPr>
          <p:spPr bwMode="auto">
            <a:xfrm>
              <a:off x="2328" y="1944"/>
              <a:ext cx="134" cy="652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24" y="84"/>
                </a:cxn>
                <a:cxn ang="0">
                  <a:pos x="92" y="180"/>
                </a:cxn>
                <a:cxn ang="0">
                  <a:pos x="104" y="244"/>
                </a:cxn>
                <a:cxn ang="0">
                  <a:pos x="68" y="332"/>
                </a:cxn>
                <a:cxn ang="0">
                  <a:pos x="48" y="384"/>
                </a:cxn>
                <a:cxn ang="0">
                  <a:pos x="28" y="420"/>
                </a:cxn>
                <a:cxn ang="0">
                  <a:pos x="52" y="488"/>
                </a:cxn>
                <a:cxn ang="0">
                  <a:pos x="68" y="524"/>
                </a:cxn>
                <a:cxn ang="0">
                  <a:pos x="64" y="536"/>
                </a:cxn>
                <a:cxn ang="0">
                  <a:pos x="52" y="544"/>
                </a:cxn>
                <a:cxn ang="0">
                  <a:pos x="44" y="568"/>
                </a:cxn>
                <a:cxn ang="0">
                  <a:pos x="40" y="580"/>
                </a:cxn>
                <a:cxn ang="0">
                  <a:pos x="36" y="616"/>
                </a:cxn>
                <a:cxn ang="0">
                  <a:pos x="24" y="624"/>
                </a:cxn>
                <a:cxn ang="0">
                  <a:pos x="0" y="652"/>
                </a:cxn>
              </a:cxnLst>
              <a:rect l="0" t="0" r="r" b="b"/>
              <a:pathLst>
                <a:path w="134" h="652">
                  <a:moveTo>
                    <a:pt x="124" y="0"/>
                  </a:moveTo>
                  <a:cubicBezTo>
                    <a:pt x="127" y="33"/>
                    <a:pt x="134" y="52"/>
                    <a:pt x="124" y="84"/>
                  </a:cubicBezTo>
                  <a:cubicBezTo>
                    <a:pt x="120" y="137"/>
                    <a:pt x="123" y="148"/>
                    <a:pt x="92" y="180"/>
                  </a:cubicBezTo>
                  <a:cubicBezTo>
                    <a:pt x="94" y="203"/>
                    <a:pt x="96" y="221"/>
                    <a:pt x="104" y="244"/>
                  </a:cubicBezTo>
                  <a:cubicBezTo>
                    <a:pt x="96" y="272"/>
                    <a:pt x="93" y="314"/>
                    <a:pt x="68" y="332"/>
                  </a:cubicBezTo>
                  <a:cubicBezTo>
                    <a:pt x="64" y="358"/>
                    <a:pt x="68" y="370"/>
                    <a:pt x="48" y="384"/>
                  </a:cubicBezTo>
                  <a:cubicBezTo>
                    <a:pt x="29" y="411"/>
                    <a:pt x="35" y="398"/>
                    <a:pt x="28" y="420"/>
                  </a:cubicBezTo>
                  <a:cubicBezTo>
                    <a:pt x="31" y="447"/>
                    <a:pt x="32" y="468"/>
                    <a:pt x="52" y="488"/>
                  </a:cubicBezTo>
                  <a:cubicBezTo>
                    <a:pt x="56" y="501"/>
                    <a:pt x="63" y="510"/>
                    <a:pt x="68" y="524"/>
                  </a:cubicBezTo>
                  <a:cubicBezTo>
                    <a:pt x="66" y="528"/>
                    <a:pt x="66" y="532"/>
                    <a:pt x="64" y="536"/>
                  </a:cubicBezTo>
                  <a:cubicBezTo>
                    <a:pt x="60" y="539"/>
                    <a:pt x="54" y="539"/>
                    <a:pt x="52" y="544"/>
                  </a:cubicBezTo>
                  <a:cubicBezTo>
                    <a:pt x="47" y="551"/>
                    <a:pt x="46" y="560"/>
                    <a:pt x="44" y="568"/>
                  </a:cubicBezTo>
                  <a:cubicBezTo>
                    <a:pt x="42" y="572"/>
                    <a:pt x="40" y="580"/>
                    <a:pt x="40" y="580"/>
                  </a:cubicBezTo>
                  <a:cubicBezTo>
                    <a:pt x="38" y="592"/>
                    <a:pt x="40" y="604"/>
                    <a:pt x="36" y="616"/>
                  </a:cubicBezTo>
                  <a:cubicBezTo>
                    <a:pt x="34" y="620"/>
                    <a:pt x="27" y="620"/>
                    <a:pt x="24" y="624"/>
                  </a:cubicBezTo>
                  <a:cubicBezTo>
                    <a:pt x="13" y="632"/>
                    <a:pt x="9" y="642"/>
                    <a:pt x="0" y="652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2683" name="Freeform 43"/>
            <p:cNvSpPr>
              <a:spLocks/>
            </p:cNvSpPr>
            <p:nvPr/>
          </p:nvSpPr>
          <p:spPr bwMode="auto">
            <a:xfrm>
              <a:off x="2013" y="1466"/>
              <a:ext cx="467" cy="838"/>
            </a:xfrm>
            <a:custGeom>
              <a:avLst/>
              <a:gdLst/>
              <a:ahLst/>
              <a:cxnLst>
                <a:cxn ang="0">
                  <a:pos x="467" y="130"/>
                </a:cxn>
                <a:cxn ang="0">
                  <a:pos x="423" y="122"/>
                </a:cxn>
                <a:cxn ang="0">
                  <a:pos x="415" y="110"/>
                </a:cxn>
                <a:cxn ang="0">
                  <a:pos x="355" y="102"/>
                </a:cxn>
                <a:cxn ang="0">
                  <a:pos x="363" y="54"/>
                </a:cxn>
                <a:cxn ang="0">
                  <a:pos x="331" y="46"/>
                </a:cxn>
                <a:cxn ang="0">
                  <a:pos x="271" y="26"/>
                </a:cxn>
                <a:cxn ang="0">
                  <a:pos x="235" y="6"/>
                </a:cxn>
                <a:cxn ang="0">
                  <a:pos x="143" y="50"/>
                </a:cxn>
                <a:cxn ang="0">
                  <a:pos x="103" y="138"/>
                </a:cxn>
                <a:cxn ang="0">
                  <a:pos x="79" y="222"/>
                </a:cxn>
                <a:cxn ang="0">
                  <a:pos x="75" y="234"/>
                </a:cxn>
                <a:cxn ang="0">
                  <a:pos x="63" y="242"/>
                </a:cxn>
                <a:cxn ang="0">
                  <a:pos x="87" y="306"/>
                </a:cxn>
                <a:cxn ang="0">
                  <a:pos x="95" y="398"/>
                </a:cxn>
                <a:cxn ang="0">
                  <a:pos x="123" y="466"/>
                </a:cxn>
                <a:cxn ang="0">
                  <a:pos x="139" y="478"/>
                </a:cxn>
                <a:cxn ang="0">
                  <a:pos x="163" y="486"/>
                </a:cxn>
                <a:cxn ang="0">
                  <a:pos x="219" y="490"/>
                </a:cxn>
                <a:cxn ang="0">
                  <a:pos x="227" y="530"/>
                </a:cxn>
                <a:cxn ang="0">
                  <a:pos x="191" y="542"/>
                </a:cxn>
                <a:cxn ang="0">
                  <a:pos x="119" y="590"/>
                </a:cxn>
                <a:cxn ang="0">
                  <a:pos x="79" y="622"/>
                </a:cxn>
                <a:cxn ang="0">
                  <a:pos x="59" y="658"/>
                </a:cxn>
                <a:cxn ang="0">
                  <a:pos x="39" y="706"/>
                </a:cxn>
                <a:cxn ang="0">
                  <a:pos x="3" y="790"/>
                </a:cxn>
                <a:cxn ang="0">
                  <a:pos x="27" y="838"/>
                </a:cxn>
                <a:cxn ang="0">
                  <a:pos x="87" y="814"/>
                </a:cxn>
                <a:cxn ang="0">
                  <a:pos x="151" y="830"/>
                </a:cxn>
                <a:cxn ang="0">
                  <a:pos x="195" y="818"/>
                </a:cxn>
                <a:cxn ang="0">
                  <a:pos x="231" y="822"/>
                </a:cxn>
                <a:cxn ang="0">
                  <a:pos x="267" y="790"/>
                </a:cxn>
                <a:cxn ang="0">
                  <a:pos x="339" y="734"/>
                </a:cxn>
                <a:cxn ang="0">
                  <a:pos x="411" y="726"/>
                </a:cxn>
              </a:cxnLst>
              <a:rect l="0" t="0" r="r" b="b"/>
              <a:pathLst>
                <a:path w="467" h="838">
                  <a:moveTo>
                    <a:pt x="467" y="130"/>
                  </a:moveTo>
                  <a:cubicBezTo>
                    <a:pt x="452" y="125"/>
                    <a:pt x="436" y="127"/>
                    <a:pt x="423" y="122"/>
                  </a:cubicBezTo>
                  <a:cubicBezTo>
                    <a:pt x="418" y="120"/>
                    <a:pt x="418" y="113"/>
                    <a:pt x="415" y="110"/>
                  </a:cubicBezTo>
                  <a:cubicBezTo>
                    <a:pt x="399" y="97"/>
                    <a:pt x="375" y="103"/>
                    <a:pt x="355" y="102"/>
                  </a:cubicBezTo>
                  <a:cubicBezTo>
                    <a:pt x="359" y="85"/>
                    <a:pt x="374" y="70"/>
                    <a:pt x="363" y="54"/>
                  </a:cubicBezTo>
                  <a:cubicBezTo>
                    <a:pt x="356" y="44"/>
                    <a:pt x="341" y="48"/>
                    <a:pt x="331" y="46"/>
                  </a:cubicBezTo>
                  <a:cubicBezTo>
                    <a:pt x="309" y="41"/>
                    <a:pt x="292" y="30"/>
                    <a:pt x="271" y="26"/>
                  </a:cubicBezTo>
                  <a:cubicBezTo>
                    <a:pt x="260" y="5"/>
                    <a:pt x="257" y="0"/>
                    <a:pt x="235" y="6"/>
                  </a:cubicBezTo>
                  <a:cubicBezTo>
                    <a:pt x="207" y="33"/>
                    <a:pt x="179" y="40"/>
                    <a:pt x="143" y="50"/>
                  </a:cubicBezTo>
                  <a:cubicBezTo>
                    <a:pt x="116" y="89"/>
                    <a:pt x="147" y="108"/>
                    <a:pt x="103" y="138"/>
                  </a:cubicBezTo>
                  <a:cubicBezTo>
                    <a:pt x="93" y="165"/>
                    <a:pt x="102" y="206"/>
                    <a:pt x="79" y="222"/>
                  </a:cubicBezTo>
                  <a:cubicBezTo>
                    <a:pt x="77" y="226"/>
                    <a:pt x="77" y="230"/>
                    <a:pt x="75" y="234"/>
                  </a:cubicBezTo>
                  <a:cubicBezTo>
                    <a:pt x="71" y="237"/>
                    <a:pt x="64" y="237"/>
                    <a:pt x="63" y="242"/>
                  </a:cubicBezTo>
                  <a:cubicBezTo>
                    <a:pt x="57" y="264"/>
                    <a:pt x="80" y="286"/>
                    <a:pt x="87" y="306"/>
                  </a:cubicBezTo>
                  <a:cubicBezTo>
                    <a:pt x="76" y="336"/>
                    <a:pt x="76" y="370"/>
                    <a:pt x="95" y="398"/>
                  </a:cubicBezTo>
                  <a:cubicBezTo>
                    <a:pt x="101" y="424"/>
                    <a:pt x="92" y="455"/>
                    <a:pt x="123" y="466"/>
                  </a:cubicBezTo>
                  <a:cubicBezTo>
                    <a:pt x="128" y="470"/>
                    <a:pt x="133" y="475"/>
                    <a:pt x="139" y="478"/>
                  </a:cubicBezTo>
                  <a:cubicBezTo>
                    <a:pt x="146" y="481"/>
                    <a:pt x="163" y="486"/>
                    <a:pt x="163" y="486"/>
                  </a:cubicBezTo>
                  <a:cubicBezTo>
                    <a:pt x="184" y="481"/>
                    <a:pt x="197" y="484"/>
                    <a:pt x="219" y="490"/>
                  </a:cubicBezTo>
                  <a:cubicBezTo>
                    <a:pt x="224" y="498"/>
                    <a:pt x="239" y="518"/>
                    <a:pt x="227" y="530"/>
                  </a:cubicBezTo>
                  <a:cubicBezTo>
                    <a:pt x="206" y="547"/>
                    <a:pt x="207" y="531"/>
                    <a:pt x="191" y="542"/>
                  </a:cubicBezTo>
                  <a:cubicBezTo>
                    <a:pt x="166" y="558"/>
                    <a:pt x="147" y="580"/>
                    <a:pt x="119" y="590"/>
                  </a:cubicBezTo>
                  <a:cubicBezTo>
                    <a:pt x="105" y="600"/>
                    <a:pt x="93" y="612"/>
                    <a:pt x="79" y="622"/>
                  </a:cubicBezTo>
                  <a:cubicBezTo>
                    <a:pt x="60" y="649"/>
                    <a:pt x="66" y="636"/>
                    <a:pt x="59" y="658"/>
                  </a:cubicBezTo>
                  <a:cubicBezTo>
                    <a:pt x="55" y="682"/>
                    <a:pt x="58" y="692"/>
                    <a:pt x="39" y="706"/>
                  </a:cubicBezTo>
                  <a:cubicBezTo>
                    <a:pt x="21" y="732"/>
                    <a:pt x="17" y="761"/>
                    <a:pt x="3" y="790"/>
                  </a:cubicBezTo>
                  <a:cubicBezTo>
                    <a:pt x="6" y="818"/>
                    <a:pt x="0" y="831"/>
                    <a:pt x="27" y="838"/>
                  </a:cubicBezTo>
                  <a:cubicBezTo>
                    <a:pt x="48" y="832"/>
                    <a:pt x="68" y="826"/>
                    <a:pt x="87" y="814"/>
                  </a:cubicBezTo>
                  <a:cubicBezTo>
                    <a:pt x="108" y="817"/>
                    <a:pt x="129" y="822"/>
                    <a:pt x="151" y="830"/>
                  </a:cubicBezTo>
                  <a:cubicBezTo>
                    <a:pt x="187" y="820"/>
                    <a:pt x="172" y="825"/>
                    <a:pt x="195" y="818"/>
                  </a:cubicBezTo>
                  <a:cubicBezTo>
                    <a:pt x="207" y="819"/>
                    <a:pt x="218" y="822"/>
                    <a:pt x="231" y="822"/>
                  </a:cubicBezTo>
                  <a:cubicBezTo>
                    <a:pt x="249" y="820"/>
                    <a:pt x="257" y="801"/>
                    <a:pt x="267" y="790"/>
                  </a:cubicBezTo>
                  <a:cubicBezTo>
                    <a:pt x="291" y="762"/>
                    <a:pt x="310" y="753"/>
                    <a:pt x="339" y="734"/>
                  </a:cubicBezTo>
                  <a:cubicBezTo>
                    <a:pt x="353" y="712"/>
                    <a:pt x="386" y="726"/>
                    <a:pt x="411" y="726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2684" name="Freeform 44"/>
            <p:cNvSpPr>
              <a:spLocks/>
            </p:cNvSpPr>
            <p:nvPr/>
          </p:nvSpPr>
          <p:spPr bwMode="auto">
            <a:xfrm>
              <a:off x="1604" y="2176"/>
              <a:ext cx="152" cy="192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40" y="176"/>
                </a:cxn>
                <a:cxn ang="0">
                  <a:pos x="64" y="168"/>
                </a:cxn>
                <a:cxn ang="0">
                  <a:pos x="96" y="80"/>
                </a:cxn>
                <a:cxn ang="0">
                  <a:pos x="132" y="60"/>
                </a:cxn>
                <a:cxn ang="0">
                  <a:pos x="152" y="24"/>
                </a:cxn>
                <a:cxn ang="0">
                  <a:pos x="148" y="8"/>
                </a:cxn>
                <a:cxn ang="0">
                  <a:pos x="136" y="0"/>
                </a:cxn>
              </a:cxnLst>
              <a:rect l="0" t="0" r="r" b="b"/>
              <a:pathLst>
                <a:path w="152" h="192">
                  <a:moveTo>
                    <a:pt x="0" y="192"/>
                  </a:moveTo>
                  <a:cubicBezTo>
                    <a:pt x="14" y="187"/>
                    <a:pt x="26" y="182"/>
                    <a:pt x="40" y="176"/>
                  </a:cubicBezTo>
                  <a:cubicBezTo>
                    <a:pt x="47" y="172"/>
                    <a:pt x="64" y="168"/>
                    <a:pt x="64" y="168"/>
                  </a:cubicBezTo>
                  <a:cubicBezTo>
                    <a:pt x="72" y="150"/>
                    <a:pt x="77" y="86"/>
                    <a:pt x="96" y="80"/>
                  </a:cubicBezTo>
                  <a:cubicBezTo>
                    <a:pt x="109" y="75"/>
                    <a:pt x="132" y="60"/>
                    <a:pt x="132" y="60"/>
                  </a:cubicBezTo>
                  <a:cubicBezTo>
                    <a:pt x="150" y="32"/>
                    <a:pt x="144" y="45"/>
                    <a:pt x="152" y="24"/>
                  </a:cubicBezTo>
                  <a:cubicBezTo>
                    <a:pt x="150" y="18"/>
                    <a:pt x="151" y="12"/>
                    <a:pt x="148" y="8"/>
                  </a:cubicBezTo>
                  <a:cubicBezTo>
                    <a:pt x="145" y="4"/>
                    <a:pt x="136" y="0"/>
                    <a:pt x="136" y="0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2685" name="Freeform 45"/>
            <p:cNvSpPr>
              <a:spLocks/>
            </p:cNvSpPr>
            <p:nvPr/>
          </p:nvSpPr>
          <p:spPr bwMode="auto">
            <a:xfrm>
              <a:off x="2354" y="2052"/>
              <a:ext cx="113" cy="320"/>
            </a:xfrm>
            <a:custGeom>
              <a:avLst/>
              <a:gdLst/>
              <a:ahLst/>
              <a:cxnLst>
                <a:cxn ang="0">
                  <a:pos x="98" y="0"/>
                </a:cxn>
                <a:cxn ang="0">
                  <a:pos x="46" y="72"/>
                </a:cxn>
                <a:cxn ang="0">
                  <a:pos x="50" y="116"/>
                </a:cxn>
                <a:cxn ang="0">
                  <a:pos x="34" y="164"/>
                </a:cxn>
                <a:cxn ang="0">
                  <a:pos x="22" y="244"/>
                </a:cxn>
                <a:cxn ang="0">
                  <a:pos x="6" y="268"/>
                </a:cxn>
                <a:cxn ang="0">
                  <a:pos x="2" y="280"/>
                </a:cxn>
                <a:cxn ang="0">
                  <a:pos x="18" y="312"/>
                </a:cxn>
                <a:cxn ang="0">
                  <a:pos x="42" y="320"/>
                </a:cxn>
                <a:cxn ang="0">
                  <a:pos x="42" y="280"/>
                </a:cxn>
                <a:cxn ang="0">
                  <a:pos x="46" y="244"/>
                </a:cxn>
                <a:cxn ang="0">
                  <a:pos x="58" y="256"/>
                </a:cxn>
                <a:cxn ang="0">
                  <a:pos x="70" y="252"/>
                </a:cxn>
                <a:cxn ang="0">
                  <a:pos x="98" y="208"/>
                </a:cxn>
                <a:cxn ang="0">
                  <a:pos x="74" y="132"/>
                </a:cxn>
                <a:cxn ang="0">
                  <a:pos x="106" y="72"/>
                </a:cxn>
                <a:cxn ang="0">
                  <a:pos x="102" y="16"/>
                </a:cxn>
                <a:cxn ang="0">
                  <a:pos x="90" y="8"/>
                </a:cxn>
                <a:cxn ang="0">
                  <a:pos x="98" y="0"/>
                </a:cxn>
              </a:cxnLst>
              <a:rect l="0" t="0" r="r" b="b"/>
              <a:pathLst>
                <a:path w="113" h="320">
                  <a:moveTo>
                    <a:pt x="98" y="0"/>
                  </a:moveTo>
                  <a:cubicBezTo>
                    <a:pt x="56" y="8"/>
                    <a:pt x="69" y="40"/>
                    <a:pt x="46" y="72"/>
                  </a:cubicBezTo>
                  <a:cubicBezTo>
                    <a:pt x="41" y="89"/>
                    <a:pt x="44" y="98"/>
                    <a:pt x="50" y="116"/>
                  </a:cubicBezTo>
                  <a:cubicBezTo>
                    <a:pt x="46" y="136"/>
                    <a:pt x="40" y="145"/>
                    <a:pt x="34" y="164"/>
                  </a:cubicBezTo>
                  <a:cubicBezTo>
                    <a:pt x="32" y="181"/>
                    <a:pt x="30" y="224"/>
                    <a:pt x="22" y="244"/>
                  </a:cubicBezTo>
                  <a:cubicBezTo>
                    <a:pt x="18" y="252"/>
                    <a:pt x="9" y="258"/>
                    <a:pt x="6" y="268"/>
                  </a:cubicBezTo>
                  <a:cubicBezTo>
                    <a:pt x="4" y="272"/>
                    <a:pt x="3" y="276"/>
                    <a:pt x="2" y="280"/>
                  </a:cubicBezTo>
                  <a:cubicBezTo>
                    <a:pt x="5" y="301"/>
                    <a:pt x="0" y="304"/>
                    <a:pt x="18" y="312"/>
                  </a:cubicBezTo>
                  <a:cubicBezTo>
                    <a:pt x="25" y="315"/>
                    <a:pt x="42" y="320"/>
                    <a:pt x="42" y="320"/>
                  </a:cubicBezTo>
                  <a:cubicBezTo>
                    <a:pt x="67" y="311"/>
                    <a:pt x="56" y="294"/>
                    <a:pt x="42" y="280"/>
                  </a:cubicBezTo>
                  <a:cubicBezTo>
                    <a:pt x="43" y="268"/>
                    <a:pt x="39" y="254"/>
                    <a:pt x="46" y="244"/>
                  </a:cubicBezTo>
                  <a:cubicBezTo>
                    <a:pt x="49" y="239"/>
                    <a:pt x="52" y="254"/>
                    <a:pt x="58" y="256"/>
                  </a:cubicBezTo>
                  <a:cubicBezTo>
                    <a:pt x="62" y="257"/>
                    <a:pt x="66" y="253"/>
                    <a:pt x="70" y="252"/>
                  </a:cubicBezTo>
                  <a:cubicBezTo>
                    <a:pt x="75" y="234"/>
                    <a:pt x="83" y="217"/>
                    <a:pt x="98" y="208"/>
                  </a:cubicBezTo>
                  <a:cubicBezTo>
                    <a:pt x="108" y="177"/>
                    <a:pt x="82" y="158"/>
                    <a:pt x="74" y="132"/>
                  </a:cubicBezTo>
                  <a:cubicBezTo>
                    <a:pt x="80" y="112"/>
                    <a:pt x="94" y="89"/>
                    <a:pt x="106" y="72"/>
                  </a:cubicBezTo>
                  <a:cubicBezTo>
                    <a:pt x="109" y="55"/>
                    <a:pt x="113" y="30"/>
                    <a:pt x="102" y="16"/>
                  </a:cubicBezTo>
                  <a:cubicBezTo>
                    <a:pt x="98" y="12"/>
                    <a:pt x="91" y="12"/>
                    <a:pt x="90" y="8"/>
                  </a:cubicBezTo>
                  <a:cubicBezTo>
                    <a:pt x="89" y="4"/>
                    <a:pt x="95" y="2"/>
                    <a:pt x="98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rgbClr val="0066FF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2686" name="Freeform 46"/>
            <p:cNvSpPr>
              <a:spLocks/>
            </p:cNvSpPr>
            <p:nvPr/>
          </p:nvSpPr>
          <p:spPr bwMode="auto">
            <a:xfrm>
              <a:off x="2447" y="1268"/>
              <a:ext cx="109" cy="172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13" y="16"/>
                </a:cxn>
                <a:cxn ang="0">
                  <a:pos x="5" y="40"/>
                </a:cxn>
                <a:cxn ang="0">
                  <a:pos x="21" y="64"/>
                </a:cxn>
                <a:cxn ang="0">
                  <a:pos x="53" y="132"/>
                </a:cxn>
                <a:cxn ang="0">
                  <a:pos x="85" y="172"/>
                </a:cxn>
                <a:cxn ang="0">
                  <a:pos x="93" y="148"/>
                </a:cxn>
                <a:cxn ang="0">
                  <a:pos x="109" y="124"/>
                </a:cxn>
                <a:cxn ang="0">
                  <a:pos x="89" y="32"/>
                </a:cxn>
                <a:cxn ang="0">
                  <a:pos x="85" y="4"/>
                </a:cxn>
                <a:cxn ang="0">
                  <a:pos x="73" y="0"/>
                </a:cxn>
              </a:cxnLst>
              <a:rect l="0" t="0" r="r" b="b"/>
              <a:pathLst>
                <a:path w="109" h="172">
                  <a:moveTo>
                    <a:pt x="73" y="0"/>
                  </a:moveTo>
                  <a:cubicBezTo>
                    <a:pt x="53" y="4"/>
                    <a:pt x="32" y="9"/>
                    <a:pt x="13" y="16"/>
                  </a:cubicBezTo>
                  <a:cubicBezTo>
                    <a:pt x="10" y="24"/>
                    <a:pt x="0" y="32"/>
                    <a:pt x="5" y="40"/>
                  </a:cubicBezTo>
                  <a:cubicBezTo>
                    <a:pt x="10" y="48"/>
                    <a:pt x="21" y="64"/>
                    <a:pt x="21" y="64"/>
                  </a:cubicBezTo>
                  <a:cubicBezTo>
                    <a:pt x="27" y="89"/>
                    <a:pt x="24" y="122"/>
                    <a:pt x="53" y="132"/>
                  </a:cubicBezTo>
                  <a:cubicBezTo>
                    <a:pt x="60" y="155"/>
                    <a:pt x="60" y="165"/>
                    <a:pt x="85" y="172"/>
                  </a:cubicBezTo>
                  <a:cubicBezTo>
                    <a:pt x="87" y="164"/>
                    <a:pt x="88" y="155"/>
                    <a:pt x="93" y="148"/>
                  </a:cubicBezTo>
                  <a:cubicBezTo>
                    <a:pt x="98" y="140"/>
                    <a:pt x="109" y="124"/>
                    <a:pt x="109" y="124"/>
                  </a:cubicBezTo>
                  <a:cubicBezTo>
                    <a:pt x="104" y="85"/>
                    <a:pt x="100" y="66"/>
                    <a:pt x="89" y="32"/>
                  </a:cubicBezTo>
                  <a:cubicBezTo>
                    <a:pt x="87" y="22"/>
                    <a:pt x="89" y="12"/>
                    <a:pt x="85" y="4"/>
                  </a:cubicBezTo>
                  <a:cubicBezTo>
                    <a:pt x="83" y="0"/>
                    <a:pt x="73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rgbClr val="0066FF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2687" name="Oval 47"/>
            <p:cNvSpPr>
              <a:spLocks noChangeArrowheads="1"/>
            </p:cNvSpPr>
            <p:nvPr/>
          </p:nvSpPr>
          <p:spPr bwMode="auto">
            <a:xfrm>
              <a:off x="2704" y="1880"/>
              <a:ext cx="92" cy="88"/>
            </a:xfrm>
            <a:prstGeom prst="ellipse">
              <a:avLst/>
            </a:prstGeom>
            <a:solidFill>
              <a:srgbClr val="00CC00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2688" name="Text Box 48"/>
            <p:cNvSpPr txBox="1">
              <a:spLocks noChangeArrowheads="1"/>
            </p:cNvSpPr>
            <p:nvPr/>
          </p:nvSpPr>
          <p:spPr bwMode="auto">
            <a:xfrm>
              <a:off x="1064" y="920"/>
              <a:ext cx="1024" cy="36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600" b="1" i="1" smtClean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ook Antiqua" charset="0"/>
                </a:rPr>
                <a:t> Mediterranean Sea</a:t>
              </a:r>
            </a:p>
          </p:txBody>
        </p:sp>
        <p:sp>
          <p:nvSpPr>
            <p:cNvPr id="752689" name="Text Box 49"/>
            <p:cNvSpPr txBox="1">
              <a:spLocks noChangeArrowheads="1"/>
            </p:cNvSpPr>
            <p:nvPr/>
          </p:nvSpPr>
          <p:spPr bwMode="auto">
            <a:xfrm>
              <a:off x="1960" y="752"/>
              <a:ext cx="920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6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LEBANON</a:t>
              </a:r>
            </a:p>
          </p:txBody>
        </p:sp>
        <p:sp>
          <p:nvSpPr>
            <p:cNvPr id="752690" name="Freeform 50"/>
            <p:cNvSpPr>
              <a:spLocks/>
            </p:cNvSpPr>
            <p:nvPr/>
          </p:nvSpPr>
          <p:spPr bwMode="auto">
            <a:xfrm>
              <a:off x="2450" y="1008"/>
              <a:ext cx="126" cy="940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126" y="40"/>
                </a:cxn>
                <a:cxn ang="0">
                  <a:pos x="114" y="80"/>
                </a:cxn>
                <a:cxn ang="0">
                  <a:pos x="78" y="224"/>
                </a:cxn>
                <a:cxn ang="0">
                  <a:pos x="102" y="336"/>
                </a:cxn>
                <a:cxn ang="0">
                  <a:pos x="58" y="432"/>
                </a:cxn>
                <a:cxn ang="0">
                  <a:pos x="50" y="468"/>
                </a:cxn>
                <a:cxn ang="0">
                  <a:pos x="26" y="512"/>
                </a:cxn>
                <a:cxn ang="0">
                  <a:pos x="30" y="560"/>
                </a:cxn>
                <a:cxn ang="0">
                  <a:pos x="18" y="640"/>
                </a:cxn>
                <a:cxn ang="0">
                  <a:pos x="46" y="680"/>
                </a:cxn>
                <a:cxn ang="0">
                  <a:pos x="34" y="740"/>
                </a:cxn>
                <a:cxn ang="0">
                  <a:pos x="34" y="784"/>
                </a:cxn>
                <a:cxn ang="0">
                  <a:pos x="26" y="808"/>
                </a:cxn>
                <a:cxn ang="0">
                  <a:pos x="18" y="888"/>
                </a:cxn>
                <a:cxn ang="0">
                  <a:pos x="2" y="912"/>
                </a:cxn>
                <a:cxn ang="0">
                  <a:pos x="6" y="940"/>
                </a:cxn>
              </a:cxnLst>
              <a:rect l="0" t="0" r="r" b="b"/>
              <a:pathLst>
                <a:path w="126" h="940">
                  <a:moveTo>
                    <a:pt x="102" y="0"/>
                  </a:moveTo>
                  <a:cubicBezTo>
                    <a:pt x="106" y="24"/>
                    <a:pt x="113" y="21"/>
                    <a:pt x="126" y="40"/>
                  </a:cubicBezTo>
                  <a:cubicBezTo>
                    <a:pt x="116" y="69"/>
                    <a:pt x="120" y="55"/>
                    <a:pt x="114" y="80"/>
                  </a:cubicBezTo>
                  <a:cubicBezTo>
                    <a:pt x="108" y="131"/>
                    <a:pt x="90" y="175"/>
                    <a:pt x="78" y="224"/>
                  </a:cubicBezTo>
                  <a:cubicBezTo>
                    <a:pt x="80" y="265"/>
                    <a:pt x="79" y="301"/>
                    <a:pt x="102" y="336"/>
                  </a:cubicBezTo>
                  <a:cubicBezTo>
                    <a:pt x="98" y="364"/>
                    <a:pt x="90" y="421"/>
                    <a:pt x="58" y="432"/>
                  </a:cubicBezTo>
                  <a:cubicBezTo>
                    <a:pt x="48" y="446"/>
                    <a:pt x="44" y="451"/>
                    <a:pt x="50" y="468"/>
                  </a:cubicBezTo>
                  <a:cubicBezTo>
                    <a:pt x="45" y="497"/>
                    <a:pt x="40" y="490"/>
                    <a:pt x="26" y="512"/>
                  </a:cubicBezTo>
                  <a:cubicBezTo>
                    <a:pt x="29" y="533"/>
                    <a:pt x="41" y="543"/>
                    <a:pt x="30" y="560"/>
                  </a:cubicBezTo>
                  <a:cubicBezTo>
                    <a:pt x="38" y="585"/>
                    <a:pt x="26" y="615"/>
                    <a:pt x="18" y="640"/>
                  </a:cubicBezTo>
                  <a:cubicBezTo>
                    <a:pt x="37" y="669"/>
                    <a:pt x="28" y="656"/>
                    <a:pt x="46" y="680"/>
                  </a:cubicBezTo>
                  <a:cubicBezTo>
                    <a:pt x="51" y="703"/>
                    <a:pt x="46" y="720"/>
                    <a:pt x="34" y="740"/>
                  </a:cubicBezTo>
                  <a:cubicBezTo>
                    <a:pt x="40" y="759"/>
                    <a:pt x="40" y="753"/>
                    <a:pt x="34" y="784"/>
                  </a:cubicBezTo>
                  <a:cubicBezTo>
                    <a:pt x="32" y="792"/>
                    <a:pt x="26" y="808"/>
                    <a:pt x="26" y="808"/>
                  </a:cubicBezTo>
                  <a:cubicBezTo>
                    <a:pt x="22" y="843"/>
                    <a:pt x="13" y="854"/>
                    <a:pt x="18" y="888"/>
                  </a:cubicBezTo>
                  <a:cubicBezTo>
                    <a:pt x="12" y="896"/>
                    <a:pt x="0" y="902"/>
                    <a:pt x="2" y="912"/>
                  </a:cubicBezTo>
                  <a:cubicBezTo>
                    <a:pt x="3" y="921"/>
                    <a:pt x="6" y="940"/>
                    <a:pt x="6" y="940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2691" name="Text Box 51"/>
            <p:cNvSpPr txBox="1">
              <a:spLocks noChangeArrowheads="1"/>
            </p:cNvSpPr>
            <p:nvPr/>
          </p:nvSpPr>
          <p:spPr bwMode="auto">
            <a:xfrm>
              <a:off x="2224" y="1981"/>
              <a:ext cx="752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b="1" smtClean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Jericho</a:t>
              </a:r>
            </a:p>
          </p:txBody>
        </p:sp>
        <p:sp>
          <p:nvSpPr>
            <p:cNvPr id="752692" name="Text Box 52"/>
            <p:cNvSpPr txBox="1">
              <a:spLocks noChangeArrowheads="1"/>
            </p:cNvSpPr>
            <p:nvPr/>
          </p:nvSpPr>
          <p:spPr bwMode="auto">
            <a:xfrm>
              <a:off x="2256" y="2122"/>
              <a:ext cx="520" cy="3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400" i="1" smtClean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ook Antiqua" charset="0"/>
                </a:rPr>
                <a:t> Dead            Sea</a:t>
              </a:r>
            </a:p>
          </p:txBody>
        </p:sp>
        <p:sp>
          <p:nvSpPr>
            <p:cNvPr id="752693" name="Text Box 53"/>
            <p:cNvSpPr txBox="1">
              <a:spLocks noChangeArrowheads="1"/>
            </p:cNvSpPr>
            <p:nvPr/>
          </p:nvSpPr>
          <p:spPr bwMode="auto">
            <a:xfrm>
              <a:off x="1600" y="2090"/>
              <a:ext cx="752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b="1" smtClean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Hebron</a:t>
              </a:r>
            </a:p>
          </p:txBody>
        </p:sp>
        <p:sp>
          <p:nvSpPr>
            <p:cNvPr id="752694" name="Text Box 54"/>
            <p:cNvSpPr txBox="1">
              <a:spLocks noChangeArrowheads="1"/>
            </p:cNvSpPr>
            <p:nvPr/>
          </p:nvSpPr>
          <p:spPr bwMode="auto">
            <a:xfrm>
              <a:off x="2400" y="1202"/>
              <a:ext cx="520" cy="32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400" i="1" smtClean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 Sea of Galilee</a:t>
              </a:r>
            </a:p>
          </p:txBody>
        </p:sp>
        <p:sp>
          <p:nvSpPr>
            <p:cNvPr id="752695" name="Oval 55"/>
            <p:cNvSpPr>
              <a:spLocks noChangeArrowheads="1"/>
            </p:cNvSpPr>
            <p:nvPr/>
          </p:nvSpPr>
          <p:spPr bwMode="auto">
            <a:xfrm>
              <a:off x="2272" y="1350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2696" name="Oval 56"/>
            <p:cNvSpPr>
              <a:spLocks noChangeArrowheads="1"/>
            </p:cNvSpPr>
            <p:nvPr/>
          </p:nvSpPr>
          <p:spPr bwMode="auto">
            <a:xfrm>
              <a:off x="2072" y="1298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2697" name="Oval 57"/>
            <p:cNvSpPr>
              <a:spLocks noChangeArrowheads="1"/>
            </p:cNvSpPr>
            <p:nvPr/>
          </p:nvSpPr>
          <p:spPr bwMode="auto">
            <a:xfrm>
              <a:off x="2396" y="1934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2698" name="Oval 58"/>
            <p:cNvSpPr>
              <a:spLocks noChangeArrowheads="1"/>
            </p:cNvSpPr>
            <p:nvPr/>
          </p:nvSpPr>
          <p:spPr bwMode="auto">
            <a:xfrm>
              <a:off x="1920" y="2318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2699" name="Oval 59"/>
            <p:cNvSpPr>
              <a:spLocks noChangeArrowheads="1"/>
            </p:cNvSpPr>
            <p:nvPr/>
          </p:nvSpPr>
          <p:spPr bwMode="auto">
            <a:xfrm>
              <a:off x="1692" y="2146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2700" name="Oval 60"/>
            <p:cNvSpPr>
              <a:spLocks noChangeArrowheads="1"/>
            </p:cNvSpPr>
            <p:nvPr/>
          </p:nvSpPr>
          <p:spPr bwMode="auto">
            <a:xfrm>
              <a:off x="1904" y="1818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2701" name="Oval 61"/>
            <p:cNvSpPr>
              <a:spLocks noChangeArrowheads="1"/>
            </p:cNvSpPr>
            <p:nvPr/>
          </p:nvSpPr>
          <p:spPr bwMode="auto">
            <a:xfrm>
              <a:off x="2124" y="2146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2702" name="Oval 62"/>
            <p:cNvSpPr>
              <a:spLocks noChangeArrowheads="1"/>
            </p:cNvSpPr>
            <p:nvPr/>
          </p:nvSpPr>
          <p:spPr bwMode="auto">
            <a:xfrm>
              <a:off x="1972" y="1622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2703" name="Text Box 63"/>
            <p:cNvSpPr txBox="1">
              <a:spLocks noChangeArrowheads="1"/>
            </p:cNvSpPr>
            <p:nvPr/>
          </p:nvSpPr>
          <p:spPr bwMode="auto">
            <a:xfrm>
              <a:off x="1568" y="1242"/>
              <a:ext cx="752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b="1" smtClean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Haifa</a:t>
              </a:r>
            </a:p>
          </p:txBody>
        </p:sp>
        <p:sp>
          <p:nvSpPr>
            <p:cNvPr id="752704" name="Text Box 64"/>
            <p:cNvSpPr txBox="1">
              <a:spLocks noChangeArrowheads="1"/>
            </p:cNvSpPr>
            <p:nvPr/>
          </p:nvSpPr>
          <p:spPr bwMode="auto">
            <a:xfrm>
              <a:off x="1811" y="1400"/>
              <a:ext cx="752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b="1" smtClean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Nazareth</a:t>
              </a:r>
            </a:p>
          </p:txBody>
        </p:sp>
        <p:sp>
          <p:nvSpPr>
            <p:cNvPr id="752705" name="Text Box 65"/>
            <p:cNvSpPr txBox="1">
              <a:spLocks noChangeArrowheads="1"/>
            </p:cNvSpPr>
            <p:nvPr/>
          </p:nvSpPr>
          <p:spPr bwMode="auto">
            <a:xfrm>
              <a:off x="1400" y="1562"/>
              <a:ext cx="752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b="1" smtClean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Netanya</a:t>
              </a:r>
            </a:p>
          </p:txBody>
        </p:sp>
        <p:sp>
          <p:nvSpPr>
            <p:cNvPr id="752706" name="Text Box 66"/>
            <p:cNvSpPr txBox="1">
              <a:spLocks noChangeArrowheads="1"/>
            </p:cNvSpPr>
            <p:nvPr/>
          </p:nvSpPr>
          <p:spPr bwMode="auto">
            <a:xfrm>
              <a:off x="1184" y="1754"/>
              <a:ext cx="752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b="1" smtClean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Tel Aviv-Jaffa</a:t>
              </a:r>
            </a:p>
          </p:txBody>
        </p:sp>
        <p:sp>
          <p:nvSpPr>
            <p:cNvPr id="752707" name="Text Box 67"/>
            <p:cNvSpPr txBox="1">
              <a:spLocks noChangeArrowheads="1"/>
            </p:cNvSpPr>
            <p:nvPr/>
          </p:nvSpPr>
          <p:spPr bwMode="auto">
            <a:xfrm>
              <a:off x="1416" y="1906"/>
              <a:ext cx="832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400" b="1" smtClean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JERUSALEM</a:t>
              </a:r>
            </a:p>
          </p:txBody>
        </p:sp>
        <p:sp>
          <p:nvSpPr>
            <p:cNvPr id="752708" name="Text Box 68"/>
            <p:cNvSpPr txBox="1">
              <a:spLocks noChangeArrowheads="1"/>
            </p:cNvSpPr>
            <p:nvPr/>
          </p:nvSpPr>
          <p:spPr bwMode="auto">
            <a:xfrm>
              <a:off x="1272" y="2290"/>
              <a:ext cx="752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b="1" smtClean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Beersheba</a:t>
              </a:r>
            </a:p>
          </p:txBody>
        </p:sp>
        <p:sp>
          <p:nvSpPr>
            <p:cNvPr id="752709" name="Text Box 69"/>
            <p:cNvSpPr txBox="1">
              <a:spLocks noChangeArrowheads="1"/>
            </p:cNvSpPr>
            <p:nvPr/>
          </p:nvSpPr>
          <p:spPr bwMode="auto">
            <a:xfrm>
              <a:off x="1208" y="2099"/>
              <a:ext cx="752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b="1" smtClean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Gaza</a:t>
              </a:r>
            </a:p>
          </p:txBody>
        </p:sp>
        <p:sp>
          <p:nvSpPr>
            <p:cNvPr id="752710" name="Text Box 70"/>
            <p:cNvSpPr txBox="1">
              <a:spLocks noChangeArrowheads="1"/>
            </p:cNvSpPr>
            <p:nvPr/>
          </p:nvSpPr>
          <p:spPr bwMode="auto">
            <a:xfrm>
              <a:off x="1672" y="2442"/>
              <a:ext cx="920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6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ISRAEL</a:t>
              </a:r>
            </a:p>
          </p:txBody>
        </p:sp>
        <p:sp>
          <p:nvSpPr>
            <p:cNvPr id="752711" name="Oval 71"/>
            <p:cNvSpPr>
              <a:spLocks noChangeArrowheads="1"/>
            </p:cNvSpPr>
            <p:nvPr/>
          </p:nvSpPr>
          <p:spPr bwMode="auto">
            <a:xfrm>
              <a:off x="2196" y="1878"/>
              <a:ext cx="188" cy="172"/>
            </a:xfrm>
            <a:prstGeom prst="ellipse">
              <a:avLst/>
            </a:prstGeom>
            <a:solidFill>
              <a:srgbClr val="FAF200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52712" name="Text Box 72"/>
          <p:cNvSpPr txBox="1">
            <a:spLocks noChangeArrowheads="1"/>
          </p:cNvSpPr>
          <p:nvPr/>
        </p:nvSpPr>
        <p:spPr bwMode="auto">
          <a:xfrm>
            <a:off x="5786438" y="24130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JORDAN</a:t>
            </a:r>
          </a:p>
        </p:txBody>
      </p:sp>
      <p:sp>
        <p:nvSpPr>
          <p:cNvPr id="752713" name="Freeform 7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714" name="AutoShape 7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715" name="Rectangle 7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716" name="AutoShape 7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717" name="Line 7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718" name="Line 7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719" name="Rectangle 7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9133" name="Rectangle 80"/>
          <p:cNvSpPr>
            <a:spLocks noChangeArrowheads="1"/>
          </p:cNvSpPr>
          <p:nvPr/>
        </p:nvSpPr>
        <p:spPr bwMode="auto">
          <a:xfrm>
            <a:off x="8186738" y="3832225"/>
            <a:ext cx="59150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M-M-M</a:t>
            </a:r>
            <a:endParaRPr lang="en-US" sz="10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9134" name="Rectangle 81"/>
          <p:cNvSpPr>
            <a:spLocks noChangeArrowheads="1"/>
          </p:cNvSpPr>
          <p:nvPr/>
        </p:nvSpPr>
        <p:spPr bwMode="auto">
          <a:xfrm>
            <a:off x="8175625" y="3654425"/>
            <a:ext cx="554638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err="1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Etsa</a:t>
            </a:r>
            <a:r>
              <a:rPr lang="en-US" sz="9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900" b="1" dirty="0" err="1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Ji</a:t>
            </a:r>
            <a:endParaRPr lang="en-US" sz="9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9135" name="Rectangle 82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89136" name="Rectangle 83"/>
          <p:cNvSpPr>
            <a:spLocks noChangeArrowheads="1"/>
          </p:cNvSpPr>
          <p:nvPr/>
        </p:nvSpPr>
        <p:spPr bwMode="auto">
          <a:xfrm>
            <a:off x="8321675" y="4033838"/>
            <a:ext cx="3651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I - I</a:t>
            </a:r>
          </a:p>
        </p:txBody>
      </p:sp>
      <p:sp>
        <p:nvSpPr>
          <p:cNvPr id="752724" name="Line 8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725" name="Line 8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726" name="Line 8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" name="Group 87"/>
          <p:cNvGrpSpPr>
            <a:grpSpLocks/>
          </p:cNvGrpSpPr>
          <p:nvPr/>
        </p:nvGrpSpPr>
        <p:grpSpPr bwMode="auto">
          <a:xfrm>
            <a:off x="2541588" y="866775"/>
            <a:ext cx="4478337" cy="4651375"/>
            <a:chOff x="1619" y="560"/>
            <a:chExt cx="2821" cy="2930"/>
          </a:xfrm>
          <a:solidFill>
            <a:srgbClr val="FFFF00"/>
          </a:solidFill>
        </p:grpSpPr>
        <p:sp>
          <p:nvSpPr>
            <p:cNvPr id="752728" name="AutoShape 88"/>
            <p:cNvSpPr>
              <a:spLocks noChangeArrowheads="1"/>
            </p:cNvSpPr>
            <p:nvPr/>
          </p:nvSpPr>
          <p:spPr bwMode="auto">
            <a:xfrm rot="2155213">
              <a:off x="1864" y="560"/>
              <a:ext cx="488" cy="776"/>
            </a:xfrm>
            <a:prstGeom prst="curvedRightArrow">
              <a:avLst>
                <a:gd name="adj1" fmla="val 31803"/>
                <a:gd name="adj2" fmla="val 63607"/>
                <a:gd name="adj3" fmla="val 33333"/>
              </a:avLst>
            </a:prstGeom>
            <a:grpFill/>
            <a:ln w="5715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2729" name="Text Box 89"/>
            <p:cNvSpPr txBox="1">
              <a:spLocks noChangeArrowheads="1"/>
            </p:cNvSpPr>
            <p:nvPr/>
          </p:nvSpPr>
          <p:spPr bwMode="auto">
            <a:xfrm>
              <a:off x="2504" y="853"/>
              <a:ext cx="1936" cy="297"/>
            </a:xfrm>
            <a:prstGeom prst="rect">
              <a:avLst/>
            </a:prstGeom>
            <a:grpFill/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defRPr>
              </a:lvl1pPr>
            </a:lstStyle>
            <a:p>
              <a:r>
                <a:rPr lang="en-US" sz="1600" b="1" dirty="0" smtClean="0">
                  <a:solidFill>
                    <a:schemeClr val="bg2"/>
                  </a:solidFill>
                </a:rPr>
                <a:t>ISAAC </a:t>
              </a:r>
              <a:r>
                <a:rPr lang="en-US" sz="1600" b="1" dirty="0" err="1" smtClean="0">
                  <a:solidFill>
                    <a:schemeClr val="bg2"/>
                  </a:solidFill>
                </a:rPr>
                <a:t>tsoronichen</a:t>
              </a:r>
              <a:endParaRPr lang="en-US" sz="1600" b="1" dirty="0">
                <a:solidFill>
                  <a:schemeClr val="bg2"/>
                </a:solidFill>
              </a:endParaRPr>
            </a:p>
          </p:txBody>
        </p:sp>
        <p:sp>
          <p:nvSpPr>
            <p:cNvPr id="752730" name="Freeform 90"/>
            <p:cNvSpPr>
              <a:spLocks/>
            </p:cNvSpPr>
            <p:nvPr/>
          </p:nvSpPr>
          <p:spPr bwMode="auto">
            <a:xfrm>
              <a:off x="1619" y="1027"/>
              <a:ext cx="949" cy="2463"/>
            </a:xfrm>
            <a:custGeom>
              <a:avLst/>
              <a:gdLst/>
              <a:ahLst/>
              <a:cxnLst>
                <a:cxn ang="0">
                  <a:pos x="48" y="1498"/>
                </a:cxn>
                <a:cxn ang="0">
                  <a:pos x="112" y="1664"/>
                </a:cxn>
                <a:cxn ang="0">
                  <a:pos x="203" y="1914"/>
                </a:cxn>
                <a:cxn ang="0">
                  <a:pos x="299" y="2197"/>
                </a:cxn>
                <a:cxn ang="0">
                  <a:pos x="368" y="2384"/>
                </a:cxn>
                <a:cxn ang="0">
                  <a:pos x="475" y="2448"/>
                </a:cxn>
                <a:cxn ang="0">
                  <a:pos x="501" y="2357"/>
                </a:cxn>
                <a:cxn ang="0">
                  <a:pos x="512" y="2240"/>
                </a:cxn>
                <a:cxn ang="0">
                  <a:pos x="549" y="2106"/>
                </a:cxn>
                <a:cxn ang="0">
                  <a:pos x="565" y="1994"/>
                </a:cxn>
                <a:cxn ang="0">
                  <a:pos x="592" y="1877"/>
                </a:cxn>
                <a:cxn ang="0">
                  <a:pos x="661" y="1680"/>
                </a:cxn>
                <a:cxn ang="0">
                  <a:pos x="768" y="1477"/>
                </a:cxn>
                <a:cxn ang="0">
                  <a:pos x="757" y="1445"/>
                </a:cxn>
                <a:cxn ang="0">
                  <a:pos x="752" y="1360"/>
                </a:cxn>
                <a:cxn ang="0">
                  <a:pos x="805" y="1168"/>
                </a:cxn>
                <a:cxn ang="0">
                  <a:pos x="800" y="1157"/>
                </a:cxn>
                <a:cxn ang="0">
                  <a:pos x="747" y="1205"/>
                </a:cxn>
                <a:cxn ang="0">
                  <a:pos x="683" y="1237"/>
                </a:cxn>
                <a:cxn ang="0">
                  <a:pos x="437" y="1296"/>
                </a:cxn>
                <a:cxn ang="0">
                  <a:pos x="416" y="1141"/>
                </a:cxn>
                <a:cxn ang="0">
                  <a:pos x="469" y="1093"/>
                </a:cxn>
                <a:cxn ang="0">
                  <a:pos x="533" y="997"/>
                </a:cxn>
                <a:cxn ang="0">
                  <a:pos x="480" y="837"/>
                </a:cxn>
                <a:cxn ang="0">
                  <a:pos x="485" y="666"/>
                </a:cxn>
                <a:cxn ang="0">
                  <a:pos x="560" y="517"/>
                </a:cxn>
                <a:cxn ang="0">
                  <a:pos x="715" y="501"/>
                </a:cxn>
                <a:cxn ang="0">
                  <a:pos x="795" y="554"/>
                </a:cxn>
                <a:cxn ang="0">
                  <a:pos x="869" y="565"/>
                </a:cxn>
                <a:cxn ang="0">
                  <a:pos x="912" y="352"/>
                </a:cxn>
                <a:cxn ang="0">
                  <a:pos x="917" y="208"/>
                </a:cxn>
                <a:cxn ang="0">
                  <a:pos x="901" y="0"/>
                </a:cxn>
                <a:cxn ang="0">
                  <a:pos x="864" y="37"/>
                </a:cxn>
                <a:cxn ang="0">
                  <a:pos x="789" y="138"/>
                </a:cxn>
                <a:cxn ang="0">
                  <a:pos x="608" y="122"/>
                </a:cxn>
                <a:cxn ang="0">
                  <a:pos x="544" y="277"/>
                </a:cxn>
                <a:cxn ang="0">
                  <a:pos x="464" y="314"/>
                </a:cxn>
                <a:cxn ang="0">
                  <a:pos x="379" y="586"/>
                </a:cxn>
                <a:cxn ang="0">
                  <a:pos x="304" y="848"/>
                </a:cxn>
                <a:cxn ang="0">
                  <a:pos x="229" y="976"/>
                </a:cxn>
                <a:cxn ang="0">
                  <a:pos x="197" y="1024"/>
                </a:cxn>
                <a:cxn ang="0">
                  <a:pos x="133" y="1109"/>
                </a:cxn>
                <a:cxn ang="0">
                  <a:pos x="91" y="1173"/>
                </a:cxn>
                <a:cxn ang="0">
                  <a:pos x="139" y="1173"/>
                </a:cxn>
                <a:cxn ang="0">
                  <a:pos x="107" y="1242"/>
                </a:cxn>
                <a:cxn ang="0">
                  <a:pos x="32" y="1349"/>
                </a:cxn>
                <a:cxn ang="0">
                  <a:pos x="0" y="1376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pFill/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" name="Group 91"/>
          <p:cNvGrpSpPr>
            <a:grpSpLocks/>
          </p:cNvGrpSpPr>
          <p:nvPr/>
        </p:nvGrpSpPr>
        <p:grpSpPr bwMode="auto">
          <a:xfrm>
            <a:off x="236538" y="2298699"/>
            <a:ext cx="6997700" cy="2582863"/>
            <a:chOff x="1352" y="-3515"/>
            <a:chExt cx="4408" cy="1627"/>
          </a:xfrm>
        </p:grpSpPr>
        <p:sp>
          <p:nvSpPr>
            <p:cNvPr id="752732" name="Text Box 92"/>
            <p:cNvSpPr txBox="1">
              <a:spLocks noChangeArrowheads="1"/>
            </p:cNvSpPr>
            <p:nvPr/>
          </p:nvSpPr>
          <p:spPr bwMode="auto">
            <a:xfrm>
              <a:off x="3648" y="-2184"/>
              <a:ext cx="2112" cy="296"/>
            </a:xfrm>
            <a:prstGeom prst="rect">
              <a:avLst/>
            </a:prstGeom>
            <a:gradFill rotWithShape="0">
              <a:gsLst>
                <a:gs pos="0">
                  <a:srgbClr val="008000">
                    <a:gamma/>
                    <a:shade val="0"/>
                    <a:invGamma/>
                  </a:srgbClr>
                </a:gs>
                <a:gs pos="50000">
                  <a:srgbClr val="008000"/>
                </a:gs>
                <a:gs pos="100000">
                  <a:srgbClr val="008000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38100" cap="flat" cmpd="sng">
              <a:solidFill>
                <a:srgbClr val="00CC00"/>
              </a:solidFill>
              <a:prstDash val="solid"/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defRPr>
              </a:lvl1pPr>
            </a:lstStyle>
            <a:p>
              <a:r>
                <a:rPr lang="en-US" sz="1600" b="1" dirty="0" smtClean="0">
                  <a:solidFill>
                    <a:srgbClr val="FFFF00"/>
                  </a:solidFill>
                </a:rPr>
                <a:t>ISHMAEL </a:t>
              </a:r>
              <a:r>
                <a:rPr lang="en-US" sz="1600" b="1" dirty="0" err="1" smtClean="0">
                  <a:solidFill>
                    <a:srgbClr val="FFFF00"/>
                  </a:solidFill>
                </a:rPr>
                <a:t>tsoronichen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  <p:sp>
          <p:nvSpPr>
            <p:cNvPr id="752733" name="AutoShape 93"/>
            <p:cNvSpPr>
              <a:spLocks noChangeArrowheads="1"/>
            </p:cNvSpPr>
            <p:nvPr/>
          </p:nvSpPr>
          <p:spPr bwMode="auto">
            <a:xfrm rot="-10751860">
              <a:off x="1352" y="-3025"/>
              <a:ext cx="1551" cy="1126"/>
            </a:xfrm>
            <a:prstGeom prst="curvedLeftArrow">
              <a:avLst>
                <a:gd name="adj1" fmla="val 20000"/>
                <a:gd name="adj2" fmla="val 40000"/>
                <a:gd name="adj3" fmla="val 45915"/>
              </a:avLst>
            </a:prstGeom>
            <a:solidFill>
              <a:schemeClr val="tx1"/>
            </a:solidFill>
            <a:ln w="76200">
              <a:solidFill>
                <a:srgbClr val="2E7E3B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89151" name="Group 94"/>
            <p:cNvGrpSpPr>
              <a:grpSpLocks/>
            </p:cNvGrpSpPr>
            <p:nvPr/>
          </p:nvGrpSpPr>
          <p:grpSpPr bwMode="auto">
            <a:xfrm>
              <a:off x="2795" y="-3515"/>
              <a:ext cx="907" cy="896"/>
              <a:chOff x="1584" y="1477"/>
              <a:chExt cx="907" cy="896"/>
            </a:xfrm>
          </p:grpSpPr>
          <p:sp>
            <p:nvSpPr>
              <p:cNvPr id="752735" name="Freeform 95"/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/>
                <a:ahLst/>
                <a:cxnLst>
                  <a:cxn ang="0">
                    <a:pos x="37" y="197"/>
                  </a:cxn>
                  <a:cxn ang="0">
                    <a:pos x="80" y="165"/>
                  </a:cxn>
                  <a:cxn ang="0">
                    <a:pos x="107" y="117"/>
                  </a:cxn>
                  <a:cxn ang="0">
                    <a:pos x="128" y="69"/>
                  </a:cxn>
                  <a:cxn ang="0">
                    <a:pos x="160" y="59"/>
                  </a:cxn>
                  <a:cxn ang="0">
                    <a:pos x="149" y="0"/>
                  </a:cxn>
                  <a:cxn ang="0">
                    <a:pos x="117" y="27"/>
                  </a:cxn>
                  <a:cxn ang="0">
                    <a:pos x="21" y="64"/>
                  </a:cxn>
                  <a:cxn ang="0">
                    <a:pos x="0" y="112"/>
                  </a:cxn>
                  <a:cxn ang="0">
                    <a:pos x="32" y="192"/>
                  </a:cxn>
                  <a:cxn ang="0">
                    <a:pos x="37" y="197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2736" name="Freeform 96"/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/>
                <a:ahLst/>
                <a:cxnLst>
                  <a:cxn ang="0">
                    <a:pos x="464" y="123"/>
                  </a:cxn>
                  <a:cxn ang="0">
                    <a:pos x="432" y="118"/>
                  </a:cxn>
                  <a:cxn ang="0">
                    <a:pos x="427" y="102"/>
                  </a:cxn>
                  <a:cxn ang="0">
                    <a:pos x="389" y="96"/>
                  </a:cxn>
                  <a:cxn ang="0">
                    <a:pos x="357" y="86"/>
                  </a:cxn>
                  <a:cxn ang="0">
                    <a:pos x="320" y="43"/>
                  </a:cxn>
                  <a:cxn ang="0">
                    <a:pos x="256" y="0"/>
                  </a:cxn>
                  <a:cxn ang="0">
                    <a:pos x="203" y="11"/>
                  </a:cxn>
                  <a:cxn ang="0">
                    <a:pos x="192" y="27"/>
                  </a:cxn>
                  <a:cxn ang="0">
                    <a:pos x="155" y="38"/>
                  </a:cxn>
                  <a:cxn ang="0">
                    <a:pos x="112" y="80"/>
                  </a:cxn>
                  <a:cxn ang="0">
                    <a:pos x="123" y="112"/>
                  </a:cxn>
                  <a:cxn ang="0">
                    <a:pos x="91" y="166"/>
                  </a:cxn>
                  <a:cxn ang="0">
                    <a:pos x="64" y="240"/>
                  </a:cxn>
                  <a:cxn ang="0">
                    <a:pos x="91" y="347"/>
                  </a:cxn>
                  <a:cxn ang="0">
                    <a:pos x="80" y="379"/>
                  </a:cxn>
                  <a:cxn ang="0">
                    <a:pos x="107" y="459"/>
                  </a:cxn>
                  <a:cxn ang="0">
                    <a:pos x="144" y="523"/>
                  </a:cxn>
                  <a:cxn ang="0">
                    <a:pos x="123" y="566"/>
                  </a:cxn>
                  <a:cxn ang="0">
                    <a:pos x="85" y="614"/>
                  </a:cxn>
                  <a:cxn ang="0">
                    <a:pos x="64" y="646"/>
                  </a:cxn>
                  <a:cxn ang="0">
                    <a:pos x="37" y="694"/>
                  </a:cxn>
                  <a:cxn ang="0">
                    <a:pos x="0" y="790"/>
                  </a:cxn>
                  <a:cxn ang="0">
                    <a:pos x="59" y="827"/>
                  </a:cxn>
                  <a:cxn ang="0">
                    <a:pos x="69" y="811"/>
                  </a:cxn>
                  <a:cxn ang="0">
                    <a:pos x="117" y="822"/>
                  </a:cxn>
                  <a:cxn ang="0">
                    <a:pos x="245" y="816"/>
                  </a:cxn>
                  <a:cxn ang="0">
                    <a:pos x="251" y="800"/>
                  </a:cxn>
                  <a:cxn ang="0">
                    <a:pos x="277" y="768"/>
                  </a:cxn>
                  <a:cxn ang="0">
                    <a:pos x="309" y="752"/>
                  </a:cxn>
                  <a:cxn ang="0">
                    <a:pos x="400" y="694"/>
                  </a:cxn>
                  <a:cxn ang="0">
                    <a:pos x="427" y="662"/>
                  </a:cxn>
                  <a:cxn ang="0">
                    <a:pos x="432" y="576"/>
                  </a:cxn>
                  <a:cxn ang="0">
                    <a:pos x="448" y="528"/>
                  </a:cxn>
                  <a:cxn ang="0">
                    <a:pos x="432" y="464"/>
                  </a:cxn>
                  <a:cxn ang="0">
                    <a:pos x="459" y="390"/>
                  </a:cxn>
                  <a:cxn ang="0">
                    <a:pos x="475" y="278"/>
                  </a:cxn>
                  <a:cxn ang="0">
                    <a:pos x="469" y="251"/>
                  </a:cxn>
                  <a:cxn ang="0">
                    <a:pos x="459" y="219"/>
                  </a:cxn>
                  <a:cxn ang="0">
                    <a:pos x="464" y="123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752737" name="AutoShape 97"/>
            <p:cNvSpPr>
              <a:spLocks noChangeArrowheads="1"/>
            </p:cNvSpPr>
            <p:nvPr/>
          </p:nvSpPr>
          <p:spPr bwMode="auto">
            <a:xfrm rot="10848140" flipH="1">
              <a:off x="3640" y="-3306"/>
              <a:ext cx="472" cy="1135"/>
            </a:xfrm>
            <a:prstGeom prst="curvedLeftArrow">
              <a:avLst>
                <a:gd name="adj1" fmla="val 48093"/>
                <a:gd name="adj2" fmla="val 96186"/>
                <a:gd name="adj3" fmla="val 33333"/>
              </a:avLst>
            </a:prstGeom>
            <a:solidFill>
              <a:schemeClr val="tx1"/>
            </a:solidFill>
            <a:ln w="76200">
              <a:solidFill>
                <a:srgbClr val="2E7E3B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89142" name="Text Box 9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52741" name="Rectangle 10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40</a:t>
            </a:r>
          </a:p>
        </p:txBody>
      </p:sp>
      <p:sp>
        <p:nvSpPr>
          <p:cNvPr id="89144" name="Text Box 102"/>
          <p:cNvSpPr txBox="1">
            <a:spLocks noChangeArrowheads="1"/>
          </p:cNvSpPr>
          <p:nvPr/>
        </p:nvSpPr>
        <p:spPr bwMode="auto">
          <a:xfrm>
            <a:off x="6996013" y="6283732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pg. 19-24</a:t>
            </a:r>
          </a:p>
        </p:txBody>
      </p:sp>
      <p:grpSp>
        <p:nvGrpSpPr>
          <p:cNvPr id="89145" name="Group 103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52744" name="Rectangle 104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2745" name="Line 10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89146" name="Text Box 108"/>
          <p:cNvSpPr txBox="1">
            <a:spLocks noChangeArrowheads="1"/>
          </p:cNvSpPr>
          <p:nvPr/>
        </p:nvSpPr>
        <p:spPr bwMode="auto">
          <a:xfrm>
            <a:off x="8650288" y="6465888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8449161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7" name="Group 44"/>
          <p:cNvGrpSpPr>
            <a:grpSpLocks/>
          </p:cNvGrpSpPr>
          <p:nvPr/>
        </p:nvGrpSpPr>
        <p:grpSpPr bwMode="auto">
          <a:xfrm>
            <a:off x="425450" y="385763"/>
            <a:ext cx="7429500" cy="5119687"/>
            <a:chOff x="1181" y="852"/>
            <a:chExt cx="3653" cy="2649"/>
          </a:xfrm>
        </p:grpSpPr>
        <p:pic>
          <p:nvPicPr>
            <p:cNvPr id="707622" name="Picture 38" descr="Southern end of Sea of Galilee aerial, 117-15tb"/>
            <p:cNvPicPr preferRelativeResize="0"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 bwMode="auto">
            <a:xfrm rot="418001">
              <a:off x="1181" y="852"/>
              <a:ext cx="3653" cy="2649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  <a:effectLst>
              <a:outerShdw blurRad="63500" dist="119812" dir="3479677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707627" name="Rectangle 43"/>
            <p:cNvSpPr>
              <a:spLocks noChangeArrowheads="1"/>
            </p:cNvSpPr>
            <p:nvPr/>
          </p:nvSpPr>
          <p:spPr bwMode="auto">
            <a:xfrm>
              <a:off x="1270" y="1040"/>
              <a:ext cx="3430" cy="225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707629" name="Picture 45" descr="Nahal Darga from top looking east, 95-13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3" y="3238500"/>
            <a:ext cx="3355975" cy="2103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07630" name="Picture 46" descr="Moresheth Gath aerial from southeast, 132-15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4413" y="4140200"/>
            <a:ext cx="2794000" cy="21097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07593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7594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7595" name="Rectangle 11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7596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7597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7598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7599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147" name="Rectangle 16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L - S - B</a:t>
            </a:r>
          </a:p>
        </p:txBody>
      </p:sp>
      <p:sp>
        <p:nvSpPr>
          <p:cNvPr id="91148" name="Rectangle 17"/>
          <p:cNvSpPr>
            <a:spLocks noChangeArrowheads="1"/>
          </p:cNvSpPr>
          <p:nvPr/>
        </p:nvSpPr>
        <p:spPr bwMode="auto">
          <a:xfrm>
            <a:off x="8175625" y="3654425"/>
            <a:ext cx="720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The CALL</a:t>
            </a:r>
          </a:p>
        </p:txBody>
      </p:sp>
      <p:sp>
        <p:nvSpPr>
          <p:cNvPr id="91149" name="Rectangle 18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707603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7604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7605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7631" name="Text Box 47"/>
          <p:cNvSpPr txBox="1">
            <a:spLocks noChangeArrowheads="1"/>
          </p:cNvSpPr>
          <p:nvPr/>
        </p:nvSpPr>
        <p:spPr bwMode="auto">
          <a:xfrm>
            <a:off x="606425" y="5386388"/>
            <a:ext cx="75676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7501" dir="3723739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smtClean="0">
                <a:solidFill>
                  <a:srgbClr val="FFFF00"/>
                </a:solidFill>
              </a:rPr>
              <a:t>THE MARVELOUS BEAUTY OF CANAAN…</a:t>
            </a:r>
            <a:br>
              <a:rPr lang="en-US" sz="2400" b="1" smtClean="0">
                <a:solidFill>
                  <a:srgbClr val="FFFF00"/>
                </a:solidFill>
              </a:rPr>
            </a:br>
            <a:r>
              <a:rPr lang="en-US" sz="2400" b="1" smtClean="0">
                <a:solidFill>
                  <a:srgbClr val="FFFF00"/>
                </a:solidFill>
              </a:rPr>
              <a:t>THE LAND OF HIS ANCIENT INHERITANCE!</a:t>
            </a:r>
          </a:p>
        </p:txBody>
      </p:sp>
      <p:sp>
        <p:nvSpPr>
          <p:cNvPr id="91154" name="Rectangle 48"/>
          <p:cNvSpPr>
            <a:spLocks noChangeArrowheads="1"/>
          </p:cNvSpPr>
          <p:nvPr/>
        </p:nvSpPr>
        <p:spPr bwMode="auto">
          <a:xfrm>
            <a:off x="8321675" y="4033838"/>
            <a:ext cx="3651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I - I</a:t>
            </a:r>
          </a:p>
        </p:txBody>
      </p:sp>
      <p:sp>
        <p:nvSpPr>
          <p:cNvPr id="91155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07589" name="Text Box 5"/>
          <p:cNvSpPr txBox="1">
            <a:spLocks noChangeArrowheads="1"/>
          </p:cNvSpPr>
          <p:nvPr/>
        </p:nvSpPr>
        <p:spPr bwMode="auto">
          <a:xfrm>
            <a:off x="269875" y="309563"/>
            <a:ext cx="8874125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00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A PORTION OF </a:t>
            </a:r>
            <a:r>
              <a:rPr lang="en-US" sz="3200" b="1" dirty="0" smtClean="0">
                <a:solidFill>
                  <a:srgbClr val="FFFF00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ABRAHAM</a:t>
            </a:r>
            <a:r>
              <a:rPr lang="fr-FR" sz="3200" b="1" dirty="0" smtClean="0">
                <a:solidFill>
                  <a:srgbClr val="FFFF00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3200" b="1" dirty="0" smtClean="0">
                <a:solidFill>
                  <a:srgbClr val="FFFF00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S </a:t>
            </a:r>
            <a:r>
              <a:rPr lang="en-US" sz="3200" b="1" dirty="0">
                <a:solidFill>
                  <a:srgbClr val="FFFF00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PROMISE,,,</a:t>
            </a:r>
          </a:p>
        </p:txBody>
      </p:sp>
      <p:grpSp>
        <p:nvGrpSpPr>
          <p:cNvPr id="3" name="Group 57"/>
          <p:cNvGrpSpPr>
            <a:grpSpLocks/>
          </p:cNvGrpSpPr>
          <p:nvPr/>
        </p:nvGrpSpPr>
        <p:grpSpPr bwMode="auto">
          <a:xfrm>
            <a:off x="0" y="-1588"/>
            <a:ext cx="9144000" cy="6859588"/>
            <a:chOff x="0" y="0"/>
            <a:chExt cx="5760" cy="4321"/>
          </a:xfrm>
        </p:grpSpPr>
        <p:pic>
          <p:nvPicPr>
            <p:cNvPr id="707639" name="Picture 55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9668"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5724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7640" name="Text Box 56"/>
            <p:cNvSpPr txBox="1">
              <a:spLocks noChangeArrowheads="1"/>
            </p:cNvSpPr>
            <p:nvPr/>
          </p:nvSpPr>
          <p:spPr bwMode="auto">
            <a:xfrm>
              <a:off x="192" y="3628"/>
              <a:ext cx="492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rgbClr val="000000">
                  <a:alpha val="74998"/>
                </a:srgbClr>
              </a:outerShdw>
            </a:effectLst>
          </p:spPr>
          <p:txBody>
            <a:bodyPr>
              <a:spAutoFit/>
              <a:flatTx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Jordan </a:t>
              </a:r>
              <a:r>
                <a:rPr lang="en-US" sz="3200" b="1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zukhvu</a:t>
              </a:r>
              <a:r>
                <a:rPr lang="en-US" sz="32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Israel </a:t>
              </a:r>
              <a:r>
                <a:rPr lang="en-US" sz="3200" b="1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longjung</a:t>
              </a:r>
              <a:r>
                <a:rPr lang="en-US" sz="32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lo</a:t>
              </a:r>
            </a:p>
          </p:txBody>
        </p:sp>
      </p:grpSp>
      <p:sp>
        <p:nvSpPr>
          <p:cNvPr id="707619" name="Rectangle 3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41</a:t>
            </a:r>
          </a:p>
        </p:txBody>
      </p:sp>
      <p:sp>
        <p:nvSpPr>
          <p:cNvPr id="91159" name="Text Box 37"/>
          <p:cNvSpPr txBox="1">
            <a:spLocks noChangeArrowheads="1"/>
          </p:cNvSpPr>
          <p:nvPr/>
        </p:nvSpPr>
        <p:spPr bwMode="auto">
          <a:xfrm>
            <a:off x="6996013" y="6283732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pg. 19-24</a:t>
            </a:r>
          </a:p>
        </p:txBody>
      </p:sp>
      <p:sp>
        <p:nvSpPr>
          <p:cNvPr id="91160" name="Text Box 51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07637" name="Rectangle 53"/>
          <p:cNvSpPr>
            <a:spLocks noChangeArrowheads="1"/>
          </p:cNvSpPr>
          <p:nvPr/>
        </p:nvSpPr>
        <p:spPr bwMode="auto">
          <a:xfrm>
            <a:off x="7505700" y="6526213"/>
            <a:ext cx="8128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9.65.03b.</a:t>
            </a:r>
          </a:p>
        </p:txBody>
      </p:sp>
      <p:sp>
        <p:nvSpPr>
          <p:cNvPr id="91162" name="Text Box 54"/>
          <p:cNvSpPr txBox="1">
            <a:spLocks noChangeArrowheads="1"/>
          </p:cNvSpPr>
          <p:nvPr/>
        </p:nvSpPr>
        <p:spPr bwMode="auto">
          <a:xfrm>
            <a:off x="8591550" y="6427788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91163" name="Text Box 52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707592" name="Text Box 8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 err="1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Benkaden</a:t>
            </a:r>
            <a:r>
              <a:rPr lang="en-US" sz="1200" b="1" dirty="0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kako</a:t>
            </a:r>
            <a:r>
              <a:rPr lang="en-US" sz="1200" b="1" dirty="0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13:10-11; Ex 3:8</a:t>
            </a:r>
          </a:p>
        </p:txBody>
      </p:sp>
    </p:spTree>
    <p:extLst>
      <p:ext uri="{BB962C8B-B14F-4D97-AF65-F5344CB8AC3E}">
        <p14:creationId xmlns:p14="http://schemas.microsoft.com/office/powerpoint/2010/main" val="301938597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07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07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07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631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186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515076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5077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5078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190" name="Rectangle 7"/>
          <p:cNvSpPr>
            <a:spLocks noChangeArrowheads="1"/>
          </p:cNvSpPr>
          <p:nvPr/>
        </p:nvSpPr>
        <p:spPr bwMode="auto">
          <a:xfrm>
            <a:off x="3084513" y="938213"/>
            <a:ext cx="17891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515080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5081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5083" name="Rectangle 11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D34A"/>
                </a:solidFill>
                <a:latin typeface="Times" charset="0"/>
                <a:ea typeface="ＭＳ Ｐゴシック" charset="0"/>
                <a:cs typeface="ＭＳ Ｐゴシック" charset="0"/>
              </a:rPr>
              <a:t>ca. 2000 B.C.</a:t>
            </a:r>
            <a:endParaRPr lang="en-US" b="1">
              <a:solidFill>
                <a:srgbClr val="FFD34A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194" name="Rectangle 12"/>
          <p:cNvSpPr>
            <a:spLocks noChangeArrowheads="1"/>
          </p:cNvSpPr>
          <p:nvPr/>
        </p:nvSpPr>
        <p:spPr bwMode="auto">
          <a:xfrm>
            <a:off x="3709988" y="1603375"/>
            <a:ext cx="1509900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ETSA JI</a:t>
            </a:r>
            <a:endParaRPr lang="en-US" sz="2800" b="1" dirty="0">
              <a:solidFill>
                <a:srgbClr val="1A0004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195" name="Rectangle 13"/>
          <p:cNvSpPr>
            <a:spLocks noChangeArrowheads="1"/>
          </p:cNvSpPr>
          <p:nvPr/>
        </p:nvSpPr>
        <p:spPr bwMode="auto">
          <a:xfrm>
            <a:off x="3897313" y="2060575"/>
            <a:ext cx="1720022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M</a:t>
            </a:r>
            <a:r>
              <a:rPr lang="en-US" sz="2800" b="1" dirty="0" smtClean="0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- </a:t>
            </a:r>
            <a:r>
              <a:rPr lang="en-US" sz="2800" b="1" dirty="0" smtClean="0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M </a:t>
            </a:r>
            <a:r>
              <a:rPr lang="en-US" sz="2800" b="1" dirty="0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- </a:t>
            </a:r>
            <a:r>
              <a:rPr lang="en-US" sz="2800" b="1" dirty="0" smtClean="0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M</a:t>
            </a:r>
            <a:endParaRPr lang="en-US" sz="2800" b="1" dirty="0">
              <a:solidFill>
                <a:srgbClr val="1A0004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196" name="Rectangle 14"/>
          <p:cNvSpPr>
            <a:spLocks noChangeArrowheads="1"/>
          </p:cNvSpPr>
          <p:nvPr/>
        </p:nvSpPr>
        <p:spPr bwMode="auto">
          <a:xfrm>
            <a:off x="4157663" y="2473325"/>
            <a:ext cx="14462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I - I      </a:t>
            </a:r>
          </a:p>
        </p:txBody>
      </p:sp>
      <p:sp>
        <p:nvSpPr>
          <p:cNvPr id="515087" name="Rectangle 15"/>
          <p:cNvSpPr>
            <a:spLocks noChangeArrowheads="1"/>
          </p:cNvSpPr>
          <p:nvPr/>
        </p:nvSpPr>
        <p:spPr bwMode="auto">
          <a:xfrm>
            <a:off x="4111625" y="2930525"/>
            <a:ext cx="9937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J - E</a:t>
            </a:r>
          </a:p>
        </p:txBody>
      </p:sp>
      <p:sp>
        <p:nvSpPr>
          <p:cNvPr id="515088" name="Rectangle 16"/>
          <p:cNvSpPr>
            <a:spLocks noChangeArrowheads="1"/>
          </p:cNvSpPr>
          <p:nvPr/>
        </p:nvSpPr>
        <p:spPr bwMode="auto">
          <a:xfrm>
            <a:off x="4297363" y="3387725"/>
            <a:ext cx="587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12</a:t>
            </a:r>
          </a:p>
        </p:txBody>
      </p:sp>
      <p:grpSp>
        <p:nvGrpSpPr>
          <p:cNvPr id="93199" name="Group 19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515092" name="Rectangle 20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>
                  <a:solidFill>
                    <a:srgbClr val="FFD34A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        </a:t>
              </a:r>
            </a:p>
          </p:txBody>
        </p:sp>
        <p:sp>
          <p:nvSpPr>
            <p:cNvPr id="515093" name="Rectangle 21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800">
                  <a:solidFill>
                    <a:srgbClr val="51DC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A</a:t>
              </a:r>
              <a:r>
                <a:rPr lang="en-US" sz="6000">
                  <a:solidFill>
                    <a:srgbClr val="FFD34A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JMJ</a:t>
              </a:r>
            </a:p>
          </p:txBody>
        </p:sp>
      </p:grpSp>
      <p:sp>
        <p:nvSpPr>
          <p:cNvPr id="515094" name="Line 22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5095" name="Line 23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5096" name="Line 24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5102" name="Text Box 30"/>
          <p:cNvSpPr txBox="1">
            <a:spLocks noChangeArrowheads="1"/>
          </p:cNvSpPr>
          <p:nvPr/>
        </p:nvSpPr>
        <p:spPr bwMode="auto">
          <a:xfrm>
            <a:off x="1022350" y="4597400"/>
            <a:ext cx="75438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dirty="0" err="1" smtClean="0">
                <a:solidFill>
                  <a:srgbClr val="FFFFFF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Echumchak</a:t>
            </a:r>
            <a:r>
              <a:rPr lang="en-US" sz="4000" b="1" dirty="0" smtClean="0">
                <a:solidFill>
                  <a:srgbClr val="FFFFFF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yi</a:t>
            </a:r>
            <a:r>
              <a:rPr lang="en-US" sz="4000" b="1" dirty="0" smtClean="0">
                <a:solidFill>
                  <a:srgbClr val="FFFFFF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ji</a:t>
            </a:r>
            <a:r>
              <a:rPr lang="en-US" sz="4000" b="1" dirty="0" smtClean="0">
                <a:solidFill>
                  <a:srgbClr val="FFFFFF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!</a:t>
            </a:r>
            <a:endParaRPr lang="en-US" sz="4000" b="1" dirty="0">
              <a:solidFill>
                <a:srgbClr val="FFFFFF"/>
              </a:solidFill>
              <a:latin typeface="Time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5103" name="Oval 31"/>
          <p:cNvSpPr>
            <a:spLocks noChangeArrowheads="1"/>
          </p:cNvSpPr>
          <p:nvPr/>
        </p:nvSpPr>
        <p:spPr bwMode="auto">
          <a:xfrm>
            <a:off x="2781300" y="800100"/>
            <a:ext cx="2527300" cy="7112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5104" name="Oval 32"/>
          <p:cNvSpPr>
            <a:spLocks noChangeArrowheads="1"/>
          </p:cNvSpPr>
          <p:nvPr/>
        </p:nvSpPr>
        <p:spPr bwMode="auto">
          <a:xfrm>
            <a:off x="3911600" y="2946400"/>
            <a:ext cx="711200" cy="5207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5105" name="Oval 33"/>
          <p:cNvSpPr>
            <a:spLocks noChangeArrowheads="1"/>
          </p:cNvSpPr>
          <p:nvPr/>
        </p:nvSpPr>
        <p:spPr bwMode="auto">
          <a:xfrm>
            <a:off x="4229100" y="3403600"/>
            <a:ext cx="711200" cy="5207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4279900" y="1536700"/>
            <a:ext cx="889000" cy="1447800"/>
            <a:chOff x="2696" y="968"/>
            <a:chExt cx="560" cy="912"/>
          </a:xfrm>
        </p:grpSpPr>
        <p:sp>
          <p:nvSpPr>
            <p:cNvPr id="515107" name="Oval 35"/>
            <p:cNvSpPr>
              <a:spLocks noChangeArrowheads="1"/>
            </p:cNvSpPr>
            <p:nvPr/>
          </p:nvSpPr>
          <p:spPr bwMode="auto">
            <a:xfrm>
              <a:off x="2808" y="1552"/>
              <a:ext cx="448" cy="328"/>
            </a:xfrm>
            <a:prstGeom prst="ellips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15108" name="Line 36"/>
            <p:cNvSpPr>
              <a:spLocks noChangeShapeType="1"/>
            </p:cNvSpPr>
            <p:nvPr/>
          </p:nvSpPr>
          <p:spPr bwMode="auto">
            <a:xfrm>
              <a:off x="2696" y="968"/>
              <a:ext cx="240" cy="560"/>
            </a:xfrm>
            <a:prstGeom prst="lin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 type="arrow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93208" name="Text Box 5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515127" name="Text Box 55"/>
          <p:cNvSpPr txBox="1">
            <a:spLocks noChangeArrowheads="1"/>
          </p:cNvSpPr>
          <p:nvPr/>
        </p:nvSpPr>
        <p:spPr bwMode="auto">
          <a:xfrm>
            <a:off x="1793875" y="0"/>
            <a:ext cx="26035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Ex. 2:24</a:t>
            </a:r>
          </a:p>
        </p:txBody>
      </p:sp>
      <p:sp>
        <p:nvSpPr>
          <p:cNvPr id="515129" name="Text Box 57"/>
          <p:cNvSpPr txBox="1">
            <a:spLocks noChangeArrowheads="1"/>
          </p:cNvSpPr>
          <p:nvPr/>
        </p:nvSpPr>
        <p:spPr bwMode="auto">
          <a:xfrm>
            <a:off x="-335280" y="5500083"/>
            <a:ext cx="9479280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800" b="1" dirty="0" smtClean="0">
                <a:solidFill>
                  <a:srgbClr val="68FFF8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Jacob </a:t>
            </a:r>
            <a:r>
              <a:rPr lang="en-US" sz="4800" b="1" dirty="0" err="1" smtClean="0">
                <a:solidFill>
                  <a:srgbClr val="68FFF8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jo</a:t>
            </a:r>
            <a:r>
              <a:rPr lang="en-US" sz="4800" b="1" dirty="0" smtClean="0">
                <a:solidFill>
                  <a:srgbClr val="68FFF8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800" b="1" dirty="0" err="1" smtClean="0">
                <a:solidFill>
                  <a:srgbClr val="68FFF8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echumchak</a:t>
            </a:r>
            <a:r>
              <a:rPr lang="en-US" sz="4800" b="1" dirty="0" smtClean="0">
                <a:solidFill>
                  <a:srgbClr val="68FFF8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800" b="1" dirty="0" err="1" smtClean="0">
                <a:solidFill>
                  <a:srgbClr val="68FFF8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ji</a:t>
            </a:r>
            <a:r>
              <a:rPr lang="en-US" sz="4800" b="1" dirty="0" smtClean="0">
                <a:solidFill>
                  <a:srgbClr val="68FFF8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800" b="1" dirty="0" err="1" smtClean="0">
                <a:solidFill>
                  <a:srgbClr val="68FFF8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tsoe</a:t>
            </a:r>
            <a:r>
              <a:rPr lang="en-US" sz="4800" b="1" dirty="0" smtClean="0">
                <a:solidFill>
                  <a:srgbClr val="68FFF8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800" b="1" dirty="0" err="1" smtClean="0">
                <a:solidFill>
                  <a:srgbClr val="68FFF8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ji</a:t>
            </a:r>
            <a:r>
              <a:rPr lang="en-US" sz="4800" b="1" dirty="0" smtClean="0">
                <a:solidFill>
                  <a:srgbClr val="68FFF8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!</a:t>
            </a:r>
            <a:endParaRPr lang="en-US" sz="4800" b="1" dirty="0">
              <a:solidFill>
                <a:srgbClr val="68FFF8"/>
              </a:solidFill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5146" name="Freeform 7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5147" name="AutoShape 7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5148" name="Rectangle 7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5149" name="AutoShape 7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5150" name="Line 7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5151" name="Line 7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5152" name="Rectangle 8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218" name="Rectangle 81"/>
          <p:cNvSpPr>
            <a:spLocks noChangeArrowheads="1"/>
          </p:cNvSpPr>
          <p:nvPr/>
        </p:nvSpPr>
        <p:spPr bwMode="auto">
          <a:xfrm>
            <a:off x="8186738" y="3832225"/>
            <a:ext cx="59150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M-M-M</a:t>
            </a:r>
            <a:endParaRPr lang="en-US" sz="10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219" name="Rectangle 82"/>
          <p:cNvSpPr>
            <a:spLocks noChangeArrowheads="1"/>
          </p:cNvSpPr>
          <p:nvPr/>
        </p:nvSpPr>
        <p:spPr bwMode="auto">
          <a:xfrm>
            <a:off x="8286750" y="4221163"/>
            <a:ext cx="4492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J - E</a:t>
            </a:r>
          </a:p>
        </p:txBody>
      </p:sp>
      <p:sp>
        <p:nvSpPr>
          <p:cNvPr id="93220" name="Rectangle 83"/>
          <p:cNvSpPr>
            <a:spLocks noChangeArrowheads="1"/>
          </p:cNvSpPr>
          <p:nvPr/>
        </p:nvSpPr>
        <p:spPr bwMode="auto">
          <a:xfrm>
            <a:off x="8340725" y="4411663"/>
            <a:ext cx="3222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12</a:t>
            </a:r>
          </a:p>
        </p:txBody>
      </p:sp>
      <p:sp>
        <p:nvSpPr>
          <p:cNvPr id="93221" name="Rectangle 84"/>
          <p:cNvSpPr>
            <a:spLocks noChangeArrowheads="1"/>
          </p:cNvSpPr>
          <p:nvPr/>
        </p:nvSpPr>
        <p:spPr bwMode="auto">
          <a:xfrm>
            <a:off x="8175625" y="3654425"/>
            <a:ext cx="554638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err="1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Etsa</a:t>
            </a:r>
            <a:r>
              <a:rPr lang="en-US" sz="9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900" b="1" dirty="0" err="1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Ji</a:t>
            </a:r>
            <a:endParaRPr lang="en-US" sz="9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222" name="Rectangle 85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93223" name="Rectangle 86"/>
          <p:cNvSpPr>
            <a:spLocks noChangeArrowheads="1"/>
          </p:cNvSpPr>
          <p:nvPr/>
        </p:nvSpPr>
        <p:spPr bwMode="auto">
          <a:xfrm>
            <a:off x="8321675" y="4033838"/>
            <a:ext cx="3651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I - I</a:t>
            </a:r>
          </a:p>
        </p:txBody>
      </p:sp>
      <p:sp>
        <p:nvSpPr>
          <p:cNvPr id="515159" name="Line 87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5160" name="Line 88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5161" name="Line 89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227" name="Text Box 9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15167" name="Rectangle 9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42</a:t>
            </a:r>
          </a:p>
        </p:txBody>
      </p:sp>
      <p:sp>
        <p:nvSpPr>
          <p:cNvPr id="93229" name="Text Box 96"/>
          <p:cNvSpPr txBox="1">
            <a:spLocks noChangeArrowheads="1"/>
          </p:cNvSpPr>
          <p:nvPr/>
        </p:nvSpPr>
        <p:spPr bwMode="auto">
          <a:xfrm>
            <a:off x="6996013" y="6283732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pg. 19-24</a:t>
            </a:r>
          </a:p>
        </p:txBody>
      </p:sp>
      <p:grpSp>
        <p:nvGrpSpPr>
          <p:cNvPr id="93230" name="Group 111"/>
          <p:cNvGrpSpPr>
            <a:grpSpLocks/>
          </p:cNvGrpSpPr>
          <p:nvPr/>
        </p:nvGrpSpPr>
        <p:grpSpPr bwMode="auto">
          <a:xfrm>
            <a:off x="5976938" y="1390650"/>
            <a:ext cx="1262062" cy="1347788"/>
            <a:chOff x="3765" y="876"/>
            <a:chExt cx="795" cy="849"/>
          </a:xfrm>
        </p:grpSpPr>
        <p:grpSp>
          <p:nvGrpSpPr>
            <p:cNvPr id="93237" name="Group 98"/>
            <p:cNvGrpSpPr>
              <a:grpSpLocks/>
            </p:cNvGrpSpPr>
            <p:nvPr/>
          </p:nvGrpSpPr>
          <p:grpSpPr bwMode="auto">
            <a:xfrm>
              <a:off x="3765" y="876"/>
              <a:ext cx="795" cy="849"/>
              <a:chOff x="1084" y="711"/>
              <a:chExt cx="2950" cy="2769"/>
            </a:xfrm>
          </p:grpSpPr>
          <p:grpSp>
            <p:nvGrpSpPr>
              <p:cNvPr id="93239" name="Group 99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93245" name="Group 100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515173" name="Freeform 101" descr="Cork"/>
                  <p:cNvSpPr>
                    <a:spLocks/>
                  </p:cNvSpPr>
                  <p:nvPr/>
                </p:nvSpPr>
                <p:spPr bwMode="auto">
                  <a:xfrm>
                    <a:off x="632" y="2317"/>
                    <a:ext cx="2052" cy="254"/>
                  </a:xfrm>
                  <a:custGeom>
                    <a:avLst/>
                    <a:gdLst/>
                    <a:ahLst/>
                    <a:cxnLst>
                      <a:cxn ang="0">
                        <a:pos x="8" y="90"/>
                      </a:cxn>
                      <a:cxn ang="0">
                        <a:pos x="22" y="44"/>
                      </a:cxn>
                      <a:cxn ang="0">
                        <a:pos x="34" y="36"/>
                      </a:cxn>
                      <a:cxn ang="0">
                        <a:pos x="46" y="32"/>
                      </a:cxn>
                      <a:cxn ang="0">
                        <a:pos x="112" y="34"/>
                      </a:cxn>
                      <a:cxn ang="0">
                        <a:pos x="152" y="40"/>
                      </a:cxn>
                      <a:cxn ang="0">
                        <a:pos x="170" y="46"/>
                      </a:cxn>
                      <a:cxn ang="0">
                        <a:pos x="238" y="52"/>
                      </a:cxn>
                      <a:cxn ang="0">
                        <a:pos x="338" y="44"/>
                      </a:cxn>
                      <a:cxn ang="0">
                        <a:pos x="472" y="16"/>
                      </a:cxn>
                      <a:cxn ang="0">
                        <a:pos x="520" y="0"/>
                      </a:cxn>
                      <a:cxn ang="0">
                        <a:pos x="572" y="2"/>
                      </a:cxn>
                      <a:cxn ang="0">
                        <a:pos x="590" y="30"/>
                      </a:cxn>
                      <a:cxn ang="0">
                        <a:pos x="592" y="36"/>
                      </a:cxn>
                      <a:cxn ang="0">
                        <a:pos x="582" y="60"/>
                      </a:cxn>
                      <a:cxn ang="0">
                        <a:pos x="584" y="66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800">
                      <a:solidFill>
                        <a:srgbClr val="00DFCA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itchFamily="-107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515174" name="Freeform 102" descr="Cork"/>
                  <p:cNvSpPr>
                    <a:spLocks/>
                  </p:cNvSpPr>
                  <p:nvPr/>
                </p:nvSpPr>
                <p:spPr bwMode="auto">
                  <a:xfrm>
                    <a:off x="573" y="2506"/>
                    <a:ext cx="2082" cy="1230"/>
                  </a:xfrm>
                  <a:custGeom>
                    <a:avLst/>
                    <a:gdLst/>
                    <a:ahLst/>
                    <a:cxnLst>
                      <a:cxn ang="0">
                        <a:pos x="599" y="0"/>
                      </a:cxn>
                      <a:cxn ang="0">
                        <a:pos x="595" y="6"/>
                      </a:cxn>
                      <a:cxn ang="0">
                        <a:pos x="589" y="10"/>
                      </a:cxn>
                      <a:cxn ang="0">
                        <a:pos x="585" y="24"/>
                      </a:cxn>
                      <a:cxn ang="0">
                        <a:pos x="557" y="92"/>
                      </a:cxn>
                      <a:cxn ang="0">
                        <a:pos x="525" y="208"/>
                      </a:cxn>
                      <a:cxn ang="0">
                        <a:pos x="515" y="266"/>
                      </a:cxn>
                      <a:cxn ang="0">
                        <a:pos x="505" y="350"/>
                      </a:cxn>
                      <a:cxn ang="0">
                        <a:pos x="495" y="402"/>
                      </a:cxn>
                      <a:cxn ang="0">
                        <a:pos x="461" y="422"/>
                      </a:cxn>
                      <a:cxn ang="0">
                        <a:pos x="433" y="414"/>
                      </a:cxn>
                      <a:cxn ang="0">
                        <a:pos x="421" y="410"/>
                      </a:cxn>
                      <a:cxn ang="0">
                        <a:pos x="425" y="352"/>
                      </a:cxn>
                      <a:cxn ang="0">
                        <a:pos x="431" y="338"/>
                      </a:cxn>
                      <a:cxn ang="0">
                        <a:pos x="405" y="328"/>
                      </a:cxn>
                      <a:cxn ang="0">
                        <a:pos x="347" y="316"/>
                      </a:cxn>
                      <a:cxn ang="0">
                        <a:pos x="113" y="360"/>
                      </a:cxn>
                      <a:cxn ang="0">
                        <a:pos x="103" y="368"/>
                      </a:cxn>
                      <a:cxn ang="0">
                        <a:pos x="87" y="392"/>
                      </a:cxn>
                      <a:cxn ang="0">
                        <a:pos x="53" y="432"/>
                      </a:cxn>
                      <a:cxn ang="0">
                        <a:pos x="29" y="422"/>
                      </a:cxn>
                      <a:cxn ang="0">
                        <a:pos x="17" y="414"/>
                      </a:cxn>
                      <a:cxn ang="0">
                        <a:pos x="7" y="398"/>
                      </a:cxn>
                      <a:cxn ang="0">
                        <a:pos x="11" y="372"/>
                      </a:cxn>
                      <a:cxn ang="0">
                        <a:pos x="17" y="334"/>
                      </a:cxn>
                      <a:cxn ang="0">
                        <a:pos x="27" y="262"/>
                      </a:cxn>
                      <a:cxn ang="0">
                        <a:pos x="29" y="188"/>
                      </a:cxn>
                      <a:cxn ang="0">
                        <a:pos x="31" y="126"/>
                      </a:cxn>
                      <a:cxn ang="0">
                        <a:pos x="29" y="82"/>
                      </a:cxn>
                      <a:cxn ang="0">
                        <a:pos x="21" y="30"/>
                      </a:cxn>
                      <a:cxn ang="0">
                        <a:pos x="19" y="14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800">
                      <a:solidFill>
                        <a:srgbClr val="00DFCA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itchFamily="-107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pic>
              <p:nvPicPr>
                <p:cNvPr id="93246" name="Picture 103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515176" name="Freeform 104"/>
              <p:cNvSpPr>
                <a:spLocks/>
              </p:cNvSpPr>
              <p:nvPr/>
            </p:nvSpPr>
            <p:spPr bwMode="auto">
              <a:xfrm>
                <a:off x="1615" y="2648"/>
                <a:ext cx="89" cy="277"/>
              </a:xfrm>
              <a:custGeom>
                <a:avLst/>
                <a:gdLst/>
                <a:ahLst/>
                <a:cxnLst>
                  <a:cxn ang="0">
                    <a:pos x="72" y="153"/>
                  </a:cxn>
                  <a:cxn ang="0">
                    <a:pos x="64" y="69"/>
                  </a:cxn>
                  <a:cxn ang="0">
                    <a:pos x="47" y="43"/>
                  </a:cxn>
                  <a:cxn ang="0">
                    <a:pos x="55" y="69"/>
                  </a:cxn>
                  <a:cxn ang="0">
                    <a:pos x="64" y="27"/>
                  </a:cxn>
                  <a:cxn ang="0">
                    <a:pos x="38" y="10"/>
                  </a:cxn>
                  <a:cxn ang="0">
                    <a:pos x="38" y="43"/>
                  </a:cxn>
                  <a:cxn ang="0">
                    <a:pos x="47" y="187"/>
                  </a:cxn>
                  <a:cxn ang="0">
                    <a:pos x="30" y="161"/>
                  </a:cxn>
                  <a:cxn ang="0">
                    <a:pos x="38" y="128"/>
                  </a:cxn>
                  <a:cxn ang="0">
                    <a:pos x="47" y="161"/>
                  </a:cxn>
                  <a:cxn ang="0">
                    <a:pos x="38" y="102"/>
                  </a:cxn>
                  <a:cxn ang="0">
                    <a:pos x="47" y="153"/>
                  </a:cxn>
                  <a:cxn ang="0">
                    <a:pos x="38" y="119"/>
                  </a:cxn>
                  <a:cxn ang="0">
                    <a:pos x="47" y="144"/>
                  </a:cxn>
                  <a:cxn ang="0">
                    <a:pos x="55" y="170"/>
                  </a:cxn>
                  <a:cxn ang="0">
                    <a:pos x="72" y="203"/>
                  </a:cxn>
                  <a:cxn ang="0">
                    <a:pos x="80" y="229"/>
                  </a:cxn>
                  <a:cxn ang="0">
                    <a:pos x="72" y="279"/>
                  </a:cxn>
                  <a:cxn ang="0">
                    <a:pos x="64" y="271"/>
                  </a:cxn>
                  <a:cxn ang="0">
                    <a:pos x="55" y="313"/>
                  </a:cxn>
                  <a:cxn ang="0">
                    <a:pos x="38" y="288"/>
                  </a:cxn>
                  <a:cxn ang="0">
                    <a:pos x="30" y="203"/>
                  </a:cxn>
                  <a:cxn ang="0">
                    <a:pos x="22" y="246"/>
                  </a:cxn>
                  <a:cxn ang="0">
                    <a:pos x="5" y="212"/>
                  </a:cxn>
                  <a:cxn ang="0">
                    <a:pos x="38" y="144"/>
                  </a:cxn>
                  <a:cxn ang="0">
                    <a:pos x="64" y="170"/>
                  </a:cxn>
                  <a:cxn ang="0">
                    <a:pos x="72" y="220"/>
                  </a:cxn>
                  <a:cxn ang="0">
                    <a:pos x="64" y="187"/>
                  </a:cxn>
                  <a:cxn ang="0">
                    <a:pos x="64" y="10"/>
                  </a:cxn>
                  <a:cxn ang="0">
                    <a:pos x="47" y="35"/>
                  </a:cxn>
                  <a:cxn ang="0">
                    <a:pos x="22" y="43"/>
                  </a:cxn>
                  <a:cxn ang="0">
                    <a:pos x="38" y="94"/>
                  </a:cxn>
                  <a:cxn ang="0">
                    <a:pos x="55" y="136"/>
                  </a:cxn>
                  <a:cxn ang="0">
                    <a:pos x="72" y="153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15177" name="Freeform 105"/>
              <p:cNvSpPr>
                <a:spLocks/>
              </p:cNvSpPr>
              <p:nvPr/>
            </p:nvSpPr>
            <p:spPr bwMode="auto">
              <a:xfrm>
                <a:off x="1633" y="2648"/>
                <a:ext cx="111" cy="30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2" y="5"/>
                  </a:cxn>
                  <a:cxn ang="0">
                    <a:pos x="73" y="29"/>
                  </a:cxn>
                  <a:cxn ang="0">
                    <a:pos x="84" y="61"/>
                  </a:cxn>
                  <a:cxn ang="0">
                    <a:pos x="84" y="146"/>
                  </a:cxn>
                  <a:cxn ang="0">
                    <a:pos x="97" y="168"/>
                  </a:cxn>
                  <a:cxn ang="0">
                    <a:pos x="97" y="240"/>
                  </a:cxn>
                  <a:cxn ang="0">
                    <a:pos x="84" y="336"/>
                  </a:cxn>
                  <a:cxn ang="0">
                    <a:pos x="68" y="354"/>
                  </a:cxn>
                  <a:cxn ang="0">
                    <a:pos x="14" y="320"/>
                  </a:cxn>
                  <a:cxn ang="0">
                    <a:pos x="12" y="282"/>
                  </a:cxn>
                  <a:cxn ang="0">
                    <a:pos x="14" y="245"/>
                  </a:cxn>
                  <a:cxn ang="0">
                    <a:pos x="9" y="98"/>
                  </a:cxn>
                  <a:cxn ang="0">
                    <a:pos x="20" y="45"/>
                  </a:cxn>
                  <a:cxn ang="0">
                    <a:pos x="6" y="13"/>
                  </a:cxn>
                  <a:cxn ang="0">
                    <a:pos x="1" y="0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15178" name="Freeform 106"/>
              <p:cNvSpPr>
                <a:spLocks/>
              </p:cNvSpPr>
              <p:nvPr/>
            </p:nvSpPr>
            <p:spPr bwMode="auto">
              <a:xfrm>
                <a:off x="3010" y="2583"/>
                <a:ext cx="152" cy="329"/>
              </a:xfrm>
              <a:custGeom>
                <a:avLst/>
                <a:gdLst/>
                <a:ahLst/>
                <a:cxnLst>
                  <a:cxn ang="0">
                    <a:pos x="141" y="20"/>
                  </a:cxn>
                  <a:cxn ang="0">
                    <a:pos x="133" y="103"/>
                  </a:cxn>
                  <a:cxn ang="0">
                    <a:pos x="125" y="130"/>
                  </a:cxn>
                  <a:cxn ang="0">
                    <a:pos x="122" y="140"/>
                  </a:cxn>
                  <a:cxn ang="0">
                    <a:pos x="104" y="244"/>
                  </a:cxn>
                  <a:cxn ang="0">
                    <a:pos x="82" y="314"/>
                  </a:cxn>
                  <a:cxn ang="0">
                    <a:pos x="66" y="362"/>
                  </a:cxn>
                  <a:cxn ang="0">
                    <a:pos x="56" y="364"/>
                  </a:cxn>
                  <a:cxn ang="0">
                    <a:pos x="18" y="370"/>
                  </a:cxn>
                  <a:cxn ang="0">
                    <a:pos x="2" y="351"/>
                  </a:cxn>
                  <a:cxn ang="0">
                    <a:pos x="5" y="316"/>
                  </a:cxn>
                  <a:cxn ang="0">
                    <a:pos x="8" y="220"/>
                  </a:cxn>
                  <a:cxn ang="0">
                    <a:pos x="21" y="199"/>
                  </a:cxn>
                  <a:cxn ang="0">
                    <a:pos x="34" y="106"/>
                  </a:cxn>
                  <a:cxn ang="0">
                    <a:pos x="42" y="74"/>
                  </a:cxn>
                  <a:cxn ang="0">
                    <a:pos x="80" y="18"/>
                  </a:cxn>
                  <a:cxn ang="0">
                    <a:pos x="122" y="18"/>
                  </a:cxn>
                  <a:cxn ang="0">
                    <a:pos x="141" y="20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15179" name="Freeform 107"/>
              <p:cNvSpPr>
                <a:spLocks/>
              </p:cNvSpPr>
              <p:nvPr/>
            </p:nvSpPr>
            <p:spPr bwMode="auto">
              <a:xfrm>
                <a:off x="1715" y="1021"/>
                <a:ext cx="96" cy="440"/>
              </a:xfrm>
              <a:custGeom>
                <a:avLst/>
                <a:gdLst/>
                <a:ahLst/>
                <a:cxnLst>
                  <a:cxn ang="0">
                    <a:pos x="26" y="486"/>
                  </a:cxn>
                  <a:cxn ang="0">
                    <a:pos x="61" y="494"/>
                  </a:cxn>
                  <a:cxn ang="0">
                    <a:pos x="72" y="451"/>
                  </a:cxn>
                  <a:cxn ang="0">
                    <a:pos x="72" y="323"/>
                  </a:cxn>
                  <a:cxn ang="0">
                    <a:pos x="88" y="214"/>
                  </a:cxn>
                  <a:cxn ang="0">
                    <a:pos x="96" y="174"/>
                  </a:cxn>
                  <a:cxn ang="0">
                    <a:pos x="88" y="51"/>
                  </a:cxn>
                  <a:cxn ang="0">
                    <a:pos x="77" y="6"/>
                  </a:cxn>
                  <a:cxn ang="0">
                    <a:pos x="29" y="25"/>
                  </a:cxn>
                  <a:cxn ang="0">
                    <a:pos x="26" y="121"/>
                  </a:cxn>
                  <a:cxn ang="0">
                    <a:pos x="32" y="363"/>
                  </a:cxn>
                  <a:cxn ang="0">
                    <a:pos x="40" y="406"/>
                  </a:cxn>
                  <a:cxn ang="0">
                    <a:pos x="24" y="473"/>
                  </a:cxn>
                  <a:cxn ang="0">
                    <a:pos x="26" y="486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15180" name="Freeform 108"/>
              <p:cNvSpPr>
                <a:spLocks/>
              </p:cNvSpPr>
              <p:nvPr/>
            </p:nvSpPr>
            <p:spPr bwMode="auto">
              <a:xfrm>
                <a:off x="3429" y="1008"/>
                <a:ext cx="160" cy="359"/>
              </a:xfrm>
              <a:custGeom>
                <a:avLst/>
                <a:gdLst/>
                <a:ahLst/>
                <a:cxnLst>
                  <a:cxn ang="0">
                    <a:pos x="5" y="381"/>
                  </a:cxn>
                  <a:cxn ang="0">
                    <a:pos x="40" y="410"/>
                  </a:cxn>
                  <a:cxn ang="0">
                    <a:pos x="80" y="402"/>
                  </a:cxn>
                  <a:cxn ang="0">
                    <a:pos x="93" y="362"/>
                  </a:cxn>
                  <a:cxn ang="0">
                    <a:pos x="114" y="280"/>
                  </a:cxn>
                  <a:cxn ang="0">
                    <a:pos x="128" y="216"/>
                  </a:cxn>
                  <a:cxn ang="0">
                    <a:pos x="136" y="192"/>
                  </a:cxn>
                  <a:cxn ang="0">
                    <a:pos x="138" y="117"/>
                  </a:cxn>
                  <a:cxn ang="0">
                    <a:pos x="144" y="101"/>
                  </a:cxn>
                  <a:cxn ang="0">
                    <a:pos x="146" y="48"/>
                  </a:cxn>
                  <a:cxn ang="0">
                    <a:pos x="130" y="0"/>
                  </a:cxn>
                  <a:cxn ang="0">
                    <a:pos x="93" y="13"/>
                  </a:cxn>
                  <a:cxn ang="0">
                    <a:pos x="77" y="53"/>
                  </a:cxn>
                  <a:cxn ang="0">
                    <a:pos x="66" y="138"/>
                  </a:cxn>
                  <a:cxn ang="0">
                    <a:pos x="58" y="162"/>
                  </a:cxn>
                  <a:cxn ang="0">
                    <a:pos x="42" y="216"/>
                  </a:cxn>
                  <a:cxn ang="0">
                    <a:pos x="40" y="226"/>
                  </a:cxn>
                  <a:cxn ang="0">
                    <a:pos x="34" y="232"/>
                  </a:cxn>
                  <a:cxn ang="0">
                    <a:pos x="32" y="250"/>
                  </a:cxn>
                  <a:cxn ang="0">
                    <a:pos x="29" y="258"/>
                  </a:cxn>
                  <a:cxn ang="0">
                    <a:pos x="16" y="349"/>
                  </a:cxn>
                  <a:cxn ang="0">
                    <a:pos x="10" y="381"/>
                  </a:cxn>
                  <a:cxn ang="0">
                    <a:pos x="2" y="386"/>
                  </a:cxn>
                  <a:cxn ang="0">
                    <a:pos x="5" y="381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515181" name="Rectangle 109"/>
            <p:cNvSpPr>
              <a:spLocks noChangeArrowheads="1"/>
            </p:cNvSpPr>
            <p:nvPr/>
          </p:nvSpPr>
          <p:spPr bwMode="auto">
            <a:xfrm>
              <a:off x="3914" y="991"/>
              <a:ext cx="389" cy="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000" b="1" i="1" dirty="0">
                  <a:solidFill>
                    <a:srgbClr val="FFFFFF"/>
                  </a:solidFill>
                  <a:latin typeface="Kosher-Normal" charset="0"/>
                  <a:ea typeface="ＭＳ Ｐゴシック" charset="0"/>
                  <a:cs typeface="ＭＳ Ｐゴシック" charset="0"/>
                </a:rPr>
                <a:t>AC</a:t>
              </a:r>
              <a:endParaRPr lang="en-US" sz="2400" i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15182" name="Rectangle 110"/>
          <p:cNvSpPr>
            <a:spLocks noChangeArrowheads="1"/>
          </p:cNvSpPr>
          <p:nvPr/>
        </p:nvSpPr>
        <p:spPr bwMode="auto">
          <a:xfrm>
            <a:off x="5983288" y="2384425"/>
            <a:ext cx="2646878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i="1" dirty="0" smtClean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Ben. </a:t>
            </a:r>
            <a:r>
              <a:rPr lang="en-US" sz="3600" b="1" i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12:1-3</a:t>
            </a:r>
            <a:endParaRPr lang="en-US" sz="2800" b="1" i="1" dirty="0">
              <a:solidFill>
                <a:srgbClr val="FFFF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3232" name="Group 112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15185" name="Rectangle 113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15186" name="Line 114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15187" name="AutoShape 115"/>
          <p:cNvSpPr>
            <a:spLocks noChangeArrowheads="1"/>
          </p:cNvSpPr>
          <p:nvPr/>
        </p:nvSpPr>
        <p:spPr bwMode="auto">
          <a:xfrm>
            <a:off x="3749675" y="2836863"/>
            <a:ext cx="1597025" cy="1163637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234" name="Text Box 116"/>
          <p:cNvSpPr txBox="1">
            <a:spLocks noChangeArrowheads="1"/>
          </p:cNvSpPr>
          <p:nvPr/>
        </p:nvSpPr>
        <p:spPr bwMode="auto">
          <a:xfrm>
            <a:off x="8650288" y="6465888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844128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5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15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087" grpId="0" autoUpdateAnimBg="0"/>
      <p:bldP spid="515088" grpId="0" autoUpdateAnimBg="0"/>
      <p:bldP spid="515102" grpId="0" autoUpdateAnimBg="0"/>
      <p:bldP spid="515103" grpId="0" animBg="1"/>
      <p:bldP spid="515104" grpId="0" animBg="1"/>
      <p:bldP spid="515105" grpId="0" animBg="1"/>
      <p:bldP spid="515129" grpId="0" autoUpdateAnimBg="0"/>
      <p:bldP spid="515187" grpId="0" animBg="1"/>
      <p:bldP spid="515187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34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264196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4197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4198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38" name="Rectangle 7"/>
          <p:cNvSpPr>
            <a:spLocks noChangeArrowheads="1"/>
          </p:cNvSpPr>
          <p:nvPr/>
        </p:nvSpPr>
        <p:spPr bwMode="auto">
          <a:xfrm>
            <a:off x="3084513" y="938213"/>
            <a:ext cx="17891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264200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4203" name="Rectangle 11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D34A"/>
                </a:solidFill>
                <a:latin typeface="Times" charset="0"/>
                <a:ea typeface="ＭＳ Ｐゴシック" charset="0"/>
                <a:cs typeface="ＭＳ Ｐゴシック" charset="0"/>
              </a:rPr>
              <a:t>ca. 2000 B.C.</a:t>
            </a:r>
            <a:endParaRPr lang="en-US" b="1">
              <a:solidFill>
                <a:srgbClr val="FFD34A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41" name="Rectangle 12"/>
          <p:cNvSpPr>
            <a:spLocks noChangeArrowheads="1"/>
          </p:cNvSpPr>
          <p:nvPr/>
        </p:nvSpPr>
        <p:spPr bwMode="auto">
          <a:xfrm>
            <a:off x="3709988" y="1603375"/>
            <a:ext cx="1525545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ETSA JI</a:t>
            </a:r>
            <a:endParaRPr lang="en-US" sz="2800" b="1" dirty="0">
              <a:solidFill>
                <a:srgbClr val="1A0004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42" name="Rectangle 13"/>
          <p:cNvSpPr>
            <a:spLocks noChangeArrowheads="1"/>
          </p:cNvSpPr>
          <p:nvPr/>
        </p:nvSpPr>
        <p:spPr bwMode="auto">
          <a:xfrm>
            <a:off x="3897313" y="2060575"/>
            <a:ext cx="1620635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M- </a:t>
            </a:r>
            <a:r>
              <a:rPr lang="en-US" sz="2800" b="1" dirty="0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M</a:t>
            </a:r>
            <a:r>
              <a:rPr lang="en-US" sz="2800" b="1" dirty="0" smtClean="0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- </a:t>
            </a:r>
            <a:r>
              <a:rPr lang="en-US" sz="2800" b="1" dirty="0" smtClean="0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M</a:t>
            </a:r>
            <a:endParaRPr lang="en-US" sz="2800" b="1" dirty="0">
              <a:solidFill>
                <a:srgbClr val="1A0004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43" name="Rectangle 14"/>
          <p:cNvSpPr>
            <a:spLocks noChangeArrowheads="1"/>
          </p:cNvSpPr>
          <p:nvPr/>
        </p:nvSpPr>
        <p:spPr bwMode="auto">
          <a:xfrm>
            <a:off x="4157663" y="2473325"/>
            <a:ext cx="14462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I - I      </a:t>
            </a:r>
          </a:p>
        </p:txBody>
      </p:sp>
      <p:sp>
        <p:nvSpPr>
          <p:cNvPr id="95244" name="Rectangle 15"/>
          <p:cNvSpPr>
            <a:spLocks noChangeArrowheads="1"/>
          </p:cNvSpPr>
          <p:nvPr/>
        </p:nvSpPr>
        <p:spPr bwMode="auto">
          <a:xfrm>
            <a:off x="4111625" y="2930525"/>
            <a:ext cx="9937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J - E</a:t>
            </a:r>
          </a:p>
        </p:txBody>
      </p:sp>
      <p:grpSp>
        <p:nvGrpSpPr>
          <p:cNvPr id="95245" name="Group 19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264212" name="Rectangle 20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>
                  <a:solidFill>
                    <a:srgbClr val="FFD34A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        </a:t>
              </a:r>
            </a:p>
          </p:txBody>
        </p:sp>
        <p:sp>
          <p:nvSpPr>
            <p:cNvPr id="264213" name="Rectangle 21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800">
                  <a:solidFill>
                    <a:srgbClr val="51DC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A</a:t>
              </a:r>
              <a:r>
                <a:rPr lang="en-US" sz="6000">
                  <a:solidFill>
                    <a:srgbClr val="FFD34A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JMJ</a:t>
              </a:r>
            </a:p>
          </p:txBody>
        </p:sp>
      </p:grpSp>
      <p:sp>
        <p:nvSpPr>
          <p:cNvPr id="264214" name="Line 22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4201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48" name="Rectangle 16"/>
          <p:cNvSpPr>
            <a:spLocks noChangeArrowheads="1"/>
          </p:cNvSpPr>
          <p:nvPr/>
        </p:nvSpPr>
        <p:spPr bwMode="auto">
          <a:xfrm>
            <a:off x="4297363" y="3387725"/>
            <a:ext cx="587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12</a:t>
            </a:r>
            <a:endParaRPr lang="en-US" sz="3200" b="1">
              <a:solidFill>
                <a:srgbClr val="1A0004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4215" name="Line 23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4216" name="Line 24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51" name="Text Box 140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64333" name="Text Box 141"/>
          <p:cNvSpPr txBox="1">
            <a:spLocks noChangeArrowheads="1"/>
          </p:cNvSpPr>
          <p:nvPr/>
        </p:nvSpPr>
        <p:spPr bwMode="auto">
          <a:xfrm>
            <a:off x="1790700" y="0"/>
            <a:ext cx="3332163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Ben. </a:t>
            </a:r>
            <a:r>
              <a:rPr lang="en-US" sz="12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35:23-26; </a:t>
            </a:r>
            <a:r>
              <a:rPr lang="en-US" sz="1200" b="1" dirty="0" err="1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Benkaden</a:t>
            </a:r>
            <a:r>
              <a:rPr lang="en-US" sz="1200" b="1" dirty="0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. </a:t>
            </a:r>
            <a:r>
              <a:rPr lang="en-US" sz="12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34:1</a:t>
            </a:r>
          </a:p>
        </p:txBody>
      </p:sp>
      <p:grpSp>
        <p:nvGrpSpPr>
          <p:cNvPr id="3" name="Group 264"/>
          <p:cNvGrpSpPr>
            <a:grpSpLocks/>
          </p:cNvGrpSpPr>
          <p:nvPr/>
        </p:nvGrpSpPr>
        <p:grpSpPr bwMode="auto">
          <a:xfrm>
            <a:off x="6985000" y="5778500"/>
            <a:ext cx="1130300" cy="749300"/>
            <a:chOff x="4400" y="3640"/>
            <a:chExt cx="712" cy="472"/>
          </a:xfrm>
        </p:grpSpPr>
        <p:sp>
          <p:nvSpPr>
            <p:cNvPr id="264376" name="Oval 184"/>
            <p:cNvSpPr>
              <a:spLocks noChangeArrowheads="1"/>
            </p:cNvSpPr>
            <p:nvPr/>
          </p:nvSpPr>
          <p:spPr bwMode="auto">
            <a:xfrm>
              <a:off x="4400" y="364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4377" name="Text Box 185"/>
            <p:cNvSpPr txBox="1">
              <a:spLocks noChangeArrowheads="1"/>
            </p:cNvSpPr>
            <p:nvPr/>
          </p:nvSpPr>
          <p:spPr bwMode="auto">
            <a:xfrm>
              <a:off x="4496" y="3696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srgbClr val="FFFF00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2</a:t>
              </a:r>
            </a:p>
          </p:txBody>
        </p:sp>
      </p:grpSp>
      <p:grpSp>
        <p:nvGrpSpPr>
          <p:cNvPr id="4" name="Group 268"/>
          <p:cNvGrpSpPr>
            <a:grpSpLocks/>
          </p:cNvGrpSpPr>
          <p:nvPr/>
        </p:nvGrpSpPr>
        <p:grpSpPr bwMode="auto">
          <a:xfrm>
            <a:off x="787400" y="5397500"/>
            <a:ext cx="749300" cy="749300"/>
            <a:chOff x="496" y="3400"/>
            <a:chExt cx="472" cy="472"/>
          </a:xfrm>
        </p:grpSpPr>
        <p:sp>
          <p:nvSpPr>
            <p:cNvPr id="264379" name="Oval 187"/>
            <p:cNvSpPr>
              <a:spLocks noChangeArrowheads="1"/>
            </p:cNvSpPr>
            <p:nvPr/>
          </p:nvSpPr>
          <p:spPr bwMode="auto">
            <a:xfrm>
              <a:off x="496" y="340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4380" name="Text Box 188"/>
            <p:cNvSpPr txBox="1">
              <a:spLocks noChangeArrowheads="1"/>
            </p:cNvSpPr>
            <p:nvPr/>
          </p:nvSpPr>
          <p:spPr bwMode="auto">
            <a:xfrm>
              <a:off x="592" y="3464"/>
              <a:ext cx="288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srgbClr val="FFFF00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3</a:t>
              </a:r>
            </a:p>
          </p:txBody>
        </p:sp>
      </p:grpSp>
      <p:grpSp>
        <p:nvGrpSpPr>
          <p:cNvPr id="5" name="Group 258"/>
          <p:cNvGrpSpPr>
            <a:grpSpLocks/>
          </p:cNvGrpSpPr>
          <p:nvPr/>
        </p:nvGrpSpPr>
        <p:grpSpPr bwMode="auto">
          <a:xfrm>
            <a:off x="4635500" y="4622800"/>
            <a:ext cx="1130300" cy="749300"/>
            <a:chOff x="2920" y="2912"/>
            <a:chExt cx="712" cy="472"/>
          </a:xfrm>
        </p:grpSpPr>
        <p:sp>
          <p:nvSpPr>
            <p:cNvPr id="264382" name="Oval 190"/>
            <p:cNvSpPr>
              <a:spLocks noChangeArrowheads="1"/>
            </p:cNvSpPr>
            <p:nvPr/>
          </p:nvSpPr>
          <p:spPr bwMode="auto">
            <a:xfrm>
              <a:off x="2920" y="291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4383" name="Text Box 191"/>
            <p:cNvSpPr txBox="1">
              <a:spLocks noChangeArrowheads="1"/>
            </p:cNvSpPr>
            <p:nvPr/>
          </p:nvSpPr>
          <p:spPr bwMode="auto">
            <a:xfrm>
              <a:off x="3016" y="2968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srgbClr val="FFFF00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4</a:t>
              </a:r>
            </a:p>
          </p:txBody>
        </p:sp>
      </p:grpSp>
      <p:grpSp>
        <p:nvGrpSpPr>
          <p:cNvPr id="6" name="Group 262"/>
          <p:cNvGrpSpPr>
            <a:grpSpLocks/>
          </p:cNvGrpSpPr>
          <p:nvPr/>
        </p:nvGrpSpPr>
        <p:grpSpPr bwMode="auto">
          <a:xfrm>
            <a:off x="6731000" y="4508500"/>
            <a:ext cx="1143000" cy="749300"/>
            <a:chOff x="4240" y="2840"/>
            <a:chExt cx="720" cy="472"/>
          </a:xfrm>
        </p:grpSpPr>
        <p:sp>
          <p:nvSpPr>
            <p:cNvPr id="264385" name="Oval 193"/>
            <p:cNvSpPr>
              <a:spLocks noChangeArrowheads="1"/>
            </p:cNvSpPr>
            <p:nvPr/>
          </p:nvSpPr>
          <p:spPr bwMode="auto">
            <a:xfrm>
              <a:off x="4240" y="284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4386" name="Text Box 194"/>
            <p:cNvSpPr txBox="1">
              <a:spLocks noChangeArrowheads="1"/>
            </p:cNvSpPr>
            <p:nvPr/>
          </p:nvSpPr>
          <p:spPr bwMode="auto">
            <a:xfrm>
              <a:off x="4344" y="2904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srgbClr val="FFFF00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5</a:t>
              </a:r>
            </a:p>
          </p:txBody>
        </p:sp>
      </p:grpSp>
      <p:grpSp>
        <p:nvGrpSpPr>
          <p:cNvPr id="7" name="Group 254"/>
          <p:cNvGrpSpPr>
            <a:grpSpLocks/>
          </p:cNvGrpSpPr>
          <p:nvPr/>
        </p:nvGrpSpPr>
        <p:grpSpPr bwMode="auto">
          <a:xfrm>
            <a:off x="1333500" y="4267200"/>
            <a:ext cx="1130300" cy="749300"/>
            <a:chOff x="840" y="2688"/>
            <a:chExt cx="712" cy="472"/>
          </a:xfrm>
        </p:grpSpPr>
        <p:sp>
          <p:nvSpPr>
            <p:cNvPr id="264388" name="Oval 196"/>
            <p:cNvSpPr>
              <a:spLocks noChangeArrowheads="1"/>
            </p:cNvSpPr>
            <p:nvPr/>
          </p:nvSpPr>
          <p:spPr bwMode="auto">
            <a:xfrm>
              <a:off x="840" y="268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4389" name="Text Box 197"/>
            <p:cNvSpPr txBox="1">
              <a:spLocks noChangeArrowheads="1"/>
            </p:cNvSpPr>
            <p:nvPr/>
          </p:nvSpPr>
          <p:spPr bwMode="auto">
            <a:xfrm>
              <a:off x="936" y="2744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srgbClr val="FFFF00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6</a:t>
              </a:r>
            </a:p>
          </p:txBody>
        </p:sp>
      </p:grpSp>
      <p:grpSp>
        <p:nvGrpSpPr>
          <p:cNvPr id="8" name="Group 256"/>
          <p:cNvGrpSpPr>
            <a:grpSpLocks/>
          </p:cNvGrpSpPr>
          <p:nvPr/>
        </p:nvGrpSpPr>
        <p:grpSpPr bwMode="auto">
          <a:xfrm>
            <a:off x="3009900" y="5346700"/>
            <a:ext cx="1130300" cy="749300"/>
            <a:chOff x="1896" y="3368"/>
            <a:chExt cx="712" cy="472"/>
          </a:xfrm>
        </p:grpSpPr>
        <p:sp>
          <p:nvSpPr>
            <p:cNvPr id="264391" name="Oval 199"/>
            <p:cNvSpPr>
              <a:spLocks noChangeArrowheads="1"/>
            </p:cNvSpPr>
            <p:nvPr/>
          </p:nvSpPr>
          <p:spPr bwMode="auto">
            <a:xfrm>
              <a:off x="1896" y="336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4392" name="Text Box 200"/>
            <p:cNvSpPr txBox="1">
              <a:spLocks noChangeArrowheads="1"/>
            </p:cNvSpPr>
            <p:nvPr/>
          </p:nvSpPr>
          <p:spPr bwMode="auto">
            <a:xfrm>
              <a:off x="1992" y="3424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srgbClr val="FFFF00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7</a:t>
              </a:r>
            </a:p>
          </p:txBody>
        </p:sp>
      </p:grpSp>
      <p:grpSp>
        <p:nvGrpSpPr>
          <p:cNvPr id="9" name="Group 255"/>
          <p:cNvGrpSpPr>
            <a:grpSpLocks/>
          </p:cNvGrpSpPr>
          <p:nvPr/>
        </p:nvGrpSpPr>
        <p:grpSpPr bwMode="auto">
          <a:xfrm>
            <a:off x="2490788" y="4302125"/>
            <a:ext cx="1130300" cy="749300"/>
            <a:chOff x="1569" y="2710"/>
            <a:chExt cx="712" cy="472"/>
          </a:xfrm>
        </p:grpSpPr>
        <p:sp>
          <p:nvSpPr>
            <p:cNvPr id="264394" name="Oval 202"/>
            <p:cNvSpPr>
              <a:spLocks noChangeArrowheads="1"/>
            </p:cNvSpPr>
            <p:nvPr/>
          </p:nvSpPr>
          <p:spPr bwMode="auto">
            <a:xfrm>
              <a:off x="1569" y="271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4395" name="Text Box 203"/>
            <p:cNvSpPr txBox="1">
              <a:spLocks noChangeArrowheads="1"/>
            </p:cNvSpPr>
            <p:nvPr/>
          </p:nvSpPr>
          <p:spPr bwMode="auto">
            <a:xfrm>
              <a:off x="1665" y="2766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srgbClr val="FFFF00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8</a:t>
              </a:r>
            </a:p>
          </p:txBody>
        </p:sp>
      </p:grpSp>
      <p:grpSp>
        <p:nvGrpSpPr>
          <p:cNvPr id="10" name="Group 260"/>
          <p:cNvGrpSpPr>
            <a:grpSpLocks/>
          </p:cNvGrpSpPr>
          <p:nvPr/>
        </p:nvGrpSpPr>
        <p:grpSpPr bwMode="auto">
          <a:xfrm>
            <a:off x="6299200" y="3441700"/>
            <a:ext cx="990600" cy="749300"/>
            <a:chOff x="3968" y="2168"/>
            <a:chExt cx="624" cy="472"/>
          </a:xfrm>
        </p:grpSpPr>
        <p:sp>
          <p:nvSpPr>
            <p:cNvPr id="264397" name="Oval 205"/>
            <p:cNvSpPr>
              <a:spLocks noChangeArrowheads="1"/>
            </p:cNvSpPr>
            <p:nvPr/>
          </p:nvSpPr>
          <p:spPr bwMode="auto">
            <a:xfrm>
              <a:off x="3968" y="216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4398" name="Text Box 206"/>
            <p:cNvSpPr txBox="1">
              <a:spLocks noChangeArrowheads="1"/>
            </p:cNvSpPr>
            <p:nvPr/>
          </p:nvSpPr>
          <p:spPr bwMode="auto">
            <a:xfrm>
              <a:off x="3976" y="2224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srgbClr val="FFFF00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10</a:t>
              </a:r>
            </a:p>
          </p:txBody>
        </p:sp>
      </p:grpSp>
      <p:grpSp>
        <p:nvGrpSpPr>
          <p:cNvPr id="11" name="Group 257"/>
          <p:cNvGrpSpPr>
            <a:grpSpLocks/>
          </p:cNvGrpSpPr>
          <p:nvPr/>
        </p:nvGrpSpPr>
        <p:grpSpPr bwMode="auto">
          <a:xfrm>
            <a:off x="4419600" y="5702300"/>
            <a:ext cx="1155700" cy="749300"/>
            <a:chOff x="2784" y="3592"/>
            <a:chExt cx="728" cy="472"/>
          </a:xfrm>
        </p:grpSpPr>
        <p:sp>
          <p:nvSpPr>
            <p:cNvPr id="264400" name="Oval 208"/>
            <p:cNvSpPr>
              <a:spLocks noChangeArrowheads="1"/>
            </p:cNvSpPr>
            <p:nvPr/>
          </p:nvSpPr>
          <p:spPr bwMode="auto">
            <a:xfrm>
              <a:off x="2784" y="359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4401" name="Text Box 209"/>
            <p:cNvSpPr txBox="1">
              <a:spLocks noChangeArrowheads="1"/>
            </p:cNvSpPr>
            <p:nvPr/>
          </p:nvSpPr>
          <p:spPr bwMode="auto">
            <a:xfrm>
              <a:off x="2896" y="3648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srgbClr val="FFFF00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9</a:t>
              </a:r>
            </a:p>
          </p:txBody>
        </p:sp>
      </p:grpSp>
      <p:grpSp>
        <p:nvGrpSpPr>
          <p:cNvPr id="12" name="Group 259"/>
          <p:cNvGrpSpPr>
            <a:grpSpLocks/>
          </p:cNvGrpSpPr>
          <p:nvPr/>
        </p:nvGrpSpPr>
        <p:grpSpPr bwMode="auto">
          <a:xfrm>
            <a:off x="5676900" y="5219700"/>
            <a:ext cx="1028700" cy="749300"/>
            <a:chOff x="3576" y="3288"/>
            <a:chExt cx="648" cy="472"/>
          </a:xfrm>
        </p:grpSpPr>
        <p:sp>
          <p:nvSpPr>
            <p:cNvPr id="264403" name="Oval 211"/>
            <p:cNvSpPr>
              <a:spLocks noChangeArrowheads="1"/>
            </p:cNvSpPr>
            <p:nvPr/>
          </p:nvSpPr>
          <p:spPr bwMode="auto">
            <a:xfrm>
              <a:off x="3576" y="328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4404" name="Text Box 212"/>
            <p:cNvSpPr txBox="1">
              <a:spLocks noChangeArrowheads="1"/>
            </p:cNvSpPr>
            <p:nvPr/>
          </p:nvSpPr>
          <p:spPr bwMode="auto">
            <a:xfrm>
              <a:off x="3608" y="3344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srgbClr val="FFFF00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11</a:t>
              </a:r>
            </a:p>
          </p:txBody>
        </p:sp>
      </p:grpSp>
      <p:grpSp>
        <p:nvGrpSpPr>
          <p:cNvPr id="13" name="Group 261"/>
          <p:cNvGrpSpPr>
            <a:grpSpLocks/>
          </p:cNvGrpSpPr>
          <p:nvPr/>
        </p:nvGrpSpPr>
        <p:grpSpPr bwMode="auto">
          <a:xfrm>
            <a:off x="7594600" y="3086100"/>
            <a:ext cx="1028700" cy="749300"/>
            <a:chOff x="4784" y="1944"/>
            <a:chExt cx="648" cy="472"/>
          </a:xfrm>
        </p:grpSpPr>
        <p:sp>
          <p:nvSpPr>
            <p:cNvPr id="264406" name="Oval 214"/>
            <p:cNvSpPr>
              <a:spLocks noChangeArrowheads="1"/>
            </p:cNvSpPr>
            <p:nvPr/>
          </p:nvSpPr>
          <p:spPr bwMode="auto">
            <a:xfrm>
              <a:off x="4784" y="1944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4407" name="Text Box 215"/>
            <p:cNvSpPr txBox="1">
              <a:spLocks noChangeArrowheads="1"/>
            </p:cNvSpPr>
            <p:nvPr/>
          </p:nvSpPr>
          <p:spPr bwMode="auto">
            <a:xfrm>
              <a:off x="4816" y="2000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srgbClr val="FFFF00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12</a:t>
              </a:r>
            </a:p>
          </p:txBody>
        </p:sp>
      </p:grpSp>
      <p:grpSp>
        <p:nvGrpSpPr>
          <p:cNvPr id="14" name="Group 263"/>
          <p:cNvGrpSpPr>
            <a:grpSpLocks/>
          </p:cNvGrpSpPr>
          <p:nvPr/>
        </p:nvGrpSpPr>
        <p:grpSpPr bwMode="auto">
          <a:xfrm>
            <a:off x="7759700" y="4838700"/>
            <a:ext cx="1003300" cy="749300"/>
            <a:chOff x="4888" y="3048"/>
            <a:chExt cx="632" cy="472"/>
          </a:xfrm>
        </p:grpSpPr>
        <p:sp>
          <p:nvSpPr>
            <p:cNvPr id="264409" name="Oval 217"/>
            <p:cNvSpPr>
              <a:spLocks noChangeArrowheads="1"/>
            </p:cNvSpPr>
            <p:nvPr/>
          </p:nvSpPr>
          <p:spPr bwMode="auto">
            <a:xfrm>
              <a:off x="4888" y="3048"/>
              <a:ext cx="472" cy="472"/>
            </a:xfrm>
            <a:prstGeom prst="ellipse">
              <a:avLst/>
            </a:prstGeom>
            <a:solidFill>
              <a:srgbClr val="00FF00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4410" name="Text Box 218"/>
            <p:cNvSpPr txBox="1">
              <a:spLocks noChangeArrowheads="1"/>
            </p:cNvSpPr>
            <p:nvPr/>
          </p:nvSpPr>
          <p:spPr bwMode="auto">
            <a:xfrm>
              <a:off x="4904" y="3104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rgbClr val="FFFF00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srgbClr val="1A0004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13</a:t>
              </a:r>
            </a:p>
          </p:txBody>
        </p:sp>
      </p:grpSp>
      <p:sp>
        <p:nvSpPr>
          <p:cNvPr id="264350" name="Freeform 158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4351" name="AutoShape 159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4352" name="Rectangle 160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4353" name="AutoShape 161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4354" name="Line 162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4355" name="Line 163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4356" name="Rectangle 164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72" name="Rectangle 165"/>
          <p:cNvSpPr>
            <a:spLocks noChangeArrowheads="1"/>
          </p:cNvSpPr>
          <p:nvPr/>
        </p:nvSpPr>
        <p:spPr bwMode="auto">
          <a:xfrm>
            <a:off x="8186738" y="3832225"/>
            <a:ext cx="59150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M-M-M</a:t>
            </a:r>
            <a:endParaRPr lang="en-US" sz="10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73" name="Rectangle 166"/>
          <p:cNvSpPr>
            <a:spLocks noChangeArrowheads="1"/>
          </p:cNvSpPr>
          <p:nvPr/>
        </p:nvSpPr>
        <p:spPr bwMode="auto">
          <a:xfrm>
            <a:off x="8286750" y="4221163"/>
            <a:ext cx="4492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J - E</a:t>
            </a:r>
          </a:p>
        </p:txBody>
      </p:sp>
      <p:sp>
        <p:nvSpPr>
          <p:cNvPr id="95274" name="Rectangle 167"/>
          <p:cNvSpPr>
            <a:spLocks noChangeArrowheads="1"/>
          </p:cNvSpPr>
          <p:nvPr/>
        </p:nvSpPr>
        <p:spPr bwMode="auto">
          <a:xfrm>
            <a:off x="8340725" y="4411663"/>
            <a:ext cx="3222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12</a:t>
            </a:r>
          </a:p>
        </p:txBody>
      </p:sp>
      <p:sp>
        <p:nvSpPr>
          <p:cNvPr id="95275" name="Rectangle 168"/>
          <p:cNvSpPr>
            <a:spLocks noChangeArrowheads="1"/>
          </p:cNvSpPr>
          <p:nvPr/>
        </p:nvSpPr>
        <p:spPr bwMode="auto">
          <a:xfrm>
            <a:off x="8175625" y="3654425"/>
            <a:ext cx="522578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err="1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Etsa</a:t>
            </a:r>
            <a:r>
              <a:rPr lang="en-US" sz="9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900" b="1" dirty="0" err="1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ji</a:t>
            </a:r>
            <a:endParaRPr lang="en-US" sz="9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76" name="Rectangle 169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95277" name="Rectangle 170"/>
          <p:cNvSpPr>
            <a:spLocks noChangeArrowheads="1"/>
          </p:cNvSpPr>
          <p:nvPr/>
        </p:nvSpPr>
        <p:spPr bwMode="auto">
          <a:xfrm>
            <a:off x="8321675" y="4033838"/>
            <a:ext cx="3651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I - I</a:t>
            </a:r>
          </a:p>
        </p:txBody>
      </p:sp>
      <p:sp>
        <p:nvSpPr>
          <p:cNvPr id="264363" name="Line 171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4364" name="Line 172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4365" name="Line 173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81" name="Text Box 21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264416" name="Rectangle 22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43</a:t>
            </a:r>
          </a:p>
        </p:txBody>
      </p:sp>
      <p:sp>
        <p:nvSpPr>
          <p:cNvPr id="95283" name="Text Box 225"/>
          <p:cNvSpPr txBox="1">
            <a:spLocks noChangeArrowheads="1"/>
          </p:cNvSpPr>
          <p:nvPr/>
        </p:nvSpPr>
        <p:spPr bwMode="auto">
          <a:xfrm>
            <a:off x="6996013" y="6283732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pg. 19-24</a:t>
            </a:r>
          </a:p>
        </p:txBody>
      </p:sp>
      <p:sp>
        <p:nvSpPr>
          <p:cNvPr id="264431" name="Rectangle 239"/>
          <p:cNvSpPr>
            <a:spLocks noChangeArrowheads="1"/>
          </p:cNvSpPr>
          <p:nvPr/>
        </p:nvSpPr>
        <p:spPr bwMode="auto">
          <a:xfrm>
            <a:off x="5983288" y="2384425"/>
            <a:ext cx="2646878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i="1" dirty="0" smtClean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Ben. </a:t>
            </a:r>
            <a:r>
              <a:rPr lang="en-US" sz="3600" b="1" i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12:1-3</a:t>
            </a:r>
            <a:endParaRPr lang="en-US" sz="2800" b="1" i="1" dirty="0">
              <a:solidFill>
                <a:srgbClr val="FFFF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5285" name="Group 240"/>
          <p:cNvGrpSpPr>
            <a:grpSpLocks/>
          </p:cNvGrpSpPr>
          <p:nvPr/>
        </p:nvGrpSpPr>
        <p:grpSpPr bwMode="auto">
          <a:xfrm>
            <a:off x="5976938" y="1390650"/>
            <a:ext cx="1262062" cy="1347788"/>
            <a:chOff x="3765" y="876"/>
            <a:chExt cx="795" cy="849"/>
          </a:xfrm>
        </p:grpSpPr>
        <p:grpSp>
          <p:nvGrpSpPr>
            <p:cNvPr id="95292" name="Group 241"/>
            <p:cNvGrpSpPr>
              <a:grpSpLocks/>
            </p:cNvGrpSpPr>
            <p:nvPr/>
          </p:nvGrpSpPr>
          <p:grpSpPr bwMode="auto">
            <a:xfrm>
              <a:off x="3765" y="876"/>
              <a:ext cx="795" cy="849"/>
              <a:chOff x="1084" y="711"/>
              <a:chExt cx="2950" cy="2769"/>
            </a:xfrm>
          </p:grpSpPr>
          <p:grpSp>
            <p:nvGrpSpPr>
              <p:cNvPr id="95294" name="Group 242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95300" name="Group 243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264436" name="Freeform 244" descr="Cork"/>
                  <p:cNvSpPr>
                    <a:spLocks/>
                  </p:cNvSpPr>
                  <p:nvPr/>
                </p:nvSpPr>
                <p:spPr bwMode="auto">
                  <a:xfrm>
                    <a:off x="632" y="2317"/>
                    <a:ext cx="2052" cy="254"/>
                  </a:xfrm>
                  <a:custGeom>
                    <a:avLst/>
                    <a:gdLst/>
                    <a:ahLst/>
                    <a:cxnLst>
                      <a:cxn ang="0">
                        <a:pos x="8" y="90"/>
                      </a:cxn>
                      <a:cxn ang="0">
                        <a:pos x="22" y="44"/>
                      </a:cxn>
                      <a:cxn ang="0">
                        <a:pos x="34" y="36"/>
                      </a:cxn>
                      <a:cxn ang="0">
                        <a:pos x="46" y="32"/>
                      </a:cxn>
                      <a:cxn ang="0">
                        <a:pos x="112" y="34"/>
                      </a:cxn>
                      <a:cxn ang="0">
                        <a:pos x="152" y="40"/>
                      </a:cxn>
                      <a:cxn ang="0">
                        <a:pos x="170" y="46"/>
                      </a:cxn>
                      <a:cxn ang="0">
                        <a:pos x="238" y="52"/>
                      </a:cxn>
                      <a:cxn ang="0">
                        <a:pos x="338" y="44"/>
                      </a:cxn>
                      <a:cxn ang="0">
                        <a:pos x="472" y="16"/>
                      </a:cxn>
                      <a:cxn ang="0">
                        <a:pos x="520" y="0"/>
                      </a:cxn>
                      <a:cxn ang="0">
                        <a:pos x="572" y="2"/>
                      </a:cxn>
                      <a:cxn ang="0">
                        <a:pos x="590" y="30"/>
                      </a:cxn>
                      <a:cxn ang="0">
                        <a:pos x="592" y="36"/>
                      </a:cxn>
                      <a:cxn ang="0">
                        <a:pos x="582" y="60"/>
                      </a:cxn>
                      <a:cxn ang="0">
                        <a:pos x="584" y="66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800">
                      <a:solidFill>
                        <a:srgbClr val="00DFCA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itchFamily="-107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64437" name="Freeform 245" descr="Cork"/>
                  <p:cNvSpPr>
                    <a:spLocks/>
                  </p:cNvSpPr>
                  <p:nvPr/>
                </p:nvSpPr>
                <p:spPr bwMode="auto">
                  <a:xfrm>
                    <a:off x="573" y="2506"/>
                    <a:ext cx="2082" cy="1230"/>
                  </a:xfrm>
                  <a:custGeom>
                    <a:avLst/>
                    <a:gdLst/>
                    <a:ahLst/>
                    <a:cxnLst>
                      <a:cxn ang="0">
                        <a:pos x="599" y="0"/>
                      </a:cxn>
                      <a:cxn ang="0">
                        <a:pos x="595" y="6"/>
                      </a:cxn>
                      <a:cxn ang="0">
                        <a:pos x="589" y="10"/>
                      </a:cxn>
                      <a:cxn ang="0">
                        <a:pos x="585" y="24"/>
                      </a:cxn>
                      <a:cxn ang="0">
                        <a:pos x="557" y="92"/>
                      </a:cxn>
                      <a:cxn ang="0">
                        <a:pos x="525" y="208"/>
                      </a:cxn>
                      <a:cxn ang="0">
                        <a:pos x="515" y="266"/>
                      </a:cxn>
                      <a:cxn ang="0">
                        <a:pos x="505" y="350"/>
                      </a:cxn>
                      <a:cxn ang="0">
                        <a:pos x="495" y="402"/>
                      </a:cxn>
                      <a:cxn ang="0">
                        <a:pos x="461" y="422"/>
                      </a:cxn>
                      <a:cxn ang="0">
                        <a:pos x="433" y="414"/>
                      </a:cxn>
                      <a:cxn ang="0">
                        <a:pos x="421" y="410"/>
                      </a:cxn>
                      <a:cxn ang="0">
                        <a:pos x="425" y="352"/>
                      </a:cxn>
                      <a:cxn ang="0">
                        <a:pos x="431" y="338"/>
                      </a:cxn>
                      <a:cxn ang="0">
                        <a:pos x="405" y="328"/>
                      </a:cxn>
                      <a:cxn ang="0">
                        <a:pos x="347" y="316"/>
                      </a:cxn>
                      <a:cxn ang="0">
                        <a:pos x="113" y="360"/>
                      </a:cxn>
                      <a:cxn ang="0">
                        <a:pos x="103" y="368"/>
                      </a:cxn>
                      <a:cxn ang="0">
                        <a:pos x="87" y="392"/>
                      </a:cxn>
                      <a:cxn ang="0">
                        <a:pos x="53" y="432"/>
                      </a:cxn>
                      <a:cxn ang="0">
                        <a:pos x="29" y="422"/>
                      </a:cxn>
                      <a:cxn ang="0">
                        <a:pos x="17" y="414"/>
                      </a:cxn>
                      <a:cxn ang="0">
                        <a:pos x="7" y="398"/>
                      </a:cxn>
                      <a:cxn ang="0">
                        <a:pos x="11" y="372"/>
                      </a:cxn>
                      <a:cxn ang="0">
                        <a:pos x="17" y="334"/>
                      </a:cxn>
                      <a:cxn ang="0">
                        <a:pos x="27" y="262"/>
                      </a:cxn>
                      <a:cxn ang="0">
                        <a:pos x="29" y="188"/>
                      </a:cxn>
                      <a:cxn ang="0">
                        <a:pos x="31" y="126"/>
                      </a:cxn>
                      <a:cxn ang="0">
                        <a:pos x="29" y="82"/>
                      </a:cxn>
                      <a:cxn ang="0">
                        <a:pos x="21" y="30"/>
                      </a:cxn>
                      <a:cxn ang="0">
                        <a:pos x="19" y="14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800">
                      <a:solidFill>
                        <a:srgbClr val="00DFCA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itchFamily="-107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pic>
              <p:nvPicPr>
                <p:cNvPr id="95301" name="Picture 246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64439" name="Freeform 247"/>
              <p:cNvSpPr>
                <a:spLocks/>
              </p:cNvSpPr>
              <p:nvPr/>
            </p:nvSpPr>
            <p:spPr bwMode="auto">
              <a:xfrm>
                <a:off x="1615" y="2648"/>
                <a:ext cx="89" cy="277"/>
              </a:xfrm>
              <a:custGeom>
                <a:avLst/>
                <a:gdLst/>
                <a:ahLst/>
                <a:cxnLst>
                  <a:cxn ang="0">
                    <a:pos x="72" y="153"/>
                  </a:cxn>
                  <a:cxn ang="0">
                    <a:pos x="64" y="69"/>
                  </a:cxn>
                  <a:cxn ang="0">
                    <a:pos x="47" y="43"/>
                  </a:cxn>
                  <a:cxn ang="0">
                    <a:pos x="55" y="69"/>
                  </a:cxn>
                  <a:cxn ang="0">
                    <a:pos x="64" y="27"/>
                  </a:cxn>
                  <a:cxn ang="0">
                    <a:pos x="38" y="10"/>
                  </a:cxn>
                  <a:cxn ang="0">
                    <a:pos x="38" y="43"/>
                  </a:cxn>
                  <a:cxn ang="0">
                    <a:pos x="47" y="187"/>
                  </a:cxn>
                  <a:cxn ang="0">
                    <a:pos x="30" y="161"/>
                  </a:cxn>
                  <a:cxn ang="0">
                    <a:pos x="38" y="128"/>
                  </a:cxn>
                  <a:cxn ang="0">
                    <a:pos x="47" y="161"/>
                  </a:cxn>
                  <a:cxn ang="0">
                    <a:pos x="38" y="102"/>
                  </a:cxn>
                  <a:cxn ang="0">
                    <a:pos x="47" y="153"/>
                  </a:cxn>
                  <a:cxn ang="0">
                    <a:pos x="38" y="119"/>
                  </a:cxn>
                  <a:cxn ang="0">
                    <a:pos x="47" y="144"/>
                  </a:cxn>
                  <a:cxn ang="0">
                    <a:pos x="55" y="170"/>
                  </a:cxn>
                  <a:cxn ang="0">
                    <a:pos x="72" y="203"/>
                  </a:cxn>
                  <a:cxn ang="0">
                    <a:pos x="80" y="229"/>
                  </a:cxn>
                  <a:cxn ang="0">
                    <a:pos x="72" y="279"/>
                  </a:cxn>
                  <a:cxn ang="0">
                    <a:pos x="64" y="271"/>
                  </a:cxn>
                  <a:cxn ang="0">
                    <a:pos x="55" y="313"/>
                  </a:cxn>
                  <a:cxn ang="0">
                    <a:pos x="38" y="288"/>
                  </a:cxn>
                  <a:cxn ang="0">
                    <a:pos x="30" y="203"/>
                  </a:cxn>
                  <a:cxn ang="0">
                    <a:pos x="22" y="246"/>
                  </a:cxn>
                  <a:cxn ang="0">
                    <a:pos x="5" y="212"/>
                  </a:cxn>
                  <a:cxn ang="0">
                    <a:pos x="38" y="144"/>
                  </a:cxn>
                  <a:cxn ang="0">
                    <a:pos x="64" y="170"/>
                  </a:cxn>
                  <a:cxn ang="0">
                    <a:pos x="72" y="220"/>
                  </a:cxn>
                  <a:cxn ang="0">
                    <a:pos x="64" y="187"/>
                  </a:cxn>
                  <a:cxn ang="0">
                    <a:pos x="64" y="10"/>
                  </a:cxn>
                  <a:cxn ang="0">
                    <a:pos x="47" y="35"/>
                  </a:cxn>
                  <a:cxn ang="0">
                    <a:pos x="22" y="43"/>
                  </a:cxn>
                  <a:cxn ang="0">
                    <a:pos x="38" y="94"/>
                  </a:cxn>
                  <a:cxn ang="0">
                    <a:pos x="55" y="136"/>
                  </a:cxn>
                  <a:cxn ang="0">
                    <a:pos x="72" y="153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4440" name="Freeform 248"/>
              <p:cNvSpPr>
                <a:spLocks/>
              </p:cNvSpPr>
              <p:nvPr/>
            </p:nvSpPr>
            <p:spPr bwMode="auto">
              <a:xfrm>
                <a:off x="1633" y="2648"/>
                <a:ext cx="111" cy="30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2" y="5"/>
                  </a:cxn>
                  <a:cxn ang="0">
                    <a:pos x="73" y="29"/>
                  </a:cxn>
                  <a:cxn ang="0">
                    <a:pos x="84" y="61"/>
                  </a:cxn>
                  <a:cxn ang="0">
                    <a:pos x="84" y="146"/>
                  </a:cxn>
                  <a:cxn ang="0">
                    <a:pos x="97" y="168"/>
                  </a:cxn>
                  <a:cxn ang="0">
                    <a:pos x="97" y="240"/>
                  </a:cxn>
                  <a:cxn ang="0">
                    <a:pos x="84" y="336"/>
                  </a:cxn>
                  <a:cxn ang="0">
                    <a:pos x="68" y="354"/>
                  </a:cxn>
                  <a:cxn ang="0">
                    <a:pos x="14" y="320"/>
                  </a:cxn>
                  <a:cxn ang="0">
                    <a:pos x="12" y="282"/>
                  </a:cxn>
                  <a:cxn ang="0">
                    <a:pos x="14" y="245"/>
                  </a:cxn>
                  <a:cxn ang="0">
                    <a:pos x="9" y="98"/>
                  </a:cxn>
                  <a:cxn ang="0">
                    <a:pos x="20" y="45"/>
                  </a:cxn>
                  <a:cxn ang="0">
                    <a:pos x="6" y="13"/>
                  </a:cxn>
                  <a:cxn ang="0">
                    <a:pos x="1" y="0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4441" name="Freeform 249"/>
              <p:cNvSpPr>
                <a:spLocks/>
              </p:cNvSpPr>
              <p:nvPr/>
            </p:nvSpPr>
            <p:spPr bwMode="auto">
              <a:xfrm>
                <a:off x="3010" y="2583"/>
                <a:ext cx="152" cy="329"/>
              </a:xfrm>
              <a:custGeom>
                <a:avLst/>
                <a:gdLst/>
                <a:ahLst/>
                <a:cxnLst>
                  <a:cxn ang="0">
                    <a:pos x="141" y="20"/>
                  </a:cxn>
                  <a:cxn ang="0">
                    <a:pos x="133" y="103"/>
                  </a:cxn>
                  <a:cxn ang="0">
                    <a:pos x="125" y="130"/>
                  </a:cxn>
                  <a:cxn ang="0">
                    <a:pos x="122" y="140"/>
                  </a:cxn>
                  <a:cxn ang="0">
                    <a:pos x="104" y="244"/>
                  </a:cxn>
                  <a:cxn ang="0">
                    <a:pos x="82" y="314"/>
                  </a:cxn>
                  <a:cxn ang="0">
                    <a:pos x="66" y="362"/>
                  </a:cxn>
                  <a:cxn ang="0">
                    <a:pos x="56" y="364"/>
                  </a:cxn>
                  <a:cxn ang="0">
                    <a:pos x="18" y="370"/>
                  </a:cxn>
                  <a:cxn ang="0">
                    <a:pos x="2" y="351"/>
                  </a:cxn>
                  <a:cxn ang="0">
                    <a:pos x="5" y="316"/>
                  </a:cxn>
                  <a:cxn ang="0">
                    <a:pos x="8" y="220"/>
                  </a:cxn>
                  <a:cxn ang="0">
                    <a:pos x="21" y="199"/>
                  </a:cxn>
                  <a:cxn ang="0">
                    <a:pos x="34" y="106"/>
                  </a:cxn>
                  <a:cxn ang="0">
                    <a:pos x="42" y="74"/>
                  </a:cxn>
                  <a:cxn ang="0">
                    <a:pos x="80" y="18"/>
                  </a:cxn>
                  <a:cxn ang="0">
                    <a:pos x="122" y="18"/>
                  </a:cxn>
                  <a:cxn ang="0">
                    <a:pos x="141" y="20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4442" name="Freeform 250"/>
              <p:cNvSpPr>
                <a:spLocks/>
              </p:cNvSpPr>
              <p:nvPr/>
            </p:nvSpPr>
            <p:spPr bwMode="auto">
              <a:xfrm>
                <a:off x="1715" y="1021"/>
                <a:ext cx="96" cy="440"/>
              </a:xfrm>
              <a:custGeom>
                <a:avLst/>
                <a:gdLst/>
                <a:ahLst/>
                <a:cxnLst>
                  <a:cxn ang="0">
                    <a:pos x="26" y="486"/>
                  </a:cxn>
                  <a:cxn ang="0">
                    <a:pos x="61" y="494"/>
                  </a:cxn>
                  <a:cxn ang="0">
                    <a:pos x="72" y="451"/>
                  </a:cxn>
                  <a:cxn ang="0">
                    <a:pos x="72" y="323"/>
                  </a:cxn>
                  <a:cxn ang="0">
                    <a:pos x="88" y="214"/>
                  </a:cxn>
                  <a:cxn ang="0">
                    <a:pos x="96" y="174"/>
                  </a:cxn>
                  <a:cxn ang="0">
                    <a:pos x="88" y="51"/>
                  </a:cxn>
                  <a:cxn ang="0">
                    <a:pos x="77" y="6"/>
                  </a:cxn>
                  <a:cxn ang="0">
                    <a:pos x="29" y="25"/>
                  </a:cxn>
                  <a:cxn ang="0">
                    <a:pos x="26" y="121"/>
                  </a:cxn>
                  <a:cxn ang="0">
                    <a:pos x="32" y="363"/>
                  </a:cxn>
                  <a:cxn ang="0">
                    <a:pos x="40" y="406"/>
                  </a:cxn>
                  <a:cxn ang="0">
                    <a:pos x="24" y="473"/>
                  </a:cxn>
                  <a:cxn ang="0">
                    <a:pos x="26" y="486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4443" name="Freeform 251"/>
              <p:cNvSpPr>
                <a:spLocks/>
              </p:cNvSpPr>
              <p:nvPr/>
            </p:nvSpPr>
            <p:spPr bwMode="auto">
              <a:xfrm>
                <a:off x="3429" y="1008"/>
                <a:ext cx="160" cy="359"/>
              </a:xfrm>
              <a:custGeom>
                <a:avLst/>
                <a:gdLst/>
                <a:ahLst/>
                <a:cxnLst>
                  <a:cxn ang="0">
                    <a:pos x="5" y="381"/>
                  </a:cxn>
                  <a:cxn ang="0">
                    <a:pos x="40" y="410"/>
                  </a:cxn>
                  <a:cxn ang="0">
                    <a:pos x="80" y="402"/>
                  </a:cxn>
                  <a:cxn ang="0">
                    <a:pos x="93" y="362"/>
                  </a:cxn>
                  <a:cxn ang="0">
                    <a:pos x="114" y="280"/>
                  </a:cxn>
                  <a:cxn ang="0">
                    <a:pos x="128" y="216"/>
                  </a:cxn>
                  <a:cxn ang="0">
                    <a:pos x="136" y="192"/>
                  </a:cxn>
                  <a:cxn ang="0">
                    <a:pos x="138" y="117"/>
                  </a:cxn>
                  <a:cxn ang="0">
                    <a:pos x="144" y="101"/>
                  </a:cxn>
                  <a:cxn ang="0">
                    <a:pos x="146" y="48"/>
                  </a:cxn>
                  <a:cxn ang="0">
                    <a:pos x="130" y="0"/>
                  </a:cxn>
                  <a:cxn ang="0">
                    <a:pos x="93" y="13"/>
                  </a:cxn>
                  <a:cxn ang="0">
                    <a:pos x="77" y="53"/>
                  </a:cxn>
                  <a:cxn ang="0">
                    <a:pos x="66" y="138"/>
                  </a:cxn>
                  <a:cxn ang="0">
                    <a:pos x="58" y="162"/>
                  </a:cxn>
                  <a:cxn ang="0">
                    <a:pos x="42" y="216"/>
                  </a:cxn>
                  <a:cxn ang="0">
                    <a:pos x="40" y="226"/>
                  </a:cxn>
                  <a:cxn ang="0">
                    <a:pos x="34" y="232"/>
                  </a:cxn>
                  <a:cxn ang="0">
                    <a:pos x="32" y="250"/>
                  </a:cxn>
                  <a:cxn ang="0">
                    <a:pos x="29" y="258"/>
                  </a:cxn>
                  <a:cxn ang="0">
                    <a:pos x="16" y="349"/>
                  </a:cxn>
                  <a:cxn ang="0">
                    <a:pos x="10" y="381"/>
                  </a:cxn>
                  <a:cxn ang="0">
                    <a:pos x="2" y="386"/>
                  </a:cxn>
                  <a:cxn ang="0">
                    <a:pos x="5" y="381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64444" name="Rectangle 252"/>
            <p:cNvSpPr>
              <a:spLocks noChangeArrowheads="1"/>
            </p:cNvSpPr>
            <p:nvPr/>
          </p:nvSpPr>
          <p:spPr bwMode="auto">
            <a:xfrm>
              <a:off x="3914" y="991"/>
              <a:ext cx="389" cy="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000" b="1" i="1" dirty="0">
                  <a:solidFill>
                    <a:srgbClr val="FFFFFF"/>
                  </a:solidFill>
                  <a:latin typeface="Kosher-Normal" charset="0"/>
                  <a:ea typeface="ＭＳ Ｐゴシック" charset="0"/>
                  <a:cs typeface="ＭＳ Ｐゴシック" charset="0"/>
                </a:rPr>
                <a:t>AC</a:t>
              </a:r>
              <a:endParaRPr lang="en-US" sz="2400" i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9" name="Group 265"/>
          <p:cNvGrpSpPr>
            <a:grpSpLocks/>
          </p:cNvGrpSpPr>
          <p:nvPr/>
        </p:nvGrpSpPr>
        <p:grpSpPr bwMode="auto">
          <a:xfrm>
            <a:off x="468313" y="3505200"/>
            <a:ext cx="1143000" cy="749300"/>
            <a:chOff x="295" y="2208"/>
            <a:chExt cx="720" cy="472"/>
          </a:xfrm>
        </p:grpSpPr>
        <p:sp>
          <p:nvSpPr>
            <p:cNvPr id="264458" name="Oval 266"/>
            <p:cNvSpPr>
              <a:spLocks noChangeArrowheads="1"/>
            </p:cNvSpPr>
            <p:nvPr/>
          </p:nvSpPr>
          <p:spPr bwMode="auto">
            <a:xfrm>
              <a:off x="295" y="220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4459" name="Text Box 267"/>
            <p:cNvSpPr txBox="1">
              <a:spLocks noChangeArrowheads="1"/>
            </p:cNvSpPr>
            <p:nvPr/>
          </p:nvSpPr>
          <p:spPr bwMode="auto">
            <a:xfrm>
              <a:off x="399" y="2272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srgbClr val="FFFF00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1</a:t>
              </a:r>
            </a:p>
          </p:txBody>
        </p:sp>
      </p:grpSp>
      <p:grpSp>
        <p:nvGrpSpPr>
          <p:cNvPr id="95287" name="Group 269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264462" name="Rectangle 270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4463" name="Line 271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970064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30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7282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816132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6133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6134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7286" name="Rectangle 7"/>
          <p:cNvSpPr>
            <a:spLocks noChangeArrowheads="1"/>
          </p:cNvSpPr>
          <p:nvPr/>
        </p:nvSpPr>
        <p:spPr bwMode="auto">
          <a:xfrm>
            <a:off x="3084513" y="938213"/>
            <a:ext cx="17891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816136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6137" name="Rectangle 9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D34A"/>
                </a:solidFill>
                <a:latin typeface="Times" charset="0"/>
                <a:ea typeface="ＭＳ Ｐゴシック" charset="0"/>
                <a:cs typeface="ＭＳ Ｐゴシック" charset="0"/>
              </a:rPr>
              <a:t>ca. 2000 B.C.</a:t>
            </a:r>
            <a:endParaRPr lang="en-US" b="1">
              <a:solidFill>
                <a:srgbClr val="FFD34A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7289" name="Rectangle 10"/>
          <p:cNvSpPr>
            <a:spLocks noChangeArrowheads="1"/>
          </p:cNvSpPr>
          <p:nvPr/>
        </p:nvSpPr>
        <p:spPr bwMode="auto">
          <a:xfrm>
            <a:off x="3709988" y="1603375"/>
            <a:ext cx="1341713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Etsa</a:t>
            </a:r>
            <a:r>
              <a:rPr lang="en-US" sz="2800" b="1" dirty="0" smtClean="0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Ji</a:t>
            </a:r>
            <a:endParaRPr lang="en-US" sz="2800" b="1" dirty="0">
              <a:solidFill>
                <a:srgbClr val="1A0004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7290" name="Rectangle 11"/>
          <p:cNvSpPr>
            <a:spLocks noChangeArrowheads="1"/>
          </p:cNvSpPr>
          <p:nvPr/>
        </p:nvSpPr>
        <p:spPr bwMode="auto">
          <a:xfrm>
            <a:off x="3897313" y="2060575"/>
            <a:ext cx="1442702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M-M-M-</a:t>
            </a:r>
            <a:endParaRPr lang="en-US" sz="2800" b="1" dirty="0">
              <a:solidFill>
                <a:srgbClr val="1A0004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7291" name="Rectangle 12"/>
          <p:cNvSpPr>
            <a:spLocks noChangeArrowheads="1"/>
          </p:cNvSpPr>
          <p:nvPr/>
        </p:nvSpPr>
        <p:spPr bwMode="auto">
          <a:xfrm>
            <a:off x="4157663" y="2473325"/>
            <a:ext cx="14462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I - I      </a:t>
            </a:r>
          </a:p>
        </p:txBody>
      </p:sp>
      <p:sp>
        <p:nvSpPr>
          <p:cNvPr id="97292" name="Rectangle 13"/>
          <p:cNvSpPr>
            <a:spLocks noChangeArrowheads="1"/>
          </p:cNvSpPr>
          <p:nvPr/>
        </p:nvSpPr>
        <p:spPr bwMode="auto">
          <a:xfrm>
            <a:off x="4111625" y="2930525"/>
            <a:ext cx="9937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J - E</a:t>
            </a:r>
          </a:p>
        </p:txBody>
      </p:sp>
      <p:grpSp>
        <p:nvGrpSpPr>
          <p:cNvPr id="97293" name="Group 15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816144" name="Rectangle 16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>
                  <a:solidFill>
                    <a:srgbClr val="FFD34A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        </a:t>
              </a:r>
            </a:p>
          </p:txBody>
        </p:sp>
        <p:sp>
          <p:nvSpPr>
            <p:cNvPr id="816145" name="Rectangle 17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800">
                  <a:solidFill>
                    <a:srgbClr val="51DC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A</a:t>
              </a:r>
              <a:r>
                <a:rPr lang="en-US" sz="6000">
                  <a:solidFill>
                    <a:srgbClr val="FFD34A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JMJ</a:t>
              </a:r>
            </a:p>
          </p:txBody>
        </p:sp>
      </p:grpSp>
      <p:sp>
        <p:nvSpPr>
          <p:cNvPr id="816146" name="Line 18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6149" name="Line 21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7296" name="Rectangle 22"/>
          <p:cNvSpPr>
            <a:spLocks noChangeArrowheads="1"/>
          </p:cNvSpPr>
          <p:nvPr/>
        </p:nvSpPr>
        <p:spPr bwMode="auto">
          <a:xfrm>
            <a:off x="4297363" y="3387725"/>
            <a:ext cx="587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12</a:t>
            </a:r>
            <a:endParaRPr lang="en-US" sz="3200" b="1">
              <a:solidFill>
                <a:srgbClr val="1A0004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6151" name="Line 23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6152" name="Line 24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7299" name="Text Box 2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816154" name="Text Box 26"/>
          <p:cNvSpPr txBox="1">
            <a:spLocks noChangeArrowheads="1"/>
          </p:cNvSpPr>
          <p:nvPr/>
        </p:nvSpPr>
        <p:spPr bwMode="auto">
          <a:xfrm>
            <a:off x="1790700" y="0"/>
            <a:ext cx="3332163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Gen. 35:24</a:t>
            </a:r>
          </a:p>
        </p:txBody>
      </p:sp>
      <p:grpSp>
        <p:nvGrpSpPr>
          <p:cNvPr id="97301" name="Group 54"/>
          <p:cNvGrpSpPr>
            <a:grpSpLocks/>
          </p:cNvGrpSpPr>
          <p:nvPr/>
        </p:nvGrpSpPr>
        <p:grpSpPr bwMode="auto">
          <a:xfrm>
            <a:off x="5676900" y="5219700"/>
            <a:ext cx="1028700" cy="749300"/>
            <a:chOff x="3576" y="3288"/>
            <a:chExt cx="648" cy="472"/>
          </a:xfrm>
        </p:grpSpPr>
        <p:sp>
          <p:nvSpPr>
            <p:cNvPr id="816183" name="Oval 55"/>
            <p:cNvSpPr>
              <a:spLocks noChangeArrowheads="1"/>
            </p:cNvSpPr>
            <p:nvPr/>
          </p:nvSpPr>
          <p:spPr bwMode="auto">
            <a:xfrm>
              <a:off x="3576" y="328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16184" name="Text Box 56"/>
            <p:cNvSpPr txBox="1">
              <a:spLocks noChangeArrowheads="1"/>
            </p:cNvSpPr>
            <p:nvPr/>
          </p:nvSpPr>
          <p:spPr bwMode="auto">
            <a:xfrm>
              <a:off x="3608" y="3344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srgbClr val="FFFF00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11</a:t>
              </a:r>
            </a:p>
          </p:txBody>
        </p:sp>
      </p:grpSp>
      <p:sp>
        <p:nvSpPr>
          <p:cNvPr id="816191" name="Freeform 6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6192" name="AutoShape 6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6193" name="Rectangle 6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6194" name="AutoShape 6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6195" name="Line 6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6196" name="Line 6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6197" name="Rectangle 6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7309" name="Rectangle 70"/>
          <p:cNvSpPr>
            <a:spLocks noChangeArrowheads="1"/>
          </p:cNvSpPr>
          <p:nvPr/>
        </p:nvSpPr>
        <p:spPr bwMode="auto">
          <a:xfrm>
            <a:off x="8186738" y="3832225"/>
            <a:ext cx="59150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M-M-M</a:t>
            </a:r>
            <a:endParaRPr lang="en-US" sz="10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7310" name="Rectangle 71"/>
          <p:cNvSpPr>
            <a:spLocks noChangeArrowheads="1"/>
          </p:cNvSpPr>
          <p:nvPr/>
        </p:nvSpPr>
        <p:spPr bwMode="auto">
          <a:xfrm>
            <a:off x="8286750" y="4221163"/>
            <a:ext cx="4492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J - E</a:t>
            </a:r>
          </a:p>
        </p:txBody>
      </p:sp>
      <p:sp>
        <p:nvSpPr>
          <p:cNvPr id="97311" name="Rectangle 72"/>
          <p:cNvSpPr>
            <a:spLocks noChangeArrowheads="1"/>
          </p:cNvSpPr>
          <p:nvPr/>
        </p:nvSpPr>
        <p:spPr bwMode="auto">
          <a:xfrm>
            <a:off x="8340725" y="4411663"/>
            <a:ext cx="3222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12</a:t>
            </a:r>
          </a:p>
        </p:txBody>
      </p:sp>
      <p:sp>
        <p:nvSpPr>
          <p:cNvPr id="97312" name="Rectangle 73"/>
          <p:cNvSpPr>
            <a:spLocks noChangeArrowheads="1"/>
          </p:cNvSpPr>
          <p:nvPr/>
        </p:nvSpPr>
        <p:spPr bwMode="auto">
          <a:xfrm>
            <a:off x="8175625" y="3654425"/>
            <a:ext cx="554638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err="1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Etsa</a:t>
            </a:r>
            <a:r>
              <a:rPr lang="en-US" sz="9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900" b="1" dirty="0" err="1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Ji</a:t>
            </a:r>
            <a:endParaRPr lang="en-US" sz="9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7313" name="Rectangle 74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97314" name="Rectangle 75"/>
          <p:cNvSpPr>
            <a:spLocks noChangeArrowheads="1"/>
          </p:cNvSpPr>
          <p:nvPr/>
        </p:nvSpPr>
        <p:spPr bwMode="auto">
          <a:xfrm>
            <a:off x="8321675" y="4033838"/>
            <a:ext cx="3651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I - I</a:t>
            </a:r>
          </a:p>
        </p:txBody>
      </p:sp>
      <p:sp>
        <p:nvSpPr>
          <p:cNvPr id="816204" name="Line 76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6205" name="Line 77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6206" name="Line 78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7318" name="Text Box 7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816208" name="Rectangle 8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44</a:t>
            </a:r>
          </a:p>
        </p:txBody>
      </p:sp>
      <p:sp>
        <p:nvSpPr>
          <p:cNvPr id="97320" name="Text Box 81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FFFFFF"/>
                </a:solidFill>
                <a:latin typeface="Arial" charset="0"/>
              </a:rPr>
              <a:t>Handbook pg. 19-24</a:t>
            </a:r>
          </a:p>
        </p:txBody>
      </p:sp>
      <p:sp>
        <p:nvSpPr>
          <p:cNvPr id="816210" name="Rectangle 82"/>
          <p:cNvSpPr>
            <a:spLocks noChangeArrowheads="1"/>
          </p:cNvSpPr>
          <p:nvPr/>
        </p:nvSpPr>
        <p:spPr bwMode="auto">
          <a:xfrm>
            <a:off x="5983288" y="2384425"/>
            <a:ext cx="2646878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i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B</a:t>
            </a:r>
            <a:r>
              <a:rPr lang="en-US" sz="3600" b="1" i="1" dirty="0" smtClean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en</a:t>
            </a:r>
            <a:r>
              <a:rPr lang="en-US" sz="3600" b="1" i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. 12:1-3</a:t>
            </a:r>
            <a:endParaRPr lang="en-US" sz="2800" b="1" i="1" dirty="0">
              <a:solidFill>
                <a:srgbClr val="FFFF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7322" name="Group 83"/>
          <p:cNvGrpSpPr>
            <a:grpSpLocks/>
          </p:cNvGrpSpPr>
          <p:nvPr/>
        </p:nvGrpSpPr>
        <p:grpSpPr bwMode="auto">
          <a:xfrm>
            <a:off x="5976938" y="1390650"/>
            <a:ext cx="1262062" cy="1347788"/>
            <a:chOff x="3765" y="876"/>
            <a:chExt cx="795" cy="849"/>
          </a:xfrm>
        </p:grpSpPr>
        <p:grpSp>
          <p:nvGrpSpPr>
            <p:cNvPr id="97327" name="Group 84"/>
            <p:cNvGrpSpPr>
              <a:grpSpLocks/>
            </p:cNvGrpSpPr>
            <p:nvPr/>
          </p:nvGrpSpPr>
          <p:grpSpPr bwMode="auto">
            <a:xfrm>
              <a:off x="3765" y="876"/>
              <a:ext cx="795" cy="849"/>
              <a:chOff x="1084" y="711"/>
              <a:chExt cx="2950" cy="2769"/>
            </a:xfrm>
          </p:grpSpPr>
          <p:grpSp>
            <p:nvGrpSpPr>
              <p:cNvPr id="97329" name="Group 85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97335" name="Group 86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816215" name="Freeform 87" descr="Cork"/>
                  <p:cNvSpPr>
                    <a:spLocks/>
                  </p:cNvSpPr>
                  <p:nvPr/>
                </p:nvSpPr>
                <p:spPr bwMode="auto">
                  <a:xfrm>
                    <a:off x="632" y="2317"/>
                    <a:ext cx="2052" cy="254"/>
                  </a:xfrm>
                  <a:custGeom>
                    <a:avLst/>
                    <a:gdLst/>
                    <a:ahLst/>
                    <a:cxnLst>
                      <a:cxn ang="0">
                        <a:pos x="8" y="90"/>
                      </a:cxn>
                      <a:cxn ang="0">
                        <a:pos x="22" y="44"/>
                      </a:cxn>
                      <a:cxn ang="0">
                        <a:pos x="34" y="36"/>
                      </a:cxn>
                      <a:cxn ang="0">
                        <a:pos x="46" y="32"/>
                      </a:cxn>
                      <a:cxn ang="0">
                        <a:pos x="112" y="34"/>
                      </a:cxn>
                      <a:cxn ang="0">
                        <a:pos x="152" y="40"/>
                      </a:cxn>
                      <a:cxn ang="0">
                        <a:pos x="170" y="46"/>
                      </a:cxn>
                      <a:cxn ang="0">
                        <a:pos x="238" y="52"/>
                      </a:cxn>
                      <a:cxn ang="0">
                        <a:pos x="338" y="44"/>
                      </a:cxn>
                      <a:cxn ang="0">
                        <a:pos x="472" y="16"/>
                      </a:cxn>
                      <a:cxn ang="0">
                        <a:pos x="520" y="0"/>
                      </a:cxn>
                      <a:cxn ang="0">
                        <a:pos x="572" y="2"/>
                      </a:cxn>
                      <a:cxn ang="0">
                        <a:pos x="590" y="30"/>
                      </a:cxn>
                      <a:cxn ang="0">
                        <a:pos x="592" y="36"/>
                      </a:cxn>
                      <a:cxn ang="0">
                        <a:pos x="582" y="60"/>
                      </a:cxn>
                      <a:cxn ang="0">
                        <a:pos x="584" y="66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800">
                      <a:solidFill>
                        <a:srgbClr val="00DFCA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itchFamily="-107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816216" name="Freeform 88" descr="Cork"/>
                  <p:cNvSpPr>
                    <a:spLocks/>
                  </p:cNvSpPr>
                  <p:nvPr/>
                </p:nvSpPr>
                <p:spPr bwMode="auto">
                  <a:xfrm>
                    <a:off x="573" y="2506"/>
                    <a:ext cx="2082" cy="1230"/>
                  </a:xfrm>
                  <a:custGeom>
                    <a:avLst/>
                    <a:gdLst/>
                    <a:ahLst/>
                    <a:cxnLst>
                      <a:cxn ang="0">
                        <a:pos x="599" y="0"/>
                      </a:cxn>
                      <a:cxn ang="0">
                        <a:pos x="595" y="6"/>
                      </a:cxn>
                      <a:cxn ang="0">
                        <a:pos x="589" y="10"/>
                      </a:cxn>
                      <a:cxn ang="0">
                        <a:pos x="585" y="24"/>
                      </a:cxn>
                      <a:cxn ang="0">
                        <a:pos x="557" y="92"/>
                      </a:cxn>
                      <a:cxn ang="0">
                        <a:pos x="525" y="208"/>
                      </a:cxn>
                      <a:cxn ang="0">
                        <a:pos x="515" y="266"/>
                      </a:cxn>
                      <a:cxn ang="0">
                        <a:pos x="505" y="350"/>
                      </a:cxn>
                      <a:cxn ang="0">
                        <a:pos x="495" y="402"/>
                      </a:cxn>
                      <a:cxn ang="0">
                        <a:pos x="461" y="422"/>
                      </a:cxn>
                      <a:cxn ang="0">
                        <a:pos x="433" y="414"/>
                      </a:cxn>
                      <a:cxn ang="0">
                        <a:pos x="421" y="410"/>
                      </a:cxn>
                      <a:cxn ang="0">
                        <a:pos x="425" y="352"/>
                      </a:cxn>
                      <a:cxn ang="0">
                        <a:pos x="431" y="338"/>
                      </a:cxn>
                      <a:cxn ang="0">
                        <a:pos x="405" y="328"/>
                      </a:cxn>
                      <a:cxn ang="0">
                        <a:pos x="347" y="316"/>
                      </a:cxn>
                      <a:cxn ang="0">
                        <a:pos x="113" y="360"/>
                      </a:cxn>
                      <a:cxn ang="0">
                        <a:pos x="103" y="368"/>
                      </a:cxn>
                      <a:cxn ang="0">
                        <a:pos x="87" y="392"/>
                      </a:cxn>
                      <a:cxn ang="0">
                        <a:pos x="53" y="432"/>
                      </a:cxn>
                      <a:cxn ang="0">
                        <a:pos x="29" y="422"/>
                      </a:cxn>
                      <a:cxn ang="0">
                        <a:pos x="17" y="414"/>
                      </a:cxn>
                      <a:cxn ang="0">
                        <a:pos x="7" y="398"/>
                      </a:cxn>
                      <a:cxn ang="0">
                        <a:pos x="11" y="372"/>
                      </a:cxn>
                      <a:cxn ang="0">
                        <a:pos x="17" y="334"/>
                      </a:cxn>
                      <a:cxn ang="0">
                        <a:pos x="27" y="262"/>
                      </a:cxn>
                      <a:cxn ang="0">
                        <a:pos x="29" y="188"/>
                      </a:cxn>
                      <a:cxn ang="0">
                        <a:pos x="31" y="126"/>
                      </a:cxn>
                      <a:cxn ang="0">
                        <a:pos x="29" y="82"/>
                      </a:cxn>
                      <a:cxn ang="0">
                        <a:pos x="21" y="30"/>
                      </a:cxn>
                      <a:cxn ang="0">
                        <a:pos x="19" y="14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800">
                      <a:solidFill>
                        <a:srgbClr val="00DFCA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itchFamily="-107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pic>
              <p:nvPicPr>
                <p:cNvPr id="97336" name="Picture 89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816218" name="Freeform 90"/>
              <p:cNvSpPr>
                <a:spLocks/>
              </p:cNvSpPr>
              <p:nvPr/>
            </p:nvSpPr>
            <p:spPr bwMode="auto">
              <a:xfrm>
                <a:off x="1615" y="2648"/>
                <a:ext cx="89" cy="277"/>
              </a:xfrm>
              <a:custGeom>
                <a:avLst/>
                <a:gdLst/>
                <a:ahLst/>
                <a:cxnLst>
                  <a:cxn ang="0">
                    <a:pos x="72" y="153"/>
                  </a:cxn>
                  <a:cxn ang="0">
                    <a:pos x="64" y="69"/>
                  </a:cxn>
                  <a:cxn ang="0">
                    <a:pos x="47" y="43"/>
                  </a:cxn>
                  <a:cxn ang="0">
                    <a:pos x="55" y="69"/>
                  </a:cxn>
                  <a:cxn ang="0">
                    <a:pos x="64" y="27"/>
                  </a:cxn>
                  <a:cxn ang="0">
                    <a:pos x="38" y="10"/>
                  </a:cxn>
                  <a:cxn ang="0">
                    <a:pos x="38" y="43"/>
                  </a:cxn>
                  <a:cxn ang="0">
                    <a:pos x="47" y="187"/>
                  </a:cxn>
                  <a:cxn ang="0">
                    <a:pos x="30" y="161"/>
                  </a:cxn>
                  <a:cxn ang="0">
                    <a:pos x="38" y="128"/>
                  </a:cxn>
                  <a:cxn ang="0">
                    <a:pos x="47" y="161"/>
                  </a:cxn>
                  <a:cxn ang="0">
                    <a:pos x="38" y="102"/>
                  </a:cxn>
                  <a:cxn ang="0">
                    <a:pos x="47" y="153"/>
                  </a:cxn>
                  <a:cxn ang="0">
                    <a:pos x="38" y="119"/>
                  </a:cxn>
                  <a:cxn ang="0">
                    <a:pos x="47" y="144"/>
                  </a:cxn>
                  <a:cxn ang="0">
                    <a:pos x="55" y="170"/>
                  </a:cxn>
                  <a:cxn ang="0">
                    <a:pos x="72" y="203"/>
                  </a:cxn>
                  <a:cxn ang="0">
                    <a:pos x="80" y="229"/>
                  </a:cxn>
                  <a:cxn ang="0">
                    <a:pos x="72" y="279"/>
                  </a:cxn>
                  <a:cxn ang="0">
                    <a:pos x="64" y="271"/>
                  </a:cxn>
                  <a:cxn ang="0">
                    <a:pos x="55" y="313"/>
                  </a:cxn>
                  <a:cxn ang="0">
                    <a:pos x="38" y="288"/>
                  </a:cxn>
                  <a:cxn ang="0">
                    <a:pos x="30" y="203"/>
                  </a:cxn>
                  <a:cxn ang="0">
                    <a:pos x="22" y="246"/>
                  </a:cxn>
                  <a:cxn ang="0">
                    <a:pos x="5" y="212"/>
                  </a:cxn>
                  <a:cxn ang="0">
                    <a:pos x="38" y="144"/>
                  </a:cxn>
                  <a:cxn ang="0">
                    <a:pos x="64" y="170"/>
                  </a:cxn>
                  <a:cxn ang="0">
                    <a:pos x="72" y="220"/>
                  </a:cxn>
                  <a:cxn ang="0">
                    <a:pos x="64" y="187"/>
                  </a:cxn>
                  <a:cxn ang="0">
                    <a:pos x="64" y="10"/>
                  </a:cxn>
                  <a:cxn ang="0">
                    <a:pos x="47" y="35"/>
                  </a:cxn>
                  <a:cxn ang="0">
                    <a:pos x="22" y="43"/>
                  </a:cxn>
                  <a:cxn ang="0">
                    <a:pos x="38" y="94"/>
                  </a:cxn>
                  <a:cxn ang="0">
                    <a:pos x="55" y="136"/>
                  </a:cxn>
                  <a:cxn ang="0">
                    <a:pos x="72" y="153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16219" name="Freeform 91"/>
              <p:cNvSpPr>
                <a:spLocks/>
              </p:cNvSpPr>
              <p:nvPr/>
            </p:nvSpPr>
            <p:spPr bwMode="auto">
              <a:xfrm>
                <a:off x="1633" y="2648"/>
                <a:ext cx="111" cy="30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2" y="5"/>
                  </a:cxn>
                  <a:cxn ang="0">
                    <a:pos x="73" y="29"/>
                  </a:cxn>
                  <a:cxn ang="0">
                    <a:pos x="84" y="61"/>
                  </a:cxn>
                  <a:cxn ang="0">
                    <a:pos x="84" y="146"/>
                  </a:cxn>
                  <a:cxn ang="0">
                    <a:pos x="97" y="168"/>
                  </a:cxn>
                  <a:cxn ang="0">
                    <a:pos x="97" y="240"/>
                  </a:cxn>
                  <a:cxn ang="0">
                    <a:pos x="84" y="336"/>
                  </a:cxn>
                  <a:cxn ang="0">
                    <a:pos x="68" y="354"/>
                  </a:cxn>
                  <a:cxn ang="0">
                    <a:pos x="14" y="320"/>
                  </a:cxn>
                  <a:cxn ang="0">
                    <a:pos x="12" y="282"/>
                  </a:cxn>
                  <a:cxn ang="0">
                    <a:pos x="14" y="245"/>
                  </a:cxn>
                  <a:cxn ang="0">
                    <a:pos x="9" y="98"/>
                  </a:cxn>
                  <a:cxn ang="0">
                    <a:pos x="20" y="45"/>
                  </a:cxn>
                  <a:cxn ang="0">
                    <a:pos x="6" y="13"/>
                  </a:cxn>
                  <a:cxn ang="0">
                    <a:pos x="1" y="0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16220" name="Freeform 92"/>
              <p:cNvSpPr>
                <a:spLocks/>
              </p:cNvSpPr>
              <p:nvPr/>
            </p:nvSpPr>
            <p:spPr bwMode="auto">
              <a:xfrm>
                <a:off x="3010" y="2583"/>
                <a:ext cx="152" cy="329"/>
              </a:xfrm>
              <a:custGeom>
                <a:avLst/>
                <a:gdLst/>
                <a:ahLst/>
                <a:cxnLst>
                  <a:cxn ang="0">
                    <a:pos x="141" y="20"/>
                  </a:cxn>
                  <a:cxn ang="0">
                    <a:pos x="133" y="103"/>
                  </a:cxn>
                  <a:cxn ang="0">
                    <a:pos x="125" y="130"/>
                  </a:cxn>
                  <a:cxn ang="0">
                    <a:pos x="122" y="140"/>
                  </a:cxn>
                  <a:cxn ang="0">
                    <a:pos x="104" y="244"/>
                  </a:cxn>
                  <a:cxn ang="0">
                    <a:pos x="82" y="314"/>
                  </a:cxn>
                  <a:cxn ang="0">
                    <a:pos x="66" y="362"/>
                  </a:cxn>
                  <a:cxn ang="0">
                    <a:pos x="56" y="364"/>
                  </a:cxn>
                  <a:cxn ang="0">
                    <a:pos x="18" y="370"/>
                  </a:cxn>
                  <a:cxn ang="0">
                    <a:pos x="2" y="351"/>
                  </a:cxn>
                  <a:cxn ang="0">
                    <a:pos x="5" y="316"/>
                  </a:cxn>
                  <a:cxn ang="0">
                    <a:pos x="8" y="220"/>
                  </a:cxn>
                  <a:cxn ang="0">
                    <a:pos x="21" y="199"/>
                  </a:cxn>
                  <a:cxn ang="0">
                    <a:pos x="34" y="106"/>
                  </a:cxn>
                  <a:cxn ang="0">
                    <a:pos x="42" y="74"/>
                  </a:cxn>
                  <a:cxn ang="0">
                    <a:pos x="80" y="18"/>
                  </a:cxn>
                  <a:cxn ang="0">
                    <a:pos x="122" y="18"/>
                  </a:cxn>
                  <a:cxn ang="0">
                    <a:pos x="141" y="20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16221" name="Freeform 93"/>
              <p:cNvSpPr>
                <a:spLocks/>
              </p:cNvSpPr>
              <p:nvPr/>
            </p:nvSpPr>
            <p:spPr bwMode="auto">
              <a:xfrm>
                <a:off x="1715" y="1021"/>
                <a:ext cx="96" cy="440"/>
              </a:xfrm>
              <a:custGeom>
                <a:avLst/>
                <a:gdLst/>
                <a:ahLst/>
                <a:cxnLst>
                  <a:cxn ang="0">
                    <a:pos x="26" y="486"/>
                  </a:cxn>
                  <a:cxn ang="0">
                    <a:pos x="61" y="494"/>
                  </a:cxn>
                  <a:cxn ang="0">
                    <a:pos x="72" y="451"/>
                  </a:cxn>
                  <a:cxn ang="0">
                    <a:pos x="72" y="323"/>
                  </a:cxn>
                  <a:cxn ang="0">
                    <a:pos x="88" y="214"/>
                  </a:cxn>
                  <a:cxn ang="0">
                    <a:pos x="96" y="174"/>
                  </a:cxn>
                  <a:cxn ang="0">
                    <a:pos x="88" y="51"/>
                  </a:cxn>
                  <a:cxn ang="0">
                    <a:pos x="77" y="6"/>
                  </a:cxn>
                  <a:cxn ang="0">
                    <a:pos x="29" y="25"/>
                  </a:cxn>
                  <a:cxn ang="0">
                    <a:pos x="26" y="121"/>
                  </a:cxn>
                  <a:cxn ang="0">
                    <a:pos x="32" y="363"/>
                  </a:cxn>
                  <a:cxn ang="0">
                    <a:pos x="40" y="406"/>
                  </a:cxn>
                  <a:cxn ang="0">
                    <a:pos x="24" y="473"/>
                  </a:cxn>
                  <a:cxn ang="0">
                    <a:pos x="26" y="486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16222" name="Freeform 94"/>
              <p:cNvSpPr>
                <a:spLocks/>
              </p:cNvSpPr>
              <p:nvPr/>
            </p:nvSpPr>
            <p:spPr bwMode="auto">
              <a:xfrm>
                <a:off x="3429" y="1008"/>
                <a:ext cx="160" cy="359"/>
              </a:xfrm>
              <a:custGeom>
                <a:avLst/>
                <a:gdLst/>
                <a:ahLst/>
                <a:cxnLst>
                  <a:cxn ang="0">
                    <a:pos x="5" y="381"/>
                  </a:cxn>
                  <a:cxn ang="0">
                    <a:pos x="40" y="410"/>
                  </a:cxn>
                  <a:cxn ang="0">
                    <a:pos x="80" y="402"/>
                  </a:cxn>
                  <a:cxn ang="0">
                    <a:pos x="93" y="362"/>
                  </a:cxn>
                  <a:cxn ang="0">
                    <a:pos x="114" y="280"/>
                  </a:cxn>
                  <a:cxn ang="0">
                    <a:pos x="128" y="216"/>
                  </a:cxn>
                  <a:cxn ang="0">
                    <a:pos x="136" y="192"/>
                  </a:cxn>
                  <a:cxn ang="0">
                    <a:pos x="138" y="117"/>
                  </a:cxn>
                  <a:cxn ang="0">
                    <a:pos x="144" y="101"/>
                  </a:cxn>
                  <a:cxn ang="0">
                    <a:pos x="146" y="48"/>
                  </a:cxn>
                  <a:cxn ang="0">
                    <a:pos x="130" y="0"/>
                  </a:cxn>
                  <a:cxn ang="0">
                    <a:pos x="93" y="13"/>
                  </a:cxn>
                  <a:cxn ang="0">
                    <a:pos x="77" y="53"/>
                  </a:cxn>
                  <a:cxn ang="0">
                    <a:pos x="66" y="138"/>
                  </a:cxn>
                  <a:cxn ang="0">
                    <a:pos x="58" y="162"/>
                  </a:cxn>
                  <a:cxn ang="0">
                    <a:pos x="42" y="216"/>
                  </a:cxn>
                  <a:cxn ang="0">
                    <a:pos x="40" y="226"/>
                  </a:cxn>
                  <a:cxn ang="0">
                    <a:pos x="34" y="232"/>
                  </a:cxn>
                  <a:cxn ang="0">
                    <a:pos x="32" y="250"/>
                  </a:cxn>
                  <a:cxn ang="0">
                    <a:pos x="29" y="258"/>
                  </a:cxn>
                  <a:cxn ang="0">
                    <a:pos x="16" y="349"/>
                  </a:cxn>
                  <a:cxn ang="0">
                    <a:pos x="10" y="381"/>
                  </a:cxn>
                  <a:cxn ang="0">
                    <a:pos x="2" y="386"/>
                  </a:cxn>
                  <a:cxn ang="0">
                    <a:pos x="5" y="381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816223" name="Rectangle 95"/>
            <p:cNvSpPr>
              <a:spLocks noChangeArrowheads="1"/>
            </p:cNvSpPr>
            <p:nvPr/>
          </p:nvSpPr>
          <p:spPr bwMode="auto">
            <a:xfrm>
              <a:off x="3922" y="991"/>
              <a:ext cx="389" cy="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000" b="1" i="1" dirty="0">
                  <a:solidFill>
                    <a:srgbClr val="FFFFFF"/>
                  </a:solidFill>
                  <a:latin typeface="Kosher-Normal" charset="0"/>
                  <a:ea typeface="ＭＳ Ｐゴシック" charset="0"/>
                  <a:cs typeface="ＭＳ Ｐゴシック" charset="0"/>
                </a:rPr>
                <a:t>AC</a:t>
              </a:r>
              <a:endParaRPr lang="en-US" sz="2400" i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816227" name="Oval 99"/>
          <p:cNvSpPr>
            <a:spLocks noChangeArrowheads="1"/>
          </p:cNvSpPr>
          <p:nvPr/>
        </p:nvSpPr>
        <p:spPr bwMode="auto">
          <a:xfrm>
            <a:off x="5486400" y="5056188"/>
            <a:ext cx="1130300" cy="1054100"/>
          </a:xfrm>
          <a:prstGeom prst="ellipse">
            <a:avLst/>
          </a:prstGeom>
          <a:noFill/>
          <a:ln w="57150">
            <a:solidFill>
              <a:srgbClr val="00FFC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7324" name="Group 100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816229" name="Rectangle 101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16230" name="Line 102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059231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16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16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622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9330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438276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8277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8278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9334" name="Rectangle 7"/>
          <p:cNvSpPr>
            <a:spLocks noChangeArrowheads="1"/>
          </p:cNvSpPr>
          <p:nvPr/>
        </p:nvSpPr>
        <p:spPr bwMode="auto">
          <a:xfrm>
            <a:off x="3084513" y="938213"/>
            <a:ext cx="17891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438280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8282" name="Rectangle 10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D34A"/>
                </a:solidFill>
                <a:latin typeface="Times" charset="0"/>
                <a:ea typeface="ＭＳ Ｐゴシック" charset="0"/>
                <a:cs typeface="ＭＳ Ｐゴシック" charset="0"/>
              </a:rPr>
              <a:t>ca. 2000 B.C.</a:t>
            </a:r>
            <a:endParaRPr lang="en-US" b="1">
              <a:solidFill>
                <a:srgbClr val="FFD34A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9337" name="Rectangle 11"/>
          <p:cNvSpPr>
            <a:spLocks noChangeArrowheads="1"/>
          </p:cNvSpPr>
          <p:nvPr/>
        </p:nvSpPr>
        <p:spPr bwMode="auto">
          <a:xfrm>
            <a:off x="3709988" y="1603375"/>
            <a:ext cx="1341713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Etsa</a:t>
            </a:r>
            <a:r>
              <a:rPr lang="en-US" sz="2800" b="1" dirty="0" smtClean="0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Ji</a:t>
            </a:r>
            <a:endParaRPr lang="en-US" sz="2800" b="1" dirty="0">
              <a:solidFill>
                <a:srgbClr val="1A0004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9338" name="Rectangle 12"/>
          <p:cNvSpPr>
            <a:spLocks noChangeArrowheads="1"/>
          </p:cNvSpPr>
          <p:nvPr/>
        </p:nvSpPr>
        <p:spPr bwMode="auto">
          <a:xfrm>
            <a:off x="3897313" y="2060575"/>
            <a:ext cx="1322477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M-M-M</a:t>
            </a:r>
            <a:endParaRPr lang="en-US" sz="2800" b="1" dirty="0">
              <a:solidFill>
                <a:srgbClr val="1A0004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9339" name="Rectangle 13"/>
          <p:cNvSpPr>
            <a:spLocks noChangeArrowheads="1"/>
          </p:cNvSpPr>
          <p:nvPr/>
        </p:nvSpPr>
        <p:spPr bwMode="auto">
          <a:xfrm>
            <a:off x="4157663" y="2473325"/>
            <a:ext cx="14462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I - I      </a:t>
            </a:r>
          </a:p>
        </p:txBody>
      </p:sp>
      <p:sp>
        <p:nvSpPr>
          <p:cNvPr id="99340" name="Rectangle 14"/>
          <p:cNvSpPr>
            <a:spLocks noChangeArrowheads="1"/>
          </p:cNvSpPr>
          <p:nvPr/>
        </p:nvSpPr>
        <p:spPr bwMode="auto">
          <a:xfrm>
            <a:off x="4111625" y="2930525"/>
            <a:ext cx="9937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J - E</a:t>
            </a:r>
          </a:p>
        </p:txBody>
      </p:sp>
      <p:grpSp>
        <p:nvGrpSpPr>
          <p:cNvPr id="99341" name="Group 17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438290" name="Rectangle 18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>
                  <a:solidFill>
                    <a:srgbClr val="FFD34A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        </a:t>
              </a:r>
            </a:p>
          </p:txBody>
        </p:sp>
        <p:sp>
          <p:nvSpPr>
            <p:cNvPr id="438291" name="Rectangle 19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800">
                  <a:solidFill>
                    <a:srgbClr val="51DC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A</a:t>
              </a:r>
              <a:r>
                <a:rPr lang="en-US" sz="6000">
                  <a:solidFill>
                    <a:srgbClr val="FFD34A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JMJ</a:t>
              </a:r>
            </a:p>
          </p:txBody>
        </p:sp>
      </p:grpSp>
      <p:sp>
        <p:nvSpPr>
          <p:cNvPr id="438292" name="Line 20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8298" name="Line 26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9344" name="Rectangle 27"/>
          <p:cNvSpPr>
            <a:spLocks noChangeArrowheads="1"/>
          </p:cNvSpPr>
          <p:nvPr/>
        </p:nvSpPr>
        <p:spPr bwMode="auto">
          <a:xfrm>
            <a:off x="4297363" y="3387725"/>
            <a:ext cx="587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12</a:t>
            </a:r>
            <a:endParaRPr lang="en-US" sz="3200" b="1">
              <a:solidFill>
                <a:srgbClr val="1A0004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8300" name="Line 28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8301" name="Line 29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9347" name="Group 60"/>
          <p:cNvGrpSpPr>
            <a:grpSpLocks/>
          </p:cNvGrpSpPr>
          <p:nvPr/>
        </p:nvGrpSpPr>
        <p:grpSpPr bwMode="auto">
          <a:xfrm>
            <a:off x="5676900" y="5219700"/>
            <a:ext cx="990600" cy="749300"/>
            <a:chOff x="4344" y="2392"/>
            <a:chExt cx="624" cy="472"/>
          </a:xfrm>
        </p:grpSpPr>
        <p:sp>
          <p:nvSpPr>
            <p:cNvPr id="438333" name="Oval 61"/>
            <p:cNvSpPr>
              <a:spLocks noChangeArrowheads="1"/>
            </p:cNvSpPr>
            <p:nvPr/>
          </p:nvSpPr>
          <p:spPr bwMode="auto">
            <a:xfrm>
              <a:off x="4344" y="239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8334" name="Text Box 62"/>
            <p:cNvSpPr txBox="1">
              <a:spLocks noChangeArrowheads="1"/>
            </p:cNvSpPr>
            <p:nvPr/>
          </p:nvSpPr>
          <p:spPr bwMode="auto">
            <a:xfrm>
              <a:off x="4352" y="2416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srgbClr val="FFFF00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11</a:t>
              </a:r>
            </a:p>
          </p:txBody>
        </p:sp>
      </p:grpSp>
      <p:sp>
        <p:nvSpPr>
          <p:cNvPr id="438338" name="Oval 66"/>
          <p:cNvSpPr>
            <a:spLocks noChangeArrowheads="1"/>
          </p:cNvSpPr>
          <p:nvPr/>
        </p:nvSpPr>
        <p:spPr bwMode="auto">
          <a:xfrm>
            <a:off x="5486400" y="5067300"/>
            <a:ext cx="1130300" cy="1054100"/>
          </a:xfrm>
          <a:prstGeom prst="ellipse">
            <a:avLst/>
          </a:prstGeom>
          <a:noFill/>
          <a:ln w="57150">
            <a:solidFill>
              <a:srgbClr val="00FFC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8339" name="Text Box 67"/>
          <p:cNvSpPr txBox="1">
            <a:spLocks noChangeArrowheads="1"/>
          </p:cNvSpPr>
          <p:nvPr/>
        </p:nvSpPr>
        <p:spPr bwMode="auto">
          <a:xfrm>
            <a:off x="4973638" y="5224463"/>
            <a:ext cx="23495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FFD34A"/>
                </a:solidFill>
                <a:effectLst>
                  <a:glow rad="190500">
                    <a:schemeClr val="bg2"/>
                  </a:glow>
                </a:effectLst>
                <a:latin typeface="Comic Sans MS" pitchFamily="-107" charset="0"/>
                <a:ea typeface="ＭＳ Ｐゴシック" charset="0"/>
                <a:cs typeface="ＭＳ Ｐゴシック" charset="0"/>
              </a:rPr>
              <a:t>JOSEP!</a:t>
            </a:r>
            <a:endParaRPr lang="en-US" sz="3600" b="1" dirty="0">
              <a:solidFill>
                <a:srgbClr val="FFD34A"/>
              </a:solidFill>
              <a:effectLst>
                <a:glow rad="190500">
                  <a:schemeClr val="bg2"/>
                </a:glo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9350" name="Text Box 8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438358" name="Text Box 86"/>
          <p:cNvSpPr txBox="1">
            <a:spLocks noChangeArrowheads="1"/>
          </p:cNvSpPr>
          <p:nvPr/>
        </p:nvSpPr>
        <p:spPr bwMode="auto">
          <a:xfrm>
            <a:off x="1789113" y="0"/>
            <a:ext cx="26035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Gen. 35:24</a:t>
            </a:r>
          </a:p>
        </p:txBody>
      </p:sp>
      <p:grpSp>
        <p:nvGrpSpPr>
          <p:cNvPr id="99352" name="Group 124"/>
          <p:cNvGrpSpPr>
            <a:grpSpLocks/>
          </p:cNvGrpSpPr>
          <p:nvPr/>
        </p:nvGrpSpPr>
        <p:grpSpPr bwMode="auto">
          <a:xfrm>
            <a:off x="8004175" y="3432175"/>
            <a:ext cx="1000125" cy="1231900"/>
            <a:chOff x="5042" y="2162"/>
            <a:chExt cx="630" cy="776"/>
          </a:xfrm>
        </p:grpSpPr>
        <p:sp>
          <p:nvSpPr>
            <p:cNvPr id="438375" name="Freeform 103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/>
              <a:ahLst/>
              <a:cxnLst>
                <a:cxn ang="0">
                  <a:pos x="128" y="48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128" y="48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8376" name="AutoShape 104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8377" name="Rectangle 105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8378" name="AutoShape 106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8379" name="Line 107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8380" name="Line 108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8381" name="Rectangle 109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9380" name="Rectangle 110"/>
            <p:cNvSpPr>
              <a:spLocks noChangeArrowheads="1"/>
            </p:cNvSpPr>
            <p:nvPr/>
          </p:nvSpPr>
          <p:spPr bwMode="auto">
            <a:xfrm>
              <a:off x="5157" y="2414"/>
              <a:ext cx="373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M-M-M</a:t>
              </a:r>
              <a:endPara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9381" name="Rectangle 111"/>
            <p:cNvSpPr>
              <a:spLocks noChangeArrowheads="1"/>
            </p:cNvSpPr>
            <p:nvPr/>
          </p:nvSpPr>
          <p:spPr bwMode="auto">
            <a:xfrm>
              <a:off x="5220" y="2659"/>
              <a:ext cx="28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J - E</a:t>
              </a:r>
            </a:p>
          </p:txBody>
        </p:sp>
        <p:sp>
          <p:nvSpPr>
            <p:cNvPr id="99382" name="Rectangle 112"/>
            <p:cNvSpPr>
              <a:spLocks noChangeArrowheads="1"/>
            </p:cNvSpPr>
            <p:nvPr/>
          </p:nvSpPr>
          <p:spPr bwMode="auto">
            <a:xfrm>
              <a:off x="5254" y="2779"/>
              <a:ext cx="20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12</a:t>
              </a:r>
            </a:p>
          </p:txBody>
        </p:sp>
        <p:sp>
          <p:nvSpPr>
            <p:cNvPr id="99383" name="Rectangle 113"/>
            <p:cNvSpPr>
              <a:spLocks noChangeArrowheads="1"/>
            </p:cNvSpPr>
            <p:nvPr/>
          </p:nvSpPr>
          <p:spPr bwMode="auto">
            <a:xfrm>
              <a:off x="5150" y="2302"/>
              <a:ext cx="34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 err="1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Etsa</a:t>
              </a:r>
              <a:r>
                <a:rPr lang="en-US" sz="900" b="1" dirty="0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900" b="1" dirty="0" err="1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Ji</a:t>
              </a:r>
              <a:endPara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9384" name="Rectangle 114"/>
            <p:cNvSpPr>
              <a:spLocks noChangeArrowheads="1"/>
            </p:cNvSpPr>
            <p:nvPr/>
          </p:nvSpPr>
          <p:spPr bwMode="auto">
            <a:xfrm>
              <a:off x="5042" y="2162"/>
              <a:ext cx="48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>
                  <a:solidFill>
                    <a:srgbClr val="000000"/>
                  </a:solidFill>
                  <a:latin typeface="Chicago" charset="0"/>
                  <a:ea typeface="ＭＳ Ｐゴシック" charset="0"/>
                  <a:cs typeface="ＭＳ Ｐゴシック" charset="0"/>
                </a:rPr>
                <a:t>ABRAHAM</a:t>
              </a:r>
            </a:p>
          </p:txBody>
        </p:sp>
        <p:sp>
          <p:nvSpPr>
            <p:cNvPr id="99385" name="Rectangle 115"/>
            <p:cNvSpPr>
              <a:spLocks noChangeArrowheads="1"/>
            </p:cNvSpPr>
            <p:nvPr/>
          </p:nvSpPr>
          <p:spPr bwMode="auto">
            <a:xfrm>
              <a:off x="5242" y="2541"/>
              <a:ext cx="23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I - I</a:t>
              </a:r>
            </a:p>
          </p:txBody>
        </p:sp>
        <p:sp>
          <p:nvSpPr>
            <p:cNvPr id="438388" name="Line 116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8389" name="Line 117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8390" name="Line 118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99353" name="Text Box 11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438397" name="Rectangle 12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45</a:t>
            </a:r>
          </a:p>
        </p:txBody>
      </p:sp>
      <p:sp>
        <p:nvSpPr>
          <p:cNvPr id="99355" name="Text Box 126"/>
          <p:cNvSpPr txBox="1">
            <a:spLocks noChangeArrowheads="1"/>
          </p:cNvSpPr>
          <p:nvPr/>
        </p:nvSpPr>
        <p:spPr bwMode="auto">
          <a:xfrm>
            <a:off x="6996013" y="6283732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pg. 19-24</a:t>
            </a:r>
          </a:p>
        </p:txBody>
      </p:sp>
      <p:sp>
        <p:nvSpPr>
          <p:cNvPr id="438412" name="Rectangle 140"/>
          <p:cNvSpPr>
            <a:spLocks noChangeArrowheads="1"/>
          </p:cNvSpPr>
          <p:nvPr/>
        </p:nvSpPr>
        <p:spPr bwMode="auto">
          <a:xfrm>
            <a:off x="5983288" y="2384425"/>
            <a:ext cx="2646878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i="1" dirty="0" smtClean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Ben</a:t>
            </a:r>
            <a:r>
              <a:rPr lang="en-US" sz="3600" b="1" i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. 12:1-3</a:t>
            </a:r>
            <a:endParaRPr lang="en-US" sz="2800" b="1" i="1" dirty="0">
              <a:solidFill>
                <a:srgbClr val="FFFF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9357" name="Group 155"/>
          <p:cNvGrpSpPr>
            <a:grpSpLocks/>
          </p:cNvGrpSpPr>
          <p:nvPr/>
        </p:nvGrpSpPr>
        <p:grpSpPr bwMode="auto">
          <a:xfrm>
            <a:off x="5976938" y="1390650"/>
            <a:ext cx="1262062" cy="1347788"/>
            <a:chOff x="3765" y="876"/>
            <a:chExt cx="795" cy="849"/>
          </a:xfrm>
        </p:grpSpPr>
        <p:grpSp>
          <p:nvGrpSpPr>
            <p:cNvPr id="99361" name="Group 156"/>
            <p:cNvGrpSpPr>
              <a:grpSpLocks/>
            </p:cNvGrpSpPr>
            <p:nvPr/>
          </p:nvGrpSpPr>
          <p:grpSpPr bwMode="auto">
            <a:xfrm>
              <a:off x="3765" y="876"/>
              <a:ext cx="795" cy="849"/>
              <a:chOff x="1084" y="711"/>
              <a:chExt cx="2950" cy="2769"/>
            </a:xfrm>
          </p:grpSpPr>
          <p:grpSp>
            <p:nvGrpSpPr>
              <p:cNvPr id="99363" name="Group 157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99369" name="Group 158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438431" name="Freeform 159" descr="Cork"/>
                  <p:cNvSpPr>
                    <a:spLocks/>
                  </p:cNvSpPr>
                  <p:nvPr/>
                </p:nvSpPr>
                <p:spPr bwMode="auto">
                  <a:xfrm>
                    <a:off x="632" y="2317"/>
                    <a:ext cx="2052" cy="254"/>
                  </a:xfrm>
                  <a:custGeom>
                    <a:avLst/>
                    <a:gdLst/>
                    <a:ahLst/>
                    <a:cxnLst>
                      <a:cxn ang="0">
                        <a:pos x="8" y="90"/>
                      </a:cxn>
                      <a:cxn ang="0">
                        <a:pos x="22" y="44"/>
                      </a:cxn>
                      <a:cxn ang="0">
                        <a:pos x="34" y="36"/>
                      </a:cxn>
                      <a:cxn ang="0">
                        <a:pos x="46" y="32"/>
                      </a:cxn>
                      <a:cxn ang="0">
                        <a:pos x="112" y="34"/>
                      </a:cxn>
                      <a:cxn ang="0">
                        <a:pos x="152" y="40"/>
                      </a:cxn>
                      <a:cxn ang="0">
                        <a:pos x="170" y="46"/>
                      </a:cxn>
                      <a:cxn ang="0">
                        <a:pos x="238" y="52"/>
                      </a:cxn>
                      <a:cxn ang="0">
                        <a:pos x="338" y="44"/>
                      </a:cxn>
                      <a:cxn ang="0">
                        <a:pos x="472" y="16"/>
                      </a:cxn>
                      <a:cxn ang="0">
                        <a:pos x="520" y="0"/>
                      </a:cxn>
                      <a:cxn ang="0">
                        <a:pos x="572" y="2"/>
                      </a:cxn>
                      <a:cxn ang="0">
                        <a:pos x="590" y="30"/>
                      </a:cxn>
                      <a:cxn ang="0">
                        <a:pos x="592" y="36"/>
                      </a:cxn>
                      <a:cxn ang="0">
                        <a:pos x="582" y="60"/>
                      </a:cxn>
                      <a:cxn ang="0">
                        <a:pos x="584" y="66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800">
                      <a:solidFill>
                        <a:srgbClr val="00DFCA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itchFamily="-107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438432" name="Freeform 160" descr="Cork"/>
                  <p:cNvSpPr>
                    <a:spLocks/>
                  </p:cNvSpPr>
                  <p:nvPr/>
                </p:nvSpPr>
                <p:spPr bwMode="auto">
                  <a:xfrm>
                    <a:off x="573" y="2506"/>
                    <a:ext cx="2082" cy="1230"/>
                  </a:xfrm>
                  <a:custGeom>
                    <a:avLst/>
                    <a:gdLst/>
                    <a:ahLst/>
                    <a:cxnLst>
                      <a:cxn ang="0">
                        <a:pos x="599" y="0"/>
                      </a:cxn>
                      <a:cxn ang="0">
                        <a:pos x="595" y="6"/>
                      </a:cxn>
                      <a:cxn ang="0">
                        <a:pos x="589" y="10"/>
                      </a:cxn>
                      <a:cxn ang="0">
                        <a:pos x="585" y="24"/>
                      </a:cxn>
                      <a:cxn ang="0">
                        <a:pos x="557" y="92"/>
                      </a:cxn>
                      <a:cxn ang="0">
                        <a:pos x="525" y="208"/>
                      </a:cxn>
                      <a:cxn ang="0">
                        <a:pos x="515" y="266"/>
                      </a:cxn>
                      <a:cxn ang="0">
                        <a:pos x="505" y="350"/>
                      </a:cxn>
                      <a:cxn ang="0">
                        <a:pos x="495" y="402"/>
                      </a:cxn>
                      <a:cxn ang="0">
                        <a:pos x="461" y="422"/>
                      </a:cxn>
                      <a:cxn ang="0">
                        <a:pos x="433" y="414"/>
                      </a:cxn>
                      <a:cxn ang="0">
                        <a:pos x="421" y="410"/>
                      </a:cxn>
                      <a:cxn ang="0">
                        <a:pos x="425" y="352"/>
                      </a:cxn>
                      <a:cxn ang="0">
                        <a:pos x="431" y="338"/>
                      </a:cxn>
                      <a:cxn ang="0">
                        <a:pos x="405" y="328"/>
                      </a:cxn>
                      <a:cxn ang="0">
                        <a:pos x="347" y="316"/>
                      </a:cxn>
                      <a:cxn ang="0">
                        <a:pos x="113" y="360"/>
                      </a:cxn>
                      <a:cxn ang="0">
                        <a:pos x="103" y="368"/>
                      </a:cxn>
                      <a:cxn ang="0">
                        <a:pos x="87" y="392"/>
                      </a:cxn>
                      <a:cxn ang="0">
                        <a:pos x="53" y="432"/>
                      </a:cxn>
                      <a:cxn ang="0">
                        <a:pos x="29" y="422"/>
                      </a:cxn>
                      <a:cxn ang="0">
                        <a:pos x="17" y="414"/>
                      </a:cxn>
                      <a:cxn ang="0">
                        <a:pos x="7" y="398"/>
                      </a:cxn>
                      <a:cxn ang="0">
                        <a:pos x="11" y="372"/>
                      </a:cxn>
                      <a:cxn ang="0">
                        <a:pos x="17" y="334"/>
                      </a:cxn>
                      <a:cxn ang="0">
                        <a:pos x="27" y="262"/>
                      </a:cxn>
                      <a:cxn ang="0">
                        <a:pos x="29" y="188"/>
                      </a:cxn>
                      <a:cxn ang="0">
                        <a:pos x="31" y="126"/>
                      </a:cxn>
                      <a:cxn ang="0">
                        <a:pos x="29" y="82"/>
                      </a:cxn>
                      <a:cxn ang="0">
                        <a:pos x="21" y="30"/>
                      </a:cxn>
                      <a:cxn ang="0">
                        <a:pos x="19" y="14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800">
                      <a:solidFill>
                        <a:srgbClr val="00DFCA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itchFamily="-107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pic>
              <p:nvPicPr>
                <p:cNvPr id="99370" name="Picture 161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38434" name="Freeform 162"/>
              <p:cNvSpPr>
                <a:spLocks/>
              </p:cNvSpPr>
              <p:nvPr/>
            </p:nvSpPr>
            <p:spPr bwMode="auto">
              <a:xfrm>
                <a:off x="1615" y="2648"/>
                <a:ext cx="89" cy="277"/>
              </a:xfrm>
              <a:custGeom>
                <a:avLst/>
                <a:gdLst/>
                <a:ahLst/>
                <a:cxnLst>
                  <a:cxn ang="0">
                    <a:pos x="72" y="153"/>
                  </a:cxn>
                  <a:cxn ang="0">
                    <a:pos x="64" y="69"/>
                  </a:cxn>
                  <a:cxn ang="0">
                    <a:pos x="47" y="43"/>
                  </a:cxn>
                  <a:cxn ang="0">
                    <a:pos x="55" y="69"/>
                  </a:cxn>
                  <a:cxn ang="0">
                    <a:pos x="64" y="27"/>
                  </a:cxn>
                  <a:cxn ang="0">
                    <a:pos x="38" y="10"/>
                  </a:cxn>
                  <a:cxn ang="0">
                    <a:pos x="38" y="43"/>
                  </a:cxn>
                  <a:cxn ang="0">
                    <a:pos x="47" y="187"/>
                  </a:cxn>
                  <a:cxn ang="0">
                    <a:pos x="30" y="161"/>
                  </a:cxn>
                  <a:cxn ang="0">
                    <a:pos x="38" y="128"/>
                  </a:cxn>
                  <a:cxn ang="0">
                    <a:pos x="47" y="161"/>
                  </a:cxn>
                  <a:cxn ang="0">
                    <a:pos x="38" y="102"/>
                  </a:cxn>
                  <a:cxn ang="0">
                    <a:pos x="47" y="153"/>
                  </a:cxn>
                  <a:cxn ang="0">
                    <a:pos x="38" y="119"/>
                  </a:cxn>
                  <a:cxn ang="0">
                    <a:pos x="47" y="144"/>
                  </a:cxn>
                  <a:cxn ang="0">
                    <a:pos x="55" y="170"/>
                  </a:cxn>
                  <a:cxn ang="0">
                    <a:pos x="72" y="203"/>
                  </a:cxn>
                  <a:cxn ang="0">
                    <a:pos x="80" y="229"/>
                  </a:cxn>
                  <a:cxn ang="0">
                    <a:pos x="72" y="279"/>
                  </a:cxn>
                  <a:cxn ang="0">
                    <a:pos x="64" y="271"/>
                  </a:cxn>
                  <a:cxn ang="0">
                    <a:pos x="55" y="313"/>
                  </a:cxn>
                  <a:cxn ang="0">
                    <a:pos x="38" y="288"/>
                  </a:cxn>
                  <a:cxn ang="0">
                    <a:pos x="30" y="203"/>
                  </a:cxn>
                  <a:cxn ang="0">
                    <a:pos x="22" y="246"/>
                  </a:cxn>
                  <a:cxn ang="0">
                    <a:pos x="5" y="212"/>
                  </a:cxn>
                  <a:cxn ang="0">
                    <a:pos x="38" y="144"/>
                  </a:cxn>
                  <a:cxn ang="0">
                    <a:pos x="64" y="170"/>
                  </a:cxn>
                  <a:cxn ang="0">
                    <a:pos x="72" y="220"/>
                  </a:cxn>
                  <a:cxn ang="0">
                    <a:pos x="64" y="187"/>
                  </a:cxn>
                  <a:cxn ang="0">
                    <a:pos x="64" y="10"/>
                  </a:cxn>
                  <a:cxn ang="0">
                    <a:pos x="47" y="35"/>
                  </a:cxn>
                  <a:cxn ang="0">
                    <a:pos x="22" y="43"/>
                  </a:cxn>
                  <a:cxn ang="0">
                    <a:pos x="38" y="94"/>
                  </a:cxn>
                  <a:cxn ang="0">
                    <a:pos x="55" y="136"/>
                  </a:cxn>
                  <a:cxn ang="0">
                    <a:pos x="72" y="153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8435" name="Freeform 163"/>
              <p:cNvSpPr>
                <a:spLocks/>
              </p:cNvSpPr>
              <p:nvPr/>
            </p:nvSpPr>
            <p:spPr bwMode="auto">
              <a:xfrm>
                <a:off x="1633" y="2648"/>
                <a:ext cx="111" cy="30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2" y="5"/>
                  </a:cxn>
                  <a:cxn ang="0">
                    <a:pos x="73" y="29"/>
                  </a:cxn>
                  <a:cxn ang="0">
                    <a:pos x="84" y="61"/>
                  </a:cxn>
                  <a:cxn ang="0">
                    <a:pos x="84" y="146"/>
                  </a:cxn>
                  <a:cxn ang="0">
                    <a:pos x="97" y="168"/>
                  </a:cxn>
                  <a:cxn ang="0">
                    <a:pos x="97" y="240"/>
                  </a:cxn>
                  <a:cxn ang="0">
                    <a:pos x="84" y="336"/>
                  </a:cxn>
                  <a:cxn ang="0">
                    <a:pos x="68" y="354"/>
                  </a:cxn>
                  <a:cxn ang="0">
                    <a:pos x="14" y="320"/>
                  </a:cxn>
                  <a:cxn ang="0">
                    <a:pos x="12" y="282"/>
                  </a:cxn>
                  <a:cxn ang="0">
                    <a:pos x="14" y="245"/>
                  </a:cxn>
                  <a:cxn ang="0">
                    <a:pos x="9" y="98"/>
                  </a:cxn>
                  <a:cxn ang="0">
                    <a:pos x="20" y="45"/>
                  </a:cxn>
                  <a:cxn ang="0">
                    <a:pos x="6" y="13"/>
                  </a:cxn>
                  <a:cxn ang="0">
                    <a:pos x="1" y="0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8436" name="Freeform 164"/>
              <p:cNvSpPr>
                <a:spLocks/>
              </p:cNvSpPr>
              <p:nvPr/>
            </p:nvSpPr>
            <p:spPr bwMode="auto">
              <a:xfrm>
                <a:off x="3010" y="2583"/>
                <a:ext cx="152" cy="329"/>
              </a:xfrm>
              <a:custGeom>
                <a:avLst/>
                <a:gdLst/>
                <a:ahLst/>
                <a:cxnLst>
                  <a:cxn ang="0">
                    <a:pos x="141" y="20"/>
                  </a:cxn>
                  <a:cxn ang="0">
                    <a:pos x="133" y="103"/>
                  </a:cxn>
                  <a:cxn ang="0">
                    <a:pos x="125" y="130"/>
                  </a:cxn>
                  <a:cxn ang="0">
                    <a:pos x="122" y="140"/>
                  </a:cxn>
                  <a:cxn ang="0">
                    <a:pos x="104" y="244"/>
                  </a:cxn>
                  <a:cxn ang="0">
                    <a:pos x="82" y="314"/>
                  </a:cxn>
                  <a:cxn ang="0">
                    <a:pos x="66" y="362"/>
                  </a:cxn>
                  <a:cxn ang="0">
                    <a:pos x="56" y="364"/>
                  </a:cxn>
                  <a:cxn ang="0">
                    <a:pos x="18" y="370"/>
                  </a:cxn>
                  <a:cxn ang="0">
                    <a:pos x="2" y="351"/>
                  </a:cxn>
                  <a:cxn ang="0">
                    <a:pos x="5" y="316"/>
                  </a:cxn>
                  <a:cxn ang="0">
                    <a:pos x="8" y="220"/>
                  </a:cxn>
                  <a:cxn ang="0">
                    <a:pos x="21" y="199"/>
                  </a:cxn>
                  <a:cxn ang="0">
                    <a:pos x="34" y="106"/>
                  </a:cxn>
                  <a:cxn ang="0">
                    <a:pos x="42" y="74"/>
                  </a:cxn>
                  <a:cxn ang="0">
                    <a:pos x="80" y="18"/>
                  </a:cxn>
                  <a:cxn ang="0">
                    <a:pos x="122" y="18"/>
                  </a:cxn>
                  <a:cxn ang="0">
                    <a:pos x="141" y="20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8437" name="Freeform 165"/>
              <p:cNvSpPr>
                <a:spLocks/>
              </p:cNvSpPr>
              <p:nvPr/>
            </p:nvSpPr>
            <p:spPr bwMode="auto">
              <a:xfrm>
                <a:off x="1715" y="1021"/>
                <a:ext cx="96" cy="440"/>
              </a:xfrm>
              <a:custGeom>
                <a:avLst/>
                <a:gdLst/>
                <a:ahLst/>
                <a:cxnLst>
                  <a:cxn ang="0">
                    <a:pos x="26" y="486"/>
                  </a:cxn>
                  <a:cxn ang="0">
                    <a:pos x="61" y="494"/>
                  </a:cxn>
                  <a:cxn ang="0">
                    <a:pos x="72" y="451"/>
                  </a:cxn>
                  <a:cxn ang="0">
                    <a:pos x="72" y="323"/>
                  </a:cxn>
                  <a:cxn ang="0">
                    <a:pos x="88" y="214"/>
                  </a:cxn>
                  <a:cxn ang="0">
                    <a:pos x="96" y="174"/>
                  </a:cxn>
                  <a:cxn ang="0">
                    <a:pos x="88" y="51"/>
                  </a:cxn>
                  <a:cxn ang="0">
                    <a:pos x="77" y="6"/>
                  </a:cxn>
                  <a:cxn ang="0">
                    <a:pos x="29" y="25"/>
                  </a:cxn>
                  <a:cxn ang="0">
                    <a:pos x="26" y="121"/>
                  </a:cxn>
                  <a:cxn ang="0">
                    <a:pos x="32" y="363"/>
                  </a:cxn>
                  <a:cxn ang="0">
                    <a:pos x="40" y="406"/>
                  </a:cxn>
                  <a:cxn ang="0">
                    <a:pos x="24" y="473"/>
                  </a:cxn>
                  <a:cxn ang="0">
                    <a:pos x="26" y="486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8438" name="Freeform 166"/>
              <p:cNvSpPr>
                <a:spLocks/>
              </p:cNvSpPr>
              <p:nvPr/>
            </p:nvSpPr>
            <p:spPr bwMode="auto">
              <a:xfrm>
                <a:off x="3429" y="1008"/>
                <a:ext cx="160" cy="359"/>
              </a:xfrm>
              <a:custGeom>
                <a:avLst/>
                <a:gdLst/>
                <a:ahLst/>
                <a:cxnLst>
                  <a:cxn ang="0">
                    <a:pos x="5" y="381"/>
                  </a:cxn>
                  <a:cxn ang="0">
                    <a:pos x="40" y="410"/>
                  </a:cxn>
                  <a:cxn ang="0">
                    <a:pos x="80" y="402"/>
                  </a:cxn>
                  <a:cxn ang="0">
                    <a:pos x="93" y="362"/>
                  </a:cxn>
                  <a:cxn ang="0">
                    <a:pos x="114" y="280"/>
                  </a:cxn>
                  <a:cxn ang="0">
                    <a:pos x="128" y="216"/>
                  </a:cxn>
                  <a:cxn ang="0">
                    <a:pos x="136" y="192"/>
                  </a:cxn>
                  <a:cxn ang="0">
                    <a:pos x="138" y="117"/>
                  </a:cxn>
                  <a:cxn ang="0">
                    <a:pos x="144" y="101"/>
                  </a:cxn>
                  <a:cxn ang="0">
                    <a:pos x="146" y="48"/>
                  </a:cxn>
                  <a:cxn ang="0">
                    <a:pos x="130" y="0"/>
                  </a:cxn>
                  <a:cxn ang="0">
                    <a:pos x="93" y="13"/>
                  </a:cxn>
                  <a:cxn ang="0">
                    <a:pos x="77" y="53"/>
                  </a:cxn>
                  <a:cxn ang="0">
                    <a:pos x="66" y="138"/>
                  </a:cxn>
                  <a:cxn ang="0">
                    <a:pos x="58" y="162"/>
                  </a:cxn>
                  <a:cxn ang="0">
                    <a:pos x="42" y="216"/>
                  </a:cxn>
                  <a:cxn ang="0">
                    <a:pos x="40" y="226"/>
                  </a:cxn>
                  <a:cxn ang="0">
                    <a:pos x="34" y="232"/>
                  </a:cxn>
                  <a:cxn ang="0">
                    <a:pos x="32" y="250"/>
                  </a:cxn>
                  <a:cxn ang="0">
                    <a:pos x="29" y="258"/>
                  </a:cxn>
                  <a:cxn ang="0">
                    <a:pos x="16" y="349"/>
                  </a:cxn>
                  <a:cxn ang="0">
                    <a:pos x="10" y="381"/>
                  </a:cxn>
                  <a:cxn ang="0">
                    <a:pos x="2" y="386"/>
                  </a:cxn>
                  <a:cxn ang="0">
                    <a:pos x="5" y="381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438439" name="Rectangle 167"/>
            <p:cNvSpPr>
              <a:spLocks noChangeArrowheads="1"/>
            </p:cNvSpPr>
            <p:nvPr/>
          </p:nvSpPr>
          <p:spPr bwMode="auto">
            <a:xfrm>
              <a:off x="3914" y="991"/>
              <a:ext cx="389" cy="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000" b="1" i="1" dirty="0">
                  <a:solidFill>
                    <a:srgbClr val="FFFFFF"/>
                  </a:solidFill>
                  <a:latin typeface="Kosher-Normal" charset="0"/>
                  <a:ea typeface="ＭＳ Ｐゴシック" charset="0"/>
                  <a:cs typeface="ＭＳ Ｐゴシック" charset="0"/>
                </a:rPr>
                <a:t>AC</a:t>
              </a:r>
              <a:endParaRPr lang="en-US" sz="2400" i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99358" name="Group 168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438441" name="Rectangle 169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8442" name="Line 170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908651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77" name="Group 2"/>
          <p:cNvGrpSpPr>
            <a:grpSpLocks/>
          </p:cNvGrpSpPr>
          <p:nvPr/>
        </p:nvGrpSpPr>
        <p:grpSpPr bwMode="auto">
          <a:xfrm>
            <a:off x="4130676" y="546100"/>
            <a:ext cx="1314451" cy="2708275"/>
            <a:chOff x="2602" y="344"/>
            <a:chExt cx="828" cy="1706"/>
          </a:xfrm>
        </p:grpSpPr>
        <p:sp>
          <p:nvSpPr>
            <p:cNvPr id="667651" name="Freeform 3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/>
              <a:ahLst/>
              <a:cxnLst>
                <a:cxn ang="0">
                  <a:pos x="128" y="48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128" y="48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7652" name="AutoShape 4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7653" name="Rectangle 5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7654" name="AutoShape 6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7655" name="Rectangle 7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7656" name="AutoShape 8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7657" name="AutoShape 9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7658" name="Line 10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7659" name="Line 11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7660" name="Line 12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7661" name="Line 13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7662" name="Line 14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7663" name="Line 15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1675" name="Rectangle 16"/>
            <p:cNvSpPr>
              <a:spLocks noChangeArrowheads="1"/>
            </p:cNvSpPr>
            <p:nvPr/>
          </p:nvSpPr>
          <p:spPr bwMode="auto">
            <a:xfrm>
              <a:off x="2741" y="538"/>
              <a:ext cx="35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1st Sin</a:t>
              </a:r>
            </a:p>
          </p:txBody>
        </p:sp>
        <p:sp>
          <p:nvSpPr>
            <p:cNvPr id="101676" name="Rectangle 17"/>
            <p:cNvSpPr>
              <a:spLocks noChangeArrowheads="1"/>
            </p:cNvSpPr>
            <p:nvPr/>
          </p:nvSpPr>
          <p:spPr bwMode="auto">
            <a:xfrm>
              <a:off x="2690" y="634"/>
              <a:ext cx="70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 err="1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Yidhen</a:t>
              </a:r>
              <a:r>
                <a:rPr lang="en-US" sz="900" b="1" dirty="0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900" b="1" dirty="0" err="1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ovungo</a:t>
              </a:r>
              <a:r>
                <a:rPr lang="en-US" sz="900" b="1" dirty="0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900" b="1" dirty="0" err="1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ji</a:t>
              </a:r>
              <a:endPara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1677" name="Rectangle 18"/>
            <p:cNvSpPr>
              <a:spLocks noChangeArrowheads="1"/>
            </p:cNvSpPr>
            <p:nvPr/>
          </p:nvSpPr>
          <p:spPr bwMode="auto">
            <a:xfrm>
              <a:off x="2695" y="738"/>
              <a:ext cx="64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 err="1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Wopan</a:t>
              </a:r>
              <a:r>
                <a:rPr lang="en-US" sz="900" b="1" dirty="0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900" b="1" dirty="0" err="1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ovungo</a:t>
              </a:r>
              <a:endPara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1678" name="Rectangle 19"/>
            <p:cNvSpPr>
              <a:spLocks noChangeArrowheads="1"/>
            </p:cNvSpPr>
            <p:nvPr/>
          </p:nvSpPr>
          <p:spPr bwMode="auto">
            <a:xfrm>
              <a:off x="2690" y="842"/>
              <a:ext cx="59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 err="1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Lungthaden</a:t>
              </a:r>
              <a:r>
                <a:rPr lang="en-US" sz="900" b="1" dirty="0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900" b="1" dirty="0" err="1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ji</a:t>
              </a:r>
              <a:endPara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1679" name="Rectangle 20"/>
            <p:cNvSpPr>
              <a:spLocks noChangeArrowheads="1"/>
            </p:cNvSpPr>
            <p:nvPr/>
          </p:nvSpPr>
          <p:spPr bwMode="auto">
            <a:xfrm>
              <a:off x="2627" y="938"/>
              <a:ext cx="66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 err="1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Juvak</a:t>
              </a:r>
              <a:r>
                <a:rPr lang="en-US" sz="900" b="1" dirty="0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/</a:t>
              </a:r>
              <a:r>
                <a:rPr lang="en-US" sz="900" b="1" dirty="0" err="1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sungruka</a:t>
              </a:r>
              <a:endPara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1680" name="Rectangle 21"/>
            <p:cNvSpPr>
              <a:spLocks noChangeArrowheads="1"/>
            </p:cNvSpPr>
            <p:nvPr/>
          </p:nvSpPr>
          <p:spPr bwMode="auto">
            <a:xfrm>
              <a:off x="2781" y="1042"/>
              <a:ext cx="29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 err="1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Kitsu</a:t>
              </a:r>
              <a:endPara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1681" name="Rectangle 22"/>
            <p:cNvSpPr>
              <a:spLocks noChangeArrowheads="1"/>
            </p:cNvSpPr>
            <p:nvPr/>
          </p:nvSpPr>
          <p:spPr bwMode="auto">
            <a:xfrm>
              <a:off x="2607" y="344"/>
              <a:ext cx="51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 smtClean="0">
                  <a:solidFill>
                    <a:srgbClr val="000000"/>
                  </a:solidFill>
                  <a:latin typeface="Chicago" charset="0"/>
                  <a:ea typeface="ＭＳ Ｐゴシック" charset="0"/>
                  <a:cs typeface="ＭＳ Ｐゴシック" charset="0"/>
                </a:rPr>
                <a:t>LUYUNGIO</a:t>
              </a:r>
              <a:endParaRPr lang="en-US" sz="9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1682" name="Rectangle 23"/>
            <p:cNvSpPr>
              <a:spLocks noChangeArrowheads="1"/>
            </p:cNvSpPr>
            <p:nvPr/>
          </p:nvSpPr>
          <p:spPr bwMode="auto">
            <a:xfrm>
              <a:off x="2602" y="458"/>
              <a:ext cx="8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dirty="0" err="1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Epoe</a:t>
              </a:r>
              <a:r>
                <a:rPr lang="en-US" sz="800" b="1" dirty="0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800" b="1" dirty="0" err="1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tona</a:t>
              </a:r>
              <a:r>
                <a:rPr lang="en-US" sz="800" b="1" dirty="0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800" b="1" dirty="0" err="1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eloe</a:t>
              </a:r>
              <a:r>
                <a:rPr lang="en-US" sz="800" b="1" dirty="0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800" b="1" dirty="0" err="1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ovungo</a:t>
              </a:r>
              <a:endParaRPr lang="en-US" sz="8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7672" name="Line 24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7673" name="Line 25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7674" name="Rectangle 26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1686" name="Rectangle 27"/>
            <p:cNvSpPr>
              <a:spLocks noChangeArrowheads="1"/>
            </p:cNvSpPr>
            <p:nvPr/>
          </p:nvSpPr>
          <p:spPr bwMode="auto">
            <a:xfrm>
              <a:off x="2749" y="1531"/>
              <a:ext cx="373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M-M-M</a:t>
              </a:r>
              <a:endPara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1687" name="Rectangle 28"/>
            <p:cNvSpPr>
              <a:spLocks noChangeArrowheads="1"/>
            </p:cNvSpPr>
            <p:nvPr/>
          </p:nvSpPr>
          <p:spPr bwMode="auto">
            <a:xfrm>
              <a:off x="2812" y="1771"/>
              <a:ext cx="28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J - E</a:t>
              </a:r>
            </a:p>
          </p:txBody>
        </p:sp>
        <p:sp>
          <p:nvSpPr>
            <p:cNvPr id="101688" name="Rectangle 29"/>
            <p:cNvSpPr>
              <a:spLocks noChangeArrowheads="1"/>
            </p:cNvSpPr>
            <p:nvPr/>
          </p:nvSpPr>
          <p:spPr bwMode="auto">
            <a:xfrm>
              <a:off x="2846" y="1891"/>
              <a:ext cx="20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12</a:t>
              </a:r>
            </a:p>
          </p:txBody>
        </p:sp>
        <p:sp>
          <p:nvSpPr>
            <p:cNvPr id="101689" name="Rectangle 30"/>
            <p:cNvSpPr>
              <a:spLocks noChangeArrowheads="1"/>
            </p:cNvSpPr>
            <p:nvPr/>
          </p:nvSpPr>
          <p:spPr bwMode="auto">
            <a:xfrm>
              <a:off x="2742" y="1414"/>
              <a:ext cx="34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 err="1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Etsa</a:t>
              </a:r>
              <a:r>
                <a:rPr lang="en-US" sz="900" b="1" dirty="0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900" b="1" dirty="0" err="1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Ji</a:t>
              </a:r>
              <a:endPara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1690" name="Rectangle 31"/>
            <p:cNvSpPr>
              <a:spLocks noChangeArrowheads="1"/>
            </p:cNvSpPr>
            <p:nvPr/>
          </p:nvSpPr>
          <p:spPr bwMode="auto">
            <a:xfrm>
              <a:off x="2634" y="1274"/>
              <a:ext cx="48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>
                  <a:solidFill>
                    <a:srgbClr val="000000"/>
                  </a:solidFill>
                  <a:latin typeface="Chicago" charset="0"/>
                  <a:ea typeface="ＭＳ Ｐゴシック" charset="0"/>
                  <a:cs typeface="ＭＳ Ｐゴシック" charset="0"/>
                </a:rPr>
                <a:t>ABRAHAM</a:t>
              </a:r>
            </a:p>
          </p:txBody>
        </p:sp>
        <p:sp>
          <p:nvSpPr>
            <p:cNvPr id="101691" name="Rectangle 32"/>
            <p:cNvSpPr>
              <a:spLocks noChangeArrowheads="1"/>
            </p:cNvSpPr>
            <p:nvPr/>
          </p:nvSpPr>
          <p:spPr bwMode="auto">
            <a:xfrm>
              <a:off x="2834" y="1653"/>
              <a:ext cx="23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I - I</a:t>
              </a:r>
            </a:p>
          </p:txBody>
        </p:sp>
        <p:sp>
          <p:nvSpPr>
            <p:cNvPr id="667681" name="Line 33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7682" name="Line 34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7683" name="Line 35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67685" name="AutoShape 37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686" name="Freeform 38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687" name="Freeform 39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688" name="Freeform 40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689" name="Freeform 41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690" name="Freeform 42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691" name="Freeform 43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692" name="Freeform 44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693" name="Freeform 45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694" name="Freeform 46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695" name="Freeform 47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696" name="Freeform 48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697" name="Freeform 49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698" name="Freeform 50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699" name="Freeform 51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00" name="Freeform 52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01" name="Freeform 53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02" name="Freeform 54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03" name="Freeform 55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04" name="Freeform 56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05" name="Freeform 57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06" name="Freeform 58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07" name="Freeform 59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08" name="Freeform 60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09" name="Freeform 61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10" name="Freeform 62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11" name="Freeform 63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12" name="Freeform 64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13" name="Freeform 65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14" name="Freeform 66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15" name="Freeform 67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16" name="Freeform 68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17" name="Freeform 69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18" name="Freeform 70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19" name="Freeform 71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20" name="Freeform 72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21" name="Freeform 73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22" name="Freeform 74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23" name="Freeform 75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24" name="Freeform 76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25" name="Freeform 77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26" name="Freeform 78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27" name="Freeform 79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28" name="Freeform 80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32" name="Freeform 84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/>
            <a:ahLst/>
            <a:cxnLst>
              <a:cxn ang="0">
                <a:pos x="128" y="40"/>
              </a:cxn>
              <a:cxn ang="0">
                <a:pos x="0" y="40"/>
              </a:cxn>
              <a:cxn ang="0">
                <a:pos x="0" y="0"/>
              </a:cxn>
              <a:cxn ang="0">
                <a:pos x="128" y="40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34" name="Freeform 86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35" name="Freeform 87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36" name="Freeform 88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37" name="Freeform 89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38" name="Freeform 90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39" name="Freeform 91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40" name="Freeform 92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41" name="Freeform 93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42" name="Freeform 94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43" name="Freeform 95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44" name="Freeform 96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45" name="Freeform 97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46" name="Freeform 98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47" name="Freeform 99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48" name="Freeform 100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49" name="Freeform 101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50" name="Freeform 102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51" name="Freeform 103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52" name="Freeform 104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53" name="Freeform 105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54" name="Freeform 106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55" name="Freeform 107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56" name="Freeform 108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57" name="Freeform 109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58" name="Freeform 110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59" name="Freeform 111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60" name="Freeform 112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61" name="Freeform 113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62" name="Freeform 114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63" name="Freeform 115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64" name="Freeform 116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65" name="Freeform 117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66" name="Freeform 118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67" name="Freeform 119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68" name="Freeform 120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69" name="Freeform 121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70" name="Freeform 122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71" name="Freeform 123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72" name="Freeform 124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73" name="Freeform 125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74" name="Freeform 126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75" name="Freeform 127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76" name="Freeform 128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77" name="Freeform 129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78" name="Freeform 130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79" name="Freeform 131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80" name="Freeform 132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81" name="Freeform 133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1472" name="Picture 135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7784" name="Line 136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85" name="Freeform 137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475" name="Rectangle 138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667787" name="Rectangle 139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88" name="Rectangle 140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89" name="Rectangle 141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90" name="Rectangle 142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91" name="Rectangle 143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481" name="Rectangle 144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S</a:t>
            </a:r>
          </a:p>
        </p:txBody>
      </p:sp>
      <p:sp>
        <p:nvSpPr>
          <p:cNvPr id="667793" name="Rectangle 145"/>
          <p:cNvSpPr>
            <a:spLocks noChangeArrowheads="1"/>
          </p:cNvSpPr>
          <p:nvPr/>
        </p:nvSpPr>
        <p:spPr bwMode="auto">
          <a:xfrm>
            <a:off x="4900613" y="1968500"/>
            <a:ext cx="7905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(2000 B.C.)</a:t>
            </a:r>
          </a:p>
        </p:txBody>
      </p:sp>
      <p:sp>
        <p:nvSpPr>
          <p:cNvPr id="667794" name="Rectangle 146"/>
          <p:cNvSpPr>
            <a:spLocks noChangeArrowheads="1"/>
          </p:cNvSpPr>
          <p:nvPr/>
        </p:nvSpPr>
        <p:spPr bwMode="auto">
          <a:xfrm>
            <a:off x="992188" y="2355850"/>
            <a:ext cx="2511425" cy="9207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5400" dirty="0" smtClean="0">
                <a:solidFill>
                  <a:srgbClr val="FAFD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L 7 </a:t>
            </a:r>
            <a:r>
              <a:rPr lang="en-US" sz="5400" dirty="0">
                <a:solidFill>
                  <a:srgbClr val="FAFD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S J </a:t>
            </a:r>
          </a:p>
        </p:txBody>
      </p:sp>
      <p:sp>
        <p:nvSpPr>
          <p:cNvPr id="667796" name="Rectangle 148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5400">
                <a:solidFill>
                  <a:srgbClr val="00FF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7 = 4 + 3 </a:t>
            </a:r>
          </a:p>
        </p:txBody>
      </p:sp>
      <p:sp>
        <p:nvSpPr>
          <p:cNvPr id="667799" name="Line 151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00" name="Rectangle 152"/>
          <p:cNvSpPr>
            <a:spLocks noChangeArrowheads="1"/>
          </p:cNvSpPr>
          <p:nvPr/>
        </p:nvSpPr>
        <p:spPr bwMode="auto">
          <a:xfrm>
            <a:off x="5930900" y="581025"/>
            <a:ext cx="511175" cy="37179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01" name="Text Box 153"/>
          <p:cNvSpPr txBox="1">
            <a:spLocks noChangeArrowheads="1"/>
          </p:cNvSpPr>
          <p:nvPr/>
        </p:nvSpPr>
        <p:spPr bwMode="auto">
          <a:xfrm rot="-5400000">
            <a:off x="4473870" y="2199979"/>
            <a:ext cx="3458573" cy="5191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EEFF4B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OKHO ETHUM</a:t>
            </a:r>
            <a:endParaRPr lang="en-US" sz="2800" b="1" dirty="0">
              <a:solidFill>
                <a:srgbClr val="EEFF4B"/>
              </a:solidFill>
              <a:latin typeface="Time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02" name="Rectangle 154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03" name="Rectangle 155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04" name="Text Box 156"/>
          <p:cNvSpPr txBox="1">
            <a:spLocks noChangeArrowheads="1"/>
          </p:cNvSpPr>
          <p:nvPr/>
        </p:nvSpPr>
        <p:spPr bwMode="auto">
          <a:xfrm rot="-5385664">
            <a:off x="6037263" y="4411663"/>
            <a:ext cx="354012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EEFF4B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S</a:t>
            </a:r>
          </a:p>
        </p:txBody>
      </p:sp>
      <p:sp>
        <p:nvSpPr>
          <p:cNvPr id="667805" name="Text Box 157"/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EEFF4B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J</a:t>
            </a:r>
          </a:p>
        </p:txBody>
      </p:sp>
      <p:sp>
        <p:nvSpPr>
          <p:cNvPr id="667806" name="Rectangle 158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07" name="Text Box 159"/>
          <p:cNvSpPr txBox="1">
            <a:spLocks noChangeArrowheads="1"/>
          </p:cNvSpPr>
          <p:nvPr/>
        </p:nvSpPr>
        <p:spPr bwMode="auto">
          <a:xfrm rot="-5388536">
            <a:off x="2778126" y="3869858"/>
            <a:ext cx="1966912" cy="52322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EEFF4B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KYON </a:t>
            </a:r>
            <a:r>
              <a:rPr lang="en-US" sz="2800" b="1" dirty="0">
                <a:solidFill>
                  <a:srgbClr val="EEFF4B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4</a:t>
            </a:r>
          </a:p>
        </p:txBody>
      </p:sp>
      <p:sp>
        <p:nvSpPr>
          <p:cNvPr id="667808" name="Rectangle 160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09" name="Rectangle 161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10" name="Rectangle 162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11" name="Rectangle 163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12" name="Text Box 164"/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EEFF4B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C</a:t>
            </a:r>
          </a:p>
        </p:txBody>
      </p:sp>
      <p:sp>
        <p:nvSpPr>
          <p:cNvPr id="667813" name="Freeform 165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14" name="Freeform 166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16" name="AutoShape 168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17" name="Freeform 169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18" name="Rectangle 170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19" name="AutoShape 171"/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20" name="AutoShape 172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21" name="Rectangle 173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22" name="AutoShape 174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23" name="Rectangle 175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24" name="AutoShape 176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01511" name="Group 177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667826" name="AutoShape 178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7827" name="Rectangle 179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7828" name="AutoShape 180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67829" name="Freeform 181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30" name="AutoShape 182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31" name="Rectangle 183"/>
          <p:cNvSpPr>
            <a:spLocks noChangeArrowheads="1"/>
          </p:cNvSpPr>
          <p:nvPr/>
        </p:nvSpPr>
        <p:spPr bwMode="auto">
          <a:xfrm>
            <a:off x="4913313" y="4203700"/>
            <a:ext cx="7905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(1500 B.C.)</a:t>
            </a:r>
          </a:p>
        </p:txBody>
      </p:sp>
      <p:sp>
        <p:nvSpPr>
          <p:cNvPr id="667832" name="Rectangle 184"/>
          <p:cNvSpPr>
            <a:spLocks noChangeArrowheads="1"/>
          </p:cNvSpPr>
          <p:nvPr/>
        </p:nvSpPr>
        <p:spPr bwMode="auto">
          <a:xfrm>
            <a:off x="7269163" y="4330700"/>
            <a:ext cx="7270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(500 B.C.)</a:t>
            </a:r>
          </a:p>
        </p:txBody>
      </p:sp>
      <p:sp>
        <p:nvSpPr>
          <p:cNvPr id="667833" name="Rectangle 185"/>
          <p:cNvSpPr>
            <a:spLocks noChangeArrowheads="1"/>
          </p:cNvSpPr>
          <p:nvPr/>
        </p:nvSpPr>
        <p:spPr bwMode="auto">
          <a:xfrm>
            <a:off x="7262813" y="1219200"/>
            <a:ext cx="7905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(1000 B.C.)</a:t>
            </a:r>
          </a:p>
        </p:txBody>
      </p:sp>
      <p:sp>
        <p:nvSpPr>
          <p:cNvPr id="667834" name="Freeform 186"/>
          <p:cNvSpPr>
            <a:spLocks/>
          </p:cNvSpPr>
          <p:nvPr/>
        </p:nvSpPr>
        <p:spPr bwMode="auto">
          <a:xfrm>
            <a:off x="4824413" y="35687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35" name="Rectangle 187"/>
          <p:cNvSpPr>
            <a:spLocks noChangeArrowheads="1"/>
          </p:cNvSpPr>
          <p:nvPr/>
        </p:nvSpPr>
        <p:spPr bwMode="auto">
          <a:xfrm>
            <a:off x="4405313" y="3898900"/>
            <a:ext cx="304800" cy="1143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36" name="Freeform 188"/>
          <p:cNvSpPr>
            <a:spLocks/>
          </p:cNvSpPr>
          <p:nvPr/>
        </p:nvSpPr>
        <p:spPr bwMode="auto">
          <a:xfrm>
            <a:off x="4819650" y="35290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37" name="AutoShape 189"/>
          <p:cNvSpPr>
            <a:spLocks noChangeArrowheads="1"/>
          </p:cNvSpPr>
          <p:nvPr/>
        </p:nvSpPr>
        <p:spPr bwMode="auto">
          <a:xfrm>
            <a:off x="4241800" y="3443288"/>
            <a:ext cx="73025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38" name="Rectangle 190"/>
          <p:cNvSpPr>
            <a:spLocks noChangeArrowheads="1"/>
          </p:cNvSpPr>
          <p:nvPr/>
        </p:nvSpPr>
        <p:spPr bwMode="auto">
          <a:xfrm>
            <a:off x="4243388" y="3590925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39" name="Rectangle 191"/>
          <p:cNvSpPr>
            <a:spLocks noChangeArrowheads="1"/>
          </p:cNvSpPr>
          <p:nvPr/>
        </p:nvSpPr>
        <p:spPr bwMode="auto">
          <a:xfrm>
            <a:off x="4354513" y="3849688"/>
            <a:ext cx="514350" cy="190500"/>
          </a:xfrm>
          <a:prstGeom prst="rect">
            <a:avLst/>
          </a:prstGeom>
          <a:solidFill>
            <a:schemeClr val="tx1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40" name="AutoShape 192"/>
          <p:cNvSpPr>
            <a:spLocks noChangeArrowheads="1"/>
          </p:cNvSpPr>
          <p:nvPr/>
        </p:nvSpPr>
        <p:spPr bwMode="auto">
          <a:xfrm>
            <a:off x="4260850" y="3475038"/>
            <a:ext cx="69215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524" name="Rectangle 193"/>
          <p:cNvSpPr>
            <a:spLocks noChangeArrowheads="1"/>
          </p:cNvSpPr>
          <p:nvPr/>
        </p:nvSpPr>
        <p:spPr bwMode="auto">
          <a:xfrm>
            <a:off x="4276725" y="3416300"/>
            <a:ext cx="56746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smtClean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JOSEP</a:t>
            </a:r>
            <a:endParaRPr lang="en-US" sz="900" b="1" dirty="0">
              <a:solidFill>
                <a:srgbClr val="000000"/>
              </a:solidFill>
              <a:latin typeface="Chicago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42" name="Line 194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43" name="Line 195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44" name="Line 196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45" name="Line 197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46" name="Line 198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47" name="Line 199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48" name="Line 200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49" name="Line 201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50" name="Line 202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51" name="Line 203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52" name="Line 204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53" name="Line 205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537" name="Rectangle 206"/>
          <p:cNvSpPr>
            <a:spLocks noChangeArrowheads="1"/>
          </p:cNvSpPr>
          <p:nvPr/>
        </p:nvSpPr>
        <p:spPr bwMode="auto">
          <a:xfrm>
            <a:off x="6523038" y="3213100"/>
            <a:ext cx="777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CAPTIVITY</a:t>
            </a:r>
          </a:p>
        </p:txBody>
      </p:sp>
      <p:sp>
        <p:nvSpPr>
          <p:cNvPr id="667855" name="Line 207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56" name="Line 208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57" name="Line 209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541" name="Rectangle 210"/>
          <p:cNvSpPr>
            <a:spLocks noChangeArrowheads="1"/>
          </p:cNvSpPr>
          <p:nvPr/>
        </p:nvSpPr>
        <p:spPr bwMode="auto">
          <a:xfrm>
            <a:off x="6599238" y="4394200"/>
            <a:ext cx="612346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err="1" smtClean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yINGTO</a:t>
            </a:r>
            <a:endParaRPr lang="en-US" sz="900" b="1" dirty="0">
              <a:solidFill>
                <a:srgbClr val="000000"/>
              </a:solidFill>
              <a:latin typeface="Chicago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59" name="Line 211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60" name="Line 212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61" name="Line 213"/>
          <p:cNvSpPr>
            <a:spLocks noChangeShapeType="1"/>
          </p:cNvSpPr>
          <p:nvPr/>
        </p:nvSpPr>
        <p:spPr bwMode="auto">
          <a:xfrm>
            <a:off x="4308475" y="380047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62" name="Line 214"/>
          <p:cNvSpPr>
            <a:spLocks noChangeShapeType="1"/>
          </p:cNvSpPr>
          <p:nvPr/>
        </p:nvSpPr>
        <p:spPr bwMode="auto">
          <a:xfrm>
            <a:off x="4298950" y="4011613"/>
            <a:ext cx="838200" cy="47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63" name="Rectangle 215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64" name="AutoShape 216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548" name="Rectangle 217"/>
          <p:cNvSpPr>
            <a:spLocks noChangeArrowheads="1"/>
          </p:cNvSpPr>
          <p:nvPr/>
        </p:nvSpPr>
        <p:spPr bwMode="auto">
          <a:xfrm>
            <a:off x="6610350" y="5102225"/>
            <a:ext cx="583492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JESU</a:t>
            </a:r>
            <a:endParaRPr lang="en-US" sz="1200" b="1" dirty="0">
              <a:solidFill>
                <a:srgbClr val="000000"/>
              </a:solidFill>
              <a:latin typeface="Chicago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66" name="Line 218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67" name="Line 219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68" name="Line 220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69" name="Line 221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70" name="Line 222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71" name="Line 223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72" name="AutoShape 224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73" name="Rectangle 225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74" name="AutoShape 226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558" name="Rectangle 227"/>
          <p:cNvSpPr>
            <a:spLocks noChangeArrowheads="1"/>
          </p:cNvSpPr>
          <p:nvPr/>
        </p:nvSpPr>
        <p:spPr bwMode="auto">
          <a:xfrm>
            <a:off x="6570663" y="561975"/>
            <a:ext cx="830355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smtClean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TSSOSORA</a:t>
            </a:r>
            <a:endParaRPr lang="en-US" sz="900" b="1" dirty="0">
              <a:solidFill>
                <a:srgbClr val="000000"/>
              </a:solidFill>
              <a:latin typeface="Chicago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76" name="Line 228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77" name="Line 229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561" name="Rectangle 230"/>
          <p:cNvSpPr>
            <a:spLocks noChangeArrowheads="1"/>
          </p:cNvSpPr>
          <p:nvPr/>
        </p:nvSpPr>
        <p:spPr bwMode="auto">
          <a:xfrm>
            <a:off x="6580188" y="1266825"/>
            <a:ext cx="971419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smtClean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ROZA PFUCHI</a:t>
            </a:r>
            <a:endParaRPr lang="en-US" sz="900" b="1" dirty="0">
              <a:solidFill>
                <a:srgbClr val="000000"/>
              </a:solidFill>
              <a:latin typeface="Chicago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79" name="Rectangle 231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80" name="AutoShape 232"/>
          <p:cNvSpPr>
            <a:spLocks noChangeArrowheads="1"/>
          </p:cNvSpPr>
          <p:nvPr/>
        </p:nvSpPr>
        <p:spPr bwMode="auto">
          <a:xfrm>
            <a:off x="4265613" y="5700713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564" name="Rectangle 233"/>
          <p:cNvSpPr>
            <a:spLocks noChangeArrowheads="1"/>
          </p:cNvSpPr>
          <p:nvPr/>
        </p:nvSpPr>
        <p:spPr bwMode="auto">
          <a:xfrm>
            <a:off x="4281488" y="5635625"/>
            <a:ext cx="7016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JOSHUA</a:t>
            </a:r>
          </a:p>
        </p:txBody>
      </p:sp>
      <p:sp>
        <p:nvSpPr>
          <p:cNvPr id="667882" name="Line 234"/>
          <p:cNvSpPr>
            <a:spLocks noChangeShapeType="1"/>
          </p:cNvSpPr>
          <p:nvPr/>
        </p:nvSpPr>
        <p:spPr bwMode="auto">
          <a:xfrm>
            <a:off x="4302125" y="604520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83" name="Line 235"/>
          <p:cNvSpPr>
            <a:spLocks noChangeShapeType="1"/>
          </p:cNvSpPr>
          <p:nvPr/>
        </p:nvSpPr>
        <p:spPr bwMode="auto">
          <a:xfrm flipV="1">
            <a:off x="4305300" y="6229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84" name="Rectangle 236"/>
          <p:cNvSpPr>
            <a:spLocks noChangeArrowheads="1"/>
          </p:cNvSpPr>
          <p:nvPr/>
        </p:nvSpPr>
        <p:spPr bwMode="auto">
          <a:xfrm>
            <a:off x="4227513" y="4421188"/>
            <a:ext cx="952500" cy="1143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85" name="AutoShape 237"/>
          <p:cNvSpPr>
            <a:spLocks noChangeArrowheads="1"/>
          </p:cNvSpPr>
          <p:nvPr/>
        </p:nvSpPr>
        <p:spPr bwMode="auto">
          <a:xfrm>
            <a:off x="4248150" y="4295775"/>
            <a:ext cx="7048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569" name="Rectangle 238"/>
          <p:cNvSpPr>
            <a:spLocks noChangeArrowheads="1"/>
          </p:cNvSpPr>
          <p:nvPr/>
        </p:nvSpPr>
        <p:spPr bwMode="auto">
          <a:xfrm>
            <a:off x="4318000" y="4257675"/>
            <a:ext cx="528990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smtClean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MOSA</a:t>
            </a:r>
            <a:endParaRPr lang="en-US" sz="900" b="1" dirty="0">
              <a:solidFill>
                <a:srgbClr val="000000"/>
              </a:solidFill>
              <a:latin typeface="Chicago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87" name="Line 239"/>
          <p:cNvSpPr>
            <a:spLocks noChangeShapeType="1"/>
          </p:cNvSpPr>
          <p:nvPr/>
        </p:nvSpPr>
        <p:spPr bwMode="auto">
          <a:xfrm flipV="1">
            <a:off x="4270375" y="45799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88" name="Line 240"/>
          <p:cNvSpPr>
            <a:spLocks noChangeShapeType="1"/>
          </p:cNvSpPr>
          <p:nvPr/>
        </p:nvSpPr>
        <p:spPr bwMode="auto">
          <a:xfrm>
            <a:off x="4279900" y="47688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89" name="Line 241"/>
          <p:cNvSpPr>
            <a:spLocks noChangeShapeType="1"/>
          </p:cNvSpPr>
          <p:nvPr/>
        </p:nvSpPr>
        <p:spPr bwMode="auto">
          <a:xfrm>
            <a:off x="4281488" y="4946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90" name="Line 242"/>
          <p:cNvSpPr>
            <a:spLocks noChangeShapeType="1"/>
          </p:cNvSpPr>
          <p:nvPr/>
        </p:nvSpPr>
        <p:spPr bwMode="auto">
          <a:xfrm>
            <a:off x="4279900" y="51244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91" name="Line 243"/>
          <p:cNvSpPr>
            <a:spLocks noChangeShapeType="1"/>
          </p:cNvSpPr>
          <p:nvPr/>
        </p:nvSpPr>
        <p:spPr bwMode="auto">
          <a:xfrm flipV="1">
            <a:off x="4270375" y="52911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92" name="Line 244"/>
          <p:cNvSpPr>
            <a:spLocks noChangeShapeType="1"/>
          </p:cNvSpPr>
          <p:nvPr/>
        </p:nvSpPr>
        <p:spPr bwMode="auto">
          <a:xfrm>
            <a:off x="4271963" y="54546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93" name="Line 245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95" name="Rectangle 247"/>
          <p:cNvSpPr>
            <a:spLocks noChangeArrowheads="1"/>
          </p:cNvSpPr>
          <p:nvPr/>
        </p:nvSpPr>
        <p:spPr bwMode="auto">
          <a:xfrm>
            <a:off x="4900613" y="1968500"/>
            <a:ext cx="7905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(2000 B.C.)</a:t>
            </a:r>
          </a:p>
        </p:txBody>
      </p:sp>
      <p:sp>
        <p:nvSpPr>
          <p:cNvPr id="667896" name="Rectangle 248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97" name="Rectangle 249"/>
          <p:cNvSpPr>
            <a:spLocks noChangeArrowheads="1"/>
          </p:cNvSpPr>
          <p:nvPr/>
        </p:nvSpPr>
        <p:spPr bwMode="auto">
          <a:xfrm>
            <a:off x="4097338" y="463550"/>
            <a:ext cx="1625600" cy="1443038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98" name="Rectangle 250"/>
          <p:cNvSpPr>
            <a:spLocks noChangeArrowheads="1"/>
          </p:cNvSpPr>
          <p:nvPr/>
        </p:nvSpPr>
        <p:spPr bwMode="auto">
          <a:xfrm>
            <a:off x="4097338" y="2001838"/>
            <a:ext cx="1625600" cy="1389062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99" name="Freeform 251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900" name="AutoShape 252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901" name="Rectangle 253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902" name="AutoShape 254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903" name="Line 255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904" name="Line 256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905" name="Rectangle 257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588" name="Rectangle 258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L - S - B</a:t>
            </a:r>
          </a:p>
        </p:txBody>
      </p:sp>
      <p:sp>
        <p:nvSpPr>
          <p:cNvPr id="101589" name="Rectangle 259"/>
          <p:cNvSpPr>
            <a:spLocks noChangeArrowheads="1"/>
          </p:cNvSpPr>
          <p:nvPr/>
        </p:nvSpPr>
        <p:spPr bwMode="auto">
          <a:xfrm>
            <a:off x="8286750" y="4221163"/>
            <a:ext cx="4492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J - E</a:t>
            </a:r>
          </a:p>
        </p:txBody>
      </p:sp>
      <p:sp>
        <p:nvSpPr>
          <p:cNvPr id="101590" name="Rectangle 260"/>
          <p:cNvSpPr>
            <a:spLocks noChangeArrowheads="1"/>
          </p:cNvSpPr>
          <p:nvPr/>
        </p:nvSpPr>
        <p:spPr bwMode="auto">
          <a:xfrm>
            <a:off x="8340725" y="4411663"/>
            <a:ext cx="3222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12</a:t>
            </a:r>
          </a:p>
        </p:txBody>
      </p:sp>
      <p:sp>
        <p:nvSpPr>
          <p:cNvPr id="101591" name="Rectangle 261"/>
          <p:cNvSpPr>
            <a:spLocks noChangeArrowheads="1"/>
          </p:cNvSpPr>
          <p:nvPr/>
        </p:nvSpPr>
        <p:spPr bwMode="auto">
          <a:xfrm>
            <a:off x="8175625" y="3654425"/>
            <a:ext cx="618758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ETSA JI</a:t>
            </a:r>
            <a:endParaRPr lang="en-US" sz="9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592" name="Rectangle 262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101593" name="Rectangle 263"/>
          <p:cNvSpPr>
            <a:spLocks noChangeArrowheads="1"/>
          </p:cNvSpPr>
          <p:nvPr/>
        </p:nvSpPr>
        <p:spPr bwMode="auto">
          <a:xfrm>
            <a:off x="8321675" y="4033838"/>
            <a:ext cx="3651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I - I</a:t>
            </a:r>
          </a:p>
        </p:txBody>
      </p:sp>
      <p:sp>
        <p:nvSpPr>
          <p:cNvPr id="667912" name="Line 26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913" name="Line 26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914" name="Line 26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597" name="Text Box 268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667917" name="Text Box 269"/>
          <p:cNvSpPr txBox="1">
            <a:spLocks noChangeArrowheads="1"/>
          </p:cNvSpPr>
          <p:nvPr/>
        </p:nvSpPr>
        <p:spPr bwMode="auto">
          <a:xfrm>
            <a:off x="1789113" y="0"/>
            <a:ext cx="26035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Gen. 1 through 25</a:t>
            </a:r>
          </a:p>
        </p:txBody>
      </p:sp>
      <p:sp>
        <p:nvSpPr>
          <p:cNvPr id="667918" name="AutoShape 270"/>
          <p:cNvSpPr>
            <a:spLocks noChangeArrowheads="1"/>
          </p:cNvSpPr>
          <p:nvPr/>
        </p:nvSpPr>
        <p:spPr bwMode="auto">
          <a:xfrm rot="1158696">
            <a:off x="5018088" y="3022600"/>
            <a:ext cx="3167062" cy="463550"/>
          </a:xfrm>
          <a:prstGeom prst="leftArrow">
            <a:avLst>
              <a:gd name="adj1" fmla="val 50000"/>
              <a:gd name="adj2" fmla="val 170805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600" name="Text Box 27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667924" name="Rectangle 27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46</a:t>
            </a:r>
          </a:p>
        </p:txBody>
      </p:sp>
      <p:grpSp>
        <p:nvGrpSpPr>
          <p:cNvPr id="101602" name="Group 329"/>
          <p:cNvGrpSpPr>
            <a:grpSpLocks/>
          </p:cNvGrpSpPr>
          <p:nvPr/>
        </p:nvGrpSpPr>
        <p:grpSpPr bwMode="auto">
          <a:xfrm>
            <a:off x="5154613" y="1344613"/>
            <a:ext cx="2894012" cy="4368800"/>
            <a:chOff x="3247" y="847"/>
            <a:chExt cx="1823" cy="2752"/>
          </a:xfrm>
        </p:grpSpPr>
        <p:grpSp>
          <p:nvGrpSpPr>
            <p:cNvPr id="101607" name="Group 277"/>
            <p:cNvGrpSpPr>
              <a:grpSpLocks/>
            </p:cNvGrpSpPr>
            <p:nvPr/>
          </p:nvGrpSpPr>
          <p:grpSpPr bwMode="auto">
            <a:xfrm>
              <a:off x="3247" y="1381"/>
              <a:ext cx="331" cy="369"/>
              <a:chOff x="1567" y="1192"/>
              <a:chExt cx="331" cy="369"/>
            </a:xfrm>
          </p:grpSpPr>
          <p:grpSp>
            <p:nvGrpSpPr>
              <p:cNvPr id="101647" name="Group 278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101649" name="Group 279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101655" name="Group 280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7929" name="Freeform 28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/>
                      <a:ahLst/>
                      <a:cxnLst>
                        <a:cxn ang="0">
                          <a:pos x="8" y="90"/>
                        </a:cxn>
                        <a:cxn ang="0">
                          <a:pos x="22" y="44"/>
                        </a:cxn>
                        <a:cxn ang="0">
                          <a:pos x="34" y="36"/>
                        </a:cxn>
                        <a:cxn ang="0">
                          <a:pos x="46" y="32"/>
                        </a:cxn>
                        <a:cxn ang="0">
                          <a:pos x="112" y="34"/>
                        </a:cxn>
                        <a:cxn ang="0">
                          <a:pos x="152" y="40"/>
                        </a:cxn>
                        <a:cxn ang="0">
                          <a:pos x="170" y="46"/>
                        </a:cxn>
                        <a:cxn ang="0">
                          <a:pos x="238" y="52"/>
                        </a:cxn>
                        <a:cxn ang="0">
                          <a:pos x="338" y="44"/>
                        </a:cxn>
                        <a:cxn ang="0">
                          <a:pos x="472" y="16"/>
                        </a:cxn>
                        <a:cxn ang="0">
                          <a:pos x="520" y="0"/>
                        </a:cxn>
                        <a:cxn ang="0">
                          <a:pos x="572" y="2"/>
                        </a:cxn>
                        <a:cxn ang="0">
                          <a:pos x="590" y="30"/>
                        </a:cxn>
                        <a:cxn ang="0">
                          <a:pos x="592" y="36"/>
                        </a:cxn>
                        <a:cxn ang="0">
                          <a:pos x="582" y="60"/>
                        </a:cxn>
                        <a:cxn ang="0">
                          <a:pos x="584" y="66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defTabSz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800">
                        <a:solidFill>
                          <a:srgbClr val="00DFC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-107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667930" name="Freeform 282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/>
                      <a:ahLst/>
                      <a:cxnLst>
                        <a:cxn ang="0">
                          <a:pos x="599" y="0"/>
                        </a:cxn>
                        <a:cxn ang="0">
                          <a:pos x="595" y="6"/>
                        </a:cxn>
                        <a:cxn ang="0">
                          <a:pos x="589" y="10"/>
                        </a:cxn>
                        <a:cxn ang="0">
                          <a:pos x="585" y="24"/>
                        </a:cxn>
                        <a:cxn ang="0">
                          <a:pos x="557" y="92"/>
                        </a:cxn>
                        <a:cxn ang="0">
                          <a:pos x="525" y="208"/>
                        </a:cxn>
                        <a:cxn ang="0">
                          <a:pos x="515" y="266"/>
                        </a:cxn>
                        <a:cxn ang="0">
                          <a:pos x="505" y="350"/>
                        </a:cxn>
                        <a:cxn ang="0">
                          <a:pos x="495" y="402"/>
                        </a:cxn>
                        <a:cxn ang="0">
                          <a:pos x="461" y="422"/>
                        </a:cxn>
                        <a:cxn ang="0">
                          <a:pos x="433" y="414"/>
                        </a:cxn>
                        <a:cxn ang="0">
                          <a:pos x="421" y="410"/>
                        </a:cxn>
                        <a:cxn ang="0">
                          <a:pos x="425" y="352"/>
                        </a:cxn>
                        <a:cxn ang="0">
                          <a:pos x="431" y="338"/>
                        </a:cxn>
                        <a:cxn ang="0">
                          <a:pos x="405" y="328"/>
                        </a:cxn>
                        <a:cxn ang="0">
                          <a:pos x="347" y="316"/>
                        </a:cxn>
                        <a:cxn ang="0">
                          <a:pos x="113" y="360"/>
                        </a:cxn>
                        <a:cxn ang="0">
                          <a:pos x="103" y="368"/>
                        </a:cxn>
                        <a:cxn ang="0">
                          <a:pos x="87" y="392"/>
                        </a:cxn>
                        <a:cxn ang="0">
                          <a:pos x="53" y="432"/>
                        </a:cxn>
                        <a:cxn ang="0">
                          <a:pos x="29" y="422"/>
                        </a:cxn>
                        <a:cxn ang="0">
                          <a:pos x="17" y="414"/>
                        </a:cxn>
                        <a:cxn ang="0">
                          <a:pos x="7" y="398"/>
                        </a:cxn>
                        <a:cxn ang="0">
                          <a:pos x="11" y="372"/>
                        </a:cxn>
                        <a:cxn ang="0">
                          <a:pos x="17" y="334"/>
                        </a:cxn>
                        <a:cxn ang="0">
                          <a:pos x="27" y="262"/>
                        </a:cxn>
                        <a:cxn ang="0">
                          <a:pos x="29" y="188"/>
                        </a:cxn>
                        <a:cxn ang="0">
                          <a:pos x="31" y="126"/>
                        </a:cxn>
                        <a:cxn ang="0">
                          <a:pos x="29" y="82"/>
                        </a:cxn>
                        <a:cxn ang="0">
                          <a:pos x="21" y="30"/>
                        </a:cxn>
                        <a:cxn ang="0">
                          <a:pos x="19" y="14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defTabSz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800">
                        <a:solidFill>
                          <a:srgbClr val="00DFC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-107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  <p:pic>
                <p:nvPicPr>
                  <p:cNvPr id="101656" name="Picture 283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667932" name="Freeform 284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7933" name="Freeform 285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7934" name="Freeform 286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7935" name="Freeform 287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7936" name="Freeform 288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01648" name="Rectangle 289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10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i="1">
                    <a:solidFill>
                      <a:srgbClr val="1A0004"/>
                    </a:solidFill>
                    <a:latin typeface="Kosher-Normal" charset="0"/>
                    <a:ea typeface="ＭＳ Ｐゴシック" charset="0"/>
                    <a:cs typeface="ＭＳ Ｐゴシック" charset="0"/>
                  </a:rPr>
                  <a:t>AC</a:t>
                </a:r>
                <a:endParaRPr lang="en-US" sz="1400" i="1">
                  <a:solidFill>
                    <a:srgbClr val="1A0004"/>
                  </a:solidFill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01608" name="Group 290"/>
            <p:cNvGrpSpPr>
              <a:grpSpLocks/>
            </p:cNvGrpSpPr>
            <p:nvPr/>
          </p:nvGrpSpPr>
          <p:grpSpPr bwMode="auto">
            <a:xfrm>
              <a:off x="3250" y="3230"/>
              <a:ext cx="331" cy="369"/>
              <a:chOff x="1567" y="1192"/>
              <a:chExt cx="331" cy="369"/>
            </a:xfrm>
          </p:grpSpPr>
          <p:grpSp>
            <p:nvGrpSpPr>
              <p:cNvPr id="101635" name="Group 291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101637" name="Group 292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101643" name="Group 293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7942" name="Freeform 294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/>
                      <a:ahLst/>
                      <a:cxnLst>
                        <a:cxn ang="0">
                          <a:pos x="8" y="90"/>
                        </a:cxn>
                        <a:cxn ang="0">
                          <a:pos x="22" y="44"/>
                        </a:cxn>
                        <a:cxn ang="0">
                          <a:pos x="34" y="36"/>
                        </a:cxn>
                        <a:cxn ang="0">
                          <a:pos x="46" y="32"/>
                        </a:cxn>
                        <a:cxn ang="0">
                          <a:pos x="112" y="34"/>
                        </a:cxn>
                        <a:cxn ang="0">
                          <a:pos x="152" y="40"/>
                        </a:cxn>
                        <a:cxn ang="0">
                          <a:pos x="170" y="46"/>
                        </a:cxn>
                        <a:cxn ang="0">
                          <a:pos x="238" y="52"/>
                        </a:cxn>
                        <a:cxn ang="0">
                          <a:pos x="338" y="44"/>
                        </a:cxn>
                        <a:cxn ang="0">
                          <a:pos x="472" y="16"/>
                        </a:cxn>
                        <a:cxn ang="0">
                          <a:pos x="520" y="0"/>
                        </a:cxn>
                        <a:cxn ang="0">
                          <a:pos x="572" y="2"/>
                        </a:cxn>
                        <a:cxn ang="0">
                          <a:pos x="590" y="30"/>
                        </a:cxn>
                        <a:cxn ang="0">
                          <a:pos x="592" y="36"/>
                        </a:cxn>
                        <a:cxn ang="0">
                          <a:pos x="582" y="60"/>
                        </a:cxn>
                        <a:cxn ang="0">
                          <a:pos x="584" y="66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defTabSz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800">
                        <a:solidFill>
                          <a:srgbClr val="00DFC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-107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667943" name="Freeform 295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/>
                      <a:ahLst/>
                      <a:cxnLst>
                        <a:cxn ang="0">
                          <a:pos x="599" y="0"/>
                        </a:cxn>
                        <a:cxn ang="0">
                          <a:pos x="595" y="6"/>
                        </a:cxn>
                        <a:cxn ang="0">
                          <a:pos x="589" y="10"/>
                        </a:cxn>
                        <a:cxn ang="0">
                          <a:pos x="585" y="24"/>
                        </a:cxn>
                        <a:cxn ang="0">
                          <a:pos x="557" y="92"/>
                        </a:cxn>
                        <a:cxn ang="0">
                          <a:pos x="525" y="208"/>
                        </a:cxn>
                        <a:cxn ang="0">
                          <a:pos x="515" y="266"/>
                        </a:cxn>
                        <a:cxn ang="0">
                          <a:pos x="505" y="350"/>
                        </a:cxn>
                        <a:cxn ang="0">
                          <a:pos x="495" y="402"/>
                        </a:cxn>
                        <a:cxn ang="0">
                          <a:pos x="461" y="422"/>
                        </a:cxn>
                        <a:cxn ang="0">
                          <a:pos x="433" y="414"/>
                        </a:cxn>
                        <a:cxn ang="0">
                          <a:pos x="421" y="410"/>
                        </a:cxn>
                        <a:cxn ang="0">
                          <a:pos x="425" y="352"/>
                        </a:cxn>
                        <a:cxn ang="0">
                          <a:pos x="431" y="338"/>
                        </a:cxn>
                        <a:cxn ang="0">
                          <a:pos x="405" y="328"/>
                        </a:cxn>
                        <a:cxn ang="0">
                          <a:pos x="347" y="316"/>
                        </a:cxn>
                        <a:cxn ang="0">
                          <a:pos x="113" y="360"/>
                        </a:cxn>
                        <a:cxn ang="0">
                          <a:pos x="103" y="368"/>
                        </a:cxn>
                        <a:cxn ang="0">
                          <a:pos x="87" y="392"/>
                        </a:cxn>
                        <a:cxn ang="0">
                          <a:pos x="53" y="432"/>
                        </a:cxn>
                        <a:cxn ang="0">
                          <a:pos x="29" y="422"/>
                        </a:cxn>
                        <a:cxn ang="0">
                          <a:pos x="17" y="414"/>
                        </a:cxn>
                        <a:cxn ang="0">
                          <a:pos x="7" y="398"/>
                        </a:cxn>
                        <a:cxn ang="0">
                          <a:pos x="11" y="372"/>
                        </a:cxn>
                        <a:cxn ang="0">
                          <a:pos x="17" y="334"/>
                        </a:cxn>
                        <a:cxn ang="0">
                          <a:pos x="27" y="262"/>
                        </a:cxn>
                        <a:cxn ang="0">
                          <a:pos x="29" y="188"/>
                        </a:cxn>
                        <a:cxn ang="0">
                          <a:pos x="31" y="126"/>
                        </a:cxn>
                        <a:cxn ang="0">
                          <a:pos x="29" y="82"/>
                        </a:cxn>
                        <a:cxn ang="0">
                          <a:pos x="21" y="30"/>
                        </a:cxn>
                        <a:cxn ang="0">
                          <a:pos x="19" y="14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defTabSz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800">
                        <a:solidFill>
                          <a:srgbClr val="00DFC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-107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  <p:pic>
                <p:nvPicPr>
                  <p:cNvPr id="101644" name="Picture 296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667945" name="Freeform 297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7946" name="Freeform 298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7947" name="Freeform 299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7948" name="Freeform 300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7949" name="Freeform 301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01636" name="Rectangle 302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i="1">
                  <a:solidFill>
                    <a:srgbClr val="1A0004"/>
                  </a:solidFill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01609" name="Group 303"/>
            <p:cNvGrpSpPr>
              <a:grpSpLocks/>
            </p:cNvGrpSpPr>
            <p:nvPr/>
          </p:nvGrpSpPr>
          <p:grpSpPr bwMode="auto">
            <a:xfrm>
              <a:off x="4739" y="847"/>
              <a:ext cx="331" cy="369"/>
              <a:chOff x="1567" y="1192"/>
              <a:chExt cx="331" cy="369"/>
            </a:xfrm>
          </p:grpSpPr>
          <p:grpSp>
            <p:nvGrpSpPr>
              <p:cNvPr id="101623" name="Group 304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101625" name="Group 305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101631" name="Group 306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7955" name="Freeform 307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/>
                      <a:ahLst/>
                      <a:cxnLst>
                        <a:cxn ang="0">
                          <a:pos x="8" y="90"/>
                        </a:cxn>
                        <a:cxn ang="0">
                          <a:pos x="22" y="44"/>
                        </a:cxn>
                        <a:cxn ang="0">
                          <a:pos x="34" y="36"/>
                        </a:cxn>
                        <a:cxn ang="0">
                          <a:pos x="46" y="32"/>
                        </a:cxn>
                        <a:cxn ang="0">
                          <a:pos x="112" y="34"/>
                        </a:cxn>
                        <a:cxn ang="0">
                          <a:pos x="152" y="40"/>
                        </a:cxn>
                        <a:cxn ang="0">
                          <a:pos x="170" y="46"/>
                        </a:cxn>
                        <a:cxn ang="0">
                          <a:pos x="238" y="52"/>
                        </a:cxn>
                        <a:cxn ang="0">
                          <a:pos x="338" y="44"/>
                        </a:cxn>
                        <a:cxn ang="0">
                          <a:pos x="472" y="16"/>
                        </a:cxn>
                        <a:cxn ang="0">
                          <a:pos x="520" y="0"/>
                        </a:cxn>
                        <a:cxn ang="0">
                          <a:pos x="572" y="2"/>
                        </a:cxn>
                        <a:cxn ang="0">
                          <a:pos x="590" y="30"/>
                        </a:cxn>
                        <a:cxn ang="0">
                          <a:pos x="592" y="36"/>
                        </a:cxn>
                        <a:cxn ang="0">
                          <a:pos x="582" y="60"/>
                        </a:cxn>
                        <a:cxn ang="0">
                          <a:pos x="584" y="66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defTabSz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800">
                        <a:solidFill>
                          <a:srgbClr val="00DFC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-107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667956" name="Freeform 308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/>
                      <a:ahLst/>
                      <a:cxnLst>
                        <a:cxn ang="0">
                          <a:pos x="599" y="0"/>
                        </a:cxn>
                        <a:cxn ang="0">
                          <a:pos x="595" y="6"/>
                        </a:cxn>
                        <a:cxn ang="0">
                          <a:pos x="589" y="10"/>
                        </a:cxn>
                        <a:cxn ang="0">
                          <a:pos x="585" y="24"/>
                        </a:cxn>
                        <a:cxn ang="0">
                          <a:pos x="557" y="92"/>
                        </a:cxn>
                        <a:cxn ang="0">
                          <a:pos x="525" y="208"/>
                        </a:cxn>
                        <a:cxn ang="0">
                          <a:pos x="515" y="266"/>
                        </a:cxn>
                        <a:cxn ang="0">
                          <a:pos x="505" y="350"/>
                        </a:cxn>
                        <a:cxn ang="0">
                          <a:pos x="495" y="402"/>
                        </a:cxn>
                        <a:cxn ang="0">
                          <a:pos x="461" y="422"/>
                        </a:cxn>
                        <a:cxn ang="0">
                          <a:pos x="433" y="414"/>
                        </a:cxn>
                        <a:cxn ang="0">
                          <a:pos x="421" y="410"/>
                        </a:cxn>
                        <a:cxn ang="0">
                          <a:pos x="425" y="352"/>
                        </a:cxn>
                        <a:cxn ang="0">
                          <a:pos x="431" y="338"/>
                        </a:cxn>
                        <a:cxn ang="0">
                          <a:pos x="405" y="328"/>
                        </a:cxn>
                        <a:cxn ang="0">
                          <a:pos x="347" y="316"/>
                        </a:cxn>
                        <a:cxn ang="0">
                          <a:pos x="113" y="360"/>
                        </a:cxn>
                        <a:cxn ang="0">
                          <a:pos x="103" y="368"/>
                        </a:cxn>
                        <a:cxn ang="0">
                          <a:pos x="87" y="392"/>
                        </a:cxn>
                        <a:cxn ang="0">
                          <a:pos x="53" y="432"/>
                        </a:cxn>
                        <a:cxn ang="0">
                          <a:pos x="29" y="422"/>
                        </a:cxn>
                        <a:cxn ang="0">
                          <a:pos x="17" y="414"/>
                        </a:cxn>
                        <a:cxn ang="0">
                          <a:pos x="7" y="398"/>
                        </a:cxn>
                        <a:cxn ang="0">
                          <a:pos x="11" y="372"/>
                        </a:cxn>
                        <a:cxn ang="0">
                          <a:pos x="17" y="334"/>
                        </a:cxn>
                        <a:cxn ang="0">
                          <a:pos x="27" y="262"/>
                        </a:cxn>
                        <a:cxn ang="0">
                          <a:pos x="29" y="188"/>
                        </a:cxn>
                        <a:cxn ang="0">
                          <a:pos x="31" y="126"/>
                        </a:cxn>
                        <a:cxn ang="0">
                          <a:pos x="29" y="82"/>
                        </a:cxn>
                        <a:cxn ang="0">
                          <a:pos x="21" y="30"/>
                        </a:cxn>
                        <a:cxn ang="0">
                          <a:pos x="19" y="14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defTabSz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800">
                        <a:solidFill>
                          <a:srgbClr val="00DFC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-107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  <p:pic>
                <p:nvPicPr>
                  <p:cNvPr id="101632" name="Picture 309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667958" name="Freeform 310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7959" name="Freeform 311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7960" name="Freeform 312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7961" name="Freeform 313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7962" name="Freeform 314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01624" name="Rectangle 315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60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i="1">
                    <a:solidFill>
                      <a:srgbClr val="1A0004"/>
                    </a:solidFill>
                    <a:latin typeface="Kosher-Normal" charset="0"/>
                    <a:ea typeface="ＭＳ Ｐゴシック" charset="0"/>
                    <a:cs typeface="ＭＳ Ｐゴシック" charset="0"/>
                  </a:rPr>
                  <a:t> </a:t>
                </a:r>
                <a:endParaRPr lang="en-US" sz="1600" i="1">
                  <a:solidFill>
                    <a:srgbClr val="1A0004"/>
                  </a:solidFill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01610" name="Group 316"/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101611" name="Group 317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101613" name="Group 318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101619" name="Group 319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7968" name="Freeform 320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/>
                      <a:ahLst/>
                      <a:cxnLst>
                        <a:cxn ang="0">
                          <a:pos x="8" y="90"/>
                        </a:cxn>
                        <a:cxn ang="0">
                          <a:pos x="22" y="44"/>
                        </a:cxn>
                        <a:cxn ang="0">
                          <a:pos x="34" y="36"/>
                        </a:cxn>
                        <a:cxn ang="0">
                          <a:pos x="46" y="32"/>
                        </a:cxn>
                        <a:cxn ang="0">
                          <a:pos x="112" y="34"/>
                        </a:cxn>
                        <a:cxn ang="0">
                          <a:pos x="152" y="40"/>
                        </a:cxn>
                        <a:cxn ang="0">
                          <a:pos x="170" y="46"/>
                        </a:cxn>
                        <a:cxn ang="0">
                          <a:pos x="238" y="52"/>
                        </a:cxn>
                        <a:cxn ang="0">
                          <a:pos x="338" y="44"/>
                        </a:cxn>
                        <a:cxn ang="0">
                          <a:pos x="472" y="16"/>
                        </a:cxn>
                        <a:cxn ang="0">
                          <a:pos x="520" y="0"/>
                        </a:cxn>
                        <a:cxn ang="0">
                          <a:pos x="572" y="2"/>
                        </a:cxn>
                        <a:cxn ang="0">
                          <a:pos x="590" y="30"/>
                        </a:cxn>
                        <a:cxn ang="0">
                          <a:pos x="592" y="36"/>
                        </a:cxn>
                        <a:cxn ang="0">
                          <a:pos x="582" y="60"/>
                        </a:cxn>
                        <a:cxn ang="0">
                          <a:pos x="584" y="66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defTabSz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800">
                        <a:solidFill>
                          <a:srgbClr val="00DFC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-107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667969" name="Freeform 32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/>
                      <a:ahLst/>
                      <a:cxnLst>
                        <a:cxn ang="0">
                          <a:pos x="599" y="0"/>
                        </a:cxn>
                        <a:cxn ang="0">
                          <a:pos x="595" y="6"/>
                        </a:cxn>
                        <a:cxn ang="0">
                          <a:pos x="589" y="10"/>
                        </a:cxn>
                        <a:cxn ang="0">
                          <a:pos x="585" y="24"/>
                        </a:cxn>
                        <a:cxn ang="0">
                          <a:pos x="557" y="92"/>
                        </a:cxn>
                        <a:cxn ang="0">
                          <a:pos x="525" y="208"/>
                        </a:cxn>
                        <a:cxn ang="0">
                          <a:pos x="515" y="266"/>
                        </a:cxn>
                        <a:cxn ang="0">
                          <a:pos x="505" y="350"/>
                        </a:cxn>
                        <a:cxn ang="0">
                          <a:pos x="495" y="402"/>
                        </a:cxn>
                        <a:cxn ang="0">
                          <a:pos x="461" y="422"/>
                        </a:cxn>
                        <a:cxn ang="0">
                          <a:pos x="433" y="414"/>
                        </a:cxn>
                        <a:cxn ang="0">
                          <a:pos x="421" y="410"/>
                        </a:cxn>
                        <a:cxn ang="0">
                          <a:pos x="425" y="352"/>
                        </a:cxn>
                        <a:cxn ang="0">
                          <a:pos x="431" y="338"/>
                        </a:cxn>
                        <a:cxn ang="0">
                          <a:pos x="405" y="328"/>
                        </a:cxn>
                        <a:cxn ang="0">
                          <a:pos x="347" y="316"/>
                        </a:cxn>
                        <a:cxn ang="0">
                          <a:pos x="113" y="360"/>
                        </a:cxn>
                        <a:cxn ang="0">
                          <a:pos x="103" y="368"/>
                        </a:cxn>
                        <a:cxn ang="0">
                          <a:pos x="87" y="392"/>
                        </a:cxn>
                        <a:cxn ang="0">
                          <a:pos x="53" y="432"/>
                        </a:cxn>
                        <a:cxn ang="0">
                          <a:pos x="29" y="422"/>
                        </a:cxn>
                        <a:cxn ang="0">
                          <a:pos x="17" y="414"/>
                        </a:cxn>
                        <a:cxn ang="0">
                          <a:pos x="7" y="398"/>
                        </a:cxn>
                        <a:cxn ang="0">
                          <a:pos x="11" y="372"/>
                        </a:cxn>
                        <a:cxn ang="0">
                          <a:pos x="17" y="334"/>
                        </a:cxn>
                        <a:cxn ang="0">
                          <a:pos x="27" y="262"/>
                        </a:cxn>
                        <a:cxn ang="0">
                          <a:pos x="29" y="188"/>
                        </a:cxn>
                        <a:cxn ang="0">
                          <a:pos x="31" y="126"/>
                        </a:cxn>
                        <a:cxn ang="0">
                          <a:pos x="29" y="82"/>
                        </a:cxn>
                        <a:cxn ang="0">
                          <a:pos x="21" y="30"/>
                        </a:cxn>
                        <a:cxn ang="0">
                          <a:pos x="19" y="14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defTabSz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800">
                        <a:solidFill>
                          <a:srgbClr val="00DFC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-107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  <p:pic>
                <p:nvPicPr>
                  <p:cNvPr id="101620" name="Picture 322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667971" name="Freeform 323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7972" name="Freeform 324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7973" name="Freeform 325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7974" name="Freeform 326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7975" name="Freeform 327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01612" name="Rectangle 328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60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i="1">
                    <a:solidFill>
                      <a:srgbClr val="1A0004"/>
                    </a:solidFill>
                    <a:latin typeface="Kosher-Normal" charset="0"/>
                    <a:ea typeface="ＭＳ Ｐゴシック" charset="0"/>
                    <a:cs typeface="ＭＳ Ｐゴシック" charset="0"/>
                  </a:rPr>
                  <a:t> </a:t>
                </a:r>
                <a:endParaRPr lang="en-US" sz="1600" i="1">
                  <a:solidFill>
                    <a:srgbClr val="1A0004"/>
                  </a:solidFill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101603" name="Group 331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667980" name="Rectangle 332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7981" name="Line 333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01604" name="Text Box 334"/>
          <p:cNvSpPr txBox="1">
            <a:spLocks noChangeArrowheads="1"/>
          </p:cNvSpPr>
          <p:nvPr/>
        </p:nvSpPr>
        <p:spPr bwMode="auto">
          <a:xfrm>
            <a:off x="8650288" y="6465888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3442816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6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7897" grpId="0" animBg="1"/>
      <p:bldP spid="667898" grpId="0" animBg="1"/>
      <p:bldP spid="66791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701675" y="1908175"/>
            <a:ext cx="2382838" cy="40293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kyon</a:t>
            </a:r>
            <a:r>
              <a:rPr lang="en-US" sz="3200" dirty="0" smtClean="0">
                <a:solidFill>
                  <a:srgbClr val="FFD34A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 err="1" smtClean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Nchyu</a:t>
            </a:r>
            <a:r>
              <a:rPr lang="en-US" sz="3200" b="1" i="1" dirty="0" smtClean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b="1" i="1" dirty="0" err="1" smtClean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mezhu</a:t>
            </a:r>
            <a:endParaRPr lang="en-US" sz="3200" b="1" i="1" dirty="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 err="1" smtClean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jilo</a:t>
            </a:r>
            <a:r>
              <a:rPr lang="en-US" sz="3200" b="1" dirty="0" smtClean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 smtClean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Nchyu</a:t>
            </a:r>
            <a:r>
              <a:rPr lang="en-US" sz="3200" b="1" dirty="0" smtClean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enio</a:t>
            </a:r>
            <a:r>
              <a:rPr lang="en-US" sz="3200" b="1" dirty="0" smtClean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 smtClean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jijo</a:t>
            </a:r>
            <a:endParaRPr lang="en-US" sz="3200" b="1" dirty="0">
              <a:solidFill>
                <a:srgbClr val="FFD34A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509837" y="1330325"/>
            <a:ext cx="5324476" cy="5283201"/>
            <a:chOff x="1581" y="838"/>
            <a:chExt cx="3354" cy="3328"/>
          </a:xfrm>
        </p:grpSpPr>
        <p:sp>
          <p:nvSpPr>
            <p:cNvPr id="65539" name="Rectangle 3"/>
            <p:cNvSpPr>
              <a:spLocks noChangeArrowheads="1"/>
            </p:cNvSpPr>
            <p:nvPr/>
          </p:nvSpPr>
          <p:spPr bwMode="auto">
            <a:xfrm>
              <a:off x="2442" y="838"/>
              <a:ext cx="2493" cy="24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AFD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A</a:t>
              </a:r>
              <a:r>
                <a:rPr lang="en-US" sz="25200">
                  <a:solidFill>
                    <a:srgbClr val="00FF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J</a:t>
              </a:r>
              <a:r>
                <a:rPr lang="en-US" sz="9600">
                  <a:solidFill>
                    <a:srgbClr val="FAFD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MJ</a:t>
              </a:r>
            </a:p>
          </p:txBody>
        </p:sp>
        <p:sp>
          <p:nvSpPr>
            <p:cNvPr id="65540" name="Rectangle 4"/>
            <p:cNvSpPr>
              <a:spLocks noChangeArrowheads="1"/>
            </p:cNvSpPr>
            <p:nvPr/>
          </p:nvSpPr>
          <p:spPr bwMode="auto">
            <a:xfrm>
              <a:off x="1581" y="2459"/>
              <a:ext cx="725" cy="17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7200" dirty="0">
                  <a:solidFill>
                    <a:srgbClr val="D83104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?</a:t>
              </a:r>
              <a:endParaRPr lang="en-US" sz="17200" dirty="0">
                <a:solidFill>
                  <a:srgbClr val="51DC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03427" name="Text Box 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103428" name="Text Box 12"/>
          <p:cNvSpPr txBox="1">
            <a:spLocks noChangeArrowheads="1"/>
          </p:cNvSpPr>
          <p:nvPr/>
        </p:nvSpPr>
        <p:spPr bwMode="auto">
          <a:xfrm>
            <a:off x="8647113" y="640556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47</a:t>
            </a:r>
          </a:p>
        </p:txBody>
      </p:sp>
      <p:grpSp>
        <p:nvGrpSpPr>
          <p:cNvPr id="103430" name="Group 15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65552" name="Rectangle 16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5553" name="Line 17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440311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690" name="Rectangle 2"/>
          <p:cNvSpPr>
            <a:spLocks noChangeArrowheads="1"/>
          </p:cNvSpPr>
          <p:nvPr/>
        </p:nvSpPr>
        <p:spPr bwMode="auto">
          <a:xfrm>
            <a:off x="1652588" y="788988"/>
            <a:ext cx="6756400" cy="53848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882806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691" name="Rectangle 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1EDE17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MN</a:t>
            </a:r>
          </a:p>
        </p:txBody>
      </p:sp>
      <p:sp>
        <p:nvSpPr>
          <p:cNvPr id="754692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693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694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695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696" name="Freeform 8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697" name="Rectangle 9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1EDE17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ER</a:t>
            </a:r>
          </a:p>
        </p:txBody>
      </p:sp>
      <p:sp>
        <p:nvSpPr>
          <p:cNvPr id="754698" name="Freeform 10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699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1EDE17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PG</a:t>
            </a:r>
          </a:p>
        </p:txBody>
      </p:sp>
      <p:sp>
        <p:nvSpPr>
          <p:cNvPr id="754700" name="Freeform 12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01" name="Freeform 13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02" name="Freeform 14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03" name="Rectangle 15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1EDE17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SG</a:t>
            </a:r>
          </a:p>
        </p:txBody>
      </p:sp>
      <p:sp>
        <p:nvSpPr>
          <p:cNvPr id="754704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1EDE17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RS</a:t>
            </a:r>
          </a:p>
        </p:txBody>
      </p:sp>
      <p:sp>
        <p:nvSpPr>
          <p:cNvPr id="754705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1EDE17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MS</a:t>
            </a:r>
          </a:p>
        </p:txBody>
      </p:sp>
      <p:sp>
        <p:nvSpPr>
          <p:cNvPr id="754706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08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7053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 smtClean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chekatav</a:t>
            </a:r>
            <a:endParaRPr lang="en-US" sz="2000" b="1" dirty="0" smtClean="0">
              <a:solidFill>
                <a:srgbClr val="FFD34A"/>
              </a:solidFill>
              <a:latin typeface="Times" pitchFamily="-107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 smtClean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tsukona</a:t>
            </a:r>
            <a:endParaRPr lang="en-US" sz="2000" b="1" dirty="0">
              <a:solidFill>
                <a:srgbClr val="FFD34A"/>
              </a:solidFill>
              <a:latin typeface="Time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1EDE17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DS</a:t>
            </a:r>
          </a:p>
        </p:txBody>
      </p:sp>
      <p:sp>
        <p:nvSpPr>
          <p:cNvPr id="7547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13" name="Rectangle 25"/>
          <p:cNvSpPr>
            <a:spLocks noChangeArrowheads="1"/>
          </p:cNvSpPr>
          <p:nvPr/>
        </p:nvSpPr>
        <p:spPr bwMode="auto">
          <a:xfrm>
            <a:off x="7134225" y="4362450"/>
            <a:ext cx="4286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1EDE17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U</a:t>
            </a:r>
          </a:p>
        </p:txBody>
      </p:sp>
      <p:sp>
        <p:nvSpPr>
          <p:cNvPr id="754714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1EDE17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B</a:t>
            </a:r>
          </a:p>
        </p:txBody>
      </p:sp>
      <p:sp>
        <p:nvSpPr>
          <p:cNvPr id="754715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16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1EDE17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H</a:t>
            </a:r>
          </a:p>
        </p:txBody>
      </p:sp>
      <p:sp>
        <p:nvSpPr>
          <p:cNvPr id="754717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18" name="Rectangle 30"/>
          <p:cNvSpPr>
            <a:spLocks noChangeArrowheads="1"/>
          </p:cNvSpPr>
          <p:nvPr/>
        </p:nvSpPr>
        <p:spPr bwMode="auto">
          <a:xfrm>
            <a:off x="7070725" y="1517650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1EDE17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N(A)</a:t>
            </a:r>
          </a:p>
        </p:txBody>
      </p:sp>
      <p:sp>
        <p:nvSpPr>
          <p:cNvPr id="754719" name="Oval 31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20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21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1EDE17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C</a:t>
            </a:r>
          </a:p>
        </p:txBody>
      </p:sp>
      <p:sp>
        <p:nvSpPr>
          <p:cNvPr id="754722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23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1EDE17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J</a:t>
            </a:r>
          </a:p>
        </p:txBody>
      </p:sp>
      <p:sp>
        <p:nvSpPr>
          <p:cNvPr id="754724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25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26" name="Oval 38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27" name="Rectangle 39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1EDE17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MS</a:t>
            </a:r>
          </a:p>
        </p:txBody>
      </p:sp>
      <p:sp>
        <p:nvSpPr>
          <p:cNvPr id="754728" name="Oval 40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29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1EDE17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E</a:t>
            </a:r>
          </a:p>
        </p:txBody>
      </p:sp>
      <p:sp>
        <p:nvSpPr>
          <p:cNvPr id="754730" name="Line 42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31" name="Oval 4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32" name="Oval 4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33" name="Text Box 45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i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34" name="Rectangle 46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1EDE17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KB</a:t>
            </a:r>
          </a:p>
        </p:txBody>
      </p:sp>
      <p:sp>
        <p:nvSpPr>
          <p:cNvPr id="11308" name="Text Box 47"/>
          <p:cNvSpPr txBox="1">
            <a:spLocks noChangeArrowheads="1"/>
          </p:cNvSpPr>
          <p:nvPr/>
        </p:nvSpPr>
        <p:spPr bwMode="auto">
          <a:xfrm>
            <a:off x="1779588" y="0"/>
            <a:ext cx="1993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11309" name="Text Box 4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54749" name="Rectangle 6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04</a:t>
            </a:r>
          </a:p>
        </p:txBody>
      </p:sp>
      <p:sp>
        <p:nvSpPr>
          <p:cNvPr id="754751" name="Oval 63"/>
          <p:cNvSpPr>
            <a:spLocks noChangeArrowheads="1"/>
          </p:cNvSpPr>
          <p:nvPr/>
        </p:nvSpPr>
        <p:spPr bwMode="auto">
          <a:xfrm>
            <a:off x="127000" y="76200"/>
            <a:ext cx="1955800" cy="1701800"/>
          </a:xfrm>
          <a:prstGeom prst="ellips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52" name="Text Box 64"/>
          <p:cNvSpPr txBox="1">
            <a:spLocks noChangeArrowheads="1"/>
          </p:cNvSpPr>
          <p:nvPr/>
        </p:nvSpPr>
        <p:spPr bwMode="auto">
          <a:xfrm>
            <a:off x="1854200" y="3022600"/>
            <a:ext cx="170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CANAAN</a:t>
            </a:r>
          </a:p>
        </p:txBody>
      </p:sp>
      <p:sp>
        <p:nvSpPr>
          <p:cNvPr id="754753" name="Text Box 65"/>
          <p:cNvSpPr txBox="1">
            <a:spLocks noChangeArrowheads="1"/>
          </p:cNvSpPr>
          <p:nvPr/>
        </p:nvSpPr>
        <p:spPr bwMode="auto">
          <a:xfrm>
            <a:off x="3136899" y="2565400"/>
            <a:ext cx="3529013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GALILEE JUMANG</a:t>
            </a:r>
            <a:endParaRPr lang="en-US" sz="2400" b="1" dirty="0">
              <a:solidFill>
                <a:srgbClr val="FFFFFF"/>
              </a:solidFill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54" name="Text Box 66"/>
          <p:cNvSpPr txBox="1">
            <a:spLocks noChangeArrowheads="1"/>
          </p:cNvSpPr>
          <p:nvPr/>
        </p:nvSpPr>
        <p:spPr bwMode="auto">
          <a:xfrm>
            <a:off x="1625600" y="4292600"/>
            <a:ext cx="1371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EGYPT</a:t>
            </a:r>
          </a:p>
        </p:txBody>
      </p:sp>
      <p:sp>
        <p:nvSpPr>
          <p:cNvPr id="754755" name="Text Box 67"/>
          <p:cNvSpPr txBox="1">
            <a:spLocks noChangeArrowheads="1"/>
          </p:cNvSpPr>
          <p:nvPr/>
        </p:nvSpPr>
        <p:spPr bwMode="auto">
          <a:xfrm>
            <a:off x="341313" y="3759200"/>
            <a:ext cx="347662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NILE </a:t>
            </a:r>
            <a:r>
              <a:rPr lang="en-US" sz="2400" b="1" dirty="0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ZHUKHVU</a:t>
            </a:r>
            <a:endParaRPr lang="en-US" sz="2400" b="1" dirty="0">
              <a:solidFill>
                <a:srgbClr val="FFFFFF"/>
              </a:solidFill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56" name="Text Box 68"/>
          <p:cNvSpPr txBox="1">
            <a:spLocks noChangeArrowheads="1"/>
          </p:cNvSpPr>
          <p:nvPr/>
        </p:nvSpPr>
        <p:spPr bwMode="auto">
          <a:xfrm>
            <a:off x="1625600" y="5029200"/>
            <a:ext cx="35750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SINAI </a:t>
            </a:r>
            <a:r>
              <a:rPr lang="en-US" sz="2400" b="1" dirty="0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META..</a:t>
            </a:r>
            <a:endParaRPr lang="en-US" sz="2400" b="1" dirty="0">
              <a:solidFill>
                <a:srgbClr val="FFFFFF"/>
              </a:solidFill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57" name="Text Box 69"/>
          <p:cNvSpPr txBox="1">
            <a:spLocks noChangeArrowheads="1"/>
          </p:cNvSpPr>
          <p:nvPr/>
        </p:nvSpPr>
        <p:spPr bwMode="auto">
          <a:xfrm>
            <a:off x="3154363" y="3808413"/>
            <a:ext cx="292258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OMA JUMANG</a:t>
            </a:r>
            <a:endParaRPr lang="en-US" sz="2400" b="1" dirty="0">
              <a:solidFill>
                <a:srgbClr val="FFFFFF"/>
              </a:solidFill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58" name="Text Box 70"/>
          <p:cNvSpPr txBox="1">
            <a:spLocks noChangeArrowheads="1"/>
          </p:cNvSpPr>
          <p:nvPr/>
        </p:nvSpPr>
        <p:spPr bwMode="auto">
          <a:xfrm>
            <a:off x="3892550" y="2036763"/>
            <a:ext cx="4456113" cy="34717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defTabSz="914400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 Black" pitchFamily="-107" charset="0"/>
                <a:ea typeface="ＭＳ Ｐゴシック" charset="0"/>
                <a:cs typeface="ＭＳ Ｐゴシック" charset="0"/>
              </a:rPr>
              <a:t>IRAQ</a:t>
            </a:r>
          </a:p>
          <a:p>
            <a:pPr algn="r" defTabSz="914400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 Black" pitchFamily="-107" charset="0"/>
                <a:ea typeface="ＭＳ Ｐゴシック" charset="0"/>
                <a:cs typeface="ＭＳ Ｐゴシック" charset="0"/>
              </a:rPr>
              <a:t>             IRAN</a:t>
            </a:r>
          </a:p>
          <a:p>
            <a:pPr algn="r" defTabSz="914400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 Black" pitchFamily="-107" charset="0"/>
                <a:ea typeface="ＭＳ Ｐゴシック" charset="0"/>
                <a:cs typeface="ＭＳ Ｐゴシック" charset="0"/>
              </a:rPr>
              <a:t>         KUWAIT</a:t>
            </a:r>
          </a:p>
          <a:p>
            <a:pPr algn="r" defTabSz="914400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 Black" pitchFamily="-107" charset="0"/>
                <a:ea typeface="ＭＳ Ｐゴシック" charset="0"/>
                <a:cs typeface="ＭＳ Ｐゴシック" charset="0"/>
              </a:rPr>
              <a:t>        SAUDI ARABIA</a:t>
            </a:r>
          </a:p>
          <a:p>
            <a:pPr algn="r" defTabSz="914400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 Black" pitchFamily="-107" charset="0"/>
                <a:ea typeface="ＭＳ Ｐゴシック" charset="0"/>
                <a:cs typeface="ＭＳ Ｐゴシック" charset="0"/>
              </a:rPr>
              <a:t>             SYRIA</a:t>
            </a:r>
          </a:p>
          <a:p>
            <a:pPr algn="r" defTabSz="914400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 Black" pitchFamily="-107" charset="0"/>
                <a:ea typeface="ＭＳ Ｐゴシック" charset="0"/>
                <a:cs typeface="ＭＳ Ｐゴシック" charset="0"/>
              </a:rPr>
              <a:t>        ISRAEL</a:t>
            </a:r>
          </a:p>
          <a:p>
            <a:pPr algn="r" defTabSz="914400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 Black" pitchFamily="-107" charset="0"/>
                <a:ea typeface="ＭＳ Ｐゴシック" charset="0"/>
                <a:cs typeface="ＭＳ Ｐゴシック" charset="0"/>
              </a:rPr>
              <a:t>        TURKEY</a:t>
            </a:r>
          </a:p>
          <a:p>
            <a:pPr algn="r" defTabSz="914400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 Black" pitchFamily="-107" charset="0"/>
                <a:ea typeface="ＭＳ Ｐゴシック" charset="0"/>
                <a:cs typeface="ＭＳ Ｐゴシック" charset="0"/>
              </a:rPr>
              <a:t>      EGYPT</a:t>
            </a:r>
          </a:p>
        </p:txBody>
      </p:sp>
      <p:sp>
        <p:nvSpPr>
          <p:cNvPr id="754759" name="AutoShape 71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60" name="AutoShape 72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61" name="Line 7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62" name="Rectangle 74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rgbClr val="FFFF66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Meta 10</a:t>
            </a:r>
            <a:endParaRPr lang="en-US" sz="2400" b="1" dirty="0">
              <a:solidFill>
                <a:srgbClr val="FFFF66"/>
              </a:solidFill>
              <a:latin typeface="Time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63" name="Rectangle 75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6</a:t>
            </a:r>
          </a:p>
        </p:txBody>
      </p:sp>
      <p:sp>
        <p:nvSpPr>
          <p:cNvPr id="754764" name="Rectangle 76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4</a:t>
            </a:r>
          </a:p>
        </p:txBody>
      </p:sp>
      <p:sp>
        <p:nvSpPr>
          <p:cNvPr id="754765" name="Oval 77"/>
          <p:cNvSpPr>
            <a:spLocks noChangeArrowheads="1"/>
          </p:cNvSpPr>
          <p:nvPr/>
        </p:nvSpPr>
        <p:spPr bwMode="auto">
          <a:xfrm>
            <a:off x="6858000" y="4359275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66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26" name="Text Box 78"/>
          <p:cNvSpPr txBox="1">
            <a:spLocks noChangeArrowheads="1"/>
          </p:cNvSpPr>
          <p:nvPr/>
        </p:nvSpPr>
        <p:spPr bwMode="auto">
          <a:xfrm>
            <a:off x="8574088" y="6419850"/>
            <a:ext cx="454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</a:rPr>
              <a:t>14</a:t>
            </a:r>
          </a:p>
        </p:txBody>
      </p:sp>
      <p:sp>
        <p:nvSpPr>
          <p:cNvPr id="11327" name="Text Box 79"/>
          <p:cNvSpPr txBox="1">
            <a:spLocks noChangeArrowheads="1"/>
          </p:cNvSpPr>
          <p:nvPr/>
        </p:nvSpPr>
        <p:spPr bwMode="auto">
          <a:xfrm>
            <a:off x="6996013" y="6240870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pg. 19-24</a:t>
            </a:r>
          </a:p>
        </p:txBody>
      </p:sp>
    </p:spTree>
    <p:extLst>
      <p:ext uri="{BB962C8B-B14F-4D97-AF65-F5344CB8AC3E}">
        <p14:creationId xmlns:p14="http://schemas.microsoft.com/office/powerpoint/2010/main" val="358224939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754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754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7547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7547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500"/>
                                        <p:tgtEl>
                                          <p:spTgt spid="7547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8" dur="500"/>
                                        <p:tgtEl>
                                          <p:spTgt spid="7547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500"/>
                                        <p:tgtEl>
                                          <p:spTgt spid="7547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8" dur="500"/>
                                        <p:tgtEl>
                                          <p:spTgt spid="7547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4751" grpId="0" animBg="1"/>
      <p:bldP spid="754752" grpId="0" autoUpdateAnimBg="0"/>
      <p:bldP spid="754753" grpId="0" autoUpdateAnimBg="0"/>
      <p:bldP spid="754754" grpId="0" autoUpdateAnimBg="0"/>
      <p:bldP spid="754755" grpId="0" autoUpdateAnimBg="0"/>
      <p:bldP spid="754756" grpId="0" autoUpdateAnimBg="0"/>
      <p:bldP spid="754757" grpId="0" autoUpdateAnimBg="0"/>
      <p:bldP spid="754758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701675" y="1908175"/>
            <a:ext cx="2382838" cy="25519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Kyon</a:t>
            </a:r>
            <a:r>
              <a:rPr lang="en-US" sz="3200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4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jilo</a:t>
            </a:r>
            <a:r>
              <a:rPr lang="en-US" sz="3200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enio</a:t>
            </a:r>
            <a:r>
              <a:rPr lang="en-US" sz="3200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tojijo</a:t>
            </a:r>
            <a:r>
              <a:rPr lang="en-US" sz="3200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?</a:t>
            </a:r>
            <a:endParaRPr lang="en-US" sz="3200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3876675" y="1330325"/>
            <a:ext cx="3957638" cy="3929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600">
                <a:solidFill>
                  <a:srgbClr val="FAFD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25200">
                <a:solidFill>
                  <a:srgbClr val="00FF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J</a:t>
            </a:r>
            <a:r>
              <a:rPr lang="en-US" sz="9600">
                <a:solidFill>
                  <a:srgbClr val="FAFD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MJ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2043113" y="4756150"/>
            <a:ext cx="4275208" cy="13208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8000" i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8000" i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JOSEP</a:t>
            </a:r>
            <a:r>
              <a:rPr lang="en-US" altLang="ja-JP" sz="8000" i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"</a:t>
            </a:r>
            <a:endParaRPr lang="en-US" sz="8000" i="1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5476" name="Text Box 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66574" name="Rectangle 1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48</a:t>
            </a:r>
          </a:p>
        </p:txBody>
      </p:sp>
      <p:grpSp>
        <p:nvGrpSpPr>
          <p:cNvPr id="105478" name="Group 15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66576" name="Rectangle 16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577" name="Line 17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6578" name="Text Box 18"/>
          <p:cNvSpPr txBox="1">
            <a:spLocks noChangeArrowheads="1"/>
          </p:cNvSpPr>
          <p:nvPr/>
        </p:nvSpPr>
        <p:spPr bwMode="auto">
          <a:xfrm>
            <a:off x="1793875" y="0"/>
            <a:ext cx="26035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Gen 30:24</a:t>
            </a:r>
          </a:p>
        </p:txBody>
      </p:sp>
    </p:spTree>
    <p:extLst>
      <p:ext uri="{BB962C8B-B14F-4D97-AF65-F5344CB8AC3E}">
        <p14:creationId xmlns:p14="http://schemas.microsoft.com/office/powerpoint/2010/main" val="375405560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1" name="Group 16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68625" name="Rectangle 17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8626" name="Line 18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738188" y="900113"/>
            <a:ext cx="7921625" cy="3384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Tsungon</a:t>
            </a:r>
            <a:r>
              <a:rPr lang="en-US" sz="36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b="1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matang</a:t>
            </a:r>
            <a:r>
              <a:rPr lang="en-US" sz="3600" b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:</a:t>
            </a:r>
            <a:endParaRPr lang="en-US" sz="3600" b="1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b="1" dirty="0" smtClean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ABRAHAM-JOSEP</a:t>
            </a:r>
            <a:r>
              <a:rPr lang="en-US" sz="3600" b="1" dirty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	  	2000 B.C.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525" name="Text Box 1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68623" name="Rectangle 1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49</a:t>
            </a:r>
          </a:p>
        </p:txBody>
      </p:sp>
      <p:sp>
        <p:nvSpPr>
          <p:cNvPr id="68628" name="Text Box 20"/>
          <p:cNvSpPr txBox="1">
            <a:spLocks noChangeArrowheads="1"/>
          </p:cNvSpPr>
          <p:nvPr/>
        </p:nvSpPr>
        <p:spPr bwMode="auto">
          <a:xfrm>
            <a:off x="1793875" y="0"/>
            <a:ext cx="26035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 err="1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Benkaden</a:t>
            </a:r>
            <a:r>
              <a:rPr lang="en-US" sz="1200" b="1" dirty="0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kako</a:t>
            </a:r>
            <a:r>
              <a:rPr lang="en-US" sz="1200" b="1" dirty="0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30:24</a:t>
            </a:r>
            <a:endParaRPr lang="en-US" sz="1200" b="1" dirty="0">
              <a:solidFill>
                <a:srgbClr val="FFFFFF"/>
              </a:solidFill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2508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69" name="Group 4"/>
          <p:cNvGrpSpPr>
            <a:grpSpLocks/>
          </p:cNvGrpSpPr>
          <p:nvPr/>
        </p:nvGrpSpPr>
        <p:grpSpPr bwMode="auto">
          <a:xfrm>
            <a:off x="2044702" y="1498600"/>
            <a:ext cx="4743452" cy="3632199"/>
            <a:chOff x="1272" y="1376"/>
            <a:chExt cx="2988" cy="2288"/>
          </a:xfrm>
        </p:grpSpPr>
        <p:sp>
          <p:nvSpPr>
            <p:cNvPr id="67589" name="Rectangle 5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590" name="Rectangle 6"/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>
                  <a:solidFill>
                    <a:srgbClr val="790015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591" name="Rectangle 7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592" name="AutoShape 8"/>
            <p:cNvSpPr>
              <a:spLocks noChangeArrowheads="1"/>
            </p:cNvSpPr>
            <p:nvPr/>
          </p:nvSpPr>
          <p:spPr bwMode="auto">
            <a:xfrm>
              <a:off x="1509" y="1376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593" name="Rectangle 9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594" name="Rectangle 10"/>
            <p:cNvSpPr>
              <a:spLocks noChangeArrowheads="1"/>
            </p:cNvSpPr>
            <p:nvPr/>
          </p:nvSpPr>
          <p:spPr bwMode="auto">
            <a:xfrm>
              <a:off x="1272" y="1399"/>
              <a:ext cx="102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</a:t>
              </a:r>
              <a:r>
                <a:rPr lang="en-US" b="1" dirty="0" smtClean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 </a:t>
              </a:r>
              <a:r>
                <a:rPr lang="en-US" sz="1400" b="1" dirty="0" smtClean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LYUYUNGIO</a:t>
              </a:r>
              <a:endParaRPr lang="en-US" sz="1400" b="1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595" name="Line 11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596" name="Line 12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597" name="Rectangle 13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598" name="Rectangle 14"/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>
                  <a:solidFill>
                    <a:srgbClr val="790015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599" name="Rectangle 15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00" name="AutoShape 16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01" name="Rectangle 17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02" name="Rectangle 18"/>
            <p:cNvSpPr>
              <a:spLocks noChangeArrowheads="1"/>
            </p:cNvSpPr>
            <p:nvPr/>
          </p:nvSpPr>
          <p:spPr bwMode="auto">
            <a:xfrm>
              <a:off x="1599" y="1566"/>
              <a:ext cx="82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ABRAHAM</a:t>
              </a:r>
              <a:endParaRPr 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03" name="Line 19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04" name="Line 20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05" name="Rectangle 21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06" name="Rectangle 22"/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>
                  <a:solidFill>
                    <a:srgbClr val="790015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07" name="Rectangle 23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08" name="AutoShape 24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09" name="Rectangle 25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10" name="Rectangle 26"/>
            <p:cNvSpPr>
              <a:spLocks noChangeArrowheads="1"/>
            </p:cNvSpPr>
            <p:nvPr/>
          </p:nvSpPr>
          <p:spPr bwMode="auto">
            <a:xfrm>
              <a:off x="1795" y="1735"/>
              <a:ext cx="60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</a:t>
              </a:r>
              <a:r>
                <a:rPr lang="en-US" b="1" dirty="0" smtClean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JOSEP</a:t>
              </a:r>
              <a:endParaRPr lang="en-US" sz="2800" b="1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11" name="Line 27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12" name="Line 28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13" name="Rectangle 29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14" name="AutoShape 30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15" name="Rectangle 31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16" name="Rectangle 32"/>
            <p:cNvSpPr>
              <a:spLocks noChangeArrowheads="1"/>
            </p:cNvSpPr>
            <p:nvPr/>
          </p:nvSpPr>
          <p:spPr bwMode="auto">
            <a:xfrm>
              <a:off x="2010" y="1896"/>
              <a:ext cx="55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</a:t>
              </a:r>
              <a:r>
                <a:rPr lang="en-US" b="1" dirty="0" smtClean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MOSA</a:t>
              </a:r>
              <a:endParaRPr lang="en-US" sz="2800" b="1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17" name="Line 33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18" name="Line 34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19" name="Rectangle 35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20" name="AutoShape 36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21" name="Rectangle 37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22" name="Rectangle 38"/>
            <p:cNvSpPr>
              <a:spLocks noChangeArrowheads="1"/>
            </p:cNvSpPr>
            <p:nvPr/>
          </p:nvSpPr>
          <p:spPr bwMode="auto">
            <a:xfrm>
              <a:off x="2100" y="2071"/>
              <a:ext cx="7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JOSHUA</a:t>
              </a:r>
              <a:endParaRPr 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23" name="Line 39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24" name="Rectangle 40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25" name="AutoShape 41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26" name="Rectangle 42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27" name="Rectangle 43"/>
            <p:cNvSpPr>
              <a:spLocks noChangeArrowheads="1"/>
            </p:cNvSpPr>
            <p:nvPr/>
          </p:nvSpPr>
          <p:spPr bwMode="auto">
            <a:xfrm>
              <a:off x="2245" y="2268"/>
              <a:ext cx="822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dirty="0" smtClean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TSOLUP</a:t>
              </a:r>
              <a:r>
                <a:rPr lang="en-US" sz="1000" b="1" dirty="0" smtClean="0">
                  <a:solidFill>
                    <a:srgbClr val="790015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ＭＳ Ｐゴシック" charset="0"/>
                  <a:cs typeface="ＭＳ Ｐゴシック" charset="0"/>
                </a:rPr>
                <a:t>PHYOLUP</a:t>
              </a:r>
              <a:endParaRPr lang="en-US" sz="1000" b="1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28" name="Line 44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29" name="Rectangle 45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30" name="AutoShape 46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31" name="Rectangle 47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32" name="Rectangle 48"/>
            <p:cNvSpPr>
              <a:spLocks noChangeArrowheads="1"/>
            </p:cNvSpPr>
            <p:nvPr/>
          </p:nvSpPr>
          <p:spPr bwMode="auto">
            <a:xfrm>
              <a:off x="2445" y="2416"/>
              <a:ext cx="791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smtClean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ROZA </a:t>
              </a:r>
              <a:r>
                <a:rPr lang="en-US" sz="1200" b="1" dirty="0" smtClean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PFUCHI</a:t>
              </a:r>
              <a:endParaRPr lang="en-US" sz="1200" b="1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33" name="Line 49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34" name="Rectangle 50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35" name="AutoShape 51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dirty="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36" name="Rectangle 52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37" name="Rectangle 53"/>
            <p:cNvSpPr>
              <a:spLocks noChangeArrowheads="1"/>
            </p:cNvSpPr>
            <p:nvPr/>
          </p:nvSpPr>
          <p:spPr bwMode="auto">
            <a:xfrm>
              <a:off x="2489" y="2591"/>
              <a:ext cx="925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dirty="0" smtClean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800" b="1" dirty="0" smtClean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RHUMAE EVANMO JI</a:t>
              </a:r>
              <a:endParaRPr lang="en-US" sz="800" b="1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38" name="Line 54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39" name="Line 55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40" name="Rectangle 56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41" name="AutoShape 57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42" name="Rectangle 58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43" name="Rectangle 59"/>
            <p:cNvSpPr>
              <a:spLocks noChangeArrowheads="1"/>
            </p:cNvSpPr>
            <p:nvPr/>
          </p:nvSpPr>
          <p:spPr bwMode="auto">
            <a:xfrm>
              <a:off x="2601" y="2777"/>
              <a:ext cx="83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</a:t>
              </a:r>
              <a:r>
                <a:rPr lang="en-US" b="1" dirty="0" smtClean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YINGYING</a:t>
              </a:r>
              <a:endParaRPr lang="en-US" sz="2800" b="1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44" name="Line 60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45" name="Line 61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46" name="Rectangle 62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47" name="AutoShape 63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48" name="Rectangle 64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09642" name="Group 65"/>
            <p:cNvGrpSpPr>
              <a:grpSpLocks/>
            </p:cNvGrpSpPr>
            <p:nvPr/>
          </p:nvGrpSpPr>
          <p:grpSpPr bwMode="auto">
            <a:xfrm>
              <a:off x="2909" y="2965"/>
              <a:ext cx="613" cy="281"/>
              <a:chOff x="2997" y="3101"/>
              <a:chExt cx="613" cy="281"/>
            </a:xfrm>
          </p:grpSpPr>
          <p:sp>
            <p:nvSpPr>
              <p:cNvPr id="67650" name="Rectangle 66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7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114FFB"/>
                    </a:solidFill>
                    <a:latin typeface="Helvetica" charset="0"/>
                    <a:ea typeface="ＭＳ Ｐゴシック" charset="0"/>
                    <a:cs typeface="ＭＳ Ｐゴシック" charset="0"/>
                  </a:rPr>
                  <a:t>   </a:t>
                </a:r>
                <a:endParaRPr lang="en-US" sz="4000" b="1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651" name="Rectangle 67"/>
              <p:cNvSpPr>
                <a:spLocks noChangeArrowheads="1"/>
              </p:cNvSpPr>
              <p:nvPr/>
            </p:nvSpPr>
            <p:spPr bwMode="auto">
              <a:xfrm>
                <a:off x="2997" y="3101"/>
                <a:ext cx="613" cy="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900" b="1" dirty="0" smtClean="0">
                    <a:solidFill>
                      <a:srgbClr val="114FFB"/>
                    </a:solidFill>
                    <a:latin typeface="Helvetica" charset="0"/>
                    <a:ea typeface="ＭＳ Ｐゴシック" charset="0"/>
                    <a:cs typeface="ＭＳ Ｐゴシック" charset="0"/>
                  </a:rPr>
                  <a:t>JESU</a:t>
                </a:r>
                <a:endParaRPr lang="en-US" sz="4000" b="1" dirty="0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67652" name="Line 68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53" name="Line 69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7587" name="AutoShape 3"/>
          <p:cNvSpPr>
            <a:spLocks noChangeArrowheads="1"/>
          </p:cNvSpPr>
          <p:nvPr/>
        </p:nvSpPr>
        <p:spPr bwMode="auto">
          <a:xfrm rot="20160000">
            <a:off x="1554163" y="223520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9571" name="Text Box 7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67659" name="Text Box 75"/>
          <p:cNvSpPr txBox="1">
            <a:spLocks noChangeArrowheads="1"/>
          </p:cNvSpPr>
          <p:nvPr/>
        </p:nvSpPr>
        <p:spPr bwMode="auto">
          <a:xfrm>
            <a:off x="1781175" y="0"/>
            <a:ext cx="26035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Gen. 30:24 through Gen. 50:26</a:t>
            </a:r>
          </a:p>
        </p:txBody>
      </p:sp>
      <p:sp>
        <p:nvSpPr>
          <p:cNvPr id="109573" name="Text Box 7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67665" name="Rectangle 8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50</a:t>
            </a:r>
          </a:p>
        </p:txBody>
      </p:sp>
      <p:sp>
        <p:nvSpPr>
          <p:cNvPr id="109575" name="Text Box 82"/>
          <p:cNvSpPr txBox="1">
            <a:spLocks noChangeArrowheads="1"/>
          </p:cNvSpPr>
          <p:nvPr/>
        </p:nvSpPr>
        <p:spPr bwMode="auto">
          <a:xfrm>
            <a:off x="6996013" y="6283732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pg. 24-25</a:t>
            </a:r>
          </a:p>
        </p:txBody>
      </p:sp>
      <p:sp>
        <p:nvSpPr>
          <p:cNvPr id="67673" name="AutoShape 89"/>
          <p:cNvSpPr>
            <a:spLocks noChangeArrowheads="1"/>
          </p:cNvSpPr>
          <p:nvPr/>
        </p:nvSpPr>
        <p:spPr bwMode="auto">
          <a:xfrm rot="16200000">
            <a:off x="5024437" y="582613"/>
            <a:ext cx="1387475" cy="3206750"/>
          </a:xfrm>
          <a:prstGeom prst="upArrowCallout">
            <a:avLst>
              <a:gd name="adj1" fmla="val 25000"/>
              <a:gd name="adj2" fmla="val 25000"/>
              <a:gd name="adj3" fmla="val 38520"/>
              <a:gd name="adj4" fmla="val 66667"/>
            </a:avLst>
          </a:prstGeom>
          <a:gradFill rotWithShape="0">
            <a:gsLst>
              <a:gs pos="0">
                <a:srgbClr val="1822CD">
                  <a:gamma/>
                  <a:shade val="0"/>
                  <a:invGamma/>
                </a:srgbClr>
              </a:gs>
              <a:gs pos="50000">
                <a:srgbClr val="1822CD"/>
              </a:gs>
              <a:gs pos="100000">
                <a:srgbClr val="1822CD">
                  <a:gamma/>
                  <a:shade val="0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674" name="Rectangle 90"/>
          <p:cNvSpPr>
            <a:spLocks noChangeArrowheads="1"/>
          </p:cNvSpPr>
          <p:nvPr/>
        </p:nvSpPr>
        <p:spPr bwMode="auto">
          <a:xfrm>
            <a:off x="5392738" y="1555750"/>
            <a:ext cx="2678112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b="1" dirty="0" smtClean="0">
                <a:solidFill>
                  <a:srgbClr val="62D6AC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000" b="1" dirty="0" smtClean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2000" b="1" dirty="0" smtClean="0">
                <a:solidFill>
                  <a:srgbClr val="00B0F0"/>
                </a:solidFill>
                <a:latin typeface="Arial" charset="0"/>
                <a:ea typeface="ＭＳ Ｐゴシック" charset="0"/>
                <a:cs typeface="ＭＳ Ｐゴシック" charset="0"/>
              </a:rPr>
              <a:t>na</a:t>
            </a:r>
            <a:endParaRPr lang="en-US" sz="2000" b="1" dirty="0">
              <a:solidFill>
                <a:srgbClr val="00B0F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     </a:t>
            </a:r>
            <a:r>
              <a:rPr lang="en-US" sz="2000" b="1" dirty="0" smtClean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J</a:t>
            </a:r>
            <a:r>
              <a:rPr lang="en-US" sz="2000" b="1" dirty="0" smtClean="0">
                <a:solidFill>
                  <a:srgbClr val="62D6AC"/>
                </a:solidFill>
                <a:latin typeface="Arial" charset="0"/>
                <a:ea typeface="ＭＳ Ｐゴシック" charset="0"/>
                <a:cs typeface="ＭＳ Ｐゴシック" charset="0"/>
              </a:rPr>
              <a:t>UDA </a:t>
            </a:r>
            <a:r>
              <a:rPr lang="en-US" sz="2000" b="1" dirty="0">
                <a:solidFill>
                  <a:srgbClr val="62D6AC"/>
                </a:solidFill>
                <a:latin typeface="Arial" charset="0"/>
                <a:ea typeface="ＭＳ Ｐゴシック" charset="0"/>
                <a:cs typeface="ＭＳ Ｐゴシック" charset="0"/>
              </a:rPr>
              <a:t> 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        </a:t>
            </a:r>
            <a:r>
              <a:rPr lang="en-US" sz="2000" b="1" dirty="0" smtClean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M</a:t>
            </a:r>
            <a:r>
              <a:rPr lang="en-US" sz="2000" b="1" dirty="0" smtClean="0">
                <a:solidFill>
                  <a:srgbClr val="62D6AC"/>
                </a:solidFill>
                <a:latin typeface="Arial" charset="0"/>
                <a:ea typeface="ＭＳ Ｐゴシック" charset="0"/>
                <a:cs typeface="ＭＳ Ｐゴシック" charset="0"/>
              </a:rPr>
              <a:t>ETAE </a:t>
            </a:r>
            <a:r>
              <a:rPr lang="en-US" sz="2000" b="1" dirty="0">
                <a:solidFill>
                  <a:srgbClr val="62D6AC"/>
                </a:solidFill>
                <a:latin typeface="Arial" charset="0"/>
                <a:ea typeface="ＭＳ Ｐゴシック" charset="0"/>
                <a:cs typeface="ＭＳ Ｐゴシック" charset="0"/>
              </a:rPr>
              <a:t>        </a:t>
            </a:r>
            <a:br>
              <a:rPr lang="en-US" sz="2000" b="1" dirty="0">
                <a:solidFill>
                  <a:srgbClr val="62D6AC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b="1" dirty="0">
                <a:solidFill>
                  <a:srgbClr val="62D6AC"/>
                </a:solidFill>
                <a:latin typeface="Arial" charset="0"/>
                <a:ea typeface="ＭＳ Ｐゴシック" charset="0"/>
                <a:cs typeface="ＭＳ Ｐゴシック" charset="0"/>
              </a:rPr>
              <a:t>              </a:t>
            </a:r>
            <a:r>
              <a:rPr lang="en-US" sz="2000" b="1" dirty="0" smtClean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J</a:t>
            </a:r>
            <a:r>
              <a:rPr lang="en-US" sz="2000" b="1" dirty="0" smtClean="0">
                <a:solidFill>
                  <a:srgbClr val="62D6AC"/>
                </a:solidFill>
                <a:latin typeface="Arial" charset="0"/>
                <a:ea typeface="ＭＳ Ｐゴシック" charset="0"/>
                <a:cs typeface="ＭＳ Ｐゴシック" charset="0"/>
              </a:rPr>
              <a:t>OVO</a:t>
            </a:r>
            <a:r>
              <a:rPr lang="en-US" altLang="ja-JP" sz="2000" b="1" dirty="0" smtClean="0">
                <a:solidFill>
                  <a:srgbClr val="62D6AC"/>
                </a:solidFill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endParaRPr lang="en-US" sz="2000" b="1" dirty="0">
              <a:solidFill>
                <a:srgbClr val="FAFD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675" name="Oval 91"/>
          <p:cNvSpPr>
            <a:spLocks noChangeArrowheads="1"/>
          </p:cNvSpPr>
          <p:nvPr/>
        </p:nvSpPr>
        <p:spPr bwMode="auto">
          <a:xfrm>
            <a:off x="5494338" y="1870075"/>
            <a:ext cx="1239837" cy="37623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09579" name="Group 92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67677" name="Rectangle 93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78" name="Line 94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843103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7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7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7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animBg="1"/>
      <p:bldP spid="67673" grpId="0" animBg="1"/>
      <p:bldP spid="67674" grpId="0"/>
      <p:bldP spid="6767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1618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1587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09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1622" name="Rectangle 7"/>
          <p:cNvSpPr>
            <a:spLocks noChangeArrowheads="1"/>
          </p:cNvSpPr>
          <p:nvPr/>
        </p:nvSpPr>
        <p:spPr bwMode="auto">
          <a:xfrm>
            <a:off x="3008313" y="904875"/>
            <a:ext cx="1590178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   </a:t>
            </a:r>
            <a:r>
              <a:rPr lang="en-US" sz="2800" b="1" dirty="0" smtClean="0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JOSEP</a:t>
            </a:r>
            <a:endParaRPr lang="en-US" sz="2800" b="1" dirty="0">
              <a:solidFill>
                <a:srgbClr val="790015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12" name="Line 8"/>
          <p:cNvSpPr>
            <a:spLocks noChangeShapeType="1"/>
          </p:cNvSpPr>
          <p:nvPr/>
        </p:nvSpPr>
        <p:spPr bwMode="auto">
          <a:xfrm>
            <a:off x="3321050" y="25146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13" name="Line 9"/>
          <p:cNvSpPr>
            <a:spLocks noChangeShapeType="1"/>
          </p:cNvSpPr>
          <p:nvPr/>
        </p:nvSpPr>
        <p:spPr bwMode="auto">
          <a:xfrm>
            <a:off x="3321050" y="20574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16" name="Rectangle 1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17" name="Rectangle 1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18" name="Rectangle 14"/>
          <p:cNvSpPr>
            <a:spLocks noChangeArrowheads="1"/>
          </p:cNvSpPr>
          <p:nvPr/>
        </p:nvSpPr>
        <p:spPr bwMode="auto">
          <a:xfrm>
            <a:off x="1927225" y="3341688"/>
            <a:ext cx="2070100" cy="3141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20" name="Line 16"/>
          <p:cNvSpPr>
            <a:spLocks noChangeShapeType="1"/>
          </p:cNvSpPr>
          <p:nvPr/>
        </p:nvSpPr>
        <p:spPr bwMode="auto">
          <a:xfrm>
            <a:off x="3335338" y="2527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21" name="Line 17"/>
          <p:cNvSpPr>
            <a:spLocks noChangeShapeType="1"/>
          </p:cNvSpPr>
          <p:nvPr/>
        </p:nvSpPr>
        <p:spPr bwMode="auto">
          <a:xfrm>
            <a:off x="3335338" y="2070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24" name="Rectangle 20"/>
          <p:cNvSpPr>
            <a:spLocks noChangeArrowheads="1"/>
          </p:cNvSpPr>
          <p:nvPr/>
        </p:nvSpPr>
        <p:spPr bwMode="auto">
          <a:xfrm>
            <a:off x="987425" y="4321175"/>
            <a:ext cx="1733550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8800">
                <a:solidFill>
                  <a:srgbClr val="51DC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J</a:t>
            </a:r>
            <a:r>
              <a:rPr lang="en-US" sz="44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MJ</a:t>
            </a:r>
          </a:p>
        </p:txBody>
      </p:sp>
      <p:sp>
        <p:nvSpPr>
          <p:cNvPr id="72725" name="Rectangle 21"/>
          <p:cNvSpPr>
            <a:spLocks noChangeArrowheads="1"/>
          </p:cNvSpPr>
          <p:nvPr/>
        </p:nvSpPr>
        <p:spPr bwMode="auto">
          <a:xfrm>
            <a:off x="482600" y="2308225"/>
            <a:ext cx="2665413" cy="27366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Kyon</a:t>
            </a:r>
            <a:r>
              <a:rPr lang="en-US" sz="3200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4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jilo</a:t>
            </a:r>
            <a:r>
              <a:rPr lang="en-US" sz="3200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kyon</a:t>
            </a:r>
            <a:r>
              <a:rPr lang="en-US" sz="3200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enio</a:t>
            </a:r>
            <a:r>
              <a:rPr lang="en-US" sz="3200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toji</a:t>
            </a:r>
            <a:r>
              <a:rPr lang="en-US" sz="3200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:</a:t>
            </a:r>
            <a:endParaRPr lang="en-US" sz="3200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srgbClr val="FFD34A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26" name="Freeform 22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27" name="Rectangle 23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28" name="Freeform 24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29" name="AutoShape 25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30" name="Rectangle 26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31" name="Rectangle 27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32" name="AutoShape 28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33" name="Line 29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34" name="Line 30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1641" name="Rectangle 31"/>
          <p:cNvSpPr>
            <a:spLocks noChangeArrowheads="1"/>
          </p:cNvSpPr>
          <p:nvPr/>
        </p:nvSpPr>
        <p:spPr bwMode="auto">
          <a:xfrm>
            <a:off x="8023225" y="3429000"/>
            <a:ext cx="56746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smtClean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JOSEP</a:t>
            </a:r>
            <a:endParaRPr lang="en-US" sz="900" b="1" dirty="0">
              <a:solidFill>
                <a:srgbClr val="000000"/>
              </a:solidFill>
              <a:latin typeface="Chicago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1642" name="Text Box 3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11643" name="Text Box 3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2747" name="Rectangle 4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51</a:t>
            </a:r>
          </a:p>
        </p:txBody>
      </p:sp>
      <p:sp>
        <p:nvSpPr>
          <p:cNvPr id="111645" name="Text Box 44"/>
          <p:cNvSpPr txBox="1">
            <a:spLocks noChangeArrowheads="1"/>
          </p:cNvSpPr>
          <p:nvPr/>
        </p:nvSpPr>
        <p:spPr bwMode="auto">
          <a:xfrm>
            <a:off x="6996013" y="6283732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pg. 24-25</a:t>
            </a:r>
          </a:p>
        </p:txBody>
      </p:sp>
      <p:grpSp>
        <p:nvGrpSpPr>
          <p:cNvPr id="111646" name="Group 46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2751" name="Rectangle 47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2752" name="Line 48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842473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34" name="Rectangle 10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9035" name="Rectangle 11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9036" name="Rectangle 12"/>
          <p:cNvSpPr>
            <a:spLocks noChangeArrowheads="1"/>
          </p:cNvSpPr>
          <p:nvPr/>
        </p:nvSpPr>
        <p:spPr bwMode="auto">
          <a:xfrm>
            <a:off x="1927225" y="3341688"/>
            <a:ext cx="2070100" cy="3141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668" name="Text Box 29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13669" name="Text Box 3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69055" name="Rectangle 3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52</a:t>
            </a:r>
          </a:p>
        </p:txBody>
      </p:sp>
      <p:sp>
        <p:nvSpPr>
          <p:cNvPr id="113671" name="Text Box 32"/>
          <p:cNvSpPr txBox="1">
            <a:spLocks noChangeArrowheads="1"/>
          </p:cNvSpPr>
          <p:nvPr/>
        </p:nvSpPr>
        <p:spPr bwMode="auto">
          <a:xfrm>
            <a:off x="6996012" y="6283732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pg. 24-25</a:t>
            </a:r>
          </a:p>
        </p:txBody>
      </p:sp>
      <p:grpSp>
        <p:nvGrpSpPr>
          <p:cNvPr id="113672" name="Group 37"/>
          <p:cNvGrpSpPr>
            <a:grpSpLocks/>
          </p:cNvGrpSpPr>
          <p:nvPr/>
        </p:nvGrpSpPr>
        <p:grpSpPr bwMode="auto">
          <a:xfrm>
            <a:off x="544513" y="500063"/>
            <a:ext cx="4948237" cy="4268787"/>
            <a:chOff x="343" y="315"/>
            <a:chExt cx="3117" cy="2689"/>
          </a:xfrm>
        </p:grpSpPr>
        <p:pic>
          <p:nvPicPr>
            <p:cNvPr id="769057" name="Picture 33" descr="Dothan Valley shepherd and flock, 78-20tb"/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" y="315"/>
              <a:ext cx="3117" cy="2213"/>
            </a:xfrm>
            <a:prstGeom prst="rect">
              <a:avLst/>
            </a:prstGeom>
            <a:noFill/>
            <a:ln w="101600" cmpd="thinThick">
              <a:noFill/>
              <a:miter lim="800000"/>
              <a:headEnd/>
              <a:tailEnd/>
            </a:ln>
            <a:effectLst>
              <a:outerShdw blurRad="63500" dist="99190" dir="2388334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769058" name="Text Box 34"/>
            <p:cNvSpPr txBox="1">
              <a:spLocks noChangeArrowheads="1"/>
            </p:cNvSpPr>
            <p:nvPr/>
          </p:nvSpPr>
          <p:spPr bwMode="auto">
            <a:xfrm>
              <a:off x="344" y="2558"/>
              <a:ext cx="2098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7501" dir="3723739" algn="ctr" rotWithShape="0">
                <a:srgbClr val="000000">
                  <a:alpha val="74998"/>
                </a:srgbClr>
              </a:outerShdw>
            </a:effectLst>
          </p:spPr>
          <p:txBody>
            <a:bodyPr wrap="square">
              <a:spAutoFit/>
              <a:flatTx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000" b="1" dirty="0" smtClean="0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Dothan </a:t>
              </a:r>
              <a:r>
                <a:rPr lang="en-US" sz="2000" b="1" dirty="0" err="1" smtClean="0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li</a:t>
              </a:r>
              <a:r>
                <a:rPr lang="en-US" sz="2000" b="1" dirty="0" smtClean="0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sz="2000" b="1" dirty="0" err="1" smtClean="0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jiang</a:t>
              </a:r>
              <a:r>
                <a:rPr lang="en-US" sz="2000" b="1" dirty="0" smtClean="0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lo </a:t>
              </a:r>
              <a:r>
                <a:rPr lang="en-US" sz="2000" b="1" dirty="0" err="1" smtClean="0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oli</a:t>
              </a:r>
              <a:r>
                <a:rPr lang="en-US" sz="2000" b="1" dirty="0" smtClean="0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sz="2000" b="1" dirty="0" err="1" smtClean="0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rhuki</a:t>
              </a:r>
              <a:r>
                <a:rPr lang="en-US" sz="2000" b="1" dirty="0" smtClean="0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sz="2000" b="1" dirty="0" err="1" smtClean="0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jiang</a:t>
              </a:r>
              <a:r>
                <a:rPr lang="en-US" sz="2000" b="1" dirty="0" smtClean="0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, Israel</a:t>
              </a:r>
            </a:p>
          </p:txBody>
        </p:sp>
      </p:grp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4084638" y="2149475"/>
            <a:ext cx="4575175" cy="3983038"/>
            <a:chOff x="2573" y="1354"/>
            <a:chExt cx="2695" cy="2452"/>
          </a:xfrm>
        </p:grpSpPr>
        <p:pic>
          <p:nvPicPr>
            <p:cNvPr id="769059" name="Picture 35" descr="Luxor Temple facade"/>
            <p:cNvPicPr preferRelativeResize="0"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3" y="1809"/>
              <a:ext cx="2659" cy="1997"/>
            </a:xfrm>
            <a:prstGeom prst="rect">
              <a:avLst/>
            </a:prstGeom>
            <a:noFill/>
            <a:ln w="101600" cmpd="thinThick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769060" name="Text Box 36"/>
            <p:cNvSpPr txBox="1">
              <a:spLocks noChangeArrowheads="1"/>
            </p:cNvSpPr>
            <p:nvPr/>
          </p:nvSpPr>
          <p:spPr bwMode="auto">
            <a:xfrm>
              <a:off x="3490" y="1354"/>
              <a:ext cx="1778" cy="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  <p:txBody>
            <a:bodyPr wrap="square">
              <a:spAutoFit/>
              <a:flatTx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000" b="1" dirty="0" smtClean="0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Luxor </a:t>
              </a:r>
              <a:r>
                <a:rPr lang="en-US" sz="2000" b="1" dirty="0" err="1" smtClean="0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khumphen</a:t>
              </a:r>
              <a:r>
                <a:rPr lang="en-US" sz="2000" b="1" dirty="0" smtClean="0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, Egypt</a:t>
              </a:r>
            </a:p>
          </p:txBody>
        </p:sp>
      </p:grpSp>
      <p:sp>
        <p:nvSpPr>
          <p:cNvPr id="769043" name="Freeform 19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9044" name="Rectangle 20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9045" name="Freeform 21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9046" name="AutoShape 22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9047" name="Rectangle 23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9048" name="Rectangle 24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9049" name="AutoShape 25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9050" name="Line 26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9051" name="Line 27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683" name="Rectangle 28"/>
          <p:cNvSpPr>
            <a:spLocks noChangeArrowheads="1"/>
          </p:cNvSpPr>
          <p:nvPr/>
        </p:nvSpPr>
        <p:spPr bwMode="auto">
          <a:xfrm>
            <a:off x="8023225" y="3429000"/>
            <a:ext cx="56746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smtClean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JOSEP</a:t>
            </a:r>
            <a:endParaRPr lang="en-US" sz="900" b="1" dirty="0">
              <a:solidFill>
                <a:srgbClr val="000000"/>
              </a:solidFill>
              <a:latin typeface="Chicago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9063" name="Text Box 39"/>
          <p:cNvSpPr txBox="1">
            <a:spLocks noChangeArrowheads="1"/>
          </p:cNvSpPr>
          <p:nvPr/>
        </p:nvSpPr>
        <p:spPr bwMode="auto">
          <a:xfrm>
            <a:off x="1779588" y="0"/>
            <a:ext cx="26035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Gen. 37:16-18</a:t>
            </a:r>
          </a:p>
        </p:txBody>
      </p:sp>
      <p:sp>
        <p:nvSpPr>
          <p:cNvPr id="113685" name="Text Box 40"/>
          <p:cNvSpPr txBox="1">
            <a:spLocks noChangeArrowheads="1"/>
          </p:cNvSpPr>
          <p:nvPr/>
        </p:nvSpPr>
        <p:spPr bwMode="auto">
          <a:xfrm>
            <a:off x="8643938" y="64135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3686" name="Text Box 41"/>
          <p:cNvSpPr txBox="1">
            <a:spLocks noChangeArrowheads="1"/>
          </p:cNvSpPr>
          <p:nvPr/>
        </p:nvSpPr>
        <p:spPr bwMode="auto">
          <a:xfrm>
            <a:off x="8650288" y="6484938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2937158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83" name="Rectangle 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5715" name="Text Box 19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583700" name="Text Box 20"/>
          <p:cNvSpPr txBox="1">
            <a:spLocks noChangeArrowheads="1"/>
          </p:cNvSpPr>
          <p:nvPr/>
        </p:nvSpPr>
        <p:spPr bwMode="auto">
          <a:xfrm>
            <a:off x="1779588" y="0"/>
            <a:ext cx="26035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 err="1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Benkaden</a:t>
            </a:r>
            <a:r>
              <a:rPr lang="en-US" sz="1200" b="1" dirty="0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kako</a:t>
            </a:r>
            <a:r>
              <a:rPr lang="en-US" sz="1200" b="1" dirty="0" smtClean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37:28</a:t>
            </a:r>
            <a:endParaRPr lang="en-US" sz="1200" b="1" dirty="0">
              <a:solidFill>
                <a:srgbClr val="FFFFFF"/>
              </a:solidFill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5717" name="Text Box 2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83713" name="Rectangle 3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53</a:t>
            </a:r>
          </a:p>
        </p:txBody>
      </p:sp>
      <p:sp>
        <p:nvSpPr>
          <p:cNvPr id="115719" name="Text Box 34"/>
          <p:cNvSpPr txBox="1">
            <a:spLocks noChangeArrowheads="1"/>
          </p:cNvSpPr>
          <p:nvPr/>
        </p:nvSpPr>
        <p:spPr bwMode="auto">
          <a:xfrm>
            <a:off x="6974371" y="6283732"/>
            <a:ext cx="16722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smtClean="0">
                <a:solidFill>
                  <a:srgbClr val="FFFFFF"/>
                </a:solidFill>
                <a:latin typeface="Arial" charset="0"/>
              </a:rPr>
              <a:t>pg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. 24-25</a:t>
            </a:r>
          </a:p>
        </p:txBody>
      </p:sp>
      <p:pic>
        <p:nvPicPr>
          <p:cNvPr id="583717" name="Picture 3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037"/>
          <a:stretch>
            <a:fillRect/>
          </a:stretch>
        </p:blipFill>
        <p:spPr bwMode="auto">
          <a:xfrm>
            <a:off x="4746625" y="174625"/>
            <a:ext cx="3919538" cy="24669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8" name="Picture 3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037"/>
          <a:stretch>
            <a:fillRect/>
          </a:stretch>
        </p:blipFill>
        <p:spPr bwMode="auto">
          <a:xfrm>
            <a:off x="4862513" y="3835400"/>
            <a:ext cx="3871912" cy="24368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5" name="Picture 3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314"/>
          <a:stretch>
            <a:fillRect/>
          </a:stretch>
        </p:blipFill>
        <p:spPr bwMode="auto">
          <a:xfrm>
            <a:off x="601663" y="528638"/>
            <a:ext cx="3471862" cy="26384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0" name="Picture 4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374"/>
          <a:stretch>
            <a:fillRect/>
          </a:stretch>
        </p:blipFill>
        <p:spPr bwMode="auto">
          <a:xfrm>
            <a:off x="217488" y="3479800"/>
            <a:ext cx="3957637" cy="2628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686" name="Freeform 6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87" name="Rectangle 7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88" name="Freeform 8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89" name="AutoShape 9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0" name="Rectangle 10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1" name="Rectangle 11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2" name="AutoShape 12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3" name="Line 13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4" name="Line 14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5733" name="Rectangle 15"/>
          <p:cNvSpPr>
            <a:spLocks noChangeArrowheads="1"/>
          </p:cNvSpPr>
          <p:nvPr/>
        </p:nvSpPr>
        <p:spPr bwMode="auto">
          <a:xfrm>
            <a:off x="8023225" y="3429000"/>
            <a:ext cx="56746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smtClean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JOSEP</a:t>
            </a:r>
            <a:endParaRPr lang="en-US" sz="900" b="1" dirty="0">
              <a:solidFill>
                <a:srgbClr val="000000"/>
              </a:solidFill>
              <a:latin typeface="Chicago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83716" name="Picture 3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221"/>
          <a:stretch>
            <a:fillRect/>
          </a:stretch>
        </p:blipFill>
        <p:spPr bwMode="auto">
          <a:xfrm>
            <a:off x="3390900" y="1978025"/>
            <a:ext cx="3616325" cy="22447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881489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3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83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83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Rectangle 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4707" name="Rectangle 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7763" name="Text Box 19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584724" name="Text Box 20"/>
          <p:cNvSpPr txBox="1">
            <a:spLocks noChangeArrowheads="1"/>
          </p:cNvSpPr>
          <p:nvPr/>
        </p:nvSpPr>
        <p:spPr bwMode="auto">
          <a:xfrm>
            <a:off x="1789113" y="0"/>
            <a:ext cx="26035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Gen. 41:41-46</a:t>
            </a:r>
          </a:p>
        </p:txBody>
      </p:sp>
      <p:sp>
        <p:nvSpPr>
          <p:cNvPr id="584728" name="Text Box 24"/>
          <p:cNvSpPr txBox="1">
            <a:spLocks noChangeArrowheads="1"/>
          </p:cNvSpPr>
          <p:nvPr/>
        </p:nvSpPr>
        <p:spPr bwMode="auto">
          <a:xfrm>
            <a:off x="1160463" y="3709988"/>
            <a:ext cx="6157912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>
                <a:solidFill>
                  <a:srgbClr val="FFD34A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Joseph Comes To Power</a:t>
            </a:r>
          </a:p>
        </p:txBody>
      </p:sp>
      <p:sp>
        <p:nvSpPr>
          <p:cNvPr id="117766" name="Text Box 2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584735" name="Picture 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0575" y="585788"/>
            <a:ext cx="7721600" cy="55800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84710" name="Freeform 6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4711" name="Rectangle 7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4712" name="Freeform 8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4713" name="AutoShape 9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4714" name="Rectangle 10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4715" name="Rectangle 11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4716" name="AutoShape 12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4717" name="Line 13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4718" name="Line 14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7777" name="Rectangle 15"/>
          <p:cNvSpPr>
            <a:spLocks noChangeArrowheads="1"/>
          </p:cNvSpPr>
          <p:nvPr/>
        </p:nvSpPr>
        <p:spPr bwMode="auto">
          <a:xfrm>
            <a:off x="8023225" y="34290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JOSEPH</a:t>
            </a:r>
          </a:p>
        </p:txBody>
      </p:sp>
      <p:sp>
        <p:nvSpPr>
          <p:cNvPr id="584736" name="Rectangle 3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54</a:t>
            </a:r>
          </a:p>
        </p:txBody>
      </p:sp>
      <p:sp>
        <p:nvSpPr>
          <p:cNvPr id="117779" name="Text Box 33"/>
          <p:cNvSpPr txBox="1">
            <a:spLocks noChangeArrowheads="1"/>
          </p:cNvSpPr>
          <p:nvPr/>
        </p:nvSpPr>
        <p:spPr bwMode="auto">
          <a:xfrm>
            <a:off x="6996013" y="6283732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pg. 24-25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2325" y="5117614"/>
            <a:ext cx="6496049" cy="58477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FFF00"/>
                </a:solidFill>
                <a:latin typeface="Arial"/>
                <a:cs typeface="Arial"/>
              </a:rPr>
              <a:t>Josep</a:t>
            </a:r>
            <a:r>
              <a:rPr lang="en-US" sz="3200" b="1" i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Arial"/>
                <a:cs typeface="Arial"/>
              </a:rPr>
              <a:t>ji</a:t>
            </a:r>
            <a:r>
              <a:rPr lang="en-US" sz="3200" b="1" i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Arial"/>
                <a:cs typeface="Arial"/>
              </a:rPr>
              <a:t>etho</a:t>
            </a:r>
            <a:r>
              <a:rPr lang="en-US" sz="3200" b="1" i="1" dirty="0" smtClean="0">
                <a:solidFill>
                  <a:srgbClr val="FFFF00"/>
                </a:solidFill>
                <a:latin typeface="Arial"/>
                <a:cs typeface="Arial"/>
              </a:rPr>
              <a:t> lo </a:t>
            </a:r>
            <a:r>
              <a:rPr lang="en-US" sz="3200" b="1" i="1" dirty="0" err="1" smtClean="0">
                <a:solidFill>
                  <a:srgbClr val="FFFF00"/>
                </a:solidFill>
                <a:latin typeface="Arial"/>
                <a:cs typeface="Arial"/>
              </a:rPr>
              <a:t>vancho</a:t>
            </a:r>
            <a:endParaRPr lang="en-US" sz="3200" b="1" i="1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75645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8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ER</a:t>
            </a:r>
          </a:p>
        </p:txBody>
      </p:sp>
      <p:sp>
        <p:nvSpPr>
          <p:cNvPr id="20788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8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PG</a:t>
            </a:r>
          </a:p>
        </p:txBody>
      </p:sp>
      <p:sp>
        <p:nvSpPr>
          <p:cNvPr id="20788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8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8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8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SG</a:t>
            </a:r>
          </a:p>
        </p:txBody>
      </p:sp>
      <p:sp>
        <p:nvSpPr>
          <p:cNvPr id="20788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RS</a:t>
            </a:r>
          </a:p>
        </p:txBody>
      </p:sp>
      <p:sp>
        <p:nvSpPr>
          <p:cNvPr id="20788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MS</a:t>
            </a:r>
          </a:p>
        </p:txBody>
      </p:sp>
      <p:sp>
        <p:nvSpPr>
          <p:cNvPr id="20788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9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9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92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err="1" smtClean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chekatav</a:t>
            </a:r>
            <a:r>
              <a:rPr lang="en-US" sz="2400" b="1" dirty="0" smtClean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 smtClean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tsukona</a:t>
            </a:r>
            <a:endParaRPr lang="en-US" sz="2400" b="1" dirty="0">
              <a:solidFill>
                <a:srgbClr val="FFD34A"/>
              </a:solidFill>
              <a:latin typeface="Time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9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DS</a:t>
            </a:r>
          </a:p>
        </p:txBody>
      </p:sp>
      <p:sp>
        <p:nvSpPr>
          <p:cNvPr id="20789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9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9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U</a:t>
            </a:r>
          </a:p>
        </p:txBody>
      </p:sp>
      <p:sp>
        <p:nvSpPr>
          <p:cNvPr id="207898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B</a:t>
            </a:r>
          </a:p>
        </p:txBody>
      </p:sp>
      <p:sp>
        <p:nvSpPr>
          <p:cNvPr id="207900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H</a:t>
            </a:r>
          </a:p>
        </p:txBody>
      </p:sp>
      <p:sp>
        <p:nvSpPr>
          <p:cNvPr id="207902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N(A)</a:t>
            </a:r>
          </a:p>
        </p:txBody>
      </p:sp>
      <p:sp>
        <p:nvSpPr>
          <p:cNvPr id="20790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905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C</a:t>
            </a:r>
          </a:p>
        </p:txBody>
      </p:sp>
      <p:sp>
        <p:nvSpPr>
          <p:cNvPr id="20790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907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J</a:t>
            </a:r>
          </a:p>
        </p:txBody>
      </p:sp>
      <p:sp>
        <p:nvSpPr>
          <p:cNvPr id="20790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909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910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KB</a:t>
            </a:r>
          </a:p>
        </p:txBody>
      </p:sp>
      <p:sp>
        <p:nvSpPr>
          <p:cNvPr id="207911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912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MS</a:t>
            </a:r>
          </a:p>
        </p:txBody>
      </p:sp>
      <p:sp>
        <p:nvSpPr>
          <p:cNvPr id="207914" name="Rectangle 42"/>
          <p:cNvSpPr>
            <a:spLocks noChangeArrowheads="1"/>
          </p:cNvSpPr>
          <p:nvPr/>
        </p:nvSpPr>
        <p:spPr bwMode="auto">
          <a:xfrm>
            <a:off x="1744663" y="4081463"/>
            <a:ext cx="519112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EEFF4B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E</a:t>
            </a:r>
          </a:p>
        </p:txBody>
      </p:sp>
      <p:sp>
        <p:nvSpPr>
          <p:cNvPr id="207915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MN</a:t>
            </a:r>
          </a:p>
        </p:txBody>
      </p:sp>
      <p:sp>
        <p:nvSpPr>
          <p:cNvPr id="207916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917" name="Freeform 45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918" name="Freeform 46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1066800" y="2362200"/>
            <a:ext cx="1219200" cy="2438400"/>
            <a:chOff x="672" y="1488"/>
            <a:chExt cx="768" cy="1536"/>
          </a:xfrm>
        </p:grpSpPr>
        <p:sp>
          <p:nvSpPr>
            <p:cNvPr id="207923" name="AutoShape 51"/>
            <p:cNvSpPr>
              <a:spLocks noChangeArrowheads="1"/>
            </p:cNvSpPr>
            <p:nvPr/>
          </p:nvSpPr>
          <p:spPr bwMode="auto">
            <a:xfrm rot="5134202">
              <a:off x="648" y="1512"/>
              <a:ext cx="768" cy="72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EEFF4B"/>
            </a:solidFill>
            <a:ln w="28575">
              <a:solidFill>
                <a:srgbClr val="D83104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7924" name="Oval 52"/>
            <p:cNvSpPr>
              <a:spLocks noChangeArrowheads="1"/>
            </p:cNvSpPr>
            <p:nvPr/>
          </p:nvSpPr>
          <p:spPr bwMode="auto">
            <a:xfrm>
              <a:off x="768" y="2400"/>
              <a:ext cx="672" cy="624"/>
            </a:xfrm>
            <a:prstGeom prst="ellips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ffectLst>
              <a:outerShdw blurRad="63500" dist="109250" dir="2132261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0789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9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901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90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913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926" name="Freeform 54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927" name="Rectangle 55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928" name="Freeform 56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929" name="AutoShape 57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930" name="Rectangle 58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931" name="Rectangle 59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932" name="AutoShape 60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933" name="Line 61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934" name="Line 62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9864" name="Rectangle 63"/>
          <p:cNvSpPr>
            <a:spLocks noChangeArrowheads="1"/>
          </p:cNvSpPr>
          <p:nvPr/>
        </p:nvSpPr>
        <p:spPr bwMode="auto">
          <a:xfrm>
            <a:off x="8023225" y="3429000"/>
            <a:ext cx="56746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smtClean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JOSEP</a:t>
            </a:r>
            <a:endParaRPr lang="en-US" sz="900" b="1" dirty="0">
              <a:solidFill>
                <a:srgbClr val="000000"/>
              </a:solidFill>
              <a:latin typeface="Chicago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938" name="Text Box 66"/>
          <p:cNvSpPr txBox="1">
            <a:spLocks noChangeArrowheads="1"/>
          </p:cNvSpPr>
          <p:nvPr/>
        </p:nvSpPr>
        <p:spPr bwMode="auto">
          <a:xfrm>
            <a:off x="1773238" y="0"/>
            <a:ext cx="1993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Gen. 42:2</a:t>
            </a:r>
          </a:p>
        </p:txBody>
      </p:sp>
      <p:sp>
        <p:nvSpPr>
          <p:cNvPr id="207940" name="Oval 68"/>
          <p:cNvSpPr>
            <a:spLocks noChangeArrowheads="1"/>
          </p:cNvSpPr>
          <p:nvPr/>
        </p:nvSpPr>
        <p:spPr bwMode="auto">
          <a:xfrm>
            <a:off x="2416175" y="2327275"/>
            <a:ext cx="1082675" cy="1038225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9867" name="Text Box 6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207946" name="Rectangle 7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55</a:t>
            </a:r>
          </a:p>
        </p:txBody>
      </p:sp>
      <p:sp>
        <p:nvSpPr>
          <p:cNvPr id="119869" name="Text Box 75"/>
          <p:cNvSpPr txBox="1">
            <a:spLocks noChangeArrowheads="1"/>
          </p:cNvSpPr>
          <p:nvPr/>
        </p:nvSpPr>
        <p:spPr bwMode="auto">
          <a:xfrm>
            <a:off x="6996013" y="6283732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pg. 24-25</a:t>
            </a:r>
          </a:p>
        </p:txBody>
      </p:sp>
      <p:sp>
        <p:nvSpPr>
          <p:cNvPr id="207948" name="Text Box 76"/>
          <p:cNvSpPr txBox="1">
            <a:spLocks noChangeArrowheads="1"/>
          </p:cNvSpPr>
          <p:nvPr/>
        </p:nvSpPr>
        <p:spPr bwMode="auto">
          <a:xfrm>
            <a:off x="1803400" y="1701800"/>
            <a:ext cx="29146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TSSUKHANG!</a:t>
            </a:r>
          </a:p>
        </p:txBody>
      </p:sp>
      <p:sp>
        <p:nvSpPr>
          <p:cNvPr id="207949" name="Text Box 77"/>
          <p:cNvSpPr txBox="1">
            <a:spLocks noChangeArrowheads="1"/>
          </p:cNvSpPr>
          <p:nvPr/>
        </p:nvSpPr>
        <p:spPr bwMode="auto">
          <a:xfrm>
            <a:off x="685800" y="4741863"/>
            <a:ext cx="29146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KHOSHA!</a:t>
            </a:r>
          </a:p>
        </p:txBody>
      </p:sp>
      <p:sp>
        <p:nvSpPr>
          <p:cNvPr id="119872" name="Text Box 78"/>
          <p:cNvSpPr txBox="1">
            <a:spLocks noChangeArrowheads="1"/>
          </p:cNvSpPr>
          <p:nvPr/>
        </p:nvSpPr>
        <p:spPr bwMode="auto">
          <a:xfrm>
            <a:off x="8650288" y="6465888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5076737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7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7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0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940" grpId="0" animBg="1"/>
      <p:bldP spid="207948" grpId="0" autoUpdateAnimBg="0"/>
      <p:bldP spid="207949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0051" name="Rectangle 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1859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770055" name="Text Box 7"/>
          <p:cNvSpPr txBox="1">
            <a:spLocks noChangeArrowheads="1"/>
          </p:cNvSpPr>
          <p:nvPr/>
        </p:nvSpPr>
        <p:spPr bwMode="auto">
          <a:xfrm>
            <a:off x="1487488" y="5081588"/>
            <a:ext cx="6157912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>
                <a:solidFill>
                  <a:srgbClr val="FFD34A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Joseph and His Brothers</a:t>
            </a:r>
          </a:p>
        </p:txBody>
      </p:sp>
      <p:sp>
        <p:nvSpPr>
          <p:cNvPr id="121861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77005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4850" y="584200"/>
            <a:ext cx="7808913" cy="56054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70058" name="Freeform 10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0059" name="Rectangle 11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0060" name="Freeform 12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0061" name="AutoShape 13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0062" name="Rectangle 14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0063" name="Rectangle 15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0064" name="AutoShape 16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0065" name="Line 17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0066" name="Line 18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1872" name="Rectangle 19"/>
          <p:cNvSpPr>
            <a:spLocks noChangeArrowheads="1"/>
          </p:cNvSpPr>
          <p:nvPr/>
        </p:nvSpPr>
        <p:spPr bwMode="auto">
          <a:xfrm>
            <a:off x="8023225" y="3429000"/>
            <a:ext cx="56746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smtClean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JOSEP</a:t>
            </a:r>
            <a:endParaRPr lang="en-US" sz="900" b="1" dirty="0">
              <a:solidFill>
                <a:srgbClr val="000000"/>
              </a:solidFill>
              <a:latin typeface="Chicago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0068" name="Rectangle 2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56</a:t>
            </a:r>
          </a:p>
        </p:txBody>
      </p:sp>
      <p:sp>
        <p:nvSpPr>
          <p:cNvPr id="121874" name="Text Box 21"/>
          <p:cNvSpPr txBox="1">
            <a:spLocks noChangeArrowheads="1"/>
          </p:cNvSpPr>
          <p:nvPr/>
        </p:nvSpPr>
        <p:spPr bwMode="auto">
          <a:xfrm>
            <a:off x="6996013" y="6283732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pg. 24-25</a:t>
            </a:r>
          </a:p>
        </p:txBody>
      </p:sp>
      <p:sp>
        <p:nvSpPr>
          <p:cNvPr id="770070" name="Text Box 22"/>
          <p:cNvSpPr txBox="1">
            <a:spLocks noChangeArrowheads="1"/>
          </p:cNvSpPr>
          <p:nvPr/>
        </p:nvSpPr>
        <p:spPr bwMode="auto">
          <a:xfrm>
            <a:off x="1779588" y="0"/>
            <a:ext cx="26035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Gen. 42:7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16000" y="1243088"/>
            <a:ext cx="6973888" cy="58477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FFF00"/>
                </a:solidFill>
                <a:latin typeface="Arial"/>
                <a:cs typeface="Arial"/>
              </a:rPr>
              <a:t>Josep</a:t>
            </a:r>
            <a:r>
              <a:rPr lang="en-US" sz="3200" b="1" i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Arial"/>
                <a:cs typeface="Arial"/>
              </a:rPr>
              <a:t>osi</a:t>
            </a:r>
            <a:r>
              <a:rPr lang="en-US" sz="3200" b="1" i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Arial"/>
                <a:cs typeface="Arial"/>
              </a:rPr>
              <a:t>ombo</a:t>
            </a:r>
            <a:r>
              <a:rPr lang="en-US" sz="3200" b="1" i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Arial"/>
                <a:cs typeface="Arial"/>
              </a:rPr>
              <a:t>otae</a:t>
            </a:r>
            <a:r>
              <a:rPr lang="en-US" sz="3200" b="1" i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Arial"/>
                <a:cs typeface="Arial"/>
              </a:rPr>
              <a:t>jiang</a:t>
            </a:r>
            <a:endParaRPr lang="en-US" sz="3200" b="1" i="1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280681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6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6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ER</a:t>
            </a:r>
          </a:p>
        </p:txBody>
      </p:sp>
      <p:sp>
        <p:nvSpPr>
          <p:cNvPr id="37786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6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PG</a:t>
            </a:r>
          </a:p>
        </p:txBody>
      </p:sp>
      <p:sp>
        <p:nvSpPr>
          <p:cNvPr id="37786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6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6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7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SG</a:t>
            </a:r>
          </a:p>
        </p:txBody>
      </p:sp>
      <p:sp>
        <p:nvSpPr>
          <p:cNvPr id="37787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RS</a:t>
            </a:r>
          </a:p>
        </p:txBody>
      </p:sp>
      <p:sp>
        <p:nvSpPr>
          <p:cNvPr id="37787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MS</a:t>
            </a:r>
          </a:p>
        </p:txBody>
      </p:sp>
      <p:sp>
        <p:nvSpPr>
          <p:cNvPr id="37787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7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7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76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err="1" smtClean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chekatav</a:t>
            </a:r>
            <a:r>
              <a:rPr lang="en-US" sz="2400" b="1" dirty="0" smtClean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 smtClean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tsukona</a:t>
            </a:r>
            <a:endParaRPr lang="en-US" sz="2400" b="1" dirty="0">
              <a:solidFill>
                <a:srgbClr val="FFD34A"/>
              </a:solidFill>
              <a:latin typeface="Time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7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DS</a:t>
            </a:r>
          </a:p>
        </p:txBody>
      </p:sp>
      <p:sp>
        <p:nvSpPr>
          <p:cNvPr id="3778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7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8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U</a:t>
            </a:r>
          </a:p>
        </p:txBody>
      </p:sp>
      <p:sp>
        <p:nvSpPr>
          <p:cNvPr id="37788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B</a:t>
            </a:r>
          </a:p>
        </p:txBody>
      </p:sp>
      <p:sp>
        <p:nvSpPr>
          <p:cNvPr id="377882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H</a:t>
            </a:r>
          </a:p>
        </p:txBody>
      </p:sp>
      <p:sp>
        <p:nvSpPr>
          <p:cNvPr id="377883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N(A)</a:t>
            </a:r>
          </a:p>
        </p:txBody>
      </p:sp>
      <p:sp>
        <p:nvSpPr>
          <p:cNvPr id="377884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85" name="Rectangle 2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C</a:t>
            </a:r>
          </a:p>
        </p:txBody>
      </p:sp>
      <p:sp>
        <p:nvSpPr>
          <p:cNvPr id="377886" name="Oval 3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87" name="Rectangle 31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J</a:t>
            </a:r>
          </a:p>
        </p:txBody>
      </p:sp>
      <p:sp>
        <p:nvSpPr>
          <p:cNvPr id="377888" name="Oval 32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89" name="Oval 33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90" name="Rectangle 34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KB</a:t>
            </a:r>
          </a:p>
        </p:txBody>
      </p:sp>
      <p:sp>
        <p:nvSpPr>
          <p:cNvPr id="377891" name="Oval 3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92" name="Rectangle 36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MS</a:t>
            </a:r>
          </a:p>
        </p:txBody>
      </p:sp>
      <p:sp>
        <p:nvSpPr>
          <p:cNvPr id="377893" name="Rectangle 37"/>
          <p:cNvSpPr>
            <a:spLocks noChangeArrowheads="1"/>
          </p:cNvSpPr>
          <p:nvPr/>
        </p:nvSpPr>
        <p:spPr bwMode="auto">
          <a:xfrm>
            <a:off x="1744663" y="4081463"/>
            <a:ext cx="519112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EEFF4B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E</a:t>
            </a:r>
          </a:p>
        </p:txBody>
      </p:sp>
      <p:sp>
        <p:nvSpPr>
          <p:cNvPr id="377894" name="Rectangle 38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MN</a:t>
            </a:r>
          </a:p>
        </p:txBody>
      </p:sp>
      <p:sp>
        <p:nvSpPr>
          <p:cNvPr id="377895" name="Freeform 39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96" name="Freeform 40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97" name="Freeform 41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23945" name="Group 42"/>
          <p:cNvGrpSpPr>
            <a:grpSpLocks/>
          </p:cNvGrpSpPr>
          <p:nvPr/>
        </p:nvGrpSpPr>
        <p:grpSpPr bwMode="auto">
          <a:xfrm>
            <a:off x="1066800" y="2362200"/>
            <a:ext cx="1219200" cy="2438400"/>
            <a:chOff x="672" y="1488"/>
            <a:chExt cx="768" cy="1536"/>
          </a:xfrm>
        </p:grpSpPr>
        <p:sp>
          <p:nvSpPr>
            <p:cNvPr id="377899" name="AutoShape 43"/>
            <p:cNvSpPr>
              <a:spLocks noChangeArrowheads="1"/>
            </p:cNvSpPr>
            <p:nvPr/>
          </p:nvSpPr>
          <p:spPr bwMode="auto">
            <a:xfrm rot="5134202">
              <a:off x="648" y="1512"/>
              <a:ext cx="768" cy="72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EEFF4B"/>
            </a:solidFill>
            <a:ln w="28575">
              <a:solidFill>
                <a:srgbClr val="D83104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7900" name="Oval 44"/>
            <p:cNvSpPr>
              <a:spLocks noChangeArrowheads="1"/>
            </p:cNvSpPr>
            <p:nvPr/>
          </p:nvSpPr>
          <p:spPr bwMode="auto">
            <a:xfrm>
              <a:off x="768" y="2400"/>
              <a:ext cx="672" cy="624"/>
            </a:xfrm>
            <a:prstGeom prst="ellips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ffectLst>
              <a:outerShdw blurRad="63500" dist="109250" dir="2132261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77901" name="Oval 45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902" name="Oval 4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903" name="Oval 47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904" name="Oval 4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905" name="Oval 49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906" name="Freeform 50"/>
          <p:cNvSpPr>
            <a:spLocks/>
          </p:cNvSpPr>
          <p:nvPr/>
        </p:nvSpPr>
        <p:spPr bwMode="auto">
          <a:xfrm>
            <a:off x="1892300" y="29845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" name="Group 53"/>
          <p:cNvGrpSpPr>
            <a:grpSpLocks/>
          </p:cNvGrpSpPr>
          <p:nvPr/>
        </p:nvGrpSpPr>
        <p:grpSpPr bwMode="auto">
          <a:xfrm>
            <a:off x="3314700" y="2667000"/>
            <a:ext cx="4965700" cy="2082800"/>
            <a:chOff x="2088" y="1680"/>
            <a:chExt cx="3128" cy="1312"/>
          </a:xfrm>
        </p:grpSpPr>
        <p:sp>
          <p:nvSpPr>
            <p:cNvPr id="377908" name="Rectangle 52"/>
            <p:cNvSpPr>
              <a:spLocks noChangeArrowheads="1"/>
            </p:cNvSpPr>
            <p:nvPr/>
          </p:nvSpPr>
          <p:spPr bwMode="auto">
            <a:xfrm>
              <a:off x="2088" y="1680"/>
              <a:ext cx="3032" cy="1312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20784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20784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280383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7907" name="Text Box 51"/>
            <p:cNvSpPr txBox="1">
              <a:spLocks noChangeArrowheads="1"/>
            </p:cNvSpPr>
            <p:nvPr/>
          </p:nvSpPr>
          <p:spPr bwMode="auto">
            <a:xfrm>
              <a:off x="2160" y="1760"/>
              <a:ext cx="3056" cy="10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 dirty="0" err="1" smtClean="0">
                  <a:solidFill>
                    <a:srgbClr val="EEFF4B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Wopan</a:t>
              </a:r>
              <a:r>
                <a:rPr lang="en-US" sz="2800" b="1" dirty="0" smtClean="0">
                  <a:solidFill>
                    <a:srgbClr val="EEFF4B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 smtClean="0">
                  <a:solidFill>
                    <a:srgbClr val="EEFF4B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jiang</a:t>
              </a:r>
              <a:r>
                <a:rPr lang="en-US" sz="2800" b="1" dirty="0" smtClean="0">
                  <a:solidFill>
                    <a:srgbClr val="EEFF4B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 smtClean="0">
                  <a:solidFill>
                    <a:srgbClr val="EEFF4B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naha</a:t>
              </a:r>
              <a:r>
                <a:rPr lang="en-US" sz="2800" b="1" dirty="0" smtClean="0">
                  <a:solidFill>
                    <a:srgbClr val="EEFF4B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 smtClean="0">
                  <a:solidFill>
                    <a:srgbClr val="EEFF4B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wocho</a:t>
              </a:r>
              <a:r>
                <a:rPr lang="en-US" sz="2800" b="1" dirty="0" smtClean="0">
                  <a:solidFill>
                    <a:srgbClr val="EEFF4B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…</a:t>
              </a:r>
              <a:endParaRPr lang="en-US" sz="2800" b="1" dirty="0">
                <a:solidFill>
                  <a:srgbClr val="EEFF4B"/>
                </a:solidFill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 dirty="0" smtClean="0">
                  <a:solidFill>
                    <a:srgbClr val="EEFF4B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i="1" u="sng" dirty="0" smtClean="0">
                  <a:solidFill>
                    <a:srgbClr val="EEFF4B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WOPAN</a:t>
              </a:r>
              <a:r>
                <a:rPr lang="en-US" sz="2800" b="1" dirty="0" smtClean="0">
                  <a:solidFill>
                    <a:srgbClr val="EEFF4B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 JINA </a:t>
              </a:r>
              <a:r>
                <a:rPr lang="en-US" sz="2800" b="1" i="1" u="sng" dirty="0" smtClean="0">
                  <a:solidFill>
                    <a:srgbClr val="EEFF4B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LIPHONGTSU</a:t>
              </a:r>
              <a:r>
                <a:rPr lang="en-US" sz="2800" b="1" i="1" dirty="0" smtClean="0">
                  <a:solidFill>
                    <a:srgbClr val="EEFF4B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 KUMVU !</a:t>
              </a:r>
              <a:endParaRPr lang="en-US" sz="2800" b="1" dirty="0">
                <a:solidFill>
                  <a:srgbClr val="EEFF4B"/>
                </a:solidFill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77910" name="Freeform 54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911" name="Rectangle 55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912" name="Freeform 56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913" name="AutoShape 57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914" name="Rectangle 58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915" name="Rectangle 59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916" name="AutoShape 60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917" name="Line 61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918" name="Line 62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3962" name="Rectangle 63"/>
          <p:cNvSpPr>
            <a:spLocks noChangeArrowheads="1"/>
          </p:cNvSpPr>
          <p:nvPr/>
        </p:nvSpPr>
        <p:spPr bwMode="auto">
          <a:xfrm>
            <a:off x="8023225" y="34290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JOSEPH</a:t>
            </a:r>
          </a:p>
        </p:txBody>
      </p:sp>
      <p:sp>
        <p:nvSpPr>
          <p:cNvPr id="377922" name="Text Box 66"/>
          <p:cNvSpPr txBox="1">
            <a:spLocks noChangeArrowheads="1"/>
          </p:cNvSpPr>
          <p:nvPr/>
        </p:nvSpPr>
        <p:spPr bwMode="auto">
          <a:xfrm>
            <a:off x="1782763" y="0"/>
            <a:ext cx="1993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smtClean="0">
                <a:solidFill>
                  <a:srgbClr val="FFFFFF"/>
                </a:solidFill>
              </a:rPr>
              <a:t>Gen. 46:3-7</a:t>
            </a:r>
            <a:endParaRPr lang="en-US" sz="1400" b="1" smtClean="0">
              <a:solidFill>
                <a:srgbClr val="FFFFFF"/>
              </a:solidFill>
            </a:endParaRPr>
          </a:p>
        </p:txBody>
      </p:sp>
      <p:sp>
        <p:nvSpPr>
          <p:cNvPr id="123964" name="Text Box 6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377931" name="Rectangle 7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57</a:t>
            </a:r>
          </a:p>
        </p:txBody>
      </p:sp>
      <p:sp>
        <p:nvSpPr>
          <p:cNvPr id="123966" name="Text Box 76"/>
          <p:cNvSpPr txBox="1">
            <a:spLocks noChangeArrowheads="1"/>
          </p:cNvSpPr>
          <p:nvPr/>
        </p:nvSpPr>
        <p:spPr bwMode="auto">
          <a:xfrm>
            <a:off x="6996013" y="6283732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pg. 24-25</a:t>
            </a:r>
          </a:p>
        </p:txBody>
      </p:sp>
    </p:spTree>
    <p:extLst>
      <p:ext uri="{BB962C8B-B14F-4D97-AF65-F5344CB8AC3E}">
        <p14:creationId xmlns:p14="http://schemas.microsoft.com/office/powerpoint/2010/main" val="386504953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525" y="1046163"/>
            <a:ext cx="7623175" cy="48498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04" name="Text Box 4"/>
          <p:cNvSpPr txBox="1">
            <a:spLocks noChangeArrowheads="1"/>
          </p:cNvSpPr>
          <p:nvPr/>
        </p:nvSpPr>
        <p:spPr bwMode="auto">
          <a:xfrm>
            <a:off x="1906588" y="2312988"/>
            <a:ext cx="2998787" cy="15696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ja-JP" sz="4800" b="1" dirty="0" smtClean="0">
                <a:solidFill>
                  <a:srgbClr val="FFFFFF"/>
                </a:solidFill>
              </a:rPr>
              <a:t>“</a:t>
            </a:r>
            <a:r>
              <a:rPr lang="en-US" altLang="ja-JP" sz="4800" b="1" dirty="0" err="1" smtClean="0">
                <a:solidFill>
                  <a:srgbClr val="FFFFFF"/>
                </a:solidFill>
              </a:rPr>
              <a:t>Limha</a:t>
            </a:r>
            <a:r>
              <a:rPr lang="en-US" altLang="ja-JP" sz="4800" b="1" dirty="0" smtClean="0">
                <a:solidFill>
                  <a:srgbClr val="FFFFFF"/>
                </a:solidFill>
              </a:rPr>
              <a:t>  </a:t>
            </a:r>
            <a:r>
              <a:rPr lang="en-US" altLang="ja-JP" sz="4800" b="1" dirty="0" err="1" smtClean="0">
                <a:solidFill>
                  <a:srgbClr val="FFFFFF"/>
                </a:solidFill>
              </a:rPr>
              <a:t>nla</a:t>
            </a:r>
            <a:r>
              <a:rPr lang="en-US" altLang="ja-JP" sz="4800" b="1" dirty="0" smtClean="0">
                <a:solidFill>
                  <a:srgbClr val="FFFFFF"/>
                </a:solidFill>
              </a:rPr>
              <a:t> </a:t>
            </a:r>
            <a:r>
              <a:rPr lang="en-US" altLang="ja-JP" sz="4800" b="1" dirty="0" err="1" smtClean="0">
                <a:solidFill>
                  <a:srgbClr val="FFFFFF"/>
                </a:solidFill>
              </a:rPr>
              <a:t>ji</a:t>
            </a:r>
            <a:r>
              <a:rPr lang="en-US" altLang="ja-JP" sz="4800" b="1" dirty="0" smtClean="0">
                <a:solidFill>
                  <a:srgbClr val="FFFFFF"/>
                </a:solidFill>
              </a:rPr>
              <a:t> "</a:t>
            </a:r>
            <a:endParaRPr lang="en-US" sz="4800" b="1" dirty="0" smtClean="0">
              <a:solidFill>
                <a:srgbClr val="FFFFFF"/>
              </a:solidFill>
            </a:endParaRPr>
          </a:p>
        </p:txBody>
      </p:sp>
      <p:sp>
        <p:nvSpPr>
          <p:cNvPr id="665606" name="Freeform 6"/>
          <p:cNvSpPr>
            <a:spLocks/>
          </p:cNvSpPr>
          <p:nvPr/>
        </p:nvSpPr>
        <p:spPr bwMode="auto">
          <a:xfrm>
            <a:off x="2387600" y="1543050"/>
            <a:ext cx="5614988" cy="32893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56" y="184"/>
              </a:cxn>
              <a:cxn ang="0">
                <a:pos x="832" y="224"/>
              </a:cxn>
              <a:cxn ang="0">
                <a:pos x="856" y="240"/>
              </a:cxn>
              <a:cxn ang="0">
                <a:pos x="880" y="248"/>
              </a:cxn>
              <a:cxn ang="0">
                <a:pos x="928" y="280"/>
              </a:cxn>
              <a:cxn ang="0">
                <a:pos x="1048" y="272"/>
              </a:cxn>
              <a:cxn ang="0">
                <a:pos x="1096" y="256"/>
              </a:cxn>
              <a:cxn ang="0">
                <a:pos x="1216" y="168"/>
              </a:cxn>
              <a:cxn ang="0">
                <a:pos x="1368" y="192"/>
              </a:cxn>
              <a:cxn ang="0">
                <a:pos x="1512" y="368"/>
              </a:cxn>
              <a:cxn ang="0">
                <a:pos x="1616" y="440"/>
              </a:cxn>
              <a:cxn ang="0">
                <a:pos x="1664" y="456"/>
              </a:cxn>
              <a:cxn ang="0">
                <a:pos x="1856" y="528"/>
              </a:cxn>
              <a:cxn ang="0">
                <a:pos x="2160" y="584"/>
              </a:cxn>
              <a:cxn ang="0">
                <a:pos x="2224" y="640"/>
              </a:cxn>
              <a:cxn ang="0">
                <a:pos x="2408" y="712"/>
              </a:cxn>
              <a:cxn ang="0">
                <a:pos x="2520" y="728"/>
              </a:cxn>
              <a:cxn ang="0">
                <a:pos x="2616" y="768"/>
              </a:cxn>
              <a:cxn ang="0">
                <a:pos x="2792" y="808"/>
              </a:cxn>
              <a:cxn ang="0">
                <a:pos x="2848" y="864"/>
              </a:cxn>
              <a:cxn ang="0">
                <a:pos x="2824" y="1040"/>
              </a:cxn>
              <a:cxn ang="0">
                <a:pos x="2832" y="1072"/>
              </a:cxn>
              <a:cxn ang="0">
                <a:pos x="3024" y="1120"/>
              </a:cxn>
              <a:cxn ang="0">
                <a:pos x="3144" y="1128"/>
              </a:cxn>
              <a:cxn ang="0">
                <a:pos x="3240" y="1184"/>
              </a:cxn>
              <a:cxn ang="0">
                <a:pos x="3360" y="1208"/>
              </a:cxn>
              <a:cxn ang="0">
                <a:pos x="3424" y="1232"/>
              </a:cxn>
              <a:cxn ang="0">
                <a:pos x="3496" y="1288"/>
              </a:cxn>
              <a:cxn ang="0">
                <a:pos x="3432" y="1552"/>
              </a:cxn>
              <a:cxn ang="0">
                <a:pos x="3320" y="1920"/>
              </a:cxn>
              <a:cxn ang="0">
                <a:pos x="3288" y="1968"/>
              </a:cxn>
              <a:cxn ang="0">
                <a:pos x="3192" y="2040"/>
              </a:cxn>
              <a:cxn ang="0">
                <a:pos x="3120" y="2072"/>
              </a:cxn>
              <a:cxn ang="0">
                <a:pos x="2968" y="2056"/>
              </a:cxn>
              <a:cxn ang="0">
                <a:pos x="2840" y="2024"/>
              </a:cxn>
            </a:cxnLst>
            <a:rect l="0" t="0" r="r" b="b"/>
            <a:pathLst>
              <a:path w="3537" h="2072">
                <a:moveTo>
                  <a:pt x="0" y="0"/>
                </a:moveTo>
                <a:cubicBezTo>
                  <a:pt x="122" y="204"/>
                  <a:pt x="462" y="178"/>
                  <a:pt x="656" y="184"/>
                </a:cubicBezTo>
                <a:cubicBezTo>
                  <a:pt x="706" y="189"/>
                  <a:pt x="786" y="193"/>
                  <a:pt x="832" y="224"/>
                </a:cubicBezTo>
                <a:cubicBezTo>
                  <a:pt x="840" y="229"/>
                  <a:pt x="847" y="235"/>
                  <a:pt x="856" y="240"/>
                </a:cubicBezTo>
                <a:cubicBezTo>
                  <a:pt x="863" y="243"/>
                  <a:pt x="872" y="243"/>
                  <a:pt x="880" y="248"/>
                </a:cubicBezTo>
                <a:cubicBezTo>
                  <a:pt x="896" y="257"/>
                  <a:pt x="928" y="280"/>
                  <a:pt x="928" y="280"/>
                </a:cubicBezTo>
                <a:cubicBezTo>
                  <a:pt x="968" y="277"/>
                  <a:pt x="1008" y="277"/>
                  <a:pt x="1048" y="272"/>
                </a:cubicBezTo>
                <a:cubicBezTo>
                  <a:pt x="1064" y="269"/>
                  <a:pt x="1096" y="256"/>
                  <a:pt x="1096" y="256"/>
                </a:cubicBezTo>
                <a:cubicBezTo>
                  <a:pt x="1130" y="221"/>
                  <a:pt x="1169" y="183"/>
                  <a:pt x="1216" y="168"/>
                </a:cubicBezTo>
                <a:cubicBezTo>
                  <a:pt x="1276" y="173"/>
                  <a:pt x="1314" y="174"/>
                  <a:pt x="1368" y="192"/>
                </a:cubicBezTo>
                <a:cubicBezTo>
                  <a:pt x="1402" y="243"/>
                  <a:pt x="1450" y="347"/>
                  <a:pt x="1512" y="368"/>
                </a:cubicBezTo>
                <a:cubicBezTo>
                  <a:pt x="1542" y="393"/>
                  <a:pt x="1579" y="421"/>
                  <a:pt x="1616" y="440"/>
                </a:cubicBezTo>
                <a:cubicBezTo>
                  <a:pt x="1631" y="447"/>
                  <a:pt x="1648" y="448"/>
                  <a:pt x="1664" y="456"/>
                </a:cubicBezTo>
                <a:cubicBezTo>
                  <a:pt x="1743" y="495"/>
                  <a:pt x="1764" y="517"/>
                  <a:pt x="1856" y="528"/>
                </a:cubicBezTo>
                <a:cubicBezTo>
                  <a:pt x="1943" y="538"/>
                  <a:pt x="2080" y="531"/>
                  <a:pt x="2160" y="584"/>
                </a:cubicBezTo>
                <a:cubicBezTo>
                  <a:pt x="2178" y="612"/>
                  <a:pt x="2191" y="629"/>
                  <a:pt x="2224" y="640"/>
                </a:cubicBezTo>
                <a:cubicBezTo>
                  <a:pt x="2264" y="700"/>
                  <a:pt x="2341" y="702"/>
                  <a:pt x="2408" y="712"/>
                </a:cubicBezTo>
                <a:cubicBezTo>
                  <a:pt x="2445" y="717"/>
                  <a:pt x="2520" y="728"/>
                  <a:pt x="2520" y="728"/>
                </a:cubicBezTo>
                <a:cubicBezTo>
                  <a:pt x="2549" y="737"/>
                  <a:pt x="2586" y="762"/>
                  <a:pt x="2616" y="768"/>
                </a:cubicBezTo>
                <a:cubicBezTo>
                  <a:pt x="2675" y="779"/>
                  <a:pt x="2734" y="788"/>
                  <a:pt x="2792" y="808"/>
                </a:cubicBezTo>
                <a:cubicBezTo>
                  <a:pt x="2820" y="836"/>
                  <a:pt x="2836" y="828"/>
                  <a:pt x="2848" y="864"/>
                </a:cubicBezTo>
                <a:cubicBezTo>
                  <a:pt x="2842" y="931"/>
                  <a:pt x="2836" y="977"/>
                  <a:pt x="2824" y="1040"/>
                </a:cubicBezTo>
                <a:cubicBezTo>
                  <a:pt x="2826" y="1050"/>
                  <a:pt x="2825" y="1062"/>
                  <a:pt x="2832" y="1072"/>
                </a:cubicBezTo>
                <a:cubicBezTo>
                  <a:pt x="2852" y="1103"/>
                  <a:pt x="2985" y="1116"/>
                  <a:pt x="3024" y="1120"/>
                </a:cubicBezTo>
                <a:cubicBezTo>
                  <a:pt x="3063" y="1123"/>
                  <a:pt x="3104" y="1125"/>
                  <a:pt x="3144" y="1128"/>
                </a:cubicBezTo>
                <a:cubicBezTo>
                  <a:pt x="3179" y="1139"/>
                  <a:pt x="3206" y="1175"/>
                  <a:pt x="3240" y="1184"/>
                </a:cubicBezTo>
                <a:cubicBezTo>
                  <a:pt x="3322" y="1204"/>
                  <a:pt x="3282" y="1196"/>
                  <a:pt x="3360" y="1208"/>
                </a:cubicBezTo>
                <a:cubicBezTo>
                  <a:pt x="3381" y="1216"/>
                  <a:pt x="3403" y="1221"/>
                  <a:pt x="3424" y="1232"/>
                </a:cubicBezTo>
                <a:cubicBezTo>
                  <a:pt x="3451" y="1245"/>
                  <a:pt x="3470" y="1270"/>
                  <a:pt x="3496" y="1288"/>
                </a:cubicBezTo>
                <a:cubicBezTo>
                  <a:pt x="3537" y="1411"/>
                  <a:pt x="3463" y="1457"/>
                  <a:pt x="3432" y="1552"/>
                </a:cubicBezTo>
                <a:cubicBezTo>
                  <a:pt x="3426" y="1700"/>
                  <a:pt x="3450" y="1833"/>
                  <a:pt x="3320" y="1920"/>
                </a:cubicBezTo>
                <a:cubicBezTo>
                  <a:pt x="3309" y="1936"/>
                  <a:pt x="3304" y="1957"/>
                  <a:pt x="3288" y="1968"/>
                </a:cubicBezTo>
                <a:cubicBezTo>
                  <a:pt x="3251" y="1992"/>
                  <a:pt x="3224" y="2012"/>
                  <a:pt x="3192" y="2040"/>
                </a:cubicBezTo>
                <a:cubicBezTo>
                  <a:pt x="3171" y="2056"/>
                  <a:pt x="3120" y="2072"/>
                  <a:pt x="3120" y="2072"/>
                </a:cubicBezTo>
                <a:cubicBezTo>
                  <a:pt x="3070" y="2068"/>
                  <a:pt x="3016" y="2069"/>
                  <a:pt x="2968" y="2056"/>
                </a:cubicBezTo>
                <a:cubicBezTo>
                  <a:pt x="2923" y="2043"/>
                  <a:pt x="2886" y="2024"/>
                  <a:pt x="2840" y="2024"/>
                </a:cubicBezTo>
              </a:path>
            </a:pathLst>
          </a:custGeom>
          <a:noFill/>
          <a:ln w="57150" cap="flat" cmpd="sng">
            <a:solidFill>
              <a:srgbClr val="5DBACA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5608" name="Oval 8"/>
          <p:cNvSpPr>
            <a:spLocks noChangeArrowheads="1"/>
          </p:cNvSpPr>
          <p:nvPr/>
        </p:nvSpPr>
        <p:spPr bwMode="auto">
          <a:xfrm>
            <a:off x="6905625" y="3492500"/>
            <a:ext cx="1200150" cy="1778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5616" name="Rectangle 1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05</a:t>
            </a:r>
          </a:p>
        </p:txBody>
      </p:sp>
      <p:sp>
        <p:nvSpPr>
          <p:cNvPr id="13318" name="Text Box 17"/>
          <p:cNvSpPr txBox="1">
            <a:spLocks noChangeArrowheads="1"/>
          </p:cNvSpPr>
          <p:nvPr/>
        </p:nvSpPr>
        <p:spPr bwMode="auto">
          <a:xfrm>
            <a:off x="6996013" y="6240870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 smtClean="0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pg. 19-24</a:t>
            </a:r>
          </a:p>
        </p:txBody>
      </p:sp>
      <p:sp>
        <p:nvSpPr>
          <p:cNvPr id="665618" name="Text Box 18"/>
          <p:cNvSpPr txBox="1">
            <a:spLocks noChangeArrowheads="1"/>
          </p:cNvSpPr>
          <p:nvPr/>
        </p:nvSpPr>
        <p:spPr bwMode="auto">
          <a:xfrm>
            <a:off x="8569325" y="6469063"/>
            <a:ext cx="482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665605" name="Freeform 5"/>
          <p:cNvSpPr>
            <a:spLocks/>
          </p:cNvSpPr>
          <p:nvPr/>
        </p:nvSpPr>
        <p:spPr bwMode="auto">
          <a:xfrm>
            <a:off x="5448300" y="2420938"/>
            <a:ext cx="2573338" cy="2544762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352" y="59"/>
              </a:cxn>
              <a:cxn ang="0">
                <a:pos x="432" y="91"/>
              </a:cxn>
              <a:cxn ang="0">
                <a:pos x="576" y="179"/>
              </a:cxn>
              <a:cxn ang="0">
                <a:pos x="688" y="299"/>
              </a:cxn>
              <a:cxn ang="0">
                <a:pos x="720" y="371"/>
              </a:cxn>
              <a:cxn ang="0">
                <a:pos x="752" y="419"/>
              </a:cxn>
              <a:cxn ang="0">
                <a:pos x="768" y="443"/>
              </a:cxn>
              <a:cxn ang="0">
                <a:pos x="840" y="499"/>
              </a:cxn>
              <a:cxn ang="0">
                <a:pos x="944" y="547"/>
              </a:cxn>
              <a:cxn ang="0">
                <a:pos x="1520" y="539"/>
              </a:cxn>
              <a:cxn ang="0">
                <a:pos x="1584" y="587"/>
              </a:cxn>
              <a:cxn ang="0">
                <a:pos x="1560" y="955"/>
              </a:cxn>
              <a:cxn ang="0">
                <a:pos x="1512" y="1075"/>
              </a:cxn>
              <a:cxn ang="0">
                <a:pos x="1496" y="1123"/>
              </a:cxn>
              <a:cxn ang="0">
                <a:pos x="1344" y="1411"/>
              </a:cxn>
              <a:cxn ang="0">
                <a:pos x="1248" y="1459"/>
              </a:cxn>
              <a:cxn ang="0">
                <a:pos x="1096" y="1467"/>
              </a:cxn>
              <a:cxn ang="0">
                <a:pos x="1048" y="1491"/>
              </a:cxn>
              <a:cxn ang="0">
                <a:pos x="1000" y="1603"/>
              </a:cxn>
            </a:cxnLst>
            <a:rect l="0" t="0" r="r" b="b"/>
            <a:pathLst>
              <a:path w="1621" h="1603">
                <a:moveTo>
                  <a:pt x="0" y="27"/>
                </a:moveTo>
                <a:cubicBezTo>
                  <a:pt x="78" y="0"/>
                  <a:pt x="261" y="28"/>
                  <a:pt x="352" y="59"/>
                </a:cubicBezTo>
                <a:cubicBezTo>
                  <a:pt x="381" y="68"/>
                  <a:pt x="401" y="83"/>
                  <a:pt x="432" y="91"/>
                </a:cubicBezTo>
                <a:cubicBezTo>
                  <a:pt x="477" y="121"/>
                  <a:pt x="536" y="139"/>
                  <a:pt x="576" y="179"/>
                </a:cubicBezTo>
                <a:cubicBezTo>
                  <a:pt x="615" y="218"/>
                  <a:pt x="652" y="256"/>
                  <a:pt x="688" y="299"/>
                </a:cubicBezTo>
                <a:cubicBezTo>
                  <a:pt x="742" y="364"/>
                  <a:pt x="650" y="266"/>
                  <a:pt x="720" y="371"/>
                </a:cubicBezTo>
                <a:cubicBezTo>
                  <a:pt x="730" y="387"/>
                  <a:pt x="741" y="403"/>
                  <a:pt x="752" y="419"/>
                </a:cubicBezTo>
                <a:cubicBezTo>
                  <a:pt x="757" y="427"/>
                  <a:pt x="760" y="437"/>
                  <a:pt x="768" y="443"/>
                </a:cubicBezTo>
                <a:cubicBezTo>
                  <a:pt x="793" y="460"/>
                  <a:pt x="812" y="485"/>
                  <a:pt x="840" y="499"/>
                </a:cubicBezTo>
                <a:cubicBezTo>
                  <a:pt x="874" y="516"/>
                  <a:pt x="911" y="525"/>
                  <a:pt x="944" y="547"/>
                </a:cubicBezTo>
                <a:cubicBezTo>
                  <a:pt x="1140" y="541"/>
                  <a:pt x="1324" y="530"/>
                  <a:pt x="1520" y="539"/>
                </a:cubicBezTo>
                <a:cubicBezTo>
                  <a:pt x="1550" y="549"/>
                  <a:pt x="1557" y="569"/>
                  <a:pt x="1584" y="587"/>
                </a:cubicBezTo>
                <a:cubicBezTo>
                  <a:pt x="1621" y="700"/>
                  <a:pt x="1597" y="842"/>
                  <a:pt x="1560" y="955"/>
                </a:cubicBezTo>
                <a:cubicBezTo>
                  <a:pt x="1545" y="997"/>
                  <a:pt x="1526" y="1032"/>
                  <a:pt x="1512" y="1075"/>
                </a:cubicBezTo>
                <a:cubicBezTo>
                  <a:pt x="1506" y="1091"/>
                  <a:pt x="1496" y="1123"/>
                  <a:pt x="1496" y="1123"/>
                </a:cubicBezTo>
                <a:cubicBezTo>
                  <a:pt x="1483" y="1258"/>
                  <a:pt x="1464" y="1343"/>
                  <a:pt x="1344" y="1411"/>
                </a:cubicBezTo>
                <a:cubicBezTo>
                  <a:pt x="1310" y="1429"/>
                  <a:pt x="1289" y="1456"/>
                  <a:pt x="1248" y="1459"/>
                </a:cubicBezTo>
                <a:cubicBezTo>
                  <a:pt x="1197" y="1461"/>
                  <a:pt x="1146" y="1464"/>
                  <a:pt x="1096" y="1467"/>
                </a:cubicBezTo>
                <a:cubicBezTo>
                  <a:pt x="1079" y="1472"/>
                  <a:pt x="1059" y="1476"/>
                  <a:pt x="1048" y="1491"/>
                </a:cubicBezTo>
                <a:cubicBezTo>
                  <a:pt x="1029" y="1513"/>
                  <a:pt x="1000" y="1575"/>
                  <a:pt x="1000" y="1603"/>
                </a:cubicBezTo>
              </a:path>
            </a:pathLst>
          </a:cu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5607" name="Freeform 7"/>
          <p:cNvSpPr>
            <a:spLocks/>
          </p:cNvSpPr>
          <p:nvPr/>
        </p:nvSpPr>
        <p:spPr bwMode="auto">
          <a:xfrm>
            <a:off x="5537200" y="1762125"/>
            <a:ext cx="2484438" cy="3111500"/>
          </a:xfrm>
          <a:custGeom>
            <a:avLst/>
            <a:gdLst/>
            <a:ahLst/>
            <a:cxnLst>
              <a:cxn ang="0">
                <a:pos x="120" y="0"/>
              </a:cxn>
              <a:cxn ang="0">
                <a:pos x="72" y="8"/>
              </a:cxn>
              <a:cxn ang="0">
                <a:pos x="24" y="40"/>
              </a:cxn>
              <a:cxn ang="0">
                <a:pos x="0" y="120"/>
              </a:cxn>
              <a:cxn ang="0">
                <a:pos x="8" y="296"/>
              </a:cxn>
              <a:cxn ang="0">
                <a:pos x="96" y="376"/>
              </a:cxn>
              <a:cxn ang="0">
                <a:pos x="488" y="504"/>
              </a:cxn>
              <a:cxn ang="0">
                <a:pos x="688" y="512"/>
              </a:cxn>
              <a:cxn ang="0">
                <a:pos x="864" y="560"/>
              </a:cxn>
              <a:cxn ang="0">
                <a:pos x="896" y="608"/>
              </a:cxn>
              <a:cxn ang="0">
                <a:pos x="912" y="632"/>
              </a:cxn>
              <a:cxn ang="0">
                <a:pos x="936" y="792"/>
              </a:cxn>
              <a:cxn ang="0">
                <a:pos x="968" y="840"/>
              </a:cxn>
              <a:cxn ang="0">
                <a:pos x="984" y="864"/>
              </a:cxn>
              <a:cxn ang="0">
                <a:pos x="1104" y="960"/>
              </a:cxn>
              <a:cxn ang="0">
                <a:pos x="1216" y="1000"/>
              </a:cxn>
              <a:cxn ang="0">
                <a:pos x="1272" y="1040"/>
              </a:cxn>
              <a:cxn ang="0">
                <a:pos x="1376" y="1088"/>
              </a:cxn>
              <a:cxn ang="0">
                <a:pos x="1496" y="1136"/>
              </a:cxn>
              <a:cxn ang="0">
                <a:pos x="1552" y="1216"/>
              </a:cxn>
              <a:cxn ang="0">
                <a:pos x="1488" y="1448"/>
              </a:cxn>
              <a:cxn ang="0">
                <a:pos x="1432" y="1520"/>
              </a:cxn>
              <a:cxn ang="0">
                <a:pos x="1416" y="1568"/>
              </a:cxn>
              <a:cxn ang="0">
                <a:pos x="1408" y="1864"/>
              </a:cxn>
              <a:cxn ang="0">
                <a:pos x="1384" y="1888"/>
              </a:cxn>
              <a:cxn ang="0">
                <a:pos x="1248" y="1960"/>
              </a:cxn>
              <a:cxn ang="0">
                <a:pos x="1104" y="1944"/>
              </a:cxn>
              <a:cxn ang="0">
                <a:pos x="1056" y="1928"/>
              </a:cxn>
              <a:cxn ang="0">
                <a:pos x="1032" y="1920"/>
              </a:cxn>
              <a:cxn ang="0">
                <a:pos x="944" y="1840"/>
              </a:cxn>
              <a:cxn ang="0">
                <a:pos x="912" y="1800"/>
              </a:cxn>
            </a:cxnLst>
            <a:rect l="0" t="0" r="r" b="b"/>
            <a:pathLst>
              <a:path w="1565" h="1960">
                <a:moveTo>
                  <a:pt x="120" y="0"/>
                </a:moveTo>
                <a:cubicBezTo>
                  <a:pt x="104" y="2"/>
                  <a:pt x="86" y="1"/>
                  <a:pt x="72" y="8"/>
                </a:cubicBezTo>
                <a:cubicBezTo>
                  <a:pt x="54" y="15"/>
                  <a:pt x="24" y="40"/>
                  <a:pt x="24" y="40"/>
                </a:cubicBezTo>
                <a:cubicBezTo>
                  <a:pt x="15" y="66"/>
                  <a:pt x="8" y="93"/>
                  <a:pt x="0" y="120"/>
                </a:cubicBezTo>
                <a:cubicBezTo>
                  <a:pt x="2" y="178"/>
                  <a:pt x="1" y="237"/>
                  <a:pt x="8" y="296"/>
                </a:cubicBezTo>
                <a:cubicBezTo>
                  <a:pt x="11" y="328"/>
                  <a:pt x="76" y="363"/>
                  <a:pt x="96" y="376"/>
                </a:cubicBezTo>
                <a:cubicBezTo>
                  <a:pt x="210" y="452"/>
                  <a:pt x="350" y="496"/>
                  <a:pt x="488" y="504"/>
                </a:cubicBezTo>
                <a:cubicBezTo>
                  <a:pt x="554" y="507"/>
                  <a:pt x="621" y="509"/>
                  <a:pt x="688" y="512"/>
                </a:cubicBezTo>
                <a:cubicBezTo>
                  <a:pt x="751" y="522"/>
                  <a:pt x="803" y="539"/>
                  <a:pt x="864" y="560"/>
                </a:cubicBezTo>
                <a:cubicBezTo>
                  <a:pt x="874" y="576"/>
                  <a:pt x="885" y="592"/>
                  <a:pt x="896" y="608"/>
                </a:cubicBezTo>
                <a:cubicBezTo>
                  <a:pt x="901" y="616"/>
                  <a:pt x="912" y="632"/>
                  <a:pt x="912" y="632"/>
                </a:cubicBezTo>
                <a:cubicBezTo>
                  <a:pt x="924" y="683"/>
                  <a:pt x="917" y="743"/>
                  <a:pt x="936" y="792"/>
                </a:cubicBezTo>
                <a:cubicBezTo>
                  <a:pt x="942" y="809"/>
                  <a:pt x="957" y="824"/>
                  <a:pt x="968" y="840"/>
                </a:cubicBezTo>
                <a:cubicBezTo>
                  <a:pt x="973" y="848"/>
                  <a:pt x="976" y="858"/>
                  <a:pt x="984" y="864"/>
                </a:cubicBezTo>
                <a:cubicBezTo>
                  <a:pt x="1024" y="894"/>
                  <a:pt x="1054" y="940"/>
                  <a:pt x="1104" y="960"/>
                </a:cubicBezTo>
                <a:cubicBezTo>
                  <a:pt x="1140" y="974"/>
                  <a:pt x="1183" y="978"/>
                  <a:pt x="1216" y="1000"/>
                </a:cubicBezTo>
                <a:cubicBezTo>
                  <a:pt x="1235" y="1012"/>
                  <a:pt x="1252" y="1028"/>
                  <a:pt x="1272" y="1040"/>
                </a:cubicBezTo>
                <a:cubicBezTo>
                  <a:pt x="1302" y="1057"/>
                  <a:pt x="1343" y="1074"/>
                  <a:pt x="1376" y="1088"/>
                </a:cubicBezTo>
                <a:cubicBezTo>
                  <a:pt x="1415" y="1104"/>
                  <a:pt x="1461" y="1107"/>
                  <a:pt x="1496" y="1136"/>
                </a:cubicBezTo>
                <a:cubicBezTo>
                  <a:pt x="1522" y="1158"/>
                  <a:pt x="1533" y="1187"/>
                  <a:pt x="1552" y="1216"/>
                </a:cubicBezTo>
                <a:cubicBezTo>
                  <a:pt x="1543" y="1367"/>
                  <a:pt x="1565" y="1355"/>
                  <a:pt x="1488" y="1448"/>
                </a:cubicBezTo>
                <a:cubicBezTo>
                  <a:pt x="1470" y="1469"/>
                  <a:pt x="1443" y="1494"/>
                  <a:pt x="1432" y="1520"/>
                </a:cubicBezTo>
                <a:cubicBezTo>
                  <a:pt x="1425" y="1535"/>
                  <a:pt x="1416" y="1568"/>
                  <a:pt x="1416" y="1568"/>
                </a:cubicBezTo>
                <a:cubicBezTo>
                  <a:pt x="1413" y="1666"/>
                  <a:pt x="1417" y="1765"/>
                  <a:pt x="1408" y="1864"/>
                </a:cubicBezTo>
                <a:cubicBezTo>
                  <a:pt x="1406" y="1875"/>
                  <a:pt x="1391" y="1879"/>
                  <a:pt x="1384" y="1888"/>
                </a:cubicBezTo>
                <a:cubicBezTo>
                  <a:pt x="1347" y="1932"/>
                  <a:pt x="1305" y="1950"/>
                  <a:pt x="1248" y="1960"/>
                </a:cubicBezTo>
                <a:cubicBezTo>
                  <a:pt x="1200" y="1956"/>
                  <a:pt x="1150" y="1956"/>
                  <a:pt x="1104" y="1944"/>
                </a:cubicBezTo>
                <a:cubicBezTo>
                  <a:pt x="1087" y="1939"/>
                  <a:pt x="1072" y="1933"/>
                  <a:pt x="1056" y="1928"/>
                </a:cubicBezTo>
                <a:cubicBezTo>
                  <a:pt x="1048" y="1925"/>
                  <a:pt x="1032" y="1920"/>
                  <a:pt x="1032" y="1920"/>
                </a:cubicBezTo>
                <a:cubicBezTo>
                  <a:pt x="1004" y="1892"/>
                  <a:pt x="969" y="1870"/>
                  <a:pt x="944" y="1840"/>
                </a:cubicBezTo>
                <a:cubicBezTo>
                  <a:pt x="893" y="1779"/>
                  <a:pt x="958" y="1846"/>
                  <a:pt x="912" y="1800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426200" y="3251200"/>
            <a:ext cx="2125663" cy="2043113"/>
            <a:chOff x="2518" y="1148"/>
            <a:chExt cx="3093" cy="2160"/>
          </a:xfrm>
        </p:grpSpPr>
        <p:sp>
          <p:nvSpPr>
            <p:cNvPr id="665610" name="AutoShape 10" descr="70%"/>
            <p:cNvSpPr>
              <a:spLocks noChangeArrowheads="1"/>
            </p:cNvSpPr>
            <p:nvPr/>
          </p:nvSpPr>
          <p:spPr bwMode="auto">
            <a:xfrm rot="-3967217">
              <a:off x="4114" y="292"/>
              <a:ext cx="641" cy="2354"/>
            </a:xfrm>
            <a:prstGeom prst="curvedLeftArrow">
              <a:avLst>
                <a:gd name="adj1" fmla="val 73417"/>
                <a:gd name="adj2" fmla="val 146833"/>
                <a:gd name="adj3" fmla="val 33333"/>
              </a:avLst>
            </a:prstGeom>
            <a:pattFill prst="pct70">
              <a:fgClr>
                <a:schemeClr val="accent1"/>
              </a:fgClr>
              <a:bgClr>
                <a:srgbClr val="FFFFFF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5611" name="AutoShape 11" descr="70%"/>
            <p:cNvSpPr>
              <a:spLocks noChangeArrowheads="1"/>
            </p:cNvSpPr>
            <p:nvPr/>
          </p:nvSpPr>
          <p:spPr bwMode="auto">
            <a:xfrm rot="6560689" flipV="1">
              <a:off x="3492" y="1695"/>
              <a:ext cx="639" cy="2587"/>
            </a:xfrm>
            <a:prstGeom prst="curvedLeftArrow">
              <a:avLst>
                <a:gd name="adj1" fmla="val 80875"/>
                <a:gd name="adj2" fmla="val 161750"/>
                <a:gd name="adj3" fmla="val 33333"/>
              </a:avLst>
            </a:prstGeom>
            <a:pattFill prst="pct70">
              <a:fgClr>
                <a:schemeClr val="accent1"/>
              </a:fgClr>
              <a:bgClr>
                <a:srgbClr val="FFFFFF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987715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66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66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66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04" grpId="0" autoUpdateAnimBg="0"/>
      <p:bldP spid="66560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953" name="Group 34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87811" name="Rectangle 3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7812" name="Line 3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25954" name="Text Box 2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87803" name="Rectangle 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58</a:t>
            </a:r>
          </a:p>
        </p:txBody>
      </p:sp>
      <p:sp>
        <p:nvSpPr>
          <p:cNvPr id="125956" name="Text Box 28"/>
          <p:cNvSpPr txBox="1">
            <a:spLocks noChangeArrowheads="1"/>
          </p:cNvSpPr>
          <p:nvPr/>
        </p:nvSpPr>
        <p:spPr bwMode="auto">
          <a:xfrm>
            <a:off x="6996013" y="6283732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pg. 24-25</a:t>
            </a:r>
          </a:p>
        </p:txBody>
      </p:sp>
      <p:pic>
        <p:nvPicPr>
          <p:cNvPr id="587805" name="Picture 29" descr="Sphinx with Chefren's Pyramid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3800" y="746125"/>
            <a:ext cx="7218363" cy="51117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87784" name="Freeform 8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7785" name="Rectangle 9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7786" name="Freeform 10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7787" name="AutoShape 11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7788" name="Rectangle 12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7789" name="Rectangle 13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7790" name="AutoShape 14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7791" name="Line 15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7792" name="Line 16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5967" name="Rectangle 17"/>
          <p:cNvSpPr>
            <a:spLocks noChangeArrowheads="1"/>
          </p:cNvSpPr>
          <p:nvPr/>
        </p:nvSpPr>
        <p:spPr bwMode="auto">
          <a:xfrm>
            <a:off x="8023225" y="34290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JOSEPH</a:t>
            </a:r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1973263" y="5549900"/>
            <a:ext cx="5749925" cy="596900"/>
            <a:chOff x="1243" y="3496"/>
            <a:chExt cx="3622" cy="376"/>
          </a:xfrm>
        </p:grpSpPr>
        <p:sp>
          <p:nvSpPr>
            <p:cNvPr id="587808" name="Rectangle 32"/>
            <p:cNvSpPr>
              <a:spLocks noChangeArrowheads="1"/>
            </p:cNvSpPr>
            <p:nvPr/>
          </p:nvSpPr>
          <p:spPr bwMode="auto">
            <a:xfrm>
              <a:off x="1243" y="3496"/>
              <a:ext cx="3622" cy="376"/>
            </a:xfrm>
            <a:prstGeom prst="rect">
              <a:avLst/>
            </a:prstGeom>
            <a:solidFill>
              <a:schemeClr val="folHlink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7809" name="Rectangle 33"/>
            <p:cNvSpPr>
              <a:spLocks noChangeArrowheads="1"/>
            </p:cNvSpPr>
            <p:nvPr/>
          </p:nvSpPr>
          <p:spPr bwMode="auto">
            <a:xfrm>
              <a:off x="1287" y="3533"/>
              <a:ext cx="3578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 smtClean="0">
                  <a:solidFill>
                    <a:srgbClr val="790015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Sphinx </a:t>
              </a:r>
              <a:r>
                <a:rPr lang="en-US" sz="2400" b="1" dirty="0" err="1" smtClean="0">
                  <a:solidFill>
                    <a:srgbClr val="790015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osi</a:t>
              </a:r>
              <a:r>
                <a:rPr lang="en-US" sz="2400" b="1" dirty="0" smtClean="0">
                  <a:solidFill>
                    <a:srgbClr val="790015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400" b="1" dirty="0">
                  <a:solidFill>
                    <a:srgbClr val="790015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Great </a:t>
              </a:r>
              <a:r>
                <a:rPr lang="en-US" sz="2400" b="1" dirty="0" smtClean="0">
                  <a:solidFill>
                    <a:srgbClr val="790015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Pyramid </a:t>
              </a:r>
              <a:r>
                <a:rPr lang="en-US" sz="2400" b="1" dirty="0" err="1" smtClean="0">
                  <a:solidFill>
                    <a:srgbClr val="790015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toji</a:t>
              </a:r>
              <a:endParaRPr lang="en-US" sz="2400" b="1" dirty="0">
                <a:solidFill>
                  <a:srgbClr val="790015"/>
                </a:solidFill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276427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ext Box 2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88825" name="Rectangle 2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59</a:t>
            </a:r>
          </a:p>
        </p:txBody>
      </p:sp>
      <p:sp>
        <p:nvSpPr>
          <p:cNvPr id="128003" name="Text Box 26"/>
          <p:cNvSpPr txBox="1">
            <a:spLocks noChangeArrowheads="1"/>
          </p:cNvSpPr>
          <p:nvPr/>
        </p:nvSpPr>
        <p:spPr bwMode="auto">
          <a:xfrm>
            <a:off x="6996013" y="6283732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pg. 24-25</a:t>
            </a:r>
          </a:p>
        </p:txBody>
      </p:sp>
      <p:pic>
        <p:nvPicPr>
          <p:cNvPr id="128004" name="Picture 27"/>
          <p:cNvPicPr>
            <a:picLocks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8250" y="776288"/>
            <a:ext cx="7123113" cy="50498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8808" name="Freeform 8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8809" name="Rectangle 9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8810" name="Freeform 10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8811" name="AutoShape 11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8812" name="Rectangle 12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8813" name="Rectangle 13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8814" name="AutoShape 14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8815" name="Line 15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8816" name="Line 16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8014" name="Rectangle 17"/>
          <p:cNvSpPr>
            <a:spLocks noChangeArrowheads="1"/>
          </p:cNvSpPr>
          <p:nvPr/>
        </p:nvSpPr>
        <p:spPr bwMode="auto">
          <a:xfrm>
            <a:off x="8023225" y="34290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JOSEPH</a:t>
            </a: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1925638" y="5549900"/>
            <a:ext cx="5749925" cy="596900"/>
            <a:chOff x="1213" y="3496"/>
            <a:chExt cx="3622" cy="376"/>
          </a:xfrm>
        </p:grpSpPr>
        <p:sp>
          <p:nvSpPr>
            <p:cNvPr id="588806" name="Rectangle 6"/>
            <p:cNvSpPr>
              <a:spLocks noChangeArrowheads="1"/>
            </p:cNvSpPr>
            <p:nvPr/>
          </p:nvSpPr>
          <p:spPr bwMode="auto">
            <a:xfrm>
              <a:off x="1213" y="3496"/>
              <a:ext cx="3622" cy="376"/>
            </a:xfrm>
            <a:prstGeom prst="rect">
              <a:avLst/>
            </a:prstGeom>
            <a:solidFill>
              <a:schemeClr val="folHlink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8828" name="Rectangle 28"/>
            <p:cNvSpPr>
              <a:spLocks noChangeArrowheads="1"/>
            </p:cNvSpPr>
            <p:nvPr/>
          </p:nvSpPr>
          <p:spPr bwMode="auto">
            <a:xfrm>
              <a:off x="1291" y="3543"/>
              <a:ext cx="3483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 err="1" smtClean="0">
                  <a:solidFill>
                    <a:srgbClr val="790015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Emhokthav</a:t>
              </a:r>
              <a:r>
                <a:rPr lang="en-US" sz="2400" b="1" dirty="0" smtClean="0">
                  <a:solidFill>
                    <a:srgbClr val="790015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 Pyramid </a:t>
              </a:r>
              <a:r>
                <a:rPr lang="en-US" sz="2400" b="1" dirty="0" err="1" smtClean="0">
                  <a:solidFill>
                    <a:srgbClr val="790015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longtsung</a:t>
              </a:r>
              <a:r>
                <a:rPr lang="en-US" sz="2400" b="1" dirty="0" smtClean="0">
                  <a:solidFill>
                    <a:srgbClr val="790015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400" b="1" dirty="0" err="1" smtClean="0">
                  <a:solidFill>
                    <a:srgbClr val="790015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jiang</a:t>
              </a:r>
              <a:endParaRPr lang="en-US" sz="2400" b="1" dirty="0">
                <a:solidFill>
                  <a:srgbClr val="790015"/>
                </a:solidFill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28016" name="Group 29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88830" name="Rectangle 30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8831" name="Line 31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016739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30" name="Freeform 6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9831" name="Rectangle 7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9832" name="Freeform 8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9833" name="AutoShape 9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9834" name="Rectangle 10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9835" name="Rectangle 11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9836" name="AutoShape 12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9837" name="Line 13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9838" name="Line 14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0058" name="Rectangle 15"/>
          <p:cNvSpPr>
            <a:spLocks noChangeArrowheads="1"/>
          </p:cNvSpPr>
          <p:nvPr/>
        </p:nvSpPr>
        <p:spPr bwMode="auto">
          <a:xfrm>
            <a:off x="8023225" y="3429000"/>
            <a:ext cx="56746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smtClean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JOSEP</a:t>
            </a:r>
            <a:endParaRPr lang="en-US" sz="900" b="1" dirty="0">
              <a:solidFill>
                <a:srgbClr val="000000"/>
              </a:solidFill>
              <a:latin typeface="Chicago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0059" name="Text Box 4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89872" name="Rectangle 4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60</a:t>
            </a:r>
          </a:p>
        </p:txBody>
      </p:sp>
      <p:sp>
        <p:nvSpPr>
          <p:cNvPr id="130061" name="Text Box 49"/>
          <p:cNvSpPr txBox="1">
            <a:spLocks noChangeArrowheads="1"/>
          </p:cNvSpPr>
          <p:nvPr/>
        </p:nvSpPr>
        <p:spPr bwMode="auto">
          <a:xfrm>
            <a:off x="6996013" y="6283732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pg. 24-25</a:t>
            </a:r>
          </a:p>
        </p:txBody>
      </p:sp>
      <p:pic>
        <p:nvPicPr>
          <p:cNvPr id="589874" name="Picture 50" descr="Three pyramids with smaller ones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3050" y="1423988"/>
            <a:ext cx="6210300" cy="39131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89860" name="Picture 3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388" y="3103563"/>
            <a:ext cx="1724025" cy="25384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89863" name="Picture 3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27713" y="962025"/>
            <a:ext cx="2595562" cy="17208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89859" name="Picture 3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97425" y="3887788"/>
            <a:ext cx="1473200" cy="22383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89871" name="Text Box 47"/>
          <p:cNvSpPr txBox="1">
            <a:spLocks noChangeArrowheads="1"/>
          </p:cNvSpPr>
          <p:nvPr/>
        </p:nvSpPr>
        <p:spPr bwMode="auto">
          <a:xfrm>
            <a:off x="1046163" y="523875"/>
            <a:ext cx="70072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ISRAELITE</a:t>
            </a:r>
            <a:r>
              <a:rPr lang="fr-FR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KYON JIANG NA HUNGCHO</a:t>
            </a:r>
            <a:r>
              <a:rPr lang="en-US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</a:p>
        </p:txBody>
      </p:sp>
      <p:sp>
        <p:nvSpPr>
          <p:cNvPr id="589870" name="Text Box 46"/>
          <p:cNvSpPr txBox="1">
            <a:spLocks noChangeArrowheads="1"/>
          </p:cNvSpPr>
          <p:nvPr/>
        </p:nvSpPr>
        <p:spPr bwMode="auto">
          <a:xfrm>
            <a:off x="917575" y="5668963"/>
            <a:ext cx="77136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…EMHUKI ESIO EGYPT META .</a:t>
            </a:r>
          </a:p>
        </p:txBody>
      </p:sp>
      <p:grpSp>
        <p:nvGrpSpPr>
          <p:cNvPr id="130068" name="Group 51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89876" name="Rectangle 52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9877" name="Line 53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921075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9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89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89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2"/>
          <p:cNvSpPr>
            <a:spLocks noChangeArrowheads="1"/>
          </p:cNvSpPr>
          <p:nvPr/>
        </p:nvSpPr>
        <p:spPr bwMode="auto">
          <a:xfrm>
            <a:off x="987425" y="4321175"/>
            <a:ext cx="1733550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8800">
                <a:solidFill>
                  <a:srgbClr val="51DC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J</a:t>
            </a:r>
            <a:r>
              <a:rPr lang="en-US" sz="44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MJ</a:t>
            </a:r>
          </a:p>
        </p:txBody>
      </p:sp>
      <p:sp>
        <p:nvSpPr>
          <p:cNvPr id="669699" name="Rectangle 3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2099" name="Rectangle 4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669701" name="Rectangle 5"/>
          <p:cNvSpPr>
            <a:spLocks noChangeArrowheads="1"/>
          </p:cNvSpPr>
          <p:nvPr/>
        </p:nvSpPr>
        <p:spPr bwMode="auto">
          <a:xfrm>
            <a:off x="3130550" y="1377950"/>
            <a:ext cx="2882900" cy="1587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9702" name="AutoShape 6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9703" name="Rectangle 7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2103" name="Rectangle 8"/>
          <p:cNvSpPr>
            <a:spLocks noChangeArrowheads="1"/>
          </p:cNvSpPr>
          <p:nvPr/>
        </p:nvSpPr>
        <p:spPr bwMode="auto">
          <a:xfrm>
            <a:off x="2999523" y="904875"/>
            <a:ext cx="1945540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JOSEP</a:t>
            </a:r>
            <a:endParaRPr lang="en-US" sz="2800" b="1" dirty="0">
              <a:solidFill>
                <a:srgbClr val="790015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9705" name="Line 9"/>
          <p:cNvSpPr>
            <a:spLocks noChangeShapeType="1"/>
          </p:cNvSpPr>
          <p:nvPr/>
        </p:nvSpPr>
        <p:spPr bwMode="auto">
          <a:xfrm>
            <a:off x="3321050" y="25146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9706" name="Line 10"/>
          <p:cNvSpPr>
            <a:spLocks noChangeShapeType="1"/>
          </p:cNvSpPr>
          <p:nvPr/>
        </p:nvSpPr>
        <p:spPr bwMode="auto">
          <a:xfrm>
            <a:off x="3321050" y="20574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9707" name="Rectangle 11"/>
          <p:cNvSpPr>
            <a:spLocks noChangeArrowheads="1"/>
          </p:cNvSpPr>
          <p:nvPr/>
        </p:nvSpPr>
        <p:spPr bwMode="auto">
          <a:xfrm>
            <a:off x="3141663" y="1603375"/>
            <a:ext cx="2900363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EZU</a:t>
            </a:r>
            <a:endParaRPr lang="en-US" sz="2000" b="1" dirty="0">
              <a:solidFill>
                <a:srgbClr val="790015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9709" name="Rectangle 13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9710" name="Rectangle 14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9711" name="Rectangle 15"/>
          <p:cNvSpPr>
            <a:spLocks noChangeArrowheads="1"/>
          </p:cNvSpPr>
          <p:nvPr/>
        </p:nvSpPr>
        <p:spPr bwMode="auto">
          <a:xfrm>
            <a:off x="1927225" y="3716338"/>
            <a:ext cx="2070100" cy="3141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9712" name="Line 16"/>
          <p:cNvSpPr>
            <a:spLocks noChangeShapeType="1"/>
          </p:cNvSpPr>
          <p:nvPr/>
        </p:nvSpPr>
        <p:spPr bwMode="auto">
          <a:xfrm>
            <a:off x="3335338" y="2527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9713" name="Line 17"/>
          <p:cNvSpPr>
            <a:spLocks noChangeShapeType="1"/>
          </p:cNvSpPr>
          <p:nvPr/>
        </p:nvSpPr>
        <p:spPr bwMode="auto">
          <a:xfrm>
            <a:off x="3335338" y="2070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9716" name="Rectangle 20"/>
          <p:cNvSpPr>
            <a:spLocks noChangeArrowheads="1"/>
          </p:cNvSpPr>
          <p:nvPr/>
        </p:nvSpPr>
        <p:spPr bwMode="auto">
          <a:xfrm>
            <a:off x="482600" y="2308225"/>
            <a:ext cx="2665413" cy="270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The</a:t>
            </a:r>
            <a:r>
              <a:rPr lang="en-US" sz="3200">
                <a:solidFill>
                  <a:srgbClr val="FFD34A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b="1" i="1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SECOND</a:t>
            </a:r>
            <a:r>
              <a:rPr lang="en-US" sz="3200" b="1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endParaRPr lang="en-US" sz="3200" b="1">
              <a:solidFill>
                <a:srgbClr val="FFD34A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of the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4 PEOPLE</a:t>
            </a:r>
            <a:endParaRPr lang="en-US" sz="3200">
              <a:solidFill>
                <a:srgbClr val="FFD34A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is: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400">
              <a:solidFill>
                <a:srgbClr val="FFD34A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9718" name="Text Box 22"/>
          <p:cNvSpPr txBox="1">
            <a:spLocks noChangeArrowheads="1"/>
          </p:cNvSpPr>
          <p:nvPr/>
        </p:nvSpPr>
        <p:spPr bwMode="auto">
          <a:xfrm>
            <a:off x="1778000" y="0"/>
            <a:ext cx="3738563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smtClean="0">
                <a:solidFill>
                  <a:srgbClr val="FFFFFF"/>
                </a:solidFill>
              </a:rPr>
              <a:t>Ex. 8:8-10</a:t>
            </a:r>
            <a:endParaRPr lang="en-US" sz="800" b="1" u="sng" smtClean="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669719" name="Rectangle 23"/>
          <p:cNvSpPr>
            <a:spLocks noChangeArrowheads="1"/>
          </p:cNvSpPr>
          <p:nvPr/>
        </p:nvSpPr>
        <p:spPr bwMode="auto">
          <a:xfrm>
            <a:off x="1941513" y="4397375"/>
            <a:ext cx="180975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400">
              <a:solidFill>
                <a:srgbClr val="FFD34A"/>
              </a:solidFill>
              <a:latin typeface="Time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2115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750888" y="3008313"/>
            <a:ext cx="4062412" cy="2838450"/>
            <a:chOff x="2363" y="2032"/>
            <a:chExt cx="2559" cy="1788"/>
          </a:xfrm>
        </p:grpSpPr>
        <p:grpSp>
          <p:nvGrpSpPr>
            <p:cNvPr id="145166" name="Group 27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142714" name="Oval 2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15" name="Oval 2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16" name="Oval 3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17" name="Oval 3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18" name="Oval 3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19" name="Oval 3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20" name="Oval 3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21" name="Oval 3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22" name="Oval 3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23" name="Oval 3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24" name="Oval 3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25" name="Oval 3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26" name="Oval 4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27" name="Oval 4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45167" name="Group 42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142700" name="Oval 4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01" name="Oval 4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02" name="Oval 4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03" name="Oval 4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04" name="Oval 4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05" name="Oval 4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06" name="Oval 4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07" name="Oval 5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08" name="Oval 5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09" name="Oval 5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10" name="Oval 5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11" name="Oval 5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" name="Oval 5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" name="Oval 5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45168" name="Group 57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142686" name="Oval 5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687" name="Oval 5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688" name="Oval 6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689" name="Oval 6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690" name="Oval 6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691" name="Oval 6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692" name="Oval 6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693" name="Oval 6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694" name="Oval 6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695" name="Oval 6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696" name="Oval 6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697" name="Oval 6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698" name="Oval 7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699" name="Oval 7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45169" name="Group 72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145728" name="Group 73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142672" name="Oval 7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73" name="Oval 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74" name="Oval 7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75" name="Oval 7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76" name="Oval 7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77" name="Oval 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78" name="Oval 8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79" name="Oval 8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80" name="Oval 8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81" name="Oval 8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" name="Oval 8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" name="Oval 8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84" name="Oval 8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85" name="Oval 8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729" name="Group 88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142658" name="Oval 8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59" name="Oval 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60" name="Oval 9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61" name="Oval 9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62" name="Oval 9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63" name="Oval 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64" name="Oval 9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65" name="Oval 9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66" name="Oval 9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67" name="Oval 9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68" name="Oval 9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69" name="Oval 10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70" name="Oval 10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71" name="Oval 10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5170" name="Group 103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145698" name="Group 104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69801" name="Oval 10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02" name="Oval 1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03" name="Oval 10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04" name="Oval 10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" name="Oval 10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8" name="Oval 1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9" name="Oval 1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" name="Oval 1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1" name="Oval 1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2" name="Oval 1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" name="Oval 1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" name="Oval 1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54" name="Oval 1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55" name="Oval 1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699" name="Group 119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69816" name="Oval 12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17" name="Oval 1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18" name="Oval 12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19" name="Oval 12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20" name="Oval 12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21" name="Oval 1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22" name="Oval 12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23" name="Oval 12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24" name="Oval 12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25" name="Oval 12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26" name="Oval 13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27" name="Oval 13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28" name="Oval 13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29" name="Oval 13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5171" name="Group 134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145668" name="Group 135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69832" name="Oval 1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33" name="Oval 1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34" name="Oval 1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35" name="Oval 1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36" name="Oval 1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37" name="Oval 1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38" name="Oval 1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39" name="Oval 1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40" name="Oval 1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41" name="Oval 1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42" name="Oval 1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43" name="Oval 1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44" name="Oval 1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45" name="Oval 1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669" name="Group 150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69847" name="Oval 15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48" name="Oval 1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49" name="Oval 15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50" name="Oval 15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51" name="Oval 15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52" name="Oval 1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53" name="Oval 15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54" name="Oval 15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55" name="Oval 15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56" name="Oval 16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57" name="Oval 16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58" name="Oval 16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59" name="Oval 16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60" name="Oval 16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5172" name="Group 165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145638" name="Group 166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69863" name="Oval 1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64" name="Oval 1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65" name="Oval 1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66" name="Oval 1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67" name="Oval 1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68" name="Oval 1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69" name="Oval 1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70" name="Oval 1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71" name="Oval 1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72" name="Oval 1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73" name="Oval 1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74" name="Oval 1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75" name="Oval 1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76" name="Oval 1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639" name="Group 181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69878" name="Oval 18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79" name="Oval 1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80" name="Oval 18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81" name="Oval 18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82" name="Oval 18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83" name="Oval 1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84" name="Oval 18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85" name="Oval 18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86" name="Oval 19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87" name="Oval 19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88" name="Oval 19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89" name="Oval 19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90" name="Oval 19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91" name="Oval 19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5173" name="Group 196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145608" name="Group 197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69894" name="Oval 1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95" name="Oval 1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96" name="Oval 2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97" name="Oval 2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98" name="Oval 2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99" name="Oval 2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00" name="Oval 2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01" name="Oval 2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02" name="Oval 2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03" name="Oval 2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04" name="Oval 2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05" name="Oval 2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06" name="Oval 2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07" name="Oval 2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609" name="Group 212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69909" name="Oval 21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10" name="Oval 2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11" name="Oval 21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12" name="Oval 21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13" name="Oval 21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14" name="Oval 2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15" name="Oval 21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16" name="Oval 22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17" name="Oval 22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18" name="Oval 22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19" name="Oval 22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20" name="Oval 22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21" name="Oval 22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22" name="Oval 22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5174" name="Group 227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145578" name="Group 228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69925" name="Oval 22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26" name="Oval 2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27" name="Oval 23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28" name="Oval 23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29" name="Oval 23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30" name="Oval 2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31" name="Oval 23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32" name="Oval 23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33" name="Oval 23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34" name="Oval 23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35" name="Oval 23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36" name="Oval 24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37" name="Oval 24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38" name="Oval 24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579" name="Group 243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69940" name="Oval 24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41" name="Oval 2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42" name="Oval 24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43" name="Oval 24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44" name="Oval 24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45" name="Oval 2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46" name="Oval 25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47" name="Oval 25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48" name="Oval 25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49" name="Oval 25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50" name="Oval 25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51" name="Oval 25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52" name="Oval 25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53" name="Oval 25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5175" name="Group 258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145548" name="Group 259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69956" name="Oval 26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57" name="Oval 2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58" name="Oval 26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59" name="Oval 26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60" name="Oval 26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61" name="Oval 2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62" name="Oval 26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63" name="Oval 26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64" name="Oval 26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65" name="Oval 26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66" name="Oval 27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67" name="Oval 27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68" name="Oval 27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69" name="Oval 27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549" name="Group 274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69971" name="Oval 27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72" name="Oval 2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73" name="Oval 27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74" name="Oval 27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75" name="Oval 27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76" name="Oval 2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77" name="Oval 28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78" name="Oval 28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79" name="Oval 28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80" name="Oval 28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81" name="Oval 28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82" name="Oval 28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83" name="Oval 28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84" name="Oval 28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5176" name="Group 289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145518" name="Group 290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69987" name="Oval 29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88" name="Oval 2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89" name="Oval 29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90" name="Oval 29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91" name="Oval 29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92" name="Oval 2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93" name="Oval 29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94" name="Oval 29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95" name="Oval 29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96" name="Oval 30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97" name="Oval 30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98" name="Oval 30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99" name="Oval 30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00" name="Oval 30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519" name="Group 305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0002" name="Oval 30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03" name="Oval 3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04" name="Oval 30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05" name="Oval 30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06" name="Oval 31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07" name="Oval 3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08" name="Oval 31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09" name="Oval 31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10" name="Oval 31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11" name="Oval 31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12" name="Oval 31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13" name="Oval 31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14" name="Oval 31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15" name="Oval 31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5177" name="Group 320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145488" name="Group 321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0018" name="Oval 32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19" name="Oval 3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20" name="Oval 32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21" name="Oval 32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22" name="Oval 32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23" name="Oval 3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24" name="Oval 32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25" name="Oval 32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26" name="Oval 33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27" name="Oval 33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28" name="Oval 33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29" name="Oval 33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30" name="Oval 33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31" name="Oval 33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489" name="Group 336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0033" name="Oval 33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34" name="Oval 3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35" name="Oval 33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36" name="Oval 34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37" name="Oval 34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38" name="Oval 3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39" name="Oval 34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40" name="Oval 34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41" name="Oval 34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42" name="Oval 34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43" name="Oval 34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44" name="Oval 34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45" name="Oval 34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46" name="Oval 35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5178" name="Group 351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145458" name="Group 352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0049" name="Oval 35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50" name="Oval 3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51" name="Oval 35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52" name="Oval 35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53" name="Oval 35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54" name="Oval 3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55" name="Oval 35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56" name="Oval 36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57" name="Oval 36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58" name="Oval 36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59" name="Oval 36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60" name="Oval 36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61" name="Oval 36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62" name="Oval 36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459" name="Group 367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0064" name="Oval 36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65" name="Oval 3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66" name="Oval 37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67" name="Oval 37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68" name="Oval 37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69" name="Oval 3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70" name="Oval 37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71" name="Oval 37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72" name="Oval 37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73" name="Oval 37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74" name="Oval 37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75" name="Oval 37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76" name="Oval 38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77" name="Oval 38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5179" name="Group 382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145428" name="Group 383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0080" name="Oval 38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81" name="Oval 3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82" name="Oval 38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83" name="Oval 38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84" name="Oval 38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85" name="Oval 3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86" name="Oval 39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87" name="Oval 39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88" name="Oval 39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89" name="Oval 39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90" name="Oval 39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91" name="Oval 39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92" name="Oval 39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93" name="Oval 39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429" name="Group 398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0095" name="Oval 39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96" name="Oval 4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97" name="Oval 40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98" name="Oval 40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99" name="Oval 40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00" name="Oval 4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01" name="Oval 40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02" name="Oval 40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03" name="Oval 40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04" name="Oval 40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05" name="Oval 40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06" name="Oval 41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07" name="Oval 41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08" name="Oval 41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5180" name="Group 413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145398" name="Group 414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0111" name="Oval 41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12" name="Oval 4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13" name="Oval 41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14" name="Oval 41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15" name="Oval 41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16" name="Oval 4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17" name="Oval 42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18" name="Oval 42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19" name="Oval 42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20" name="Oval 42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21" name="Oval 42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22" name="Oval 42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23" name="Oval 42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24" name="Oval 42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399" name="Group 429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0126" name="Oval 43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27" name="Oval 4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28" name="Oval 43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29" name="Oval 43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30" name="Oval 43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31" name="Oval 4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32" name="Oval 43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33" name="Oval 43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34" name="Oval 43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35" name="Oval 43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36" name="Oval 44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37" name="Oval 44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38" name="Oval 44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39" name="Oval 44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5181" name="Group 444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145368" name="Group 445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0142" name="Oval 44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43" name="Oval 4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44" name="Oval 44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45" name="Oval 44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46" name="Oval 45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47" name="Oval 4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48" name="Oval 45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49" name="Oval 45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50" name="Oval 45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51" name="Oval 45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52" name="Oval 45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53" name="Oval 45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54" name="Oval 45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55" name="Oval 45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369" name="Group 460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0157" name="Oval 46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58" name="Oval 4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59" name="Oval 46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60" name="Oval 46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61" name="Oval 46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62" name="Oval 4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63" name="Oval 46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64" name="Oval 46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65" name="Oval 46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66" name="Oval 47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67" name="Oval 47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68" name="Oval 47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69" name="Oval 47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70" name="Oval 47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5182" name="Group 475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145338" name="Group 476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0173" name="Oval 47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74" name="Oval 4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75" name="Oval 47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76" name="Oval 48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77" name="Oval 48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78" name="Oval 4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79" name="Oval 48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80" name="Oval 48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81" name="Oval 48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82" name="Oval 48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83" name="Oval 48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84" name="Oval 48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85" name="Oval 48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86" name="Oval 49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339" name="Group 491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0188" name="Oval 49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89" name="Oval 4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90" name="Oval 49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91" name="Oval 49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92" name="Oval 49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93" name="Oval 4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94" name="Oval 49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95" name="Oval 49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96" name="Oval 50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97" name="Oval 50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98" name="Oval 50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99" name="Oval 50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00" name="Oval 50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01" name="Oval 50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5183" name="Group 506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145308" name="Group 507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0204" name="Oval 50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05" name="Oval 5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06" name="Oval 51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07" name="Oval 51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08" name="Oval 51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09" name="Oval 5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10" name="Oval 51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11" name="Oval 51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12" name="Oval 51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13" name="Oval 51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14" name="Oval 51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15" name="Oval 51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16" name="Oval 52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17" name="Oval 52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309" name="Group 522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0219" name="Oval 52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20" name="Oval 5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21" name="Oval 52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22" name="Oval 52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23" name="Oval 52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24" name="Oval 5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25" name="Oval 52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26" name="Oval 53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27" name="Oval 53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28" name="Oval 53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29" name="Oval 53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30" name="Oval 53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31" name="Oval 53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32" name="Oval 53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5184" name="Group 537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145278" name="Group 538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0235" name="Oval 53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36" name="Oval 5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37" name="Oval 54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38" name="Oval 54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39" name="Oval 54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40" name="Oval 5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41" name="Oval 54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42" name="Oval 54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43" name="Oval 54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44" name="Oval 54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45" name="Oval 54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46" name="Oval 55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47" name="Oval 55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48" name="Oval 55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279" name="Group 553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0250" name="Oval 55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51" name="Oval 5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52" name="Oval 55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53" name="Oval 55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54" name="Oval 55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55" name="Oval 5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56" name="Oval 56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57" name="Oval 56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58" name="Oval 56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59" name="Oval 56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60" name="Oval 56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61" name="Oval 56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62" name="Oval 56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63" name="Oval 56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5185" name="Group 568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145248" name="Group 569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0266" name="Oval 5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67" name="Oval 5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68" name="Oval 5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69" name="Oval 5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70" name="Oval 5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71" name="Oval 5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72" name="Oval 5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73" name="Oval 5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74" name="Oval 5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75" name="Oval 5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76" name="Oval 5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77" name="Oval 5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78" name="Oval 5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79" name="Oval 5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249" name="Group 584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0281" name="Oval 58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82" name="Oval 5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83" name="Oval 58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84" name="Oval 58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85" name="Oval 58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86" name="Oval 5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87" name="Oval 59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88" name="Oval 59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89" name="Oval 59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90" name="Oval 59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91" name="Oval 59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92" name="Oval 59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93" name="Oval 59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94" name="Oval 59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5186" name="Group 599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145218" name="Group 600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0297" name="Oval 6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98" name="Oval 6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99" name="Oval 6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00" name="Oval 6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01" name="Oval 6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02" name="Oval 6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03" name="Oval 6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04" name="Oval 6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05" name="Oval 6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06" name="Oval 6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07" name="Oval 6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08" name="Oval 6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09" name="Oval 6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10" name="Oval 6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219" name="Group 615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0312" name="Oval 61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13" name="Oval 6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14" name="Oval 61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15" name="Oval 61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16" name="Oval 62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17" name="Oval 6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18" name="Oval 62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19" name="Oval 62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20" name="Oval 62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21" name="Oval 62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22" name="Oval 62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23" name="Oval 62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24" name="Oval 62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25" name="Oval 62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5187" name="Group 630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145188" name="Group 631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0328" name="Oval 63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29" name="Oval 6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30" name="Oval 63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31" name="Oval 63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32" name="Oval 63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33" name="Oval 6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34" name="Oval 63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35" name="Oval 63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36" name="Oval 64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37" name="Oval 64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38" name="Oval 64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39" name="Oval 64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40" name="Oval 64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41" name="Oval 64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189" name="Group 646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0343" name="Oval 64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44" name="Oval 6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45" name="Oval 64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46" name="Oval 65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47" name="Oval 65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48" name="Oval 6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49" name="Oval 65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50" name="Oval 65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51" name="Oval 65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52" name="Oval 65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53" name="Oval 65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54" name="Oval 65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55" name="Oval 65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56" name="Oval 66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</p:grpSp>
      <p:grpSp>
        <p:nvGrpSpPr>
          <p:cNvPr id="671085" name="Group 661"/>
          <p:cNvGrpSpPr>
            <a:grpSpLocks/>
          </p:cNvGrpSpPr>
          <p:nvPr/>
        </p:nvGrpSpPr>
        <p:grpSpPr bwMode="auto">
          <a:xfrm>
            <a:off x="3249613" y="2641600"/>
            <a:ext cx="4062412" cy="2838450"/>
            <a:chOff x="2363" y="2032"/>
            <a:chExt cx="2559" cy="1788"/>
          </a:xfrm>
        </p:grpSpPr>
        <p:grpSp>
          <p:nvGrpSpPr>
            <p:cNvPr id="144532" name="Group 662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0359" name="Oval 66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60" name="Oval 66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61" name="Oval 66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62" name="Oval 66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63" name="Oval 66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64" name="Oval 66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65" name="Oval 66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66" name="Oval 67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67" name="Oval 67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68" name="Oval 67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69" name="Oval 67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70" name="Oval 67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71" name="Oval 67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72" name="Oval 67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44533" name="Group 677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0374" name="Oval 67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75" name="Oval 67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76" name="Oval 68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77" name="Oval 68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78" name="Oval 68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79" name="Oval 68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80" name="Oval 68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81" name="Oval 68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82" name="Oval 68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83" name="Oval 68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84" name="Oval 68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85" name="Oval 68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86" name="Oval 69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87" name="Oval 69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44534" name="Group 692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0389" name="Oval 69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90" name="Oval 69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91" name="Oval 69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92" name="Oval 69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93" name="Oval 69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94" name="Oval 69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95" name="Oval 69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96" name="Oval 70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97" name="Oval 70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98" name="Oval 70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99" name="Oval 70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400" name="Oval 70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401" name="Oval 70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402" name="Oval 70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44535" name="Group 707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145094" name="Group 708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0405" name="Oval 70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06" name="Oval 7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07" name="Oval 71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08" name="Oval 71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09" name="Oval 71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10" name="Oval 7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11" name="Oval 71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12" name="Oval 71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13" name="Oval 71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14" name="Oval 71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15" name="Oval 71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16" name="Oval 72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17" name="Oval 72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18" name="Oval 72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095" name="Group 723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0420" name="Oval 72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21" name="Oval 7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22" name="Oval 72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23" name="Oval 72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24" name="Oval 72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25" name="Oval 7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26" name="Oval 73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27" name="Oval 73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28" name="Oval 73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29" name="Oval 73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30" name="Oval 73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31" name="Oval 73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32" name="Oval 73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33" name="Oval 73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4536" name="Group 738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145064" name="Group 739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0436" name="Oval 74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37" name="Oval 7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38" name="Oval 74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39" name="Oval 74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40" name="Oval 74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41" name="Oval 7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42" name="Oval 74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43" name="Oval 74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44" name="Oval 74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45" name="Oval 74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46" name="Oval 75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47" name="Oval 75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48" name="Oval 75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49" name="Oval 75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065" name="Group 754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0451" name="Oval 75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52" name="Oval 7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53" name="Oval 75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54" name="Oval 75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55" name="Oval 75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56" name="Oval 7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57" name="Oval 76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58" name="Oval 76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59" name="Oval 76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60" name="Oval 76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61" name="Oval 76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62" name="Oval 76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63" name="Oval 76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64" name="Oval 76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4537" name="Group 769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145034" name="Group 770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0467" name="Oval 77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68" name="Oval 7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69" name="Oval 77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70" name="Oval 77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71" name="Oval 77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72" name="Oval 7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73" name="Oval 77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74" name="Oval 77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75" name="Oval 77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76" name="Oval 78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77" name="Oval 78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78" name="Oval 78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79" name="Oval 78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80" name="Oval 78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035" name="Group 785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0482" name="Oval 78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83" name="Oval 7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84" name="Oval 78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85" name="Oval 78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86" name="Oval 79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87" name="Oval 7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88" name="Oval 79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89" name="Oval 79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90" name="Oval 79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91" name="Oval 79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92" name="Oval 79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93" name="Oval 79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94" name="Oval 79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95" name="Oval 79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4538" name="Group 800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145004" name="Group 801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0498" name="Oval 80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99" name="Oval 8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00" name="Oval 80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01" name="Oval 80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02" name="Oval 80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03" name="Oval 8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04" name="Oval 80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05" name="Oval 80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06" name="Oval 81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07" name="Oval 81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08" name="Oval 81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09" name="Oval 81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10" name="Oval 81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11" name="Oval 81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005" name="Group 816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0513" name="Oval 81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14" name="Oval 8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15" name="Oval 81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16" name="Oval 82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17" name="Oval 82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18" name="Oval 8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19" name="Oval 82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20" name="Oval 82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21" name="Oval 82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22" name="Oval 82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23" name="Oval 82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24" name="Oval 82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25" name="Oval 82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26" name="Oval 83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4539" name="Group 831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144974" name="Group 832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0529" name="Oval 83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30" name="Oval 8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31" name="Oval 83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32" name="Oval 83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33" name="Oval 83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34" name="Oval 8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35" name="Oval 83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36" name="Oval 84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37" name="Oval 84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38" name="Oval 84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39" name="Oval 84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40" name="Oval 84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41" name="Oval 84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42" name="Oval 84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975" name="Group 847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0544" name="Oval 84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45" name="Oval 8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46" name="Oval 85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47" name="Oval 85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48" name="Oval 85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49" name="Oval 8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50" name="Oval 85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51" name="Oval 85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52" name="Oval 85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53" name="Oval 85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54" name="Oval 85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55" name="Oval 85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56" name="Oval 86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57" name="Oval 86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4540" name="Group 862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144944" name="Group 863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0560" name="Oval 86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61" name="Oval 8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62" name="Oval 86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63" name="Oval 86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64" name="Oval 86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65" name="Oval 8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66" name="Oval 87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67" name="Oval 87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68" name="Oval 87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69" name="Oval 87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70" name="Oval 87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71" name="Oval 87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72" name="Oval 87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73" name="Oval 87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945" name="Group 878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0575" name="Oval 87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76" name="Oval 8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77" name="Oval 88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78" name="Oval 88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79" name="Oval 88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80" name="Oval 8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81" name="Oval 88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82" name="Oval 88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83" name="Oval 88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84" name="Oval 88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85" name="Oval 88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86" name="Oval 89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87" name="Oval 89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88" name="Oval 89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4541" name="Group 893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144914" name="Group 894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0591" name="Oval 89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92" name="Oval 8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93" name="Oval 89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94" name="Oval 89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95" name="Oval 89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96" name="Oval 9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97" name="Oval 90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98" name="Oval 90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99" name="Oval 90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00" name="Oval 90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01" name="Oval 90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02" name="Oval 90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03" name="Oval 90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04" name="Oval 90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915" name="Group 909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70606" name="Oval 91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07" name="Oval 9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08" name="Oval 91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09" name="Oval 91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10" name="Oval 91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11" name="Oval 9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12" name="Oval 91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13" name="Oval 91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14" name="Oval 91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15" name="Oval 91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16" name="Oval 92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17" name="Oval 92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18" name="Oval 92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19" name="Oval 92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4542" name="Group 924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144884" name="Group 925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70622" name="Oval 92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23" name="Oval 9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24" name="Oval 92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25" name="Oval 92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26" name="Oval 93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27" name="Oval 9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28" name="Oval 93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29" name="Oval 93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30" name="Oval 93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31" name="Oval 93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32" name="Oval 93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33" name="Oval 93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34" name="Oval 93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35" name="Oval 93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885" name="Group 940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0637" name="Oval 94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38" name="Oval 9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39" name="Oval 94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40" name="Oval 94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41" name="Oval 94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42" name="Oval 9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43" name="Oval 94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44" name="Oval 94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45" name="Oval 94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46" name="Oval 95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47" name="Oval 95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48" name="Oval 95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49" name="Oval 95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50" name="Oval 95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4543" name="Group 955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144854" name="Group 956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0653" name="Oval 95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54" name="Oval 9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55" name="Oval 95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56" name="Oval 96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57" name="Oval 96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58" name="Oval 9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59" name="Oval 96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60" name="Oval 96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61" name="Oval 96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62" name="Oval 96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63" name="Oval 96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64" name="Oval 96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65" name="Oval 96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66" name="Oval 97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855" name="Group 971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0668" name="Oval 97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69" name="Oval 9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70" name="Oval 97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71" name="Oval 97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72" name="Oval 97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73" name="Oval 9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74" name="Oval 97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75" name="Oval 97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76" name="Oval 98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77" name="Oval 98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78" name="Oval 98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79" name="Oval 98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80" name="Oval 98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81" name="Oval 98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4544" name="Group 986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144824" name="Group 987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0684" name="Oval 98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85" name="Oval 9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86" name="Oval 99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87" name="Oval 99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88" name="Oval 99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89" name="Oval 9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90" name="Oval 99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91" name="Oval 99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92" name="Oval 99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93" name="Oval 99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94" name="Oval 99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95" name="Oval 99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96" name="Oval 100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97" name="Oval 100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825" name="Group 1002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0699" name="Oval 100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00" name="Oval 10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01" name="Oval 100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02" name="Oval 100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03" name="Oval 100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04" name="Oval 10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05" name="Oval 100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06" name="Oval 101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07" name="Oval 101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08" name="Oval 101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09" name="Oval 101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10" name="Oval 101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11" name="Oval 101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12" name="Oval 101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4545" name="Group 1017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144794" name="Group 1018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0715" name="Oval 101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16" name="Oval 10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17" name="Oval 102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18" name="Oval 102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19" name="Oval 102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20" name="Oval 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21" name="Oval 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22" name="Oval 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23" name="Oval 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24" name="Oval 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25" name="Oval 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26" name="Oval 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27" name="Oval 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28" name="Oval 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795" name="Group 9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0730" name="Oval 1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31" name="Oval 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32" name="Oval 1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33" name="Oval 1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34" name="Oval 1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35" name="Oval 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36" name="Oval 1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37" name="Oval 1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38" name="Oval 1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39" name="Oval 1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40" name="Oval 2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41" name="Oval 2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42" name="Oval 2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43" name="Oval 2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4546" name="Group 24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144764" name="Group 25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0746" name="Oval 2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47" name="Oval 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48" name="Oval 2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49" name="Oval 2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50" name="Oval 3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51" name="Oval 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52" name="Oval 3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53" name="Oval 3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54" name="Oval 3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55" name="Oval 3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56" name="Oval 3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57" name="Oval 3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58" name="Oval 3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59" name="Oval 3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765" name="Group 40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0761" name="Oval 4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62" name="Oval 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63" name="Oval 4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64" name="Oval 4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65" name="Oval 4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66" name="Oval 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67" name="Oval 4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68" name="Oval 4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69" name="Oval 4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70" name="Oval 5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71" name="Oval 5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72" name="Oval 5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73" name="Oval 5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74" name="Oval 5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4547" name="Group 55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144734" name="Group 56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0777" name="Oval 5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78" name="Oval 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79" name="Oval 5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80" name="Oval 6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81" name="Oval 6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82" name="Oval 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83" name="Oval 6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84" name="Oval 6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85" name="Oval 6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86" name="Oval 6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87" name="Oval 6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88" name="Oval 6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89" name="Oval 6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90" name="Oval 7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735" name="Group 71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0792" name="Oval 7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93" name="Oval 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94" name="Oval 7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95" name="Oval 7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96" name="Oval 7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97" name="Oval 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98" name="Oval 7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99" name="Oval 7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00" name="Oval 8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01" name="Oval 8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02" name="Oval 8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03" name="Oval 8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04" name="Oval 8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05" name="Oval 8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4548" name="Group 86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144704" name="Group 87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0808" name="Oval 8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09" name="Oval 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10" name="Oval 9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11" name="Oval 9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12" name="Oval 9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13" name="Oval 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14" name="Oval 9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15" name="Oval 9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16" name="Oval 9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17" name="Oval 9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18" name="Oval 9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19" name="Oval 9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20" name="Oval 10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21" name="Oval 10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705" name="Group 102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0823" name="Oval 10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24" name="Oval 1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25" name="Oval 10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26" name="Oval 10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27" name="Oval 10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28" name="Oval 1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29" name="Oval 10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30" name="Oval 11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31" name="Oval 11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32" name="Oval 11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33" name="Oval 11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34" name="Oval 11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35" name="Oval 11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36" name="Oval 11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4549" name="Group 117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144674" name="Group 118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0839" name="Oval 11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40" name="Oval 1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41" name="Oval 12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42" name="Oval 12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43" name="Oval 12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44" name="Oval 1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45" name="Oval 12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46" name="Oval 12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47" name="Oval 12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48" name="Oval 12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49" name="Oval 12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50" name="Oval 13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51" name="Oval 13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52" name="Oval 13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675" name="Group 133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0854" name="Oval 13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55" name="Oval 1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56" name="Oval 13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57" name="Oval 13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58" name="Oval 13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59" name="Oval 1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60" name="Oval 14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61" name="Oval 14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62" name="Oval 14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63" name="Oval 14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64" name="Oval 14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65" name="Oval 14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66" name="Oval 14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67" name="Oval 14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4550" name="Group 148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144644" name="Group 149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0870" name="Oval 15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71" name="Oval 1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72" name="Oval 15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73" name="Oval 15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74" name="Oval 15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75" name="Oval 1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76" name="Oval 15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77" name="Oval 15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78" name="Oval 15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79" name="Oval 15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80" name="Oval 16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81" name="Oval 16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82" name="Oval 16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83" name="Oval 16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645" name="Group 164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0885" name="Oval 16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86" name="Oval 1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87" name="Oval 16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88" name="Oval 16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89" name="Oval 16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90" name="Oval 1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91" name="Oval 17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92" name="Oval 17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93" name="Oval 17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94" name="Oval 17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95" name="Oval 17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96" name="Oval 17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97" name="Oval 17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98" name="Oval 17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4551" name="Group 179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144614" name="Group 180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0901" name="Oval 18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02" name="Oval 1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03" name="Oval 18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04" name="Oval 18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05" name="Oval 18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06" name="Oval 1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07" name="Oval 18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08" name="Oval 18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09" name="Oval 18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10" name="Oval 19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11" name="Oval 19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12" name="Oval 19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13" name="Oval 19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14" name="Oval 19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615" name="Group 195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0916" name="Oval 19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17" name="Oval 1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18" name="Oval 19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19" name="Oval 19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20" name="Oval 20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21" name="Oval 2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22" name="Oval 20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23" name="Oval 20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24" name="Oval 20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25" name="Oval 20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26" name="Oval 20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27" name="Oval 20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28" name="Oval 20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29" name="Oval 20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4552" name="Group 210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144584" name="Group 211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0932" name="Oval 21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33" name="Oval 2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34" name="Oval 21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35" name="Oval 21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36" name="Oval 21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37" name="Oval 2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38" name="Oval 21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39" name="Oval 21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40" name="Oval 22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41" name="Oval 22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42" name="Oval 22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43" name="Oval 22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44" name="Oval 22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45" name="Oval 22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585" name="Group 226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0947" name="Oval 22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48" name="Oval 2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49" name="Oval 22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50" name="Oval 23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51" name="Oval 23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52" name="Oval 2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53" name="Oval 23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54" name="Oval 23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55" name="Oval 23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56" name="Oval 23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57" name="Oval 23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58" name="Oval 23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59" name="Oval 23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60" name="Oval 24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4553" name="Group 241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144554" name="Group 242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0963" name="Oval 24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64" name="Oval 2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65" name="Oval 24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66" name="Oval 24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67" name="Oval 24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68" name="Oval 2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69" name="Oval 24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70" name="Oval 25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71" name="Oval 25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72" name="Oval 25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73" name="Oval 25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74" name="Oval 25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75" name="Oval 25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76" name="Oval 25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555" name="Group 257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0978" name="Oval 25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79" name="Oval 2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80" name="Oval 26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81" name="Oval 26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82" name="Oval 26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83" name="Oval 2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84" name="Oval 26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85" name="Oval 26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86" name="Oval 26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87" name="Oval 26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88" name="Oval 26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89" name="Oval 26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90" name="Oval 27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91" name="Oval 27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</p:grpSp>
      <p:grpSp>
        <p:nvGrpSpPr>
          <p:cNvPr id="671720" name="Group 272"/>
          <p:cNvGrpSpPr>
            <a:grpSpLocks/>
          </p:cNvGrpSpPr>
          <p:nvPr/>
        </p:nvGrpSpPr>
        <p:grpSpPr bwMode="auto">
          <a:xfrm>
            <a:off x="4776788" y="1384300"/>
            <a:ext cx="4062412" cy="2838450"/>
            <a:chOff x="2363" y="2032"/>
            <a:chExt cx="2559" cy="1788"/>
          </a:xfrm>
        </p:grpSpPr>
        <p:grpSp>
          <p:nvGrpSpPr>
            <p:cNvPr id="143898" name="Group 273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0994" name="Oval 27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995" name="Oval 27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996" name="Oval 27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997" name="Oval 27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998" name="Oval 27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999" name="Oval 27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00" name="Oval 28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01" name="Oval 28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02" name="Oval 28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03" name="Oval 28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04" name="Oval 28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05" name="Oval 28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06" name="Oval 28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07" name="Oval 28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43899" name="Group 288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1009" name="Oval 28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10" name="Oval 29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11" name="Oval 29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12" name="Oval 29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13" name="Oval 29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14" name="Oval 29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15" name="Oval 29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16" name="Oval 29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17" name="Oval 29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18" name="Oval 29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19" name="Oval 29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20" name="Oval 30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21" name="Oval 30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22" name="Oval 30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43900" name="Group 303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1024" name="Oval 30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25" name="Oval 30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26" name="Oval 30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27" name="Oval 30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28" name="Oval 30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29" name="Oval 30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30" name="Oval 31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31" name="Oval 31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32" name="Oval 31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33" name="Oval 31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34" name="Oval 31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35" name="Oval 31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36" name="Oval 31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37" name="Oval 31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43901" name="Group 318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144460" name="Group 319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1040" name="Oval 32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41" name="Oval 3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42" name="Oval 32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43" name="Oval 32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44" name="Oval 32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45" name="Oval 3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46" name="Oval 32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47" name="Oval 32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48" name="Oval 32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49" name="Oval 32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50" name="Oval 33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51" name="Oval 33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52" name="Oval 33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53" name="Oval 33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461" name="Group 334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1055" name="Oval 33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56" name="Oval 3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57" name="Oval 33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58" name="Oval 33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59" name="Oval 33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60" name="Oval 3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61" name="Oval 34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62" name="Oval 34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63" name="Oval 34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64" name="Oval 34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65" name="Oval 34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66" name="Oval 34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67" name="Oval 34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68" name="Oval 34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902" name="Group 349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144430" name="Group 350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1071" name="Oval 35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72" name="Oval 3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73" name="Oval 35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74" name="Oval 35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75" name="Oval 35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76" name="Oval 3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77" name="Oval 35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78" name="Oval 35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79" name="Oval 35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80" name="Oval 36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81" name="Oval 36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82" name="Oval 36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83" name="Oval 36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84" name="Oval 36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431" name="Group 365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1086" name="Oval 36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87" name="Oval 3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88" name="Oval 36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89" name="Oval 36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90" name="Oval 37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91" name="Oval 3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92" name="Oval 37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93" name="Oval 37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94" name="Oval 37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95" name="Oval 37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96" name="Oval 37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97" name="Oval 37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98" name="Oval 37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99" name="Oval 37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903" name="Group 380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144400" name="Group 381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1102" name="Oval 38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03" name="Oval 3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04" name="Oval 38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05" name="Oval 38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06" name="Oval 38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07" name="Oval 3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08" name="Oval 38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09" name="Oval 38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10" name="Oval 39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11" name="Oval 39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12" name="Oval 39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13" name="Oval 39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14" name="Oval 39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15" name="Oval 39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401" name="Group 396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1117" name="Oval 39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18" name="Oval 3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19" name="Oval 39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20" name="Oval 40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21" name="Oval 40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22" name="Oval 4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23" name="Oval 40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24" name="Oval 40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25" name="Oval 40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26" name="Oval 40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27" name="Oval 40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28" name="Oval 40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29" name="Oval 40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30" name="Oval 41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904" name="Group 411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144370" name="Group 412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1133" name="Oval 41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34" name="Oval 4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35" name="Oval 41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36" name="Oval 41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37" name="Oval 41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38" name="Oval 4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39" name="Oval 41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40" name="Oval 42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41" name="Oval 42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42" name="Oval 42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43" name="Oval 42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44" name="Oval 42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45" name="Oval 42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46" name="Oval 42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371" name="Group 427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1148" name="Oval 42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49" name="Oval 4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50" name="Oval 43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51" name="Oval 43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52" name="Oval 43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53" name="Oval 4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54" name="Oval 43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55" name="Oval 43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56" name="Oval 43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57" name="Oval 43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58" name="Oval 43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59" name="Oval 43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60" name="Oval 44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61" name="Oval 44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905" name="Group 442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144340" name="Group 443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1164" name="Oval 44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65" name="Oval 4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66" name="Oval 44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67" name="Oval 44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68" name="Oval 44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69" name="Oval 4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70" name="Oval 45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71" name="Oval 45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72" name="Oval 45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73" name="Oval 45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74" name="Oval 45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75" name="Oval 45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76" name="Oval 45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77" name="Oval 45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341" name="Group 458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1179" name="Oval 45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80" name="Oval 4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81" name="Oval 46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82" name="Oval 46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83" name="Oval 46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84" name="Oval 4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85" name="Oval 46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86" name="Oval 46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87" name="Oval 46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88" name="Oval 46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89" name="Oval 46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90" name="Oval 47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91" name="Oval 47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92" name="Oval 47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906" name="Group 473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144310" name="Group 474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1195" name="Oval 47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96" name="Oval 4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97" name="Oval 47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98" name="Oval 47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99" name="Oval 47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00" name="Oval 4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01" name="Oval 48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02" name="Oval 48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03" name="Oval 48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04" name="Oval 48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05" name="Oval 48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06" name="Oval 48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07" name="Oval 48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08" name="Oval 48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311" name="Group 489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1210" name="Oval 49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11" name="Oval 4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12" name="Oval 49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13" name="Oval 49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14" name="Oval 49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15" name="Oval 4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16" name="Oval 49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17" name="Oval 49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18" name="Oval 49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19" name="Oval 49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20" name="Oval 50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21" name="Oval 50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22" name="Oval 50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23" name="Oval 50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907" name="Group 504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144280" name="Group 505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1226" name="Oval 50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27" name="Oval 5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28" name="Oval 50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29" name="Oval 50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30" name="Oval 51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31" name="Oval 5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32" name="Oval 51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33" name="Oval 51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34" name="Oval 51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35" name="Oval 51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36" name="Oval 51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37" name="Oval 51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38" name="Oval 51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39" name="Oval 51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281" name="Group 520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71241" name="Oval 52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42" name="Oval 5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43" name="Oval 52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44" name="Oval 52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45" name="Oval 52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46" name="Oval 5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47" name="Oval 52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48" name="Oval 52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49" name="Oval 52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50" name="Oval 53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51" name="Oval 53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52" name="Oval 53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53" name="Oval 53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54" name="Oval 53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908" name="Group 535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144250" name="Group 536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71257" name="Oval 53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58" name="Oval 5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59" name="Oval 53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60" name="Oval 54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61" name="Oval 54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62" name="Oval 5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63" name="Oval 54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64" name="Oval 54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65" name="Oval 54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66" name="Oval 54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67" name="Oval 54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68" name="Oval 54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69" name="Oval 54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70" name="Oval 55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251" name="Group 551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1272" name="Oval 55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73" name="Oval 5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74" name="Oval 55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75" name="Oval 55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76" name="Oval 55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77" name="Oval 5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78" name="Oval 55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79" name="Oval 55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80" name="Oval 56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81" name="Oval 56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82" name="Oval 56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83" name="Oval 56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84" name="Oval 56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85" name="Oval 56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909" name="Group 566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144220" name="Group 567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1288" name="Oval 56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89" name="Oval 5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90" name="Oval 57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91" name="Oval 57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92" name="Oval 57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93" name="Oval 5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94" name="Oval 57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95" name="Oval 57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96" name="Oval 57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97" name="Oval 57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98" name="Oval 57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99" name="Oval 57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00" name="Oval 58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01" name="Oval 58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221" name="Group 582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1303" name="Oval 58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04" name="Oval 5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05" name="Oval 58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06" name="Oval 58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07" name="Oval 58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08" name="Oval 5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09" name="Oval 58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10" name="Oval 59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11" name="Oval 59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12" name="Oval 59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13" name="Oval 59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14" name="Oval 59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15" name="Oval 59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16" name="Oval 59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910" name="Group 597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144190" name="Group 598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1319" name="Oval 59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20" name="Oval 6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21" name="Oval 60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22" name="Oval 60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23" name="Oval 60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24" name="Oval 6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25" name="Oval 60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26" name="Oval 60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27" name="Oval 60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28" name="Oval 60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29" name="Oval 60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30" name="Oval 61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31" name="Oval 61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32" name="Oval 61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191" name="Group 613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1334" name="Oval 61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35" name="Oval 6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36" name="Oval 61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37" name="Oval 61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38" name="Oval 61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39" name="Oval 6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40" name="Oval 62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41" name="Oval 62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42" name="Oval 62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43" name="Oval 62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44" name="Oval 62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45" name="Oval 62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46" name="Oval 62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47" name="Oval 62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911" name="Group 628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144160" name="Group 629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1350" name="Oval 63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51" name="Oval 6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52" name="Oval 63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53" name="Oval 63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54" name="Oval 63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55" name="Oval 6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56" name="Oval 63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57" name="Oval 63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58" name="Oval 63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59" name="Oval 63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60" name="Oval 64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61" name="Oval 64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62" name="Oval 64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63" name="Oval 64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161" name="Group 644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1365" name="Oval 64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66" name="Oval 6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67" name="Oval 64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68" name="Oval 64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69" name="Oval 64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70" name="Oval 6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71" name="Oval 65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72" name="Oval 65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73" name="Oval 65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74" name="Oval 65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75" name="Oval 65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76" name="Oval 65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77" name="Oval 65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78" name="Oval 65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912" name="Group 659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144130" name="Group 660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1381" name="Oval 66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82" name="Oval 6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83" name="Oval 66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84" name="Oval 66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85" name="Oval 66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86" name="Oval 6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87" name="Oval 66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88" name="Oval 66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89" name="Oval 66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90" name="Oval 67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91" name="Oval 67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92" name="Oval 67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93" name="Oval 67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94" name="Oval 67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131" name="Group 675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1396" name="Oval 67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97" name="Oval 6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98" name="Oval 67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99" name="Oval 67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00" name="Oval 68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01" name="Oval 6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02" name="Oval 68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03" name="Oval 68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04" name="Oval 68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05" name="Oval 68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06" name="Oval 68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07" name="Oval 68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08" name="Oval 68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09" name="Oval 68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913" name="Group 690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144100" name="Group 691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1412" name="Oval 69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13" name="Oval 6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14" name="Oval 69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15" name="Oval 69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16" name="Oval 69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17" name="Oval 6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18" name="Oval 69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19" name="Oval 69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20" name="Oval 70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21" name="Oval 70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22" name="Oval 70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23" name="Oval 70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24" name="Oval 70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25" name="Oval 70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101" name="Group 706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1427" name="Oval 70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28" name="Oval 7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29" name="Oval 70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30" name="Oval 71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31" name="Oval 71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32" name="Oval 7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33" name="Oval 71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34" name="Oval 71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35" name="Oval 71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36" name="Oval 71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37" name="Oval 71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38" name="Oval 71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39" name="Oval 71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40" name="Oval 72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914" name="Group 721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144070" name="Group 722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1443" name="Oval 72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44" name="Oval 7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45" name="Oval 72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46" name="Oval 72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47" name="Oval 72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48" name="Oval 7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49" name="Oval 72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50" name="Oval 73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51" name="Oval 73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52" name="Oval 73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53" name="Oval 73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54" name="Oval 73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55" name="Oval 73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56" name="Oval 73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071" name="Group 737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1458" name="Oval 73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59" name="Oval 7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60" name="Oval 74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61" name="Oval 74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62" name="Oval 74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63" name="Oval 7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64" name="Oval 74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65" name="Oval 74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66" name="Oval 74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67" name="Oval 74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68" name="Oval 74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69" name="Oval 74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70" name="Oval 75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71" name="Oval 75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915" name="Group 752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144040" name="Group 753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1474" name="Oval 75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75" name="Oval 7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76" name="Oval 75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77" name="Oval 75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78" name="Oval 75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79" name="Oval 7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80" name="Oval 76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81" name="Oval 76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82" name="Oval 76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83" name="Oval 76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84" name="Oval 76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85" name="Oval 76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86" name="Oval 76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87" name="Oval 76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041" name="Group 768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1489" name="Oval 76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90" name="Oval 7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91" name="Oval 77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92" name="Oval 77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93" name="Oval 77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94" name="Oval 7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95" name="Oval 77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96" name="Oval 77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97" name="Oval 77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98" name="Oval 77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99" name="Oval 77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00" name="Oval 78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01" name="Oval 78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02" name="Oval 78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916" name="Group 783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144010" name="Group 784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1505" name="Oval 78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06" name="Oval 7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07" name="Oval 78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08" name="Oval 78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09" name="Oval 78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10" name="Oval 7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11" name="Oval 79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12" name="Oval 79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13" name="Oval 79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14" name="Oval 79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15" name="Oval 79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16" name="Oval 79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17" name="Oval 79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18" name="Oval 79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011" name="Group 799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1520" name="Oval 80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21" name="Oval 8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22" name="Oval 80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23" name="Oval 80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24" name="Oval 80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25" name="Oval 8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26" name="Oval 80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27" name="Oval 80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28" name="Oval 80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29" name="Oval 80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30" name="Oval 81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31" name="Oval 81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32" name="Oval 81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33" name="Oval 81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917" name="Group 814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143980" name="Group 815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1536" name="Oval 81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37" name="Oval 8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38" name="Oval 81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39" name="Oval 81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40" name="Oval 82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41" name="Oval 8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42" name="Oval 82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43" name="Oval 82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44" name="Oval 82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45" name="Oval 82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46" name="Oval 82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47" name="Oval 82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48" name="Oval 82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49" name="Oval 82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981" name="Group 830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1551" name="Oval 83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52" name="Oval 8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53" name="Oval 83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54" name="Oval 83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55" name="Oval 83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56" name="Oval 8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57" name="Oval 83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58" name="Oval 83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59" name="Oval 83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60" name="Oval 84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61" name="Oval 84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62" name="Oval 84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63" name="Oval 84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64" name="Oval 84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918" name="Group 845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143950" name="Group 846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1567" name="Oval 84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68" name="Oval 8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69" name="Oval 84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70" name="Oval 85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71" name="Oval 85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72" name="Oval 8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73" name="Oval 85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74" name="Oval 85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75" name="Oval 85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76" name="Oval 85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77" name="Oval 85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78" name="Oval 85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79" name="Oval 85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80" name="Oval 86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951" name="Group 861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1582" name="Oval 86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83" name="Oval 8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84" name="Oval 86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85" name="Oval 86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86" name="Oval 86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87" name="Oval 8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88" name="Oval 86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89" name="Oval 86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90" name="Oval 87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91" name="Oval 87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92" name="Oval 87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93" name="Oval 87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94" name="Oval 87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95" name="Oval 87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919" name="Group 876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143920" name="Group 877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1598" name="Oval 87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99" name="Oval 8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00" name="Oval 88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01" name="Oval 88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02" name="Oval 88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03" name="Oval 8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04" name="Oval 88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05" name="Oval 88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06" name="Oval 88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07" name="Oval 88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08" name="Oval 88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09" name="Oval 88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10" name="Oval 89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11" name="Oval 89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921" name="Group 892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1613" name="Oval 89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14" name="Oval 8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15" name="Oval 89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16" name="Oval 89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17" name="Oval 89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18" name="Oval 8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19" name="Oval 89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20" name="Oval 90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21" name="Oval 90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22" name="Oval 90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23" name="Oval 90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24" name="Oval 90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25" name="Oval 90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26" name="Oval 90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</p:grpSp>
      <p:grpSp>
        <p:nvGrpSpPr>
          <p:cNvPr id="672271" name="Group 907"/>
          <p:cNvGrpSpPr>
            <a:grpSpLocks/>
          </p:cNvGrpSpPr>
          <p:nvPr/>
        </p:nvGrpSpPr>
        <p:grpSpPr bwMode="auto">
          <a:xfrm>
            <a:off x="0" y="1071563"/>
            <a:ext cx="4062413" cy="2838450"/>
            <a:chOff x="2363" y="2032"/>
            <a:chExt cx="2559" cy="1788"/>
          </a:xfrm>
        </p:grpSpPr>
        <p:grpSp>
          <p:nvGrpSpPr>
            <p:cNvPr id="143264" name="Group 908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1629" name="Oval 90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30" name="Oval 91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31" name="Oval 91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32" name="Oval 91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33" name="Oval 91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34" name="Oval 91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35" name="Oval 91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36" name="Oval 91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37" name="Oval 91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38" name="Oval 91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39" name="Oval 91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40" name="Oval 92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41" name="Oval 92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42" name="Oval 92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43265" name="Group 923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1644" name="Oval 92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45" name="Oval 92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46" name="Oval 92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47" name="Oval 92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48" name="Oval 92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49" name="Oval 92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50" name="Oval 93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51" name="Oval 93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52" name="Oval 93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53" name="Oval 93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54" name="Oval 93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55" name="Oval 93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56" name="Oval 93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57" name="Oval 93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43266" name="Group 938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1659" name="Oval 93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60" name="Oval 94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61" name="Oval 94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62" name="Oval 94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63" name="Oval 94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64" name="Oval 94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65" name="Oval 94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66" name="Oval 94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67" name="Oval 94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68" name="Oval 94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69" name="Oval 94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70" name="Oval 95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71" name="Oval 95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72" name="Oval 95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43267" name="Group 953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143826" name="Group 954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1675" name="Oval 95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76" name="Oval 9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77" name="Oval 95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78" name="Oval 95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79" name="Oval 95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80" name="Oval 9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81" name="Oval 96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82" name="Oval 96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83" name="Oval 96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84" name="Oval 96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85" name="Oval 96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86" name="Oval 96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87" name="Oval 96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88" name="Oval 96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827" name="Group 969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1690" name="Oval 9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91" name="Oval 9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92" name="Oval 9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93" name="Oval 9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94" name="Oval 9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95" name="Oval 9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96" name="Oval 9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97" name="Oval 9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98" name="Oval 9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99" name="Oval 9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00" name="Oval 9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01" name="Oval 9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02" name="Oval 9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03" name="Oval 9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268" name="Group 984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143796" name="Group 985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1706" name="Oval 98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07" name="Oval 9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08" name="Oval 98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09" name="Oval 98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10" name="Oval 99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11" name="Oval 9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12" name="Oval 99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13" name="Oval 99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14" name="Oval 99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15" name="Oval 99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16" name="Oval 99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17" name="Oval 99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18" name="Oval 99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19" name="Oval 99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797" name="Group 1000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1721" name="Oval 10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22" name="Oval 10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23" name="Oval 10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24" name="Oval 10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25" name="Oval 10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26" name="Oval 10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27" name="Oval 10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28" name="Oval 10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29" name="Oval 10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30" name="Oval 10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31" name="Oval 10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32" name="Oval 10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33" name="Oval 10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34" name="Oval 10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269" name="Group 1015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143766" name="Group 1016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1737" name="Oval 101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38" name="Oval 10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39" name="Oval 101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40" name="Oval 102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41" name="Oval 102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42" name="Oval 10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43" name="Oval 102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44" name="Oval 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45" name="Oval 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46" name="Oval 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47" name="Oval 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48" name="Oval 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49" name="Oval 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50" name="Oval 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767" name="Group 7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1752" name="Oval 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53" name="Oval 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54" name="Oval 1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55" name="Oval 1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56" name="Oval 1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57" name="Oval 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58" name="Oval 1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59" name="Oval 1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60" name="Oval 1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61" name="Oval 1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62" name="Oval 1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63" name="Oval 1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64" name="Oval 2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65" name="Oval 2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270" name="Group 22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143736" name="Group 23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1768" name="Oval 2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69" name="Oval 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70" name="Oval 2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71" name="Oval 2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72" name="Oval 2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73" name="Oval 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74" name="Oval 3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75" name="Oval 3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76" name="Oval 3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77" name="Oval 3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78" name="Oval 3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79" name="Oval 3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80" name="Oval 3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81" name="Oval 3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737" name="Group 38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1783" name="Oval 3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84" name="Oval 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85" name="Oval 4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86" name="Oval 4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87" name="Oval 4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88" name="Oval 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89" name="Oval 4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90" name="Oval 4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91" name="Oval 4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92" name="Oval 4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93" name="Oval 4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94" name="Oval 5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95" name="Oval 5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96" name="Oval 5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271" name="Group 53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143706" name="Group 54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1799" name="Oval 5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00" name="Oval 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01" name="Oval 5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02" name="Oval 5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03" name="Oval 5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04" name="Oval 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05" name="Oval 6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06" name="Oval 6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07" name="Oval 6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08" name="Oval 6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09" name="Oval 6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10" name="Oval 6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11" name="Oval 6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12" name="Oval 6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707" name="Group 69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1814" name="Oval 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15" name="Oval 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16" name="Oval 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17" name="Oval 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18" name="Oval 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19" name="Oval 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20" name="Oval 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21" name="Oval 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22" name="Oval 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23" name="Oval 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24" name="Oval 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25" name="Oval 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26" name="Oval 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27" name="Oval 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272" name="Group 84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143676" name="Group 85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1830" name="Oval 8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31" name="Oval 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32" name="Oval 8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33" name="Oval 8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34" name="Oval 9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35" name="Oval 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36" name="Oval 9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37" name="Oval 9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38" name="Oval 9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39" name="Oval 9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40" name="Oval 9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41" name="Oval 9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42" name="Oval 9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43" name="Oval 9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677" name="Group 100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1845" name="Oval 1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46" name="Oval 1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47" name="Oval 1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48" name="Oval 1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49" name="Oval 1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50" name="Oval 1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51" name="Oval 1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52" name="Oval 1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53" name="Oval 1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54" name="Oval 1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55" name="Oval 1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56" name="Oval 1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57" name="Oval 1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58" name="Oval 1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273" name="Group 115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143646" name="Group 116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1861" name="Oval 11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62" name="Oval 1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63" name="Oval 11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64" name="Oval 12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65" name="Oval 12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66" name="Oval 1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67" name="Oval 12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68" name="Oval 12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69" name="Oval 12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70" name="Oval 12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71" name="Oval 12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72" name="Oval 12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73" name="Oval 12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74" name="Oval 13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647" name="Group 131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71876" name="Oval 13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77" name="Oval 1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78" name="Oval 13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79" name="Oval 13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80" name="Oval 13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81" name="Oval 1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82" name="Oval 13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83" name="Oval 13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84" name="Oval 14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85" name="Oval 14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86" name="Oval 14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87" name="Oval 14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88" name="Oval 14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89" name="Oval 14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274" name="Group 146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143616" name="Group 147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71892" name="Oval 14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93" name="Oval 1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94" name="Oval 15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95" name="Oval 15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96" name="Oval 15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97" name="Oval 1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98" name="Oval 15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99" name="Oval 15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00" name="Oval 15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01" name="Oval 15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02" name="Oval 15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03" name="Oval 15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04" name="Oval 16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05" name="Oval 16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617" name="Group 162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1907" name="Oval 16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08" name="Oval 1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09" name="Oval 16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10" name="Oval 16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11" name="Oval 16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12" name="Oval 1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13" name="Oval 16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14" name="Oval 17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15" name="Oval 17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16" name="Oval 17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17" name="Oval 17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18" name="Oval 17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19" name="Oval 17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20" name="Oval 17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275" name="Group 177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143586" name="Group 178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1923" name="Oval 17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24" name="Oval 1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25" name="Oval 18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26" name="Oval 18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27" name="Oval 18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28" name="Oval 1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29" name="Oval 18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30" name="Oval 18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31" name="Oval 18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32" name="Oval 18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33" name="Oval 18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34" name="Oval 19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35" name="Oval 19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36" name="Oval 19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587" name="Group 193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1938" name="Oval 19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39" name="Oval 1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40" name="Oval 19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41" name="Oval 19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42" name="Oval 19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43" name="Oval 1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44" name="Oval 20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45" name="Oval 20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46" name="Oval 20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47" name="Oval 20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48" name="Oval 20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49" name="Oval 20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50" name="Oval 20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51" name="Oval 20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276" name="Group 208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143556" name="Group 209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1954" name="Oval 21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55" name="Oval 2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56" name="Oval 21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57" name="Oval 21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58" name="Oval 21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59" name="Oval 2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60" name="Oval 21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61" name="Oval 21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62" name="Oval 21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63" name="Oval 21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64" name="Oval 22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65" name="Oval 22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66" name="Oval 22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67" name="Oval 22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557" name="Group 224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1969" name="Oval 22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70" name="Oval 2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71" name="Oval 22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72" name="Oval 22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73" name="Oval 22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74" name="Oval 2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75" name="Oval 23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76" name="Oval 23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77" name="Oval 23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78" name="Oval 23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79" name="Oval 23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80" name="Oval 23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81" name="Oval 23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82" name="Oval 23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277" name="Group 239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143526" name="Group 240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1985" name="Oval 24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86" name="Oval 2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87" name="Oval 24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88" name="Oval 24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89" name="Oval 24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90" name="Oval 2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91" name="Oval 24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92" name="Oval 24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93" name="Oval 24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94" name="Oval 25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95" name="Oval 25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96" name="Oval 25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97" name="Oval 25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98" name="Oval 25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527" name="Group 255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2000" name="Oval 25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01" name="Oval 2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02" name="Oval 25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03" name="Oval 25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04" name="Oval 26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05" name="Oval 2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06" name="Oval 26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07" name="Oval 26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08" name="Oval 26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09" name="Oval 26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10" name="Oval 26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11" name="Oval 26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12" name="Oval 26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13" name="Oval 26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278" name="Group 270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143496" name="Group 271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2016" name="Oval 27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17" name="Oval 2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18" name="Oval 27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19" name="Oval 27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20" name="Oval 27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21" name="Oval 2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22" name="Oval 27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23" name="Oval 27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24" name="Oval 28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25" name="Oval 28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26" name="Oval 28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27" name="Oval 28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28" name="Oval 28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29" name="Oval 28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497" name="Group 286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2031" name="Oval 28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32" name="Oval 2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33" name="Oval 28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34" name="Oval 29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35" name="Oval 29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36" name="Oval 2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37" name="Oval 29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38" name="Oval 29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39" name="Oval 29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40" name="Oval 29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41" name="Oval 29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42" name="Oval 29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43" name="Oval 29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44" name="Oval 30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279" name="Group 301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143466" name="Group 302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2047" name="Oval 30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48" name="Oval 3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49" name="Oval 30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50" name="Oval 30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51" name="Oval 30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52" name="Oval 3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53" name="Oval 30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54" name="Oval 31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55" name="Oval 31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56" name="Oval 31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57" name="Oval 31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58" name="Oval 31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59" name="Oval 31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60" name="Oval 31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467" name="Group 317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2062" name="Oval 31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63" name="Oval 3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64" name="Oval 32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65" name="Oval 32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66" name="Oval 32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67" name="Oval 3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68" name="Oval 32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69" name="Oval 32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70" name="Oval 32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71" name="Oval 32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72" name="Oval 32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73" name="Oval 32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74" name="Oval 33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75" name="Oval 33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280" name="Group 332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143436" name="Group 333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2078" name="Oval 33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79" name="Oval 3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80" name="Oval 33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81" name="Oval 33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82" name="Oval 33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83" name="Oval 3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84" name="Oval 34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85" name="Oval 34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86" name="Oval 34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87" name="Oval 34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88" name="Oval 34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89" name="Oval 34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90" name="Oval 34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91" name="Oval 34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437" name="Group 348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2093" name="Oval 34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94" name="Oval 3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95" name="Oval 35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96" name="Oval 35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97" name="Oval 35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98" name="Oval 3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99" name="Oval 35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00" name="Oval 35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01" name="Oval 35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02" name="Oval 35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03" name="Oval 35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04" name="Oval 36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05" name="Oval 36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06" name="Oval 36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281" name="Group 363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143406" name="Group 364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2109" name="Oval 36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10" name="Oval 3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11" name="Oval 36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12" name="Oval 36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13" name="Oval 36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14" name="Oval 3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15" name="Oval 37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16" name="Oval 37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17" name="Oval 37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18" name="Oval 37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19" name="Oval 37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20" name="Oval 37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21" name="Oval 37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22" name="Oval 37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407" name="Group 379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2124" name="Oval 38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25" name="Oval 3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26" name="Oval 38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27" name="Oval 38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28" name="Oval 38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29" name="Oval 3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30" name="Oval 38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31" name="Oval 38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32" name="Oval 38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33" name="Oval 38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34" name="Oval 39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35" name="Oval 39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36" name="Oval 39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37" name="Oval 39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282" name="Group 394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143376" name="Group 395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2140" name="Oval 39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41" name="Oval 3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42" name="Oval 39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43" name="Oval 39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44" name="Oval 40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45" name="Oval 4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46" name="Oval 40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47" name="Oval 40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48" name="Oval 40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49" name="Oval 40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50" name="Oval 40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51" name="Oval 40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52" name="Oval 40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53" name="Oval 40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377" name="Group 410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2155" name="Oval 41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56" name="Oval 4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57" name="Oval 41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58" name="Oval 41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59" name="Oval 41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60" name="Oval 4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61" name="Oval 41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62" name="Oval 41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63" name="Oval 41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64" name="Oval 42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65" name="Oval 42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66" name="Oval 42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67" name="Oval 42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68" name="Oval 42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283" name="Group 425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143346" name="Group 426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2171" name="Oval 42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72" name="Oval 4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73" name="Oval 42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74" name="Oval 43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75" name="Oval 43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76" name="Oval 4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77" name="Oval 43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78" name="Oval 43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79" name="Oval 43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80" name="Oval 43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81" name="Oval 43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82" name="Oval 43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83" name="Oval 43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84" name="Oval 44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347" name="Group 441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2186" name="Oval 44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87" name="Oval 4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88" name="Oval 44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89" name="Oval 44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90" name="Oval 44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91" name="Oval 4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92" name="Oval 44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93" name="Oval 44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94" name="Oval 45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95" name="Oval 45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96" name="Oval 45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97" name="Oval 45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98" name="Oval 45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99" name="Oval 45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284" name="Group 456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143316" name="Group 457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2202" name="Oval 45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03" name="Oval 4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04" name="Oval 46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05" name="Oval 46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06" name="Oval 46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07" name="Oval 4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08" name="Oval 46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09" name="Oval 46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10" name="Oval 46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11" name="Oval 46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12" name="Oval 46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13" name="Oval 46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14" name="Oval 47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15" name="Oval 47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317" name="Group 472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2217" name="Oval 47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18" name="Oval 4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19" name="Oval 47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20" name="Oval 47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21" name="Oval 47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22" name="Oval 4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23" name="Oval 47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24" name="Oval 48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25" name="Oval 48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26" name="Oval 48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27" name="Oval 48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28" name="Oval 48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29" name="Oval 48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30" name="Oval 48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285" name="Group 487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143286" name="Group 488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2233" name="Oval 48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34" name="Oval 4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35" name="Oval 49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36" name="Oval 49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37" name="Oval 49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38" name="Oval 4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39" name="Oval 49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40" name="Oval 49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41" name="Oval 49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42" name="Oval 49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43" name="Oval 49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44" name="Oval 50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45" name="Oval 50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46" name="Oval 50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287" name="Group 503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2248" name="Oval 50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49" name="Oval 5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50" name="Oval 50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51" name="Oval 50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52" name="Oval 50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53" name="Oval 5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54" name="Oval 51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55" name="Oval 51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56" name="Oval 51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57" name="Oval 51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58" name="Oval 51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59" name="Oval 51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60" name="Oval 51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61" name="Oval 51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</p:grpSp>
      <p:sp>
        <p:nvSpPr>
          <p:cNvPr id="673532" name="Freeform 764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3533" name="Rectangle 765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3534" name="Freeform 766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3535" name="AutoShape 767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3536" name="Rectangle 768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3537" name="Rectangle 769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3538" name="AutoShape 770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3539" name="Line 771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3540" name="Line 772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2129" name="Rectangle 773"/>
          <p:cNvSpPr>
            <a:spLocks noChangeArrowheads="1"/>
          </p:cNvSpPr>
          <p:nvPr/>
        </p:nvSpPr>
        <p:spPr bwMode="auto">
          <a:xfrm>
            <a:off x="8023225" y="34290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JOSEPH</a:t>
            </a:r>
          </a:p>
        </p:txBody>
      </p:sp>
      <p:sp>
        <p:nvSpPr>
          <p:cNvPr id="132130" name="Rectangle 774"/>
          <p:cNvSpPr>
            <a:spLocks noChangeArrowheads="1"/>
          </p:cNvSpPr>
          <p:nvPr/>
        </p:nvSpPr>
        <p:spPr bwMode="auto">
          <a:xfrm>
            <a:off x="8070850" y="3665538"/>
            <a:ext cx="6826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  Slavery</a:t>
            </a:r>
          </a:p>
        </p:txBody>
      </p:sp>
      <p:sp>
        <p:nvSpPr>
          <p:cNvPr id="132131" name="Rectangle 775"/>
          <p:cNvSpPr>
            <a:spLocks noChangeArrowheads="1"/>
          </p:cNvSpPr>
          <p:nvPr/>
        </p:nvSpPr>
        <p:spPr bwMode="auto">
          <a:xfrm>
            <a:off x="8280400" y="3854450"/>
            <a:ext cx="371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430</a:t>
            </a:r>
          </a:p>
        </p:txBody>
      </p:sp>
      <p:sp>
        <p:nvSpPr>
          <p:cNvPr id="673547" name="Rectangle 77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61</a:t>
            </a:r>
          </a:p>
        </p:txBody>
      </p:sp>
      <p:grpSp>
        <p:nvGrpSpPr>
          <p:cNvPr id="756180" name="Group 780"/>
          <p:cNvGrpSpPr>
            <a:grpSpLocks/>
          </p:cNvGrpSpPr>
          <p:nvPr/>
        </p:nvGrpSpPr>
        <p:grpSpPr bwMode="auto">
          <a:xfrm>
            <a:off x="292100" y="3817938"/>
            <a:ext cx="4062413" cy="2838450"/>
            <a:chOff x="2363" y="2032"/>
            <a:chExt cx="2559" cy="1788"/>
          </a:xfrm>
        </p:grpSpPr>
        <p:grpSp>
          <p:nvGrpSpPr>
            <p:cNvPr id="142630" name="Group 781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3550" name="Oval 782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51" name="Oval 78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52" name="Oval 784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53" name="Oval 785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54" name="Oval 786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55" name="Oval 787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56" name="Oval 788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57" name="Oval 789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58" name="Oval 790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59" name="Oval 791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60" name="Oval 792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61" name="Oval 793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62" name="Oval 794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63" name="Oval 795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42631" name="Group 796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3565" name="Oval 797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66" name="Oval 79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67" name="Oval 799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68" name="Oval 800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69" name="Oval 801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70" name="Oval 802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71" name="Oval 803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72" name="Oval 804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73" name="Oval 805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74" name="Oval 806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75" name="Oval 807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76" name="Oval 808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77" name="Oval 809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78" name="Oval 810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42632" name="Group 811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3580" name="Oval 812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81" name="Oval 81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82" name="Oval 814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83" name="Oval 815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84" name="Oval 816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85" name="Oval 817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86" name="Oval 818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87" name="Oval 819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88" name="Oval 820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89" name="Oval 821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90" name="Oval 822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91" name="Oval 823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92" name="Oval 824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93" name="Oval 825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42633" name="Group 826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143192" name="Group 827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3596" name="Oval 82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597" name="Oval 8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598" name="Oval 83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599" name="Oval 83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00" name="Oval 83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01" name="Oval 8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02" name="Oval 83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03" name="Oval 83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04" name="Oval 83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05" name="Oval 83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06" name="Oval 83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07" name="Oval 83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08" name="Oval 84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09" name="Oval 84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193" name="Group 842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3611" name="Oval 84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12" name="Oval 8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13" name="Oval 84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14" name="Oval 84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15" name="Oval 84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16" name="Oval 8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17" name="Oval 84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18" name="Oval 85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19" name="Oval 85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20" name="Oval 85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21" name="Oval 85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22" name="Oval 85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23" name="Oval 85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24" name="Oval 85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2634" name="Group 857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143162" name="Group 858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3627" name="Oval 85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28" name="Oval 8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29" name="Oval 86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30" name="Oval 86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31" name="Oval 86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32" name="Oval 8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33" name="Oval 86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34" name="Oval 86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35" name="Oval 86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36" name="Oval 86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37" name="Oval 86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38" name="Oval 87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39" name="Oval 87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40" name="Oval 87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163" name="Group 873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3642" name="Oval 87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43" name="Oval 8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44" name="Oval 87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45" name="Oval 87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46" name="Oval 87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47" name="Oval 8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48" name="Oval 88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49" name="Oval 88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50" name="Oval 88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51" name="Oval 88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52" name="Oval 88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53" name="Oval 88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54" name="Oval 88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55" name="Oval 88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2635" name="Group 888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143132" name="Group 889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3658" name="Oval 89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59" name="Oval 8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60" name="Oval 89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61" name="Oval 89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62" name="Oval 89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63" name="Oval 8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64" name="Oval 89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65" name="Oval 89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66" name="Oval 89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67" name="Oval 89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68" name="Oval 90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69" name="Oval 90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70" name="Oval 90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71" name="Oval 90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133" name="Group 904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3673" name="Oval 90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74" name="Oval 9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75" name="Oval 90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76" name="Oval 90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77" name="Oval 90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78" name="Oval 9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79" name="Oval 9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80" name="Oval 9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81" name="Oval 9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82" name="Oval 9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83" name="Oval 9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84" name="Oval 9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85" name="Oval 9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86" name="Oval 9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2636" name="Group 919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143102" name="Group 920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3689" name="Oval 92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90" name="Oval 9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91" name="Oval 92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92" name="Oval 92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93" name="Oval 92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94" name="Oval 9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95" name="Oval 92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96" name="Oval 92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97" name="Oval 92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98" name="Oval 93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99" name="Oval 93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00" name="Oval 93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01" name="Oval 93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02" name="Oval 93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103" name="Group 935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3704" name="Oval 9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05" name="Oval 9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06" name="Oval 9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07" name="Oval 9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08" name="Oval 9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09" name="Oval 9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10" name="Oval 9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11" name="Oval 9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12" name="Oval 9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13" name="Oval 9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14" name="Oval 9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15" name="Oval 9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16" name="Oval 9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17" name="Oval 9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2637" name="Group 950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143072" name="Group 951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3720" name="Oval 95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21" name="Oval 9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22" name="Oval 95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23" name="Oval 95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24" name="Oval 95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25" name="Oval 9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26" name="Oval 95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27" name="Oval 95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28" name="Oval 96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29" name="Oval 96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30" name="Oval 96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31" name="Oval 96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32" name="Oval 96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33" name="Oval 96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073" name="Group 966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3735" name="Oval 9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36" name="Oval 9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37" name="Oval 9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38" name="Oval 9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39" name="Oval 9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40" name="Oval 9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41" name="Oval 9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42" name="Oval 9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43" name="Oval 9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44" name="Oval 9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45" name="Oval 9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46" name="Oval 9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47" name="Oval 9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48" name="Oval 9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2638" name="Group 981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143042" name="Group 982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3751" name="Oval 98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52" name="Oval 9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53" name="Oval 98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54" name="Oval 98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55" name="Oval 98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56" name="Oval 9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57" name="Oval 98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58" name="Oval 99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59" name="Oval 99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60" name="Oval 99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61" name="Oval 99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62" name="Oval 99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63" name="Oval 99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64" name="Oval 99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043" name="Group 997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3766" name="Oval 9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67" name="Oval 9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68" name="Oval 10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69" name="Oval 10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70" name="Oval 10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71" name="Oval 10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72" name="Oval 10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73" name="Oval 10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74" name="Oval 10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75" name="Oval 10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76" name="Oval 10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77" name="Oval 10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78" name="Oval 10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79" name="Oval 10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2639" name="Group 1012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143012" name="Group 1013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3782" name="Oval 101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83" name="Oval 10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84" name="Oval 101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85" name="Oval 101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86" name="Oval 101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87" name="Oval 10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88" name="Oval 102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89" name="Oval 102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90" name="Oval 102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91" name="Oval 102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12" name="Oval 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13" name="Oval 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14" name="Oval 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15" name="Oval 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013" name="Group 4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755717" name="Oval 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18" name="Oval 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19" name="Oval 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20" name="Oval 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21" name="Oval 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22" name="Oval 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23" name="Oval 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24" name="Oval 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25" name="Oval 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26" name="Oval 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27" name="Oval 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28" name="Oval 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29" name="Oval 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30" name="Oval 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2640" name="Group 19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142982" name="Group 20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755733" name="Oval 2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34" name="Oval 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35" name="Oval 2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36" name="Oval 2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37" name="Oval 2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38" name="Oval 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39" name="Oval 2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40" name="Oval 2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41" name="Oval 2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42" name="Oval 3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43" name="Oval 3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44" name="Oval 3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45" name="Oval 3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46" name="Oval 3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2983" name="Group 35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755748" name="Oval 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49" name="Oval 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50" name="Oval 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51" name="Oval 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52" name="Oval 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53" name="Oval 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54" name="Oval 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55" name="Oval 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56" name="Oval 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57" name="Oval 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58" name="Oval 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59" name="Oval 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60" name="Oval 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61" name="Oval 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2641" name="Group 50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142952" name="Group 51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755764" name="Oval 5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65" name="Oval 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66" name="Oval 5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67" name="Oval 5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68" name="Oval 5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69" name="Oval 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70" name="Oval 5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71" name="Oval 5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72" name="Oval 6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73" name="Oval 6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74" name="Oval 6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75" name="Oval 6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76" name="Oval 6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77" name="Oval 6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2953" name="Group 66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755779" name="Oval 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80" name="Oval 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81" name="Oval 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82" name="Oval 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83" name="Oval 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84" name="Oval 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85" name="Oval 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86" name="Oval 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87" name="Oval 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88" name="Oval 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89" name="Oval 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90" name="Oval 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91" name="Oval 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92" name="Oval 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2642" name="Group 81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142922" name="Group 82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755795" name="Oval 8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96" name="Oval 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97" name="Oval 8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98" name="Oval 8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99" name="Oval 8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00" name="Oval 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01" name="Oval 8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02" name="Oval 9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03" name="Oval 9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04" name="Oval 9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05" name="Oval 9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06" name="Oval 9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07" name="Oval 9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08" name="Oval 9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2923" name="Group 97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755810" name="Oval 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11" name="Oval 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12" name="Oval 1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13" name="Oval 1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14" name="Oval 1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15" name="Oval 1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16" name="Oval 1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17" name="Oval 1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18" name="Oval 1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19" name="Oval 1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20" name="Oval 1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21" name="Oval 1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22" name="Oval 1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23" name="Oval 1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2643" name="Group 112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142892" name="Group 113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755826" name="Oval 11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27" name="Oval 1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28" name="Oval 11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29" name="Oval 11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30" name="Oval 11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31" name="Oval 1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32" name="Oval 12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33" name="Oval 12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34" name="Oval 12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35" name="Oval 12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36" name="Oval 12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37" name="Oval 12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38" name="Oval 12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39" name="Oval 12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2893" name="Group 128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755841" name="Oval 12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42" name="Oval 1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43" name="Oval 13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44" name="Oval 13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45" name="Oval 13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46" name="Oval 1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47" name="Oval 13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48" name="Oval 13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49" name="Oval 13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50" name="Oval 13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51" name="Oval 13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52" name="Oval 14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53" name="Oval 14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54" name="Oval 14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2644" name="Group 143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142862" name="Group 144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755857" name="Oval 14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58" name="Oval 1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59" name="Oval 14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60" name="Oval 14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61" name="Oval 14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62" name="Oval 1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63" name="Oval 15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64" name="Oval 15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65" name="Oval 15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66" name="Oval 15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67" name="Oval 15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68" name="Oval 15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69" name="Oval 15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70" name="Oval 15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2863" name="Group 159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755872" name="Oval 16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73" name="Oval 1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74" name="Oval 16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75" name="Oval 16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76" name="Oval 16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77" name="Oval 1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78" name="Oval 16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79" name="Oval 16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80" name="Oval 16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81" name="Oval 16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82" name="Oval 17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83" name="Oval 17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84" name="Oval 17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85" name="Oval 17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2645" name="Group 174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142832" name="Group 175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755888" name="Oval 17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89" name="Oval 1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90" name="Oval 17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91" name="Oval 17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92" name="Oval 18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93" name="Oval 1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94" name="Oval 18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95" name="Oval 18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96" name="Oval 18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97" name="Oval 18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98" name="Oval 18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99" name="Oval 18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00" name="Oval 18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01" name="Oval 18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2833" name="Group 190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755903" name="Oval 19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04" name="Oval 1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05" name="Oval 19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06" name="Oval 19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07" name="Oval 19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08" name="Oval 1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09" name="Oval 19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10" name="Oval 19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11" name="Oval 19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12" name="Oval 20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13" name="Oval 20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14" name="Oval 20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15" name="Oval 20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16" name="Oval 20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2646" name="Group 205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142802" name="Group 206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755919" name="Oval 20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20" name="Oval 2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21" name="Oval 20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22" name="Oval 21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23" name="Oval 21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24" name="Oval 2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25" name="Oval 21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26" name="Oval 21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27" name="Oval 21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28" name="Oval 21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29" name="Oval 21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30" name="Oval 21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31" name="Oval 21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32" name="Oval 22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2803" name="Group 221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755934" name="Oval 22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35" name="Oval 2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36" name="Oval 22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37" name="Oval 22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38" name="Oval 22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39" name="Oval 2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40" name="Oval 22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41" name="Oval 22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42" name="Oval 23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43" name="Oval 23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44" name="Oval 23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45" name="Oval 23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46" name="Oval 23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47" name="Oval 23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2647" name="Group 236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142772" name="Group 237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755950" name="Oval 23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51" name="Oval 2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52" name="Oval 24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53" name="Oval 24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54" name="Oval 24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55" name="Oval 2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56" name="Oval 24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57" name="Oval 24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58" name="Oval 24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59" name="Oval 24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60" name="Oval 24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61" name="Oval 24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62" name="Oval 25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63" name="Oval 25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2773" name="Group 252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755965" name="Oval 25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66" name="Oval 2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67" name="Oval 25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68" name="Oval 25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69" name="Oval 25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70" name="Oval 2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71" name="Oval 25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72" name="Oval 26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73" name="Oval 26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74" name="Oval 26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75" name="Oval 26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76" name="Oval 26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77" name="Oval 26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78" name="Oval 26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2648" name="Group 267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142742" name="Group 268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755981" name="Oval 26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82" name="Oval 2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83" name="Oval 27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84" name="Oval 27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85" name="Oval 27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86" name="Oval 2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87" name="Oval 27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88" name="Oval 27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89" name="Oval 27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90" name="Oval 27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91" name="Oval 27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92" name="Oval 28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93" name="Oval 28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94" name="Oval 28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2743" name="Group 283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755996" name="Oval 28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97" name="Oval 2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98" name="Oval 28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99" name="Oval 28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00" name="Oval 28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01" name="Oval 2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02" name="Oval 29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03" name="Oval 29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04" name="Oval 29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05" name="Oval 29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06" name="Oval 29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07" name="Oval 29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08" name="Oval 29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09" name="Oval 29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2649" name="Group 298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142712" name="Group 299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756012" name="Oval 30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13" name="Oval 3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14" name="Oval 30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15" name="Oval 30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16" name="Oval 30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17" name="Oval 3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18" name="Oval 30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19" name="Oval 30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20" name="Oval 30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21" name="Oval 30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22" name="Oval 31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23" name="Oval 31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24" name="Oval 31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25" name="Oval 31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2713" name="Group 314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756027" name="Oval 31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28" name="Oval 3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29" name="Oval 31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30" name="Oval 31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31" name="Oval 31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32" name="Oval 3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33" name="Oval 32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34" name="Oval 32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35" name="Oval 32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36" name="Oval 32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37" name="Oval 32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38" name="Oval 32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39" name="Oval 32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40" name="Oval 32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2650" name="Group 329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142682" name="Group 330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756043" name="Oval 33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44" name="Oval 3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45" name="Oval 33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46" name="Oval 33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47" name="Oval 33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48" name="Oval 3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49" name="Oval 33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50" name="Oval 33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51" name="Oval 33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52" name="Oval 34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53" name="Oval 34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54" name="Oval 34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55" name="Oval 34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56" name="Oval 34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2683" name="Group 345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756058" name="Oval 34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59" name="Oval 3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60" name="Oval 34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61" name="Oval 34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62" name="Oval 35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63" name="Oval 3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64" name="Oval 35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65" name="Oval 35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66" name="Oval 35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67" name="Oval 35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68" name="Oval 35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69" name="Oval 35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70" name="Oval 35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71" name="Oval 35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2651" name="Group 360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142652" name="Group 361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756074" name="Oval 36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75" name="Oval 3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76" name="Oval 36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77" name="Oval 36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78" name="Oval 36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79" name="Oval 3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80" name="Oval 36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81" name="Oval 36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82" name="Oval 37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83" name="Oval 37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84" name="Oval 37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85" name="Oval 37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86" name="Oval 37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87" name="Oval 37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2653" name="Group 376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756089" name="Oval 37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90" name="Oval 3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91" name="Oval 37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92" name="Oval 38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93" name="Oval 38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94" name="Oval 3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95" name="Oval 38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96" name="Oval 38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97" name="Oval 38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98" name="Oval 38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99" name="Oval 38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00" name="Oval 38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01" name="Oval 38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02" name="Oval 39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</p:grpSp>
      <p:grpSp>
        <p:nvGrpSpPr>
          <p:cNvPr id="673505" name="Group 391"/>
          <p:cNvGrpSpPr>
            <a:grpSpLocks/>
          </p:cNvGrpSpPr>
          <p:nvPr/>
        </p:nvGrpSpPr>
        <p:grpSpPr bwMode="auto">
          <a:xfrm>
            <a:off x="4676775" y="3902075"/>
            <a:ext cx="4062413" cy="2838450"/>
            <a:chOff x="2363" y="2032"/>
            <a:chExt cx="2559" cy="1788"/>
          </a:xfrm>
        </p:grpSpPr>
        <p:grpSp>
          <p:nvGrpSpPr>
            <p:cNvPr id="132780" name="Group 392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756105" name="Oval 39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06" name="Oval 39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07" name="Oval 39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08" name="Oval 39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09" name="Oval 39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10" name="Oval 39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11" name="Oval 39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12" name="Oval 40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13" name="Oval 40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14" name="Oval 40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15" name="Oval 40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16" name="Oval 40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17" name="Oval 40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18" name="Oval 40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32781" name="Group 407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756120" name="Oval 40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21" name="Oval 40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22" name="Oval 41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23" name="Oval 41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24" name="Oval 41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25" name="Oval 41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26" name="Oval 41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27" name="Oval 41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28" name="Oval 41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29" name="Oval 41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30" name="Oval 41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31" name="Oval 41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32" name="Oval 42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33" name="Oval 42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32782" name="Group 422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756135" name="Oval 42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36" name="Oval 42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37" name="Oval 42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38" name="Oval 42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39" name="Oval 42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40" name="Oval 42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41" name="Oval 42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42" name="Oval 43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43" name="Oval 43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44" name="Oval 43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45" name="Oval 43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46" name="Oval 43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47" name="Oval 43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48" name="Oval 43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32783" name="Group 437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142558" name="Group 438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756151" name="Oval 43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52" name="Oval 4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53" name="Oval 44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54" name="Oval 44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55" name="Oval 44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56" name="Oval 4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57" name="Oval 44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58" name="Oval 44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59" name="Oval 44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60" name="Oval 44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61" name="Oval 44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62" name="Oval 45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63" name="Oval 45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64" name="Oval 45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2559" name="Group 453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756166" name="Oval 45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67" name="Oval 4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68" name="Oval 45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69" name="Oval 45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70" name="Oval 45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71" name="Oval 4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72" name="Oval 46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73" name="Oval 46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74" name="Oval 46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75" name="Oval 46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76" name="Oval 46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77" name="Oval 46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78" name="Oval 46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79" name="Oval 46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784" name="Group 468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142528" name="Group 469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756182" name="Oval 4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83" name="Oval 4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84" name="Oval 4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85" name="Oval 4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86" name="Oval 4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87" name="Oval 4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88" name="Oval 4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89" name="Oval 4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90" name="Oval 4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91" name="Oval 4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92" name="Oval 4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93" name="Oval 4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94" name="Oval 4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95" name="Oval 4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2529" name="Group 484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756197" name="Oval 48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98" name="Oval 4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99" name="Oval 48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00" name="Oval 48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01" name="Oval 48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02" name="Oval 4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03" name="Oval 49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04" name="Oval 49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05" name="Oval 49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06" name="Oval 49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07" name="Oval 49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08" name="Oval 49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09" name="Oval 49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10" name="Oval 49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785" name="Group 499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142498" name="Group 500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756213" name="Oval 5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14" name="Oval 5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15" name="Oval 5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16" name="Oval 5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17" name="Oval 5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18" name="Oval 5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19" name="Oval 5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20" name="Oval 5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21" name="Oval 5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22" name="Oval 5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23" name="Oval 5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24" name="Oval 5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25" name="Oval 5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26" name="Oval 5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2499" name="Group 515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756228" name="Oval 51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29" name="Oval 5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30" name="Oval 51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31" name="Oval 51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32" name="Oval 52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33" name="Oval 5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34" name="Oval 52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35" name="Oval 52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36" name="Oval 52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37" name="Oval 52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38" name="Oval 52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39" name="Oval 52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40" name="Oval 52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41" name="Oval 52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786" name="Group 530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142468" name="Group 531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756244" name="Oval 53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45" name="Oval 5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46" name="Oval 53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47" name="Oval 53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48" name="Oval 53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49" name="Oval 5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50" name="Oval 53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51" name="Oval 53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52" name="Oval 54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53" name="Oval 54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54" name="Oval 54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55" name="Oval 54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56" name="Oval 54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57" name="Oval 54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2469" name="Group 546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756259" name="Oval 54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60" name="Oval 5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61" name="Oval 54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62" name="Oval 55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63" name="Oval 55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64" name="Oval 5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65" name="Oval 55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66" name="Oval 55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67" name="Oval 55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68" name="Oval 55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69" name="Oval 55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70" name="Oval 55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71" name="Oval 55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72" name="Oval 56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787" name="Group 561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142438" name="Group 562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756275" name="Oval 56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76" name="Oval 5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77" name="Oval 56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78" name="Oval 56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79" name="Oval 56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80" name="Oval 5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81" name="Oval 56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82" name="Oval 57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83" name="Oval 57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84" name="Oval 57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85" name="Oval 57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86" name="Oval 57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87" name="Oval 57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88" name="Oval 57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2439" name="Group 577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756290" name="Oval 57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91" name="Oval 5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92" name="Oval 58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93" name="Oval 58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94" name="Oval 58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95" name="Oval 5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96" name="Oval 58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97" name="Oval 58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98" name="Oval 58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99" name="Oval 58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00" name="Oval 58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01" name="Oval 58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02" name="Oval 59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03" name="Oval 59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788" name="Group 592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142408" name="Group 593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756306" name="Oval 59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07" name="Oval 5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08" name="Oval 59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09" name="Oval 59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10" name="Oval 59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11" name="Oval 5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12" name="Oval 60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13" name="Oval 60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14" name="Oval 60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15" name="Oval 60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16" name="Oval 60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17" name="Oval 60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18" name="Oval 60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19" name="Oval 60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2409" name="Group 608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756321" name="Oval 60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22" name="Oval 6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23" name="Oval 61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24" name="Oval 61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25" name="Oval 61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26" name="Oval 6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27" name="Oval 61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28" name="Oval 61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29" name="Oval 61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30" name="Oval 61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31" name="Oval 61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32" name="Oval 62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33" name="Oval 62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34" name="Oval 62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789" name="Group 623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142378" name="Group 624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756337" name="Oval 62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38" name="Oval 6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39" name="Oval 62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40" name="Oval 62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41" name="Oval 62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42" name="Oval 6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43" name="Oval 63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44" name="Oval 63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45" name="Oval 63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46" name="Oval 63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47" name="Oval 63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48" name="Oval 63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49" name="Oval 63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50" name="Oval 63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2379" name="Group 639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756352" name="Oval 64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53" name="Oval 6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54" name="Oval 64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55" name="Oval 64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56" name="Oval 64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57" name="Oval 6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58" name="Oval 64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59" name="Oval 64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60" name="Oval 64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61" name="Oval 64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62" name="Oval 65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63" name="Oval 65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64" name="Oval 65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65" name="Oval 65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790" name="Group 654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142348" name="Group 655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756368" name="Oval 65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69" name="Oval 6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70" name="Oval 65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71" name="Oval 65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72" name="Oval 66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73" name="Oval 6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74" name="Oval 66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75" name="Oval 66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76" name="Oval 66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77" name="Oval 66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78" name="Oval 66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79" name="Oval 66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80" name="Oval 66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81" name="Oval 66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2349" name="Group 670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756383" name="Oval 67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84" name="Oval 6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85" name="Oval 67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86" name="Oval 67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87" name="Oval 67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88" name="Oval 6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89" name="Oval 67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90" name="Oval 67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91" name="Oval 67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92" name="Oval 68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93" name="Oval 68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94" name="Oval 68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95" name="Oval 68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96" name="Oval 68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791" name="Group 685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133102" name="Group 686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756399" name="Oval 68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00" name="Oval 6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01" name="Oval 68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02" name="Oval 69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03" name="Oval 69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04" name="Oval 6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05" name="Oval 69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06" name="Oval 69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07" name="Oval 69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08" name="Oval 69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09" name="Oval 69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10" name="Oval 69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11" name="Oval 69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12" name="Oval 70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3103" name="Group 701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756414" name="Oval 70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15" name="Oval 7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16" name="Oval 70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17" name="Oval 70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18" name="Oval 70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19" name="Oval 7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20" name="Oval 70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21" name="Oval 70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22" name="Oval 71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23" name="Oval 71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24" name="Oval 71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25" name="Oval 71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26" name="Oval 71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27" name="Oval 71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792" name="Group 716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133072" name="Group 717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756430" name="Oval 71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31" name="Oval 7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32" name="Oval 72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33" name="Oval 72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34" name="Oval 72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35" name="Oval 7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36" name="Oval 72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37" name="Oval 72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38" name="Oval 72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39" name="Oval 72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40" name="Oval 72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41" name="Oval 72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42" name="Oval 73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43" name="Oval 73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3073" name="Group 732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756445" name="Oval 73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46" name="Oval 7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47" name="Oval 73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48" name="Oval 73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49" name="Oval 73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50" name="Oval 7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51" name="Oval 73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52" name="Oval 74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53" name="Oval 74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54" name="Oval 74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55" name="Oval 74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56" name="Oval 74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57" name="Oval 74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58" name="Oval 74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793" name="Group 747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133042" name="Group 748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756461" name="Oval 74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62" name="Oval 7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63" name="Oval 75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64" name="Oval 75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65" name="Oval 75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66" name="Oval 7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67" name="Oval 75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68" name="Oval 75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69" name="Oval 75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70" name="Oval 75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71" name="Oval 75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72" name="Oval 76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73" name="Oval 76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74" name="Oval 76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3043" name="Group 763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756476" name="Oval 76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77" name="Oval 7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78" name="Oval 76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79" name="Oval 76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80" name="Oval 76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81" name="Oval 7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82" name="Oval 77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83" name="Oval 77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84" name="Oval 77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85" name="Oval 77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86" name="Oval 77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87" name="Oval 77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88" name="Oval 77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89" name="Oval 77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794" name="Group 778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133012" name="Group 779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756492" name="Oval 78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93" name="Oval 7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94" name="Oval 78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95" name="Oval 78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96" name="Oval 78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97" name="Oval 7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98" name="Oval 78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99" name="Oval 78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00" name="Oval 78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01" name="Oval 78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02" name="Oval 79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03" name="Oval 79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04" name="Oval 79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05" name="Oval 79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3013" name="Group 794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756507" name="Oval 79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08" name="Oval 7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09" name="Oval 79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10" name="Oval 79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11" name="Oval 79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12" name="Oval 8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13" name="Oval 80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14" name="Oval 80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15" name="Oval 80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16" name="Oval 80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17" name="Oval 80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18" name="Oval 80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19" name="Oval 80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20" name="Oval 80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795" name="Group 809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132982" name="Group 810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756523" name="Oval 81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24" name="Oval 8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25" name="Oval 81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26" name="Oval 81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27" name="Oval 81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28" name="Oval 8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29" name="Oval 81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30" name="Oval 81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31" name="Oval 81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32" name="Oval 82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33" name="Oval 82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34" name="Oval 82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35" name="Oval 82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36" name="Oval 82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983" name="Group 825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756538" name="Oval 82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39" name="Oval 8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40" name="Oval 82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41" name="Oval 82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42" name="Oval 83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43" name="Oval 8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44" name="Oval 83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45" name="Oval 83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46" name="Oval 83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47" name="Oval 83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48" name="Oval 83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49" name="Oval 83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50" name="Oval 83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51" name="Oval 83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796" name="Group 840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132952" name="Group 841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756554" name="Oval 84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55" name="Oval 8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56" name="Oval 84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57" name="Oval 84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58" name="Oval 84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59" name="Oval 8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60" name="Oval 84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61" name="Oval 84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62" name="Oval 85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63" name="Oval 85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64" name="Oval 85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65" name="Oval 85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66" name="Oval 85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67" name="Oval 85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953" name="Group 856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756569" name="Oval 85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70" name="Oval 8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71" name="Oval 85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72" name="Oval 86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73" name="Oval 86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74" name="Oval 8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75" name="Oval 86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76" name="Oval 86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77" name="Oval 86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78" name="Oval 86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79" name="Oval 86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80" name="Oval 86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81" name="Oval 86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82" name="Oval 87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797" name="Group 871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132922" name="Group 872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756585" name="Oval 87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86" name="Oval 8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87" name="Oval 87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88" name="Oval 87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89" name="Oval 87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90" name="Oval 8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91" name="Oval 87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92" name="Oval 88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93" name="Oval 88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94" name="Oval 88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95" name="Oval 88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96" name="Oval 88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97" name="Oval 88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98" name="Oval 88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923" name="Group 887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756600" name="Oval 88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01" name="Oval 8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02" name="Oval 89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03" name="Oval 89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04" name="Oval 89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05" name="Oval 8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06" name="Oval 89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07" name="Oval 89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08" name="Oval 89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09" name="Oval 89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10" name="Oval 89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11" name="Oval 89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12" name="Oval 90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13" name="Oval 90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798" name="Group 902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132892" name="Group 903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756616" name="Oval 90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17" name="Oval 9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18" name="Oval 90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19" name="Oval 90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20" name="Oval 90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21" name="Oval 9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22" name="Oval 91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23" name="Oval 91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24" name="Oval 91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25" name="Oval 91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26" name="Oval 91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27" name="Oval 91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28" name="Oval 91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29" name="Oval 91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893" name="Group 918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756631" name="Oval 91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32" name="Oval 9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33" name="Oval 92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34" name="Oval 92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35" name="Oval 92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36" name="Oval 9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37" name="Oval 92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38" name="Oval 92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39" name="Oval 92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40" name="Oval 92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41" name="Oval 92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42" name="Oval 93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43" name="Oval 93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44" name="Oval 93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799" name="Group 933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132862" name="Group 934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756647" name="Oval 93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48" name="Oval 9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49" name="Oval 93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50" name="Oval 93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51" name="Oval 93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52" name="Oval 9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53" name="Oval 94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54" name="Oval 94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55" name="Oval 94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56" name="Oval 94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57" name="Oval 94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58" name="Oval 94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59" name="Oval 94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60" name="Oval 94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863" name="Group 949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756662" name="Oval 95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63" name="Oval 9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64" name="Oval 95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65" name="Oval 95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66" name="Oval 95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67" name="Oval 9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68" name="Oval 95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69" name="Oval 95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70" name="Oval 95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71" name="Oval 95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72" name="Oval 96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73" name="Oval 96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74" name="Oval 96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75" name="Oval 96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800" name="Group 964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132832" name="Group 965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756678" name="Oval 96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79" name="Oval 9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80" name="Oval 96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81" name="Oval 96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82" name="Oval 97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83" name="Oval 9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84" name="Oval 97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85" name="Oval 97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86" name="Oval 97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87" name="Oval 97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88" name="Oval 97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89" name="Oval 97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90" name="Oval 97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91" name="Oval 97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833" name="Group 980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756693" name="Oval 98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94" name="Oval 9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95" name="Oval 98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96" name="Oval 98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97" name="Oval 98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98" name="Oval 9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99" name="Oval 98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00" name="Oval 98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01" name="Oval 98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02" name="Oval 99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03" name="Oval 99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04" name="Oval 99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05" name="Oval 99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06" name="Oval 99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801" name="Group 995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132802" name="Group 996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756709" name="Oval 99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10" name="Oval 9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11" name="Oval 99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12" name="Oval 100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13" name="Oval 100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14" name="Oval 10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15" name="Oval 100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16" name="Oval 100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17" name="Oval 100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18" name="Oval 100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19" name="Oval 100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20" name="Oval 100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21" name="Oval 100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22" name="Oval 101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803" name="Group 1011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756724" name="Oval 101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25" name="Oval 10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26" name="Oval 101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27" name="Oval 101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28" name="Oval 101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29" name="Oval 10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30" name="Oval 101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31" name="Oval 101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32" name="Oval 102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33" name="Oval 102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34" name="Oval 102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35" name="Oval 102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36" name="Oval 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37" name="Oval 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</p:grpSp>
      <p:grpSp>
        <p:nvGrpSpPr>
          <p:cNvPr id="756970" name="Group 2"/>
          <p:cNvGrpSpPr>
            <a:grpSpLocks/>
          </p:cNvGrpSpPr>
          <p:nvPr/>
        </p:nvGrpSpPr>
        <p:grpSpPr bwMode="auto">
          <a:xfrm>
            <a:off x="5081588" y="-233363"/>
            <a:ext cx="4062412" cy="2838451"/>
            <a:chOff x="2363" y="2032"/>
            <a:chExt cx="2559" cy="1788"/>
          </a:xfrm>
        </p:grpSpPr>
        <p:grpSp>
          <p:nvGrpSpPr>
            <p:cNvPr id="132146" name="Group 3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756740" name="Oval 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41" name="Oval 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42" name="Oval 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43" name="Oval 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44" name="Oval 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45" name="Oval 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46" name="Oval 1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47" name="Oval 1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48" name="Oval 1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49" name="Oval 1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50" name="Oval 1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51" name="Oval 1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52" name="Oval 1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53" name="Oval 1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32147" name="Group 18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756755" name="Oval 1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56" name="Oval 2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57" name="Oval 2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58" name="Oval 2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59" name="Oval 2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60" name="Oval 2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61" name="Oval 2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62" name="Oval 2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63" name="Oval 2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64" name="Oval 2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65" name="Oval 2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66" name="Oval 3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67" name="Oval 3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68" name="Oval 3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32148" name="Group 33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756770" name="Oval 3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71" name="Oval 3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72" name="Oval 3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73" name="Oval 3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74" name="Oval 3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75" name="Oval 3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76" name="Oval 4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77" name="Oval 4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78" name="Oval 4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79" name="Oval 4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80" name="Oval 4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81" name="Oval 4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82" name="Oval 4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83" name="Oval 4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32149" name="Group 48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132708" name="Group 49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756786" name="Oval 5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87" name="Oval 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88" name="Oval 5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89" name="Oval 5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90" name="Oval 5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91" name="Oval 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92" name="Oval 5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93" name="Oval 5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94" name="Oval 5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95" name="Oval 5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96" name="Oval 6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97" name="Oval 6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98" name="Oval 6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99" name="Oval 6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709" name="Group 64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756801" name="Oval 6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02" name="Oval 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03" name="Oval 6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04" name="Oval 6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05" name="Oval 6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06" name="Oval 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07" name="Oval 7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08" name="Oval 7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09" name="Oval 7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10" name="Oval 7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11" name="Oval 7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12" name="Oval 7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13" name="Oval 7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14" name="Oval 7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150" name="Group 79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132678" name="Group 80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756817" name="Oval 8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18" name="Oval 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19" name="Oval 8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20" name="Oval 8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21" name="Oval 8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22" name="Oval 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23" name="Oval 8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24" name="Oval 8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25" name="Oval 8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26" name="Oval 9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27" name="Oval 9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28" name="Oval 9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29" name="Oval 9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30" name="Oval 9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679" name="Group 95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756832" name="Oval 9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33" name="Oval 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34" name="Oval 9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35" name="Oval 9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36" name="Oval 10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37" name="Oval 1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38" name="Oval 10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39" name="Oval 10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40" name="Oval 10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41" name="Oval 10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42" name="Oval 10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43" name="Oval 10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44" name="Oval 10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45" name="Oval 10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151" name="Group 110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132648" name="Group 111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756848" name="Oval 11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49" name="Oval 1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50" name="Oval 11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51" name="Oval 11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52" name="Oval 11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53" name="Oval 1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54" name="Oval 11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55" name="Oval 11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56" name="Oval 12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57" name="Oval 12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58" name="Oval 12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59" name="Oval 12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60" name="Oval 12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61" name="Oval 12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649" name="Group 126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756863" name="Oval 12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64" name="Oval 1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65" name="Oval 12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66" name="Oval 13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67" name="Oval 13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68" name="Oval 1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69" name="Oval 13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70" name="Oval 13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71" name="Oval 13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72" name="Oval 13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73" name="Oval 13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74" name="Oval 13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75" name="Oval 13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76" name="Oval 14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152" name="Group 141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132618" name="Group 142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756879" name="Oval 14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80" name="Oval 1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81" name="Oval 14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82" name="Oval 14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83" name="Oval 14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84" name="Oval 1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85" name="Oval 14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86" name="Oval 15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87" name="Oval 15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88" name="Oval 15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89" name="Oval 15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90" name="Oval 15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91" name="Oval 15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92" name="Oval 15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619" name="Group 157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756894" name="Oval 15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95" name="Oval 1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96" name="Oval 16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97" name="Oval 16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98" name="Oval 16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99" name="Oval 1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00" name="Oval 16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01" name="Oval 16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02" name="Oval 16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03" name="Oval 16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04" name="Oval 16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05" name="Oval 16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06" name="Oval 17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07" name="Oval 17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153" name="Group 172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132588" name="Group 173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756910" name="Oval 17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11" name="Oval 1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12" name="Oval 17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13" name="Oval 17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14" name="Oval 17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15" name="Oval 1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16" name="Oval 18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17" name="Oval 18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18" name="Oval 18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19" name="Oval 18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20" name="Oval 18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21" name="Oval 18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22" name="Oval 18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23" name="Oval 18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589" name="Group 188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756925" name="Oval 18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26" name="Oval 1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27" name="Oval 19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28" name="Oval 19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29" name="Oval 19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30" name="Oval 1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31" name="Oval 19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32" name="Oval 19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33" name="Oval 19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34" name="Oval 19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35" name="Oval 19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36" name="Oval 20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37" name="Oval 20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38" name="Oval 20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154" name="Group 203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132558" name="Group 204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756941" name="Oval 20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42" name="Oval 2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43" name="Oval 20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44" name="Oval 20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45" name="Oval 20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46" name="Oval 2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47" name="Oval 2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48" name="Oval 2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49" name="Oval 2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50" name="Oval 2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51" name="Oval 2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52" name="Oval 2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53" name="Oval 2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54" name="Oval 2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559" name="Group 219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756956" name="Oval 22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57" name="Oval 2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58" name="Oval 22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59" name="Oval 22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60" name="Oval 22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61" name="Oval 2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62" name="Oval 22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63" name="Oval 22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64" name="Oval 22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65" name="Oval 22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66" name="Oval 23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67" name="Oval 23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68" name="Oval 23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69" name="Oval 23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155" name="Group 234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132528" name="Group 235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756972" name="Oval 2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73" name="Oval 2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74" name="Oval 2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75" name="Oval 2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76" name="Oval 2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77" name="Oval 2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78" name="Oval 2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79" name="Oval 2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80" name="Oval 2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81" name="Oval 2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82" name="Oval 2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83" name="Oval 2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84" name="Oval 2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85" name="Oval 2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529" name="Group 250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756987" name="Oval 25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88" name="Oval 2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89" name="Oval 25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90" name="Oval 25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91" name="Oval 25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92" name="Oval 2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93" name="Oval 25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94" name="Oval 25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95" name="Oval 25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96" name="Oval 26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97" name="Oval 26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98" name="Oval 26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99" name="Oval 26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00" name="Oval 26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156" name="Group 265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132498" name="Group 266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757003" name="Oval 2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04" name="Oval 2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05" name="Oval 2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06" name="Oval 2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07" name="Oval 2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08" name="Oval 2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09" name="Oval 2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10" name="Oval 2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11" name="Oval 2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12" name="Oval 2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13" name="Oval 2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14" name="Oval 2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15" name="Oval 2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16" name="Oval 2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499" name="Group 281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757018" name="Oval 28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19" name="Oval 2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20" name="Oval 28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21" name="Oval 28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22" name="Oval 28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23" name="Oval 2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24" name="Oval 28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25" name="Oval 28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26" name="Oval 29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27" name="Oval 29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28" name="Oval 29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29" name="Oval 29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30" name="Oval 29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31" name="Oval 29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157" name="Group 296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132468" name="Group 297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757034" name="Oval 2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35" name="Oval 2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36" name="Oval 3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37" name="Oval 3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38" name="Oval 3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39" name="Oval 3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40" name="Oval 3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41" name="Oval 3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42" name="Oval 3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43" name="Oval 3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44" name="Oval 3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45" name="Oval 3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46" name="Oval 3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47" name="Oval 3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469" name="Group 312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757049" name="Oval 31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50" name="Oval 3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51" name="Oval 31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52" name="Oval 31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53" name="Oval 31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54" name="Oval 3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55" name="Oval 31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56" name="Oval 32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57" name="Oval 32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58" name="Oval 32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59" name="Oval 32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60" name="Oval 32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61" name="Oval 32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62" name="Oval 32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158" name="Group 327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132438" name="Group 328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757065" name="Oval 32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66" name="Oval 3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67" name="Oval 33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68" name="Oval 33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69" name="Oval 33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70" name="Oval 3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71" name="Oval 33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72" name="Oval 33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73" name="Oval 33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74" name="Oval 33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75" name="Oval 33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76" name="Oval 34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77" name="Oval 34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78" name="Oval 34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439" name="Group 343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757080" name="Oval 34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81" name="Oval 3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82" name="Oval 34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83" name="Oval 34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84" name="Oval 34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85" name="Oval 3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86" name="Oval 35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87" name="Oval 35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88" name="Oval 35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89" name="Oval 35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90" name="Oval 35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91" name="Oval 35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92" name="Oval 35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93" name="Oval 35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159" name="Group 358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132408" name="Group 359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757096" name="Oval 36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97" name="Oval 3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98" name="Oval 36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99" name="Oval 36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00" name="Oval 36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01" name="Oval 3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02" name="Oval 36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03" name="Oval 36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04" name="Oval 36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05" name="Oval 36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06" name="Oval 37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07" name="Oval 37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08" name="Oval 37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09" name="Oval 37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409" name="Group 374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757111" name="Oval 37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12" name="Oval 3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13" name="Oval 37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14" name="Oval 37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15" name="Oval 37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16" name="Oval 3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17" name="Oval 38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18" name="Oval 38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19" name="Oval 38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20" name="Oval 38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21" name="Oval 38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22" name="Oval 38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23" name="Oval 38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24" name="Oval 38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160" name="Group 389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132378" name="Group 390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757127" name="Oval 39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28" name="Oval 3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29" name="Oval 39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30" name="Oval 39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31" name="Oval 39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32" name="Oval 3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33" name="Oval 39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34" name="Oval 39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35" name="Oval 39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36" name="Oval 40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37" name="Oval 40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38" name="Oval 40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39" name="Oval 40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40" name="Oval 40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379" name="Group 405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757142" name="Oval 40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43" name="Oval 4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44" name="Oval 40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45" name="Oval 40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46" name="Oval 41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47" name="Oval 4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48" name="Oval 41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49" name="Oval 41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50" name="Oval 41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51" name="Oval 41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52" name="Oval 41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53" name="Oval 41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54" name="Oval 41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55" name="Oval 41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161" name="Group 420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132348" name="Group 421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757158" name="Oval 42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59" name="Oval 4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60" name="Oval 42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61" name="Oval 42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62" name="Oval 42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63" name="Oval 4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64" name="Oval 42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65" name="Oval 42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66" name="Oval 43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67" name="Oval 43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68" name="Oval 43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69" name="Oval 43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70" name="Oval 43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71" name="Oval 43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349" name="Group 436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757173" name="Oval 43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74" name="Oval 4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75" name="Oval 43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76" name="Oval 44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77" name="Oval 44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78" name="Oval 4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79" name="Oval 44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80" name="Oval 44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81" name="Oval 44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82" name="Oval 44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83" name="Oval 44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84" name="Oval 44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85" name="Oval 44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86" name="Oval 45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162" name="Group 451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132318" name="Group 452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757189" name="Oval 45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90" name="Oval 4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91" name="Oval 45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92" name="Oval 45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93" name="Oval 45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94" name="Oval 4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95" name="Oval 45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96" name="Oval 46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97" name="Oval 46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98" name="Oval 46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99" name="Oval 46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00" name="Oval 46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01" name="Oval 46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02" name="Oval 46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319" name="Group 467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757204" name="Oval 46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05" name="Oval 4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06" name="Oval 47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07" name="Oval 47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08" name="Oval 47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09" name="Oval 4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10" name="Oval 47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11" name="Oval 47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12" name="Oval 47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13" name="Oval 47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14" name="Oval 47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15" name="Oval 47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16" name="Oval 48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17" name="Oval 48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163" name="Group 482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132288" name="Group 483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757220" name="Oval 48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21" name="Oval 4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22" name="Oval 48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23" name="Oval 48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24" name="Oval 48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25" name="Oval 4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26" name="Oval 49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27" name="Oval 49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28" name="Oval 49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29" name="Oval 49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30" name="Oval 49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31" name="Oval 49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32" name="Oval 49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33" name="Oval 49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289" name="Group 498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757235" name="Oval 49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36" name="Oval 5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37" name="Oval 50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38" name="Oval 50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39" name="Oval 50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40" name="Oval 5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41" name="Oval 50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42" name="Oval 50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43" name="Oval 50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44" name="Oval 50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45" name="Oval 50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46" name="Oval 51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47" name="Oval 51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48" name="Oval 51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164" name="Group 513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132258" name="Group 514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757251" name="Oval 51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52" name="Oval 5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53" name="Oval 51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54" name="Oval 51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55" name="Oval 51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56" name="Oval 5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57" name="Oval 52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58" name="Oval 52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59" name="Oval 52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60" name="Oval 52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61" name="Oval 52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62" name="Oval 52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63" name="Oval 52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64" name="Oval 52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259" name="Group 529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757266" name="Oval 53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67" name="Oval 5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68" name="Oval 53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69" name="Oval 53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70" name="Oval 53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71" name="Oval 5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72" name="Oval 53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73" name="Oval 53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74" name="Oval 53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75" name="Oval 53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76" name="Oval 54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77" name="Oval 54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78" name="Oval 54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79" name="Oval 54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165" name="Group 544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132228" name="Group 545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757282" name="Oval 54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83" name="Oval 5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84" name="Oval 54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85" name="Oval 54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86" name="Oval 55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87" name="Oval 5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88" name="Oval 55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89" name="Oval 55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90" name="Oval 55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91" name="Oval 55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92" name="Oval 55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93" name="Oval 55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94" name="Oval 55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95" name="Oval 55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229" name="Group 560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757297" name="Oval 56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98" name="Oval 5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99" name="Oval 56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00" name="Oval 56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01" name="Oval 56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02" name="Oval 5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03" name="Oval 56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04" name="Oval 56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05" name="Oval 56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06" name="Oval 57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07" name="Oval 57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08" name="Oval 57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09" name="Oval 57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10" name="Oval 57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166" name="Group 575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132198" name="Group 576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757313" name="Oval 57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14" name="Oval 5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15" name="Oval 57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16" name="Oval 58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17" name="Oval 58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18" name="Oval 5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19" name="Oval 58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20" name="Oval 58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21" name="Oval 58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22" name="Oval 58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23" name="Oval 58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24" name="Oval 58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25" name="Oval 58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26" name="Oval 59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199" name="Group 591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757328" name="Oval 59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29" name="Oval 5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30" name="Oval 59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31" name="Oval 59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32" name="Oval 59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33" name="Oval 5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34" name="Oval 59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35" name="Oval 59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36" name="Oval 60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37" name="Oval 60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38" name="Oval 60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39" name="Oval 60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40" name="Oval 60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41" name="Oval 60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167" name="Group 606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132168" name="Group 607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757344" name="Oval 60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45" name="Oval 6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46" name="Oval 61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47" name="Oval 61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48" name="Oval 61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49" name="Oval 6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50" name="Oval 61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51" name="Oval 61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52" name="Oval 61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53" name="Oval 61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54" name="Oval 61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55" name="Oval 61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56" name="Oval 62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57" name="Oval 62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169" name="Group 622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757359" name="Oval 62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60" name="Oval 6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61" name="Oval 62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62" name="Oval 62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63" name="Oval 62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64" name="Oval 6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65" name="Oval 62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66" name="Oval 63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67" name="Oval 63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68" name="Oval 63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69" name="Oval 63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70" name="Oval 63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71" name="Oval 63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72" name="Oval 63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</p:grpSp>
      <p:sp>
        <p:nvSpPr>
          <p:cNvPr id="132136" name="Text Box 637"/>
          <p:cNvSpPr txBox="1">
            <a:spLocks noChangeArrowheads="1"/>
          </p:cNvSpPr>
          <p:nvPr/>
        </p:nvSpPr>
        <p:spPr bwMode="auto">
          <a:xfrm>
            <a:off x="6996013" y="6283732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pg. 24-25</a:t>
            </a:r>
          </a:p>
        </p:txBody>
      </p:sp>
      <p:sp>
        <p:nvSpPr>
          <p:cNvPr id="757374" name="Text Box 638"/>
          <p:cNvSpPr txBox="1">
            <a:spLocks noChangeArrowheads="1"/>
          </p:cNvSpPr>
          <p:nvPr/>
        </p:nvSpPr>
        <p:spPr bwMode="auto">
          <a:xfrm>
            <a:off x="3505200" y="3246438"/>
            <a:ext cx="498316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TSORONICHEN ELUMOTO 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PUKCHECHO!</a:t>
            </a:r>
          </a:p>
        </p:txBody>
      </p:sp>
      <p:sp>
        <p:nvSpPr>
          <p:cNvPr id="132138" name="Text Box 640"/>
          <p:cNvSpPr txBox="1">
            <a:spLocks noChangeArrowheads="1"/>
          </p:cNvSpPr>
          <p:nvPr/>
        </p:nvSpPr>
        <p:spPr bwMode="auto">
          <a:xfrm>
            <a:off x="8643938" y="64135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57377" name="Rectangle 641"/>
          <p:cNvSpPr>
            <a:spLocks noChangeArrowheads="1"/>
          </p:cNvSpPr>
          <p:nvPr/>
        </p:nvSpPr>
        <p:spPr bwMode="auto">
          <a:xfrm>
            <a:off x="3822700" y="2073275"/>
            <a:ext cx="1377951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430</a:t>
            </a:r>
            <a:endParaRPr lang="en-US" sz="2800" b="1" dirty="0">
              <a:solidFill>
                <a:srgbClr val="1A0004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32140" name="Group 642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57379" name="Rectangle 643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7380" name="Line 644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57381" name="Oval 645"/>
          <p:cNvSpPr>
            <a:spLocks noChangeArrowheads="1"/>
          </p:cNvSpPr>
          <p:nvPr/>
        </p:nvSpPr>
        <p:spPr bwMode="auto">
          <a:xfrm>
            <a:off x="3435350" y="1550988"/>
            <a:ext cx="2247900" cy="635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7382" name="Oval 646"/>
          <p:cNvSpPr>
            <a:spLocks noChangeArrowheads="1"/>
          </p:cNvSpPr>
          <p:nvPr/>
        </p:nvSpPr>
        <p:spPr bwMode="auto">
          <a:xfrm>
            <a:off x="3636963" y="1989138"/>
            <a:ext cx="1690687" cy="635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2143" name="Text Box 647"/>
          <p:cNvSpPr txBox="1">
            <a:spLocks noChangeArrowheads="1"/>
          </p:cNvSpPr>
          <p:nvPr/>
        </p:nvSpPr>
        <p:spPr bwMode="auto">
          <a:xfrm>
            <a:off x="8650288" y="6465888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3518663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7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7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71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72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5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73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56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57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573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57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9707" grpId="0" autoUpdateAnimBg="0"/>
      <p:bldP spid="757374" grpId="0" autoUpdateAnimBg="0"/>
      <p:bldP spid="757377" grpId="0" autoUpdateAnimBg="0"/>
      <p:bldP spid="757381" grpId="0" animBg="1"/>
      <p:bldP spid="757381" grpId="1" animBg="1"/>
      <p:bldP spid="75738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45" name="Group 2"/>
          <p:cNvGrpSpPr>
            <a:grpSpLocks/>
          </p:cNvGrpSpPr>
          <p:nvPr/>
        </p:nvGrpSpPr>
        <p:grpSpPr bwMode="auto">
          <a:xfrm>
            <a:off x="4130677" y="546100"/>
            <a:ext cx="1177926" cy="3543300"/>
            <a:chOff x="2602" y="344"/>
            <a:chExt cx="742" cy="2232"/>
          </a:xfrm>
        </p:grpSpPr>
        <p:sp>
          <p:nvSpPr>
            <p:cNvPr id="131320" name="Freeform 3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321" name="AutoShape 4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322" name="Rectangle 5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323" name="Freeform 6"/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324" name="Rectangle 7"/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325" name="Freeform 8"/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326" name="AutoShape 9"/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327" name="Rectangle 10"/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328" name="Rectangle 11"/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329" name="AutoShape 12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330" name="Rectangle 13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331" name="AutoShape 14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332" name="AutoShape 15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333" name="AutoShape 16"/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334" name="Line 17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335" name="Line 18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336" name="Line 19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337" name="Line 20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338" name="Line 21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339" name="Line 22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4412" name="Rectangle 23"/>
            <p:cNvSpPr>
              <a:spLocks noChangeArrowheads="1"/>
            </p:cNvSpPr>
            <p:nvPr/>
          </p:nvSpPr>
          <p:spPr bwMode="auto">
            <a:xfrm>
              <a:off x="2741" y="538"/>
              <a:ext cx="35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1st Sin</a:t>
              </a:r>
            </a:p>
          </p:txBody>
        </p:sp>
        <p:sp>
          <p:nvSpPr>
            <p:cNvPr id="134413" name="Rectangle 24"/>
            <p:cNvSpPr>
              <a:spLocks noChangeArrowheads="1"/>
            </p:cNvSpPr>
            <p:nvPr/>
          </p:nvSpPr>
          <p:spPr bwMode="auto">
            <a:xfrm>
              <a:off x="2690" y="634"/>
              <a:ext cx="64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 err="1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Yidhen</a:t>
              </a:r>
              <a:r>
                <a:rPr lang="en-US" sz="900" b="1" dirty="0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900" b="1" dirty="0" err="1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ovungo</a:t>
              </a:r>
              <a:endPara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4414" name="Rectangle 25"/>
            <p:cNvSpPr>
              <a:spLocks noChangeArrowheads="1"/>
            </p:cNvSpPr>
            <p:nvPr/>
          </p:nvSpPr>
          <p:spPr bwMode="auto">
            <a:xfrm>
              <a:off x="2695" y="738"/>
              <a:ext cx="64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 err="1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Wopan</a:t>
              </a:r>
              <a:r>
                <a:rPr lang="en-US" sz="900" b="1" dirty="0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900" b="1" dirty="0" err="1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ovungo</a:t>
              </a:r>
              <a:endPara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4415" name="Rectangle 26"/>
            <p:cNvSpPr>
              <a:spLocks noChangeArrowheads="1"/>
            </p:cNvSpPr>
            <p:nvPr/>
          </p:nvSpPr>
          <p:spPr bwMode="auto">
            <a:xfrm>
              <a:off x="2690" y="842"/>
              <a:ext cx="482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1st Murder</a:t>
              </a:r>
            </a:p>
          </p:txBody>
        </p:sp>
        <p:sp>
          <p:nvSpPr>
            <p:cNvPr id="134416" name="Rectangle 27"/>
            <p:cNvSpPr>
              <a:spLocks noChangeArrowheads="1"/>
            </p:cNvSpPr>
            <p:nvPr/>
          </p:nvSpPr>
          <p:spPr bwMode="auto">
            <a:xfrm>
              <a:off x="2627" y="938"/>
              <a:ext cx="71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 err="1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Jukhyo</a:t>
              </a:r>
              <a:r>
                <a:rPr lang="en-US" sz="900" b="1" dirty="0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/</a:t>
              </a:r>
              <a:r>
                <a:rPr lang="en-US" sz="900" b="1" dirty="0" err="1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sungruka</a:t>
              </a:r>
              <a:endPara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4417" name="Rectangle 28"/>
            <p:cNvSpPr>
              <a:spLocks noChangeArrowheads="1"/>
            </p:cNvSpPr>
            <p:nvPr/>
          </p:nvSpPr>
          <p:spPr bwMode="auto">
            <a:xfrm>
              <a:off x="2781" y="1042"/>
              <a:ext cx="28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 err="1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kitsu</a:t>
              </a:r>
              <a:endPara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4418" name="Rectangle 29"/>
            <p:cNvSpPr>
              <a:spLocks noChangeArrowheads="1"/>
            </p:cNvSpPr>
            <p:nvPr/>
          </p:nvSpPr>
          <p:spPr bwMode="auto">
            <a:xfrm>
              <a:off x="2607" y="344"/>
              <a:ext cx="35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 smtClean="0">
                  <a:solidFill>
                    <a:srgbClr val="000000"/>
                  </a:solidFill>
                  <a:latin typeface="Chicago" charset="0"/>
                  <a:ea typeface="ＭＳ Ｐゴシック" charset="0"/>
                  <a:cs typeface="ＭＳ Ｐゴシック" charset="0"/>
                </a:rPr>
                <a:t>LIYING</a:t>
              </a:r>
              <a:endParaRPr lang="en-US" sz="9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4419" name="Rectangle 30"/>
            <p:cNvSpPr>
              <a:spLocks noChangeArrowheads="1"/>
            </p:cNvSpPr>
            <p:nvPr/>
          </p:nvSpPr>
          <p:spPr bwMode="auto">
            <a:xfrm>
              <a:off x="2602" y="458"/>
              <a:ext cx="59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dirty="0" err="1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Epoe</a:t>
              </a:r>
              <a:r>
                <a:rPr lang="en-US" sz="800" b="1" dirty="0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tone </a:t>
              </a:r>
              <a:r>
                <a:rPr lang="en-US" sz="800" b="1" dirty="0" err="1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eloe</a:t>
              </a:r>
              <a:r>
                <a:rPr lang="en-US" sz="800" b="1" dirty="0" smtClean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</a:t>
              </a:r>
              <a:endParaRPr lang="en-US" sz="8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348" name="Line 31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349" name="Line 32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350" name="Rectangle 33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4423" name="Rectangle 34"/>
            <p:cNvSpPr>
              <a:spLocks noChangeArrowheads="1"/>
            </p:cNvSpPr>
            <p:nvPr/>
          </p:nvSpPr>
          <p:spPr bwMode="auto">
            <a:xfrm>
              <a:off x="2749" y="1531"/>
              <a:ext cx="416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L - S - B</a:t>
              </a:r>
            </a:p>
          </p:txBody>
        </p:sp>
        <p:sp>
          <p:nvSpPr>
            <p:cNvPr id="134424" name="Rectangle 35"/>
            <p:cNvSpPr>
              <a:spLocks noChangeArrowheads="1"/>
            </p:cNvSpPr>
            <p:nvPr/>
          </p:nvSpPr>
          <p:spPr bwMode="auto">
            <a:xfrm>
              <a:off x="2812" y="1771"/>
              <a:ext cx="28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J - E</a:t>
              </a:r>
            </a:p>
          </p:txBody>
        </p:sp>
        <p:sp>
          <p:nvSpPr>
            <p:cNvPr id="134425" name="Rectangle 36"/>
            <p:cNvSpPr>
              <a:spLocks noChangeArrowheads="1"/>
            </p:cNvSpPr>
            <p:nvPr/>
          </p:nvSpPr>
          <p:spPr bwMode="auto">
            <a:xfrm>
              <a:off x="2846" y="1891"/>
              <a:ext cx="20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12</a:t>
              </a:r>
            </a:p>
          </p:txBody>
        </p:sp>
        <p:sp>
          <p:nvSpPr>
            <p:cNvPr id="134426" name="Rectangle 37"/>
            <p:cNvSpPr>
              <a:spLocks noChangeArrowheads="1"/>
            </p:cNvSpPr>
            <p:nvPr/>
          </p:nvSpPr>
          <p:spPr bwMode="auto">
            <a:xfrm>
              <a:off x="2742" y="1414"/>
              <a:ext cx="45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The CALL</a:t>
              </a:r>
            </a:p>
          </p:txBody>
        </p:sp>
        <p:sp>
          <p:nvSpPr>
            <p:cNvPr id="134427" name="Rectangle 38"/>
            <p:cNvSpPr>
              <a:spLocks noChangeArrowheads="1"/>
            </p:cNvSpPr>
            <p:nvPr/>
          </p:nvSpPr>
          <p:spPr bwMode="auto">
            <a:xfrm>
              <a:off x="2634" y="1274"/>
              <a:ext cx="48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>
                  <a:solidFill>
                    <a:srgbClr val="000000"/>
                  </a:solidFill>
                  <a:latin typeface="Chicago" charset="0"/>
                  <a:ea typeface="ＭＳ Ｐゴシック" charset="0"/>
                  <a:cs typeface="ＭＳ Ｐゴシック" charset="0"/>
                </a:rPr>
                <a:t>ABRAHAM</a:t>
              </a:r>
            </a:p>
          </p:txBody>
        </p:sp>
        <p:sp>
          <p:nvSpPr>
            <p:cNvPr id="134428" name="Rectangle 39"/>
            <p:cNvSpPr>
              <a:spLocks noChangeArrowheads="1"/>
            </p:cNvSpPr>
            <p:nvPr/>
          </p:nvSpPr>
          <p:spPr bwMode="auto">
            <a:xfrm>
              <a:off x="2834" y="1653"/>
              <a:ext cx="23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I - I</a:t>
              </a:r>
            </a:p>
          </p:txBody>
        </p:sp>
        <p:sp>
          <p:nvSpPr>
            <p:cNvPr id="131357" name="Line 40"/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358" name="Line 41"/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4431" name="Rectangle 42"/>
            <p:cNvSpPr>
              <a:spLocks noChangeArrowheads="1"/>
            </p:cNvSpPr>
            <p:nvPr/>
          </p:nvSpPr>
          <p:spPr bwMode="auto">
            <a:xfrm>
              <a:off x="2694" y="2152"/>
              <a:ext cx="40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>
                  <a:solidFill>
                    <a:srgbClr val="000000"/>
                  </a:solidFill>
                  <a:latin typeface="Chicago" charset="0"/>
                  <a:ea typeface="ＭＳ Ｐゴシック" charset="0"/>
                  <a:cs typeface="ＭＳ Ｐゴシック" charset="0"/>
                </a:rPr>
                <a:t>JOSEPH</a:t>
              </a:r>
            </a:p>
          </p:txBody>
        </p:sp>
        <p:sp>
          <p:nvSpPr>
            <p:cNvPr id="134432" name="Rectangle 43"/>
            <p:cNvSpPr>
              <a:spLocks noChangeArrowheads="1"/>
            </p:cNvSpPr>
            <p:nvPr/>
          </p:nvSpPr>
          <p:spPr bwMode="auto">
            <a:xfrm>
              <a:off x="2724" y="2301"/>
              <a:ext cx="43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Slavery</a:t>
              </a:r>
            </a:p>
          </p:txBody>
        </p:sp>
        <p:sp>
          <p:nvSpPr>
            <p:cNvPr id="134433" name="Rectangle 44"/>
            <p:cNvSpPr>
              <a:spLocks noChangeArrowheads="1"/>
            </p:cNvSpPr>
            <p:nvPr/>
          </p:nvSpPr>
          <p:spPr bwMode="auto">
            <a:xfrm>
              <a:off x="2856" y="2420"/>
              <a:ext cx="23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430</a:t>
              </a:r>
            </a:p>
          </p:txBody>
        </p:sp>
        <p:sp>
          <p:nvSpPr>
            <p:cNvPr id="131362" name="Line 45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363" name="Line 46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364" name="Line 47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68721" name="AutoShape 49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22" name="Freeform 50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23" name="Freeform 51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24" name="Freeform 52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78" name="Freeform 53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79" name="Freeform 54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80" name="Freeform 55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81" name="Freeform 56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82" name="Freeform 57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83" name="Freeform 58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84" name="Freeform 59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85" name="Freeform 60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86" name="Freeform 61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87" name="Freeform 62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88" name="Freeform 63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89" name="Freeform 64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90" name="Freeform 65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91" name="Freeform 66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92" name="Freeform 67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93" name="Freeform 68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94" name="Freeform 69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95" name="Freeform 70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96" name="Freeform 71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97" name="Freeform 72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98" name="Freeform 73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99" name="Freeform 74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00" name="Freeform 75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01" name="Freeform 76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02" name="Freeform 77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03" name="Freeform 78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04" name="Freeform 79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05" name="Freeform 80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06" name="Freeform 81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07" name="Freeform 82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08" name="Freeform 83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09" name="Freeform 84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10" name="Freeform 85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11" name="Freeform 86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12" name="Freeform 87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13" name="Freeform 88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14" name="Freeform 89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15" name="Freeform 90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16" name="Freeform 91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17" name="Freeform 92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18" name="Freeform 96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4191" name="Picture 97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8770" name="Freeform 98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71" name="Freeform 99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72" name="Freeform 100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73" name="Freeform 101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74" name="Freeform 102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75" name="Freeform 103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76" name="Freeform 104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77" name="Freeform 105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78" name="Freeform 106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79" name="Freeform 107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80" name="Freeform 108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81" name="Freeform 109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82" name="Freeform 110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83" name="Freeform 111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84" name="Freeform 112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85" name="Freeform 113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86" name="Freeform 114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87" name="Freeform 115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88" name="Freeform 116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89" name="Freeform 117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90" name="Freeform 118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91" name="Freeform 119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42" name="Freeform 120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43" name="Freeform 121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4216" name="Picture 123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145" name="Line 124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46" name="Freeform 125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4219" name="Rectangle 126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131148" name="Rectangle 127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49" name="Rectangle 128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50" name="Rectangle 129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51" name="Rectangle 130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52" name="Rectangle 131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4225" name="Rectangle 132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S</a:t>
            </a:r>
          </a:p>
        </p:txBody>
      </p:sp>
      <p:sp>
        <p:nvSpPr>
          <p:cNvPr id="131154" name="Rectangle 133"/>
          <p:cNvSpPr>
            <a:spLocks noChangeArrowheads="1"/>
          </p:cNvSpPr>
          <p:nvPr/>
        </p:nvSpPr>
        <p:spPr bwMode="auto">
          <a:xfrm>
            <a:off x="4900613" y="1968500"/>
            <a:ext cx="790575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rPr>
              <a:t>(2000 B.C.)</a:t>
            </a:r>
          </a:p>
        </p:txBody>
      </p:sp>
      <p:sp>
        <p:nvSpPr>
          <p:cNvPr id="131155" name="Rectangle 134"/>
          <p:cNvSpPr>
            <a:spLocks noChangeArrowheads="1"/>
          </p:cNvSpPr>
          <p:nvPr/>
        </p:nvSpPr>
        <p:spPr bwMode="auto">
          <a:xfrm>
            <a:off x="992188" y="2355850"/>
            <a:ext cx="25114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54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J</a:t>
            </a:r>
            <a:r>
              <a:rPr lang="en-US" sz="5400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7 S J </a:t>
            </a:r>
          </a:p>
        </p:txBody>
      </p:sp>
      <p:sp>
        <p:nvSpPr>
          <p:cNvPr id="131156" name="Rectangle 136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5400">
                <a:solidFill>
                  <a:srgbClr val="00FF00"/>
                </a:solidFill>
                <a:latin typeface="Times" charset="0"/>
                <a:ea typeface="ＭＳ Ｐゴシック" charset="0"/>
                <a:cs typeface="ＭＳ Ｐゴシック" charset="0"/>
              </a:rPr>
              <a:t>7 = 4 + 3 </a:t>
            </a:r>
          </a:p>
        </p:txBody>
      </p:sp>
      <p:sp>
        <p:nvSpPr>
          <p:cNvPr id="131157" name="Rectangle 13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58" name="Line 139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59" name="Rectangle 140"/>
          <p:cNvSpPr>
            <a:spLocks noChangeArrowheads="1"/>
          </p:cNvSpPr>
          <p:nvPr/>
        </p:nvSpPr>
        <p:spPr bwMode="auto">
          <a:xfrm>
            <a:off x="5930900" y="590551"/>
            <a:ext cx="511175" cy="3708400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60" name="Text Box 141"/>
          <p:cNvSpPr txBox="1">
            <a:spLocks noChangeArrowheads="1"/>
          </p:cNvSpPr>
          <p:nvPr/>
        </p:nvSpPr>
        <p:spPr bwMode="auto">
          <a:xfrm rot="-5400000">
            <a:off x="4467060" y="2156242"/>
            <a:ext cx="3415546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rgbClr val="EEFF4B"/>
                </a:solidFill>
                <a:latin typeface="Times" charset="0"/>
              </a:rPr>
              <a:t>OKHO ETHUM</a:t>
            </a:r>
          </a:p>
        </p:txBody>
      </p:sp>
      <p:sp>
        <p:nvSpPr>
          <p:cNvPr id="131161" name="Rectangle 142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62" name="Rectangle 143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63" name="Text Box 144"/>
          <p:cNvSpPr txBox="1">
            <a:spLocks noChangeArrowheads="1"/>
          </p:cNvSpPr>
          <p:nvPr/>
        </p:nvSpPr>
        <p:spPr bwMode="auto">
          <a:xfrm rot="-5385664">
            <a:off x="6037263" y="4411663"/>
            <a:ext cx="354012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smtClean="0">
                <a:solidFill>
                  <a:srgbClr val="EEFF4B"/>
                </a:solidFill>
                <a:latin typeface="Times" charset="0"/>
              </a:rPr>
              <a:t>S</a:t>
            </a:r>
          </a:p>
        </p:txBody>
      </p:sp>
      <p:sp>
        <p:nvSpPr>
          <p:cNvPr id="131164" name="Text Box 145"/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smtClean="0">
                <a:solidFill>
                  <a:srgbClr val="EEFF4B"/>
                </a:solidFill>
                <a:latin typeface="Times" charset="0"/>
              </a:rPr>
              <a:t>J</a:t>
            </a:r>
          </a:p>
        </p:txBody>
      </p:sp>
      <p:sp>
        <p:nvSpPr>
          <p:cNvPr id="131165" name="Rectangle 146"/>
          <p:cNvSpPr>
            <a:spLocks noChangeArrowheads="1"/>
          </p:cNvSpPr>
          <p:nvPr/>
        </p:nvSpPr>
        <p:spPr bwMode="auto">
          <a:xfrm>
            <a:off x="3472279" y="1981200"/>
            <a:ext cx="511175" cy="43275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66" name="Text Box 147"/>
          <p:cNvSpPr txBox="1">
            <a:spLocks noChangeArrowheads="1"/>
          </p:cNvSpPr>
          <p:nvPr/>
        </p:nvSpPr>
        <p:spPr bwMode="auto">
          <a:xfrm rot="-5388536">
            <a:off x="1724319" y="3918071"/>
            <a:ext cx="4043474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rgbClr val="EEFF4B"/>
                </a:solidFill>
                <a:latin typeface="Times" charset="0"/>
              </a:rPr>
              <a:t>KYONG MEZU</a:t>
            </a:r>
          </a:p>
        </p:txBody>
      </p:sp>
      <p:sp>
        <p:nvSpPr>
          <p:cNvPr id="131170" name="Rectangle 151"/>
          <p:cNvSpPr>
            <a:spLocks noChangeArrowheads="1"/>
          </p:cNvSpPr>
          <p:nvPr/>
        </p:nvSpPr>
        <p:spPr bwMode="auto">
          <a:xfrm rot="-5400000">
            <a:off x="3472279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71" name="Text Box 152"/>
          <p:cNvSpPr txBox="1">
            <a:spLocks noChangeArrowheads="1"/>
          </p:cNvSpPr>
          <p:nvPr/>
        </p:nvSpPr>
        <p:spPr bwMode="auto">
          <a:xfrm rot="-5400000">
            <a:off x="3575400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rgbClr val="EEFF4B"/>
                </a:solidFill>
                <a:latin typeface="Times" charset="0"/>
              </a:rPr>
              <a:t>C</a:t>
            </a:r>
          </a:p>
        </p:txBody>
      </p:sp>
      <p:sp>
        <p:nvSpPr>
          <p:cNvPr id="131172" name="Freeform 153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73" name="Freeform 154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75" name="AutoShape 156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76" name="Freeform 157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77" name="AutoShape 158"/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78" name="AutoShape 159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79" name="Rectangle 160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80" name="AutoShape 161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81" name="Rectangle 162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82" name="AutoShape 163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34255" name="Group 164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131317" name="AutoShape 165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318" name="Rectangle 166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319" name="AutoShape 167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31184" name="Freeform 168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85" name="AutoShape 169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86" name="Rectangle 170"/>
          <p:cNvSpPr>
            <a:spLocks noChangeArrowheads="1"/>
          </p:cNvSpPr>
          <p:nvPr/>
        </p:nvSpPr>
        <p:spPr bwMode="auto">
          <a:xfrm>
            <a:off x="4913313" y="4203700"/>
            <a:ext cx="790575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rPr>
              <a:t>(1500 B.C.)</a:t>
            </a:r>
          </a:p>
        </p:txBody>
      </p:sp>
      <p:sp>
        <p:nvSpPr>
          <p:cNvPr id="131187" name="Rectangle 171"/>
          <p:cNvSpPr>
            <a:spLocks noChangeArrowheads="1"/>
          </p:cNvSpPr>
          <p:nvPr/>
        </p:nvSpPr>
        <p:spPr bwMode="auto">
          <a:xfrm>
            <a:off x="7269163" y="4330700"/>
            <a:ext cx="727075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rPr>
              <a:t>(500 B.C.)</a:t>
            </a:r>
          </a:p>
        </p:txBody>
      </p:sp>
      <p:sp>
        <p:nvSpPr>
          <p:cNvPr id="131188" name="Rectangle 172"/>
          <p:cNvSpPr>
            <a:spLocks noChangeArrowheads="1"/>
          </p:cNvSpPr>
          <p:nvPr/>
        </p:nvSpPr>
        <p:spPr bwMode="auto">
          <a:xfrm>
            <a:off x="7262813" y="1219200"/>
            <a:ext cx="790575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rPr>
              <a:t>(1000 B.C.)</a:t>
            </a:r>
          </a:p>
        </p:txBody>
      </p:sp>
      <p:sp>
        <p:nvSpPr>
          <p:cNvPr id="131189" name="Line 173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90" name="Line 174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91" name="Line 175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92" name="Line 176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93" name="Line 177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94" name="Line 178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95" name="Line 179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96" name="Line 180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97" name="Line 181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98" name="Line 182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99" name="Line 183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00" name="Line 184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4273" name="Rectangle 185"/>
          <p:cNvSpPr>
            <a:spLocks noChangeArrowheads="1"/>
          </p:cNvSpPr>
          <p:nvPr/>
        </p:nvSpPr>
        <p:spPr bwMode="auto">
          <a:xfrm>
            <a:off x="6523038" y="3213100"/>
            <a:ext cx="977831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smtClean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VUNGI ELIO JI</a:t>
            </a:r>
            <a:endParaRPr lang="en-US" sz="900" b="1" dirty="0">
              <a:solidFill>
                <a:srgbClr val="000000"/>
              </a:solidFill>
              <a:latin typeface="Chicago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02" name="Line 186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03" name="Line 187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04" name="Line 188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4277" name="Rectangle 189"/>
          <p:cNvSpPr>
            <a:spLocks noChangeArrowheads="1"/>
          </p:cNvSpPr>
          <p:nvPr/>
        </p:nvSpPr>
        <p:spPr bwMode="auto">
          <a:xfrm>
            <a:off x="6599238" y="4394200"/>
            <a:ext cx="625170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smtClean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YINGTO</a:t>
            </a:r>
            <a:endParaRPr lang="en-US" sz="900" b="1" dirty="0">
              <a:solidFill>
                <a:srgbClr val="000000"/>
              </a:solidFill>
              <a:latin typeface="Chicago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06" name="Line 190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07" name="Line 191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08" name="Rectangle 192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09" name="AutoShape 193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4282" name="Rectangle 194"/>
          <p:cNvSpPr>
            <a:spLocks noChangeArrowheads="1"/>
          </p:cNvSpPr>
          <p:nvPr/>
        </p:nvSpPr>
        <p:spPr bwMode="auto">
          <a:xfrm>
            <a:off x="6610350" y="5102225"/>
            <a:ext cx="583492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JESU</a:t>
            </a:r>
            <a:endParaRPr lang="en-US" sz="1200" b="1" dirty="0">
              <a:solidFill>
                <a:srgbClr val="000000"/>
              </a:solidFill>
              <a:latin typeface="Chicago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11" name="Line 195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12" name="Line 196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13" name="Line 197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14" name="Line 198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15" name="Line 199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16" name="Line 200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17" name="AutoShape 201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18" name="Rectangle 202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4292" name="Rectangle 204"/>
          <p:cNvSpPr>
            <a:spLocks noChangeArrowheads="1"/>
          </p:cNvSpPr>
          <p:nvPr/>
        </p:nvSpPr>
        <p:spPr bwMode="auto">
          <a:xfrm>
            <a:off x="6570663" y="561975"/>
            <a:ext cx="72776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smtClean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TSSOLUP</a:t>
            </a:r>
            <a:endParaRPr lang="en-US" sz="900" b="1" dirty="0">
              <a:solidFill>
                <a:srgbClr val="000000"/>
              </a:solidFill>
              <a:latin typeface="Chicago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21" name="Line 205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22" name="Line 206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4295" name="Rectangle 207"/>
          <p:cNvSpPr>
            <a:spLocks noChangeArrowheads="1"/>
          </p:cNvSpPr>
          <p:nvPr/>
        </p:nvSpPr>
        <p:spPr bwMode="auto">
          <a:xfrm>
            <a:off x="6580188" y="1266825"/>
            <a:ext cx="971419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smtClean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ROZA PFUCHI</a:t>
            </a:r>
            <a:endParaRPr lang="en-US" sz="900" b="1" dirty="0">
              <a:solidFill>
                <a:srgbClr val="000000"/>
              </a:solidFill>
              <a:latin typeface="Chicago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24" name="Rectangle 208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25" name="AutoShape 209"/>
          <p:cNvSpPr>
            <a:spLocks noChangeArrowheads="1"/>
          </p:cNvSpPr>
          <p:nvPr/>
        </p:nvSpPr>
        <p:spPr bwMode="auto">
          <a:xfrm>
            <a:off x="4265613" y="5700713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4298" name="Rectangle 210"/>
          <p:cNvSpPr>
            <a:spLocks noChangeArrowheads="1"/>
          </p:cNvSpPr>
          <p:nvPr/>
        </p:nvSpPr>
        <p:spPr bwMode="auto">
          <a:xfrm>
            <a:off x="4281488" y="5635625"/>
            <a:ext cx="7016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JOSHUA</a:t>
            </a:r>
          </a:p>
        </p:txBody>
      </p:sp>
      <p:sp>
        <p:nvSpPr>
          <p:cNvPr id="131227" name="Line 211"/>
          <p:cNvSpPr>
            <a:spLocks noChangeShapeType="1"/>
          </p:cNvSpPr>
          <p:nvPr/>
        </p:nvSpPr>
        <p:spPr bwMode="auto">
          <a:xfrm>
            <a:off x="4302125" y="604520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28" name="Line 212"/>
          <p:cNvSpPr>
            <a:spLocks noChangeShapeType="1"/>
          </p:cNvSpPr>
          <p:nvPr/>
        </p:nvSpPr>
        <p:spPr bwMode="auto">
          <a:xfrm flipV="1">
            <a:off x="4305300" y="6229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29" name="Rectangle 213"/>
          <p:cNvSpPr>
            <a:spLocks noChangeArrowheads="1"/>
          </p:cNvSpPr>
          <p:nvPr/>
        </p:nvSpPr>
        <p:spPr bwMode="auto">
          <a:xfrm>
            <a:off x="4227513" y="4421188"/>
            <a:ext cx="952500" cy="1143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30" name="AutoShape 214"/>
          <p:cNvSpPr>
            <a:spLocks noChangeArrowheads="1"/>
          </p:cNvSpPr>
          <p:nvPr/>
        </p:nvSpPr>
        <p:spPr bwMode="auto">
          <a:xfrm>
            <a:off x="4248150" y="4295775"/>
            <a:ext cx="7048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4303" name="Rectangle 215"/>
          <p:cNvSpPr>
            <a:spLocks noChangeArrowheads="1"/>
          </p:cNvSpPr>
          <p:nvPr/>
        </p:nvSpPr>
        <p:spPr bwMode="auto">
          <a:xfrm>
            <a:off x="4318000" y="4257675"/>
            <a:ext cx="528990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smtClean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MOSA</a:t>
            </a:r>
            <a:endParaRPr lang="en-US" sz="900" b="1" dirty="0">
              <a:solidFill>
                <a:srgbClr val="000000"/>
              </a:solidFill>
              <a:latin typeface="Chicago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32" name="Line 216"/>
          <p:cNvSpPr>
            <a:spLocks noChangeShapeType="1"/>
          </p:cNvSpPr>
          <p:nvPr/>
        </p:nvSpPr>
        <p:spPr bwMode="auto">
          <a:xfrm flipV="1">
            <a:off x="4270375" y="45799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33" name="Line 217"/>
          <p:cNvSpPr>
            <a:spLocks noChangeShapeType="1"/>
          </p:cNvSpPr>
          <p:nvPr/>
        </p:nvSpPr>
        <p:spPr bwMode="auto">
          <a:xfrm>
            <a:off x="4279900" y="47688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34" name="Line 218"/>
          <p:cNvSpPr>
            <a:spLocks noChangeShapeType="1"/>
          </p:cNvSpPr>
          <p:nvPr/>
        </p:nvSpPr>
        <p:spPr bwMode="auto">
          <a:xfrm>
            <a:off x="4281488" y="4946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35" name="Line 219"/>
          <p:cNvSpPr>
            <a:spLocks noChangeShapeType="1"/>
          </p:cNvSpPr>
          <p:nvPr/>
        </p:nvSpPr>
        <p:spPr bwMode="auto">
          <a:xfrm>
            <a:off x="4279900" y="51244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36" name="Line 220"/>
          <p:cNvSpPr>
            <a:spLocks noChangeShapeType="1"/>
          </p:cNvSpPr>
          <p:nvPr/>
        </p:nvSpPr>
        <p:spPr bwMode="auto">
          <a:xfrm flipV="1">
            <a:off x="4270375" y="52911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37" name="Line 221"/>
          <p:cNvSpPr>
            <a:spLocks noChangeShapeType="1"/>
          </p:cNvSpPr>
          <p:nvPr/>
        </p:nvSpPr>
        <p:spPr bwMode="auto">
          <a:xfrm>
            <a:off x="4271963" y="54546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38" name="Line 222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39" name="Rectangle 224"/>
          <p:cNvSpPr>
            <a:spLocks noChangeArrowheads="1"/>
          </p:cNvSpPr>
          <p:nvPr/>
        </p:nvSpPr>
        <p:spPr bwMode="auto">
          <a:xfrm>
            <a:off x="4900613" y="1968500"/>
            <a:ext cx="790575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rPr>
              <a:t>(2000 B.C.)</a:t>
            </a:r>
          </a:p>
        </p:txBody>
      </p:sp>
      <p:sp>
        <p:nvSpPr>
          <p:cNvPr id="131240" name="Rectangle 225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41" name="Rectangle 226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42" name="Rectangle 227"/>
          <p:cNvSpPr>
            <a:spLocks noChangeArrowheads="1"/>
          </p:cNvSpPr>
          <p:nvPr/>
        </p:nvSpPr>
        <p:spPr bwMode="auto">
          <a:xfrm>
            <a:off x="4097338" y="2001838"/>
            <a:ext cx="1625600" cy="2185987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43" name="Freeform 228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44" name="Rectangle 229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45" name="Freeform 230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46" name="AutoShape 231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47" name="Rectangle 232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48" name="Rectangle 233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49" name="AutoShape 234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50" name="Line 235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51" name="Line 236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4324" name="Rectangle 237"/>
          <p:cNvSpPr>
            <a:spLocks noChangeArrowheads="1"/>
          </p:cNvSpPr>
          <p:nvPr/>
        </p:nvSpPr>
        <p:spPr bwMode="auto">
          <a:xfrm>
            <a:off x="7996238" y="3433763"/>
            <a:ext cx="567462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smtClean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JOSEP</a:t>
            </a:r>
            <a:endParaRPr lang="en-US" sz="900" b="1" dirty="0">
              <a:solidFill>
                <a:srgbClr val="000000"/>
              </a:solidFill>
              <a:latin typeface="Chicago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4325" name="Rectangle 238"/>
          <p:cNvSpPr>
            <a:spLocks noChangeArrowheads="1"/>
          </p:cNvSpPr>
          <p:nvPr/>
        </p:nvSpPr>
        <p:spPr bwMode="auto">
          <a:xfrm>
            <a:off x="8070850" y="3665538"/>
            <a:ext cx="6826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  Slavery</a:t>
            </a:r>
          </a:p>
        </p:txBody>
      </p:sp>
      <p:sp>
        <p:nvSpPr>
          <p:cNvPr id="134326" name="Rectangle 239"/>
          <p:cNvSpPr>
            <a:spLocks noChangeArrowheads="1"/>
          </p:cNvSpPr>
          <p:nvPr/>
        </p:nvSpPr>
        <p:spPr bwMode="auto">
          <a:xfrm>
            <a:off x="8280400" y="3854450"/>
            <a:ext cx="371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430</a:t>
            </a:r>
          </a:p>
        </p:txBody>
      </p:sp>
      <p:sp>
        <p:nvSpPr>
          <p:cNvPr id="134327" name="Text Box 241"/>
          <p:cNvSpPr txBox="1">
            <a:spLocks noChangeArrowheads="1"/>
          </p:cNvSpPr>
          <p:nvPr/>
        </p:nvSpPr>
        <p:spPr bwMode="auto">
          <a:xfrm>
            <a:off x="533400" y="6483350"/>
            <a:ext cx="19939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0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131256" name="Text Box 242"/>
          <p:cNvSpPr txBox="1">
            <a:spLocks noChangeArrowheads="1"/>
          </p:cNvSpPr>
          <p:nvPr/>
        </p:nvSpPr>
        <p:spPr bwMode="auto">
          <a:xfrm>
            <a:off x="1781175" y="0"/>
            <a:ext cx="24003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smtClean="0">
                <a:solidFill>
                  <a:srgbClr val="FFFFFF"/>
                </a:solidFill>
              </a:rPr>
              <a:t>Gen. 1:1 through Ex. 1:6</a:t>
            </a:r>
            <a:endParaRPr lang="en-US" sz="800" b="1" u="sng" smtClean="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131257" name="AutoShape 243"/>
          <p:cNvSpPr>
            <a:spLocks noChangeArrowheads="1"/>
          </p:cNvSpPr>
          <p:nvPr/>
        </p:nvSpPr>
        <p:spPr bwMode="auto">
          <a:xfrm rot="1808">
            <a:off x="5038725" y="3486150"/>
            <a:ext cx="3059113" cy="463550"/>
          </a:xfrm>
          <a:prstGeom prst="leftArrow">
            <a:avLst>
              <a:gd name="adj1" fmla="val 50000"/>
              <a:gd name="adj2" fmla="val 164983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4330" name="Text Box 24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131259" name="Rectangle 24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62</a:t>
            </a:r>
          </a:p>
        </p:txBody>
      </p:sp>
      <p:sp>
        <p:nvSpPr>
          <p:cNvPr id="134332" name="Text Box 250"/>
          <p:cNvSpPr txBox="1">
            <a:spLocks noChangeArrowheads="1"/>
          </p:cNvSpPr>
          <p:nvPr/>
        </p:nvSpPr>
        <p:spPr bwMode="auto">
          <a:xfrm>
            <a:off x="6996012" y="6283732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pg. 24-25</a:t>
            </a:r>
          </a:p>
        </p:txBody>
      </p:sp>
      <p:grpSp>
        <p:nvGrpSpPr>
          <p:cNvPr id="134333" name="Group 252"/>
          <p:cNvGrpSpPr>
            <a:grpSpLocks/>
          </p:cNvGrpSpPr>
          <p:nvPr/>
        </p:nvGrpSpPr>
        <p:grpSpPr bwMode="auto">
          <a:xfrm>
            <a:off x="5154613" y="1344613"/>
            <a:ext cx="2894012" cy="4368800"/>
            <a:chOff x="3247" y="847"/>
            <a:chExt cx="1823" cy="2752"/>
          </a:xfrm>
        </p:grpSpPr>
        <p:grpSp>
          <p:nvGrpSpPr>
            <p:cNvPr id="134337" name="Group 253"/>
            <p:cNvGrpSpPr>
              <a:grpSpLocks/>
            </p:cNvGrpSpPr>
            <p:nvPr/>
          </p:nvGrpSpPr>
          <p:grpSpPr bwMode="auto">
            <a:xfrm>
              <a:off x="3247" y="1381"/>
              <a:ext cx="331" cy="369"/>
              <a:chOff x="1567" y="1192"/>
              <a:chExt cx="331" cy="369"/>
            </a:xfrm>
          </p:grpSpPr>
          <p:grpSp>
            <p:nvGrpSpPr>
              <p:cNvPr id="134377" name="Group 254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134379" name="Group 255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134385" name="Group 256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131315" name="Freeform 257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defTabSz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800">
                        <a:solidFill>
                          <a:srgbClr val="00DFC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31316" name="Freeform 258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defTabSz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800">
                        <a:solidFill>
                          <a:srgbClr val="00DFC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  <p:pic>
                <p:nvPicPr>
                  <p:cNvPr id="134386" name="Picture 259"/>
                  <p:cNvPicPr>
                    <a:picLocks noChangeArrowheads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668932" name="Freeform 260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8933" name="Freeform 261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8934" name="Freeform 262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8935" name="Freeform 263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8936" name="Freeform 264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34378" name="Rectangle 265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10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i="1">
                    <a:solidFill>
                      <a:srgbClr val="1A0004"/>
                    </a:solidFill>
                    <a:latin typeface="Kosher-Normal" charset="0"/>
                    <a:ea typeface="ＭＳ Ｐゴシック" charset="0"/>
                    <a:cs typeface="ＭＳ Ｐゴシック" charset="0"/>
                  </a:rPr>
                  <a:t>AC</a:t>
                </a:r>
                <a:endParaRPr lang="en-US" sz="1400" i="1">
                  <a:solidFill>
                    <a:srgbClr val="1A0004"/>
                  </a:solidFill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34338" name="Group 266"/>
            <p:cNvGrpSpPr>
              <a:grpSpLocks/>
            </p:cNvGrpSpPr>
            <p:nvPr/>
          </p:nvGrpSpPr>
          <p:grpSpPr bwMode="auto">
            <a:xfrm>
              <a:off x="3250" y="3230"/>
              <a:ext cx="331" cy="369"/>
              <a:chOff x="1567" y="1192"/>
              <a:chExt cx="331" cy="369"/>
            </a:xfrm>
          </p:grpSpPr>
          <p:grpSp>
            <p:nvGrpSpPr>
              <p:cNvPr id="134365" name="Group 267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134367" name="Group 268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134373" name="Group 269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8942" name="Freeform 270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/>
                      <a:ahLst/>
                      <a:cxnLst>
                        <a:cxn ang="0">
                          <a:pos x="8" y="90"/>
                        </a:cxn>
                        <a:cxn ang="0">
                          <a:pos x="22" y="44"/>
                        </a:cxn>
                        <a:cxn ang="0">
                          <a:pos x="34" y="36"/>
                        </a:cxn>
                        <a:cxn ang="0">
                          <a:pos x="46" y="32"/>
                        </a:cxn>
                        <a:cxn ang="0">
                          <a:pos x="112" y="34"/>
                        </a:cxn>
                        <a:cxn ang="0">
                          <a:pos x="152" y="40"/>
                        </a:cxn>
                        <a:cxn ang="0">
                          <a:pos x="170" y="46"/>
                        </a:cxn>
                        <a:cxn ang="0">
                          <a:pos x="238" y="52"/>
                        </a:cxn>
                        <a:cxn ang="0">
                          <a:pos x="338" y="44"/>
                        </a:cxn>
                        <a:cxn ang="0">
                          <a:pos x="472" y="16"/>
                        </a:cxn>
                        <a:cxn ang="0">
                          <a:pos x="520" y="0"/>
                        </a:cxn>
                        <a:cxn ang="0">
                          <a:pos x="572" y="2"/>
                        </a:cxn>
                        <a:cxn ang="0">
                          <a:pos x="590" y="30"/>
                        </a:cxn>
                        <a:cxn ang="0">
                          <a:pos x="592" y="36"/>
                        </a:cxn>
                        <a:cxn ang="0">
                          <a:pos x="582" y="60"/>
                        </a:cxn>
                        <a:cxn ang="0">
                          <a:pos x="584" y="66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 w="381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defTabSz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800">
                        <a:solidFill>
                          <a:srgbClr val="00DFC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-107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668943" name="Freeform 27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/>
                      <a:ahLst/>
                      <a:cxnLst>
                        <a:cxn ang="0">
                          <a:pos x="599" y="0"/>
                        </a:cxn>
                        <a:cxn ang="0">
                          <a:pos x="595" y="6"/>
                        </a:cxn>
                        <a:cxn ang="0">
                          <a:pos x="589" y="10"/>
                        </a:cxn>
                        <a:cxn ang="0">
                          <a:pos x="585" y="24"/>
                        </a:cxn>
                        <a:cxn ang="0">
                          <a:pos x="557" y="92"/>
                        </a:cxn>
                        <a:cxn ang="0">
                          <a:pos x="525" y="208"/>
                        </a:cxn>
                        <a:cxn ang="0">
                          <a:pos x="515" y="266"/>
                        </a:cxn>
                        <a:cxn ang="0">
                          <a:pos x="505" y="350"/>
                        </a:cxn>
                        <a:cxn ang="0">
                          <a:pos x="495" y="402"/>
                        </a:cxn>
                        <a:cxn ang="0">
                          <a:pos x="461" y="422"/>
                        </a:cxn>
                        <a:cxn ang="0">
                          <a:pos x="433" y="414"/>
                        </a:cxn>
                        <a:cxn ang="0">
                          <a:pos x="421" y="410"/>
                        </a:cxn>
                        <a:cxn ang="0">
                          <a:pos x="425" y="352"/>
                        </a:cxn>
                        <a:cxn ang="0">
                          <a:pos x="431" y="338"/>
                        </a:cxn>
                        <a:cxn ang="0">
                          <a:pos x="405" y="328"/>
                        </a:cxn>
                        <a:cxn ang="0">
                          <a:pos x="347" y="316"/>
                        </a:cxn>
                        <a:cxn ang="0">
                          <a:pos x="113" y="360"/>
                        </a:cxn>
                        <a:cxn ang="0">
                          <a:pos x="103" y="368"/>
                        </a:cxn>
                        <a:cxn ang="0">
                          <a:pos x="87" y="392"/>
                        </a:cxn>
                        <a:cxn ang="0">
                          <a:pos x="53" y="432"/>
                        </a:cxn>
                        <a:cxn ang="0">
                          <a:pos x="29" y="422"/>
                        </a:cxn>
                        <a:cxn ang="0">
                          <a:pos x="17" y="414"/>
                        </a:cxn>
                        <a:cxn ang="0">
                          <a:pos x="7" y="398"/>
                        </a:cxn>
                        <a:cxn ang="0">
                          <a:pos x="11" y="372"/>
                        </a:cxn>
                        <a:cxn ang="0">
                          <a:pos x="17" y="334"/>
                        </a:cxn>
                        <a:cxn ang="0">
                          <a:pos x="27" y="262"/>
                        </a:cxn>
                        <a:cxn ang="0">
                          <a:pos x="29" y="188"/>
                        </a:cxn>
                        <a:cxn ang="0">
                          <a:pos x="31" y="126"/>
                        </a:cxn>
                        <a:cxn ang="0">
                          <a:pos x="29" y="82"/>
                        </a:cxn>
                        <a:cxn ang="0">
                          <a:pos x="21" y="30"/>
                        </a:cxn>
                        <a:cxn ang="0">
                          <a:pos x="19" y="14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 w="381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defTabSz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800">
                        <a:solidFill>
                          <a:srgbClr val="00DFC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-107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  <p:pic>
                <p:nvPicPr>
                  <p:cNvPr id="134374" name="Picture 272"/>
                  <p:cNvPicPr>
                    <a:picLocks noChangeArrowheads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131296" name="Freeform 273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1297" name="Freeform 274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1298" name="Freeform 275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1299" name="Freeform 276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1300" name="Freeform 277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34366" name="Rectangle 278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i="1">
                  <a:solidFill>
                    <a:srgbClr val="1A0004"/>
                  </a:solidFill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34339" name="Group 279"/>
            <p:cNvGrpSpPr>
              <a:grpSpLocks/>
            </p:cNvGrpSpPr>
            <p:nvPr/>
          </p:nvGrpSpPr>
          <p:grpSpPr bwMode="auto">
            <a:xfrm>
              <a:off x="4739" y="847"/>
              <a:ext cx="331" cy="369"/>
              <a:chOff x="1567" y="1192"/>
              <a:chExt cx="331" cy="369"/>
            </a:xfrm>
          </p:grpSpPr>
          <p:grpSp>
            <p:nvGrpSpPr>
              <p:cNvPr id="134353" name="Group 280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134355" name="Group 281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134361" name="Group 282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131291" name="Freeform 283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defTabSz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800">
                        <a:solidFill>
                          <a:srgbClr val="00DFC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31292" name="Freeform 284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defTabSz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800">
                        <a:solidFill>
                          <a:srgbClr val="00DFC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  <p:pic>
                <p:nvPicPr>
                  <p:cNvPr id="134362" name="Picture 285"/>
                  <p:cNvPicPr>
                    <a:picLocks noChangeArrowheads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131284" name="Freeform 286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1285" name="Freeform 287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1286" name="Freeform 288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1287" name="Freeform 289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1288" name="Freeform 290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34354" name="Rectangle 291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i="1">
                  <a:solidFill>
                    <a:srgbClr val="1A0004"/>
                  </a:solidFill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34340" name="Group 292"/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134341" name="Group 293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134343" name="Group 294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134349" name="Group 295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131279" name="Freeform 296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defTabSz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800">
                        <a:solidFill>
                          <a:srgbClr val="00DFC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31280" name="Freeform 297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defTabSz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800">
                        <a:solidFill>
                          <a:srgbClr val="00DFC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  <p:pic>
                <p:nvPicPr>
                  <p:cNvPr id="134350" name="Picture 298"/>
                  <p:cNvPicPr>
                    <a:picLocks noChangeArrowheads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131272" name="Freeform 299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1273" name="Freeform 300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1274" name="Freeform 301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1275" name="Freeform 302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1276" name="Freeform 303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34342" name="Rectangle 304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i="1">
                  <a:solidFill>
                    <a:srgbClr val="1A0004"/>
                  </a:solidFill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134334" name="Group 305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131263" name="Rectangle 306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264" name="Line 307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363814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1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1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1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1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1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1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1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1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31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241" grpId="0" animBg="1"/>
      <p:bldP spid="131242" grpId="0" animBg="1"/>
      <p:bldP spid="13125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/>
          <p:cNvSpPr>
            <a:spLocks noChangeArrowheads="1"/>
          </p:cNvSpPr>
          <p:nvPr/>
        </p:nvSpPr>
        <p:spPr bwMode="auto">
          <a:xfrm>
            <a:off x="663575" y="1984375"/>
            <a:ext cx="2382838" cy="20595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Kyon</a:t>
            </a:r>
            <a:r>
              <a:rPr lang="en-US" sz="3200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mezhu</a:t>
            </a:r>
            <a:r>
              <a:rPr lang="en-US" sz="3200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jilo</a:t>
            </a:r>
            <a:r>
              <a:rPr lang="en-US" sz="3200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ethum</a:t>
            </a:r>
            <a:r>
              <a:rPr lang="en-US" sz="3200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tojo</a:t>
            </a:r>
            <a:r>
              <a:rPr lang="en-US" sz="3200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:</a:t>
            </a:r>
            <a:endParaRPr lang="en-US" sz="3200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22" name="Rectangle 4"/>
          <p:cNvSpPr>
            <a:spLocks noChangeArrowheads="1"/>
          </p:cNvSpPr>
          <p:nvPr/>
        </p:nvSpPr>
        <p:spPr bwMode="auto">
          <a:xfrm>
            <a:off x="2346325" y="4754563"/>
            <a:ext cx="4530725" cy="1311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260475" y="962025"/>
            <a:ext cx="7024688" cy="5775325"/>
            <a:chOff x="794" y="606"/>
            <a:chExt cx="4425" cy="3638"/>
          </a:xfrm>
        </p:grpSpPr>
        <p:sp>
          <p:nvSpPr>
            <p:cNvPr id="133129" name="Rectangle 3"/>
            <p:cNvSpPr>
              <a:spLocks noChangeArrowheads="1"/>
            </p:cNvSpPr>
            <p:nvPr/>
          </p:nvSpPr>
          <p:spPr bwMode="auto">
            <a:xfrm>
              <a:off x="2160" y="606"/>
              <a:ext cx="3059" cy="24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60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AJ</a:t>
              </a:r>
              <a:r>
                <a:rPr lang="en-US" sz="25200">
                  <a:solidFill>
                    <a:srgbClr val="00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M</a:t>
              </a:r>
              <a:r>
                <a:rPr lang="en-US" sz="960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J</a:t>
              </a:r>
            </a:p>
          </p:txBody>
        </p:sp>
        <p:sp>
          <p:nvSpPr>
            <p:cNvPr id="133130" name="Rectangle 5"/>
            <p:cNvSpPr>
              <a:spLocks noChangeArrowheads="1"/>
            </p:cNvSpPr>
            <p:nvPr/>
          </p:nvSpPr>
          <p:spPr bwMode="auto">
            <a:xfrm>
              <a:off x="794" y="2537"/>
              <a:ext cx="725" cy="17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7200">
                  <a:solidFill>
                    <a:srgbClr val="D83104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?</a:t>
              </a:r>
            </a:p>
          </p:txBody>
        </p:sp>
      </p:grpSp>
      <p:sp>
        <p:nvSpPr>
          <p:cNvPr id="136196" name="Text Box 1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133125" name="Rectangle 1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63</a:t>
            </a:r>
          </a:p>
        </p:txBody>
      </p:sp>
      <p:grpSp>
        <p:nvGrpSpPr>
          <p:cNvPr id="136198" name="Group 16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133127" name="Rectangle 17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3128" name="Line 18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152826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ChangeArrowheads="1"/>
          </p:cNvSpPr>
          <p:nvPr/>
        </p:nvSpPr>
        <p:spPr bwMode="auto">
          <a:xfrm>
            <a:off x="663575" y="1984375"/>
            <a:ext cx="2382838" cy="20595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Kyon</a:t>
            </a:r>
            <a:r>
              <a:rPr lang="en-US" sz="3200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ethumo</a:t>
            </a:r>
            <a:r>
              <a:rPr lang="en-US" sz="3200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 err="1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tojo</a:t>
            </a:r>
            <a:r>
              <a:rPr lang="en-US" sz="3200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:</a:t>
            </a:r>
            <a:endParaRPr lang="en-US" sz="3200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5170" name="Rectangle 3"/>
          <p:cNvSpPr>
            <a:spLocks noChangeArrowheads="1"/>
          </p:cNvSpPr>
          <p:nvPr/>
        </p:nvSpPr>
        <p:spPr bwMode="auto">
          <a:xfrm>
            <a:off x="3429000" y="962025"/>
            <a:ext cx="4856163" cy="39290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60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AJ</a:t>
            </a:r>
            <a:r>
              <a:rPr lang="en-US" sz="25200">
                <a:solidFill>
                  <a:srgbClr val="00FF00"/>
                </a:solidFill>
                <a:latin typeface="Times" charset="0"/>
                <a:ea typeface="ＭＳ Ｐゴシック" charset="0"/>
                <a:cs typeface="ＭＳ Ｐゴシック" charset="0"/>
              </a:rPr>
              <a:t>M</a:t>
            </a:r>
            <a:r>
              <a:rPr lang="en-US" sz="960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J</a:t>
            </a:r>
          </a:p>
        </p:txBody>
      </p:sp>
      <p:sp>
        <p:nvSpPr>
          <p:cNvPr id="135171" name="Rectangle 4"/>
          <p:cNvSpPr>
            <a:spLocks noChangeArrowheads="1"/>
          </p:cNvSpPr>
          <p:nvPr/>
        </p:nvSpPr>
        <p:spPr bwMode="auto">
          <a:xfrm>
            <a:off x="2271713" y="4756150"/>
            <a:ext cx="3932166" cy="1320874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8000" i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8000" i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MO	SA</a:t>
            </a:r>
            <a:r>
              <a:rPr lang="en-US" altLang="ja-JP" sz="8000" i="1" dirty="0" smtClean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"</a:t>
            </a:r>
            <a:endParaRPr lang="en-US" sz="8000" i="1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8244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135173" name="Rectangle 1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64</a:t>
            </a:r>
          </a:p>
        </p:txBody>
      </p:sp>
      <p:grpSp>
        <p:nvGrpSpPr>
          <p:cNvPr id="138246" name="Group 15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135176" name="Rectangle 16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5177" name="Line 17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35175" name="Text Box 18"/>
          <p:cNvSpPr txBox="1">
            <a:spLocks noChangeArrowheads="1"/>
          </p:cNvSpPr>
          <p:nvPr/>
        </p:nvSpPr>
        <p:spPr bwMode="auto">
          <a:xfrm>
            <a:off x="1793875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smtClean="0">
                <a:solidFill>
                  <a:srgbClr val="FFFFFF"/>
                </a:solidFill>
              </a:rPr>
              <a:t>Ex 2:10</a:t>
            </a:r>
          </a:p>
        </p:txBody>
      </p:sp>
    </p:spTree>
    <p:extLst>
      <p:ext uri="{BB962C8B-B14F-4D97-AF65-F5344CB8AC3E}">
        <p14:creationId xmlns:p14="http://schemas.microsoft.com/office/powerpoint/2010/main" val="414380107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Ntho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Kako</a:t>
            </a:r>
            <a:r>
              <a:rPr lang="is-I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… silo hungu ka..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Yantso</a:t>
            </a:r>
            <a:r>
              <a:rPr lang="en-US" sz="4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shi</a:t>
            </a:r>
            <a:r>
              <a:rPr lang="en-US" sz="4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kyaman</a:t>
            </a:r>
            <a:r>
              <a:rPr lang="en-US" sz="4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khia</a:t>
            </a:r>
            <a:r>
              <a:rPr lang="en-US" sz="4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!</a:t>
            </a:r>
            <a:endParaRPr lang="en-US" sz="1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849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7218" name="Rectangle 1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65</a:t>
            </a:r>
          </a:p>
        </p:txBody>
      </p:sp>
      <p:sp>
        <p:nvSpPr>
          <p:cNvPr id="140291" name="Text Box 15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0292" name="Text Box 16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137221" name="Rectangle 17"/>
          <p:cNvSpPr>
            <a:spLocks noChangeArrowheads="1"/>
          </p:cNvSpPr>
          <p:nvPr/>
        </p:nvSpPr>
        <p:spPr bwMode="auto">
          <a:xfrm>
            <a:off x="7507288" y="6526213"/>
            <a:ext cx="812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9.65.03b.</a:t>
            </a:r>
          </a:p>
        </p:txBody>
      </p:sp>
    </p:spTree>
    <p:extLst>
      <p:ext uri="{BB962C8B-B14F-4D97-AF65-F5344CB8AC3E}">
        <p14:creationId xmlns:p14="http://schemas.microsoft.com/office/powerpoint/2010/main" val="77919551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6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6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6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7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7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7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ER</a:t>
            </a:r>
          </a:p>
        </p:txBody>
      </p:sp>
      <p:sp>
        <p:nvSpPr>
          <p:cNvPr id="21607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7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PG</a:t>
            </a:r>
          </a:p>
        </p:txBody>
      </p:sp>
      <p:sp>
        <p:nvSpPr>
          <p:cNvPr id="21607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7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7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7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SG</a:t>
            </a:r>
          </a:p>
        </p:txBody>
      </p:sp>
      <p:sp>
        <p:nvSpPr>
          <p:cNvPr id="21607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RS</a:t>
            </a:r>
          </a:p>
        </p:txBody>
      </p:sp>
      <p:sp>
        <p:nvSpPr>
          <p:cNvPr id="21608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MS</a:t>
            </a:r>
          </a:p>
        </p:txBody>
      </p:sp>
      <p:sp>
        <p:nvSpPr>
          <p:cNvPr id="21608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8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8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84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err="1" smtClean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chekatav</a:t>
            </a:r>
            <a:endParaRPr lang="en-US" sz="2400" b="1" dirty="0" smtClean="0">
              <a:solidFill>
                <a:srgbClr val="FFD34A"/>
              </a:solidFill>
              <a:latin typeface="Times" pitchFamily="-107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err="1" smtClean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tsukona</a:t>
            </a:r>
            <a:r>
              <a:rPr lang="en-US" sz="2400" b="1" dirty="0" smtClean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                            </a:t>
            </a:r>
          </a:p>
        </p:txBody>
      </p:sp>
      <p:sp>
        <p:nvSpPr>
          <p:cNvPr id="21608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DS</a:t>
            </a:r>
          </a:p>
        </p:txBody>
      </p:sp>
      <p:sp>
        <p:nvSpPr>
          <p:cNvPr id="21608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8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8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8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EEFF4B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U</a:t>
            </a:r>
          </a:p>
        </p:txBody>
      </p:sp>
      <p:sp>
        <p:nvSpPr>
          <p:cNvPr id="21609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B</a:t>
            </a:r>
          </a:p>
        </p:txBody>
      </p:sp>
      <p:sp>
        <p:nvSpPr>
          <p:cNvPr id="21609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9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H</a:t>
            </a:r>
          </a:p>
        </p:txBody>
      </p:sp>
      <p:sp>
        <p:nvSpPr>
          <p:cNvPr id="216093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94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N(A)</a:t>
            </a:r>
          </a:p>
        </p:txBody>
      </p:sp>
      <p:sp>
        <p:nvSpPr>
          <p:cNvPr id="21609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9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97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C</a:t>
            </a:r>
          </a:p>
        </p:txBody>
      </p:sp>
      <p:sp>
        <p:nvSpPr>
          <p:cNvPr id="21609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99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J</a:t>
            </a:r>
          </a:p>
        </p:txBody>
      </p:sp>
      <p:sp>
        <p:nvSpPr>
          <p:cNvPr id="21610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10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102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KB</a:t>
            </a:r>
          </a:p>
        </p:txBody>
      </p:sp>
      <p:sp>
        <p:nvSpPr>
          <p:cNvPr id="21610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104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MS</a:t>
            </a:r>
          </a:p>
        </p:txBody>
      </p:sp>
      <p:sp>
        <p:nvSpPr>
          <p:cNvPr id="21610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106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E</a:t>
            </a:r>
          </a:p>
        </p:txBody>
      </p:sp>
      <p:sp>
        <p:nvSpPr>
          <p:cNvPr id="216107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MN</a:t>
            </a:r>
          </a:p>
        </p:txBody>
      </p:sp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6464300" y="2895600"/>
            <a:ext cx="2019300" cy="2247900"/>
            <a:chOff x="4032" y="1800"/>
            <a:chExt cx="1272" cy="1416"/>
          </a:xfrm>
        </p:grpSpPr>
        <p:sp>
          <p:nvSpPr>
            <p:cNvPr id="216115" name="Oval 51"/>
            <p:cNvSpPr>
              <a:spLocks noChangeArrowheads="1"/>
            </p:cNvSpPr>
            <p:nvPr/>
          </p:nvSpPr>
          <p:spPr bwMode="auto">
            <a:xfrm>
              <a:off x="4032" y="2592"/>
              <a:ext cx="672" cy="624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68978" dir="1379351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6117" name="AutoShape 53"/>
            <p:cNvSpPr>
              <a:spLocks noChangeArrowheads="1"/>
            </p:cNvSpPr>
            <p:nvPr/>
          </p:nvSpPr>
          <p:spPr bwMode="auto">
            <a:xfrm rot="7507952">
              <a:off x="4560" y="1824"/>
              <a:ext cx="768" cy="72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EEFF4B"/>
            </a:solidFill>
            <a:ln w="28575">
              <a:solidFill>
                <a:srgbClr val="D83104"/>
              </a:solidFill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5404" name="Text Box 55"/>
          <p:cNvSpPr txBox="1">
            <a:spLocks noChangeArrowheads="1"/>
          </p:cNvSpPr>
          <p:nvPr/>
        </p:nvSpPr>
        <p:spPr bwMode="auto">
          <a:xfrm>
            <a:off x="1787525" y="0"/>
            <a:ext cx="1993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 smtClean="0">
                <a:solidFill>
                  <a:srgbClr val="FFFFFF"/>
                </a:solidFill>
              </a:rPr>
              <a:t>Benkaden</a:t>
            </a:r>
            <a:r>
              <a:rPr lang="en-US" sz="1200" b="1" dirty="0" smtClean="0">
                <a:solidFill>
                  <a:srgbClr val="FFFFFF"/>
                </a:solidFill>
              </a:rPr>
              <a:t>. </a:t>
            </a:r>
            <a:r>
              <a:rPr lang="en-US" sz="1200" b="1" dirty="0">
                <a:solidFill>
                  <a:srgbClr val="FFFFFF"/>
                </a:solidFill>
              </a:rPr>
              <a:t>11:28</a:t>
            </a:r>
          </a:p>
        </p:txBody>
      </p:sp>
      <p:sp>
        <p:nvSpPr>
          <p:cNvPr id="15405" name="Text Box 5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216126" name="Rectangle 6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06</a:t>
            </a:r>
          </a:p>
        </p:txBody>
      </p:sp>
      <p:sp>
        <p:nvSpPr>
          <p:cNvPr id="15407" name="Text Box 63"/>
          <p:cNvSpPr txBox="1">
            <a:spLocks noChangeArrowheads="1"/>
          </p:cNvSpPr>
          <p:nvPr/>
        </p:nvSpPr>
        <p:spPr bwMode="auto">
          <a:xfrm>
            <a:off x="6996013" y="6240870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O</a:t>
            </a:r>
            <a:r>
              <a:rPr lang="en-US" sz="1200" b="1" dirty="0" err="1" smtClean="0">
                <a:solidFill>
                  <a:srgbClr val="FFFFFF"/>
                </a:solidFill>
                <a:latin typeface="Arial" charset="0"/>
              </a:rPr>
              <a:t>khekako</a:t>
            </a:r>
            <a:r>
              <a:rPr lang="en-US" sz="12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pg. 19-24</a:t>
            </a:r>
          </a:p>
        </p:txBody>
      </p:sp>
      <p:sp>
        <p:nvSpPr>
          <p:cNvPr id="216128" name="Text Box 64"/>
          <p:cNvSpPr txBox="1">
            <a:spLocks noChangeArrowheads="1"/>
          </p:cNvSpPr>
          <p:nvPr/>
        </p:nvSpPr>
        <p:spPr bwMode="auto">
          <a:xfrm>
            <a:off x="8566150" y="6469063"/>
            <a:ext cx="482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grpSp>
        <p:nvGrpSpPr>
          <p:cNvPr id="3" name="Group 68"/>
          <p:cNvGrpSpPr>
            <a:grpSpLocks/>
          </p:cNvGrpSpPr>
          <p:nvPr/>
        </p:nvGrpSpPr>
        <p:grpSpPr bwMode="auto">
          <a:xfrm>
            <a:off x="4021138" y="5038725"/>
            <a:ext cx="3194050" cy="1016000"/>
            <a:chOff x="2533" y="3174"/>
            <a:chExt cx="2012" cy="640"/>
          </a:xfrm>
        </p:grpSpPr>
        <p:sp>
          <p:nvSpPr>
            <p:cNvPr id="216130" name="Text Box 66"/>
            <p:cNvSpPr txBox="1">
              <a:spLocks noChangeArrowheads="1"/>
            </p:cNvSpPr>
            <p:nvPr/>
          </p:nvSpPr>
          <p:spPr bwMode="auto">
            <a:xfrm>
              <a:off x="2533" y="3174"/>
              <a:ext cx="2012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63500" dir="3187806" algn="ctr" rotWithShape="0">
                <a:srgbClr val="000000">
                  <a:alpha val="74998"/>
                </a:srgbClr>
              </a:outerShdw>
            </a:effectLst>
          </p:spPr>
          <p:txBody>
            <a:bodyPr>
              <a:spAutoFit/>
              <a:flatTx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66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CHALDEES meta </a:t>
              </a:r>
              <a:r>
                <a:rPr lang="en-US" sz="1200" b="1" dirty="0" err="1" smtClean="0">
                  <a:solidFill>
                    <a:srgbClr val="66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jiang</a:t>
              </a:r>
              <a:r>
                <a:rPr lang="en-US" sz="1200" b="1" dirty="0" smtClean="0">
                  <a:solidFill>
                    <a:srgbClr val="66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sz="12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: </a:t>
              </a:r>
              <a:r>
                <a:rPr lang="en-US" sz="1200" b="1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echungren</a:t>
              </a:r>
              <a:r>
                <a:rPr lang="en-US" sz="12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</a:p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b="1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ehen</a:t>
              </a:r>
              <a:r>
                <a:rPr lang="en-US" sz="12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sz="1200" b="1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tssolan</a:t>
              </a:r>
              <a:r>
                <a:rPr lang="en-US" sz="12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sz="1200" b="1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phyolan</a:t>
              </a:r>
              <a:r>
                <a:rPr lang="en-US" sz="12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</a:t>
              </a:r>
            </a:p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MESOPOTAMIA </a:t>
              </a:r>
              <a:r>
                <a:rPr lang="en-US" sz="1200" b="1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jilo</a:t>
              </a:r>
              <a:r>
                <a:rPr lang="en-US" sz="12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; </a:t>
              </a:r>
              <a:br>
                <a:rPr lang="en-US" sz="12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</a:br>
              <a:r>
                <a:rPr lang="en-US" sz="12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ABRAHAM </a:t>
              </a:r>
              <a:r>
                <a:rPr lang="en-US" sz="1200" b="1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ki</a:t>
              </a:r>
              <a:endPara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16131" name="AutoShape 67"/>
            <p:cNvSpPr>
              <a:spLocks noChangeArrowheads="1"/>
            </p:cNvSpPr>
            <p:nvPr/>
          </p:nvSpPr>
          <p:spPr bwMode="auto">
            <a:xfrm>
              <a:off x="2654" y="3208"/>
              <a:ext cx="1752" cy="60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356930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7" name="Rectangle 3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0" name="Text Box 26"/>
          <p:cNvSpPr txBox="1">
            <a:spLocks noChangeArrowheads="1"/>
          </p:cNvSpPr>
          <p:nvPr/>
        </p:nvSpPr>
        <p:spPr bwMode="auto">
          <a:xfrm>
            <a:off x="-523875" y="212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pic>
        <p:nvPicPr>
          <p:cNvPr id="17411" name="Picture 3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0375" y="1108075"/>
            <a:ext cx="6781800" cy="49355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Text Box 6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07971" name="Oval 67"/>
          <p:cNvSpPr>
            <a:spLocks noChangeArrowheads="1"/>
          </p:cNvSpPr>
          <p:nvPr/>
        </p:nvSpPr>
        <p:spPr bwMode="auto">
          <a:xfrm>
            <a:off x="3467100" y="2933700"/>
            <a:ext cx="1612900" cy="5969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7972" name="Oval 68"/>
          <p:cNvSpPr>
            <a:spLocks noChangeArrowheads="1"/>
          </p:cNvSpPr>
          <p:nvPr/>
        </p:nvSpPr>
        <p:spPr bwMode="auto">
          <a:xfrm>
            <a:off x="6400800" y="4914900"/>
            <a:ext cx="1892300" cy="6985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7973" name="Oval 69"/>
          <p:cNvSpPr>
            <a:spLocks noChangeArrowheads="1"/>
          </p:cNvSpPr>
          <p:nvPr/>
        </p:nvSpPr>
        <p:spPr bwMode="auto">
          <a:xfrm>
            <a:off x="3378200" y="1168400"/>
            <a:ext cx="1612900" cy="5969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7974" name="Oval 70"/>
          <p:cNvSpPr>
            <a:spLocks noChangeArrowheads="1"/>
          </p:cNvSpPr>
          <p:nvPr/>
        </p:nvSpPr>
        <p:spPr bwMode="auto">
          <a:xfrm>
            <a:off x="4851400" y="1993900"/>
            <a:ext cx="1612900" cy="5969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7975" name="Rectangle 7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07</a:t>
            </a:r>
          </a:p>
        </p:txBody>
      </p:sp>
      <p:sp>
        <p:nvSpPr>
          <p:cNvPr id="17418" name="Text Box 72"/>
          <p:cNvSpPr txBox="1">
            <a:spLocks noChangeArrowheads="1"/>
          </p:cNvSpPr>
          <p:nvPr/>
        </p:nvSpPr>
        <p:spPr bwMode="auto">
          <a:xfrm>
            <a:off x="6996015" y="6240870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 smtClean="0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pg. 19-24</a:t>
            </a:r>
          </a:p>
        </p:txBody>
      </p:sp>
      <p:grpSp>
        <p:nvGrpSpPr>
          <p:cNvPr id="2" name="Group 75"/>
          <p:cNvGrpSpPr>
            <a:grpSpLocks/>
          </p:cNvGrpSpPr>
          <p:nvPr/>
        </p:nvGrpSpPr>
        <p:grpSpPr bwMode="auto">
          <a:xfrm>
            <a:off x="6015038" y="3509963"/>
            <a:ext cx="1092200" cy="812800"/>
            <a:chOff x="3798" y="2240"/>
            <a:chExt cx="688" cy="512"/>
          </a:xfrm>
        </p:grpSpPr>
        <p:sp>
          <p:nvSpPr>
            <p:cNvPr id="507980" name="Oval 76"/>
            <p:cNvSpPr>
              <a:spLocks noChangeArrowheads="1"/>
            </p:cNvSpPr>
            <p:nvPr/>
          </p:nvSpPr>
          <p:spPr bwMode="auto">
            <a:xfrm>
              <a:off x="4056" y="2584"/>
              <a:ext cx="184" cy="168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150BD5"/>
              </a:solidFill>
              <a:round/>
              <a:headEnd/>
              <a:tailEnd/>
            </a:ln>
            <a:effectLst>
              <a:outerShdw blurRad="63500" dist="81320" dir="2319588" algn="ctr" rotWithShape="0">
                <a:schemeClr val="bg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glow rad="101600">
                    <a:srgbClr val="1A0004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7981" name="Text Box 77"/>
            <p:cNvSpPr txBox="1">
              <a:spLocks noChangeArrowheads="1"/>
            </p:cNvSpPr>
            <p:nvPr/>
          </p:nvSpPr>
          <p:spPr bwMode="auto">
            <a:xfrm>
              <a:off x="3798" y="2240"/>
              <a:ext cx="688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2212194" algn="ctr" rotWithShape="0">
                <a:srgbClr val="000000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600" b="1" dirty="0">
                  <a:solidFill>
                    <a:srgbClr val="FFFFFF"/>
                  </a:solidFill>
                  <a:effectLst>
                    <a:glow rad="139700">
                      <a:srgbClr val="1A0004">
                        <a:alpha val="99000"/>
                      </a:srgbClr>
                    </a:glow>
                  </a:effectLst>
                  <a:latin typeface="Arial Black" pitchFamily="-107" charset="0"/>
                  <a:ea typeface="ＭＳ Ｐゴシック" charset="0"/>
                  <a:cs typeface="ＭＳ Ｐゴシック" charset="0"/>
                </a:rPr>
                <a:t>UR</a:t>
              </a:r>
            </a:p>
          </p:txBody>
        </p:sp>
      </p:grpSp>
      <p:sp>
        <p:nvSpPr>
          <p:cNvPr id="507982" name="AutoShape 78"/>
          <p:cNvSpPr>
            <a:spLocks noChangeArrowheads="1"/>
          </p:cNvSpPr>
          <p:nvPr/>
        </p:nvSpPr>
        <p:spPr bwMode="auto">
          <a:xfrm>
            <a:off x="5727700" y="3376613"/>
            <a:ext cx="1419225" cy="1298575"/>
          </a:xfrm>
          <a:prstGeom prst="octagon">
            <a:avLst>
              <a:gd name="adj" fmla="val 29287"/>
            </a:avLst>
          </a:prstGeom>
          <a:noFill/>
          <a:ln w="76200">
            <a:solidFill>
              <a:srgbClr val="1EDE17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" name="Group 79"/>
          <p:cNvGrpSpPr>
            <a:grpSpLocks/>
          </p:cNvGrpSpPr>
          <p:nvPr/>
        </p:nvGrpSpPr>
        <p:grpSpPr bwMode="auto">
          <a:xfrm>
            <a:off x="1681163" y="2016130"/>
            <a:ext cx="3276600" cy="828678"/>
            <a:chOff x="1078" y="1244"/>
            <a:chExt cx="2064" cy="522"/>
          </a:xfrm>
        </p:grpSpPr>
        <p:sp>
          <p:nvSpPr>
            <p:cNvPr id="507984" name="Oval 80"/>
            <p:cNvSpPr>
              <a:spLocks noChangeArrowheads="1"/>
            </p:cNvSpPr>
            <p:nvPr/>
          </p:nvSpPr>
          <p:spPr bwMode="auto">
            <a:xfrm>
              <a:off x="2492" y="1244"/>
              <a:ext cx="184" cy="168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150BD5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glow rad="101600">
                    <a:srgbClr val="1A0004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7985" name="Text Box 81"/>
            <p:cNvSpPr txBox="1">
              <a:spLocks noChangeArrowheads="1"/>
            </p:cNvSpPr>
            <p:nvPr/>
          </p:nvSpPr>
          <p:spPr bwMode="auto">
            <a:xfrm>
              <a:off x="1078" y="1324"/>
              <a:ext cx="206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4000" b="1" dirty="0">
                  <a:solidFill>
                    <a:srgbClr val="FFFFFF"/>
                  </a:solidFill>
                  <a:effectLst>
                    <a:glow rad="241300">
                      <a:srgbClr val="1A0004">
                        <a:alpha val="97000"/>
                      </a:srgbClr>
                    </a:glow>
                  </a:effectLst>
                  <a:latin typeface="Arial Black" pitchFamily="-107" charset="0"/>
                  <a:ea typeface="ＭＳ Ｐゴシック" charset="0"/>
                  <a:cs typeface="ＭＳ Ｐゴシック" charset="0"/>
                </a:rPr>
                <a:t>BABYLON</a:t>
              </a:r>
            </a:p>
          </p:txBody>
        </p:sp>
      </p:grpSp>
      <p:sp>
        <p:nvSpPr>
          <p:cNvPr id="507986" name="Text Box 82"/>
          <p:cNvSpPr txBox="1">
            <a:spLocks noChangeArrowheads="1"/>
          </p:cNvSpPr>
          <p:nvPr/>
        </p:nvSpPr>
        <p:spPr bwMode="auto">
          <a:xfrm>
            <a:off x="346075" y="4010025"/>
            <a:ext cx="53689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 err="1" smtClean="0"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Nchumcheta</a:t>
            </a:r>
            <a:r>
              <a:rPr lang="en-US" sz="3600" b="1" dirty="0" smtClean="0"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                     Persian  </a:t>
            </a:r>
            <a:r>
              <a:rPr lang="en-US" sz="3600" b="1" dirty="0" err="1" smtClean="0"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ritsso</a:t>
            </a:r>
            <a:r>
              <a:rPr lang="en-US" sz="3600" b="1" dirty="0" smtClean="0"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 dirty="0" err="1" smtClean="0"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ji</a:t>
            </a:r>
            <a:r>
              <a:rPr lang="en-US" sz="3600" b="1" dirty="0" smtClean="0"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Iraq meta </a:t>
            </a:r>
            <a:r>
              <a:rPr lang="en-US" sz="3600" b="1" dirty="0" err="1" smtClean="0"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jilo</a:t>
            </a:r>
            <a:endParaRPr lang="en-US" sz="3600" b="1" dirty="0" smtClean="0">
              <a:solidFill>
                <a:srgbClr val="114FFB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423" name="Text Box 88"/>
          <p:cNvSpPr txBox="1">
            <a:spLocks noChangeArrowheads="1"/>
          </p:cNvSpPr>
          <p:nvPr/>
        </p:nvSpPr>
        <p:spPr bwMode="auto">
          <a:xfrm>
            <a:off x="8640763" y="64658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</a:rPr>
              <a:t>6</a:t>
            </a:r>
          </a:p>
        </p:txBody>
      </p:sp>
      <p:grpSp>
        <p:nvGrpSpPr>
          <p:cNvPr id="17424" name="Group 89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07994" name="Rectangle 90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7995" name="Line 91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193942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07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07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7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07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07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07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7971" grpId="0" animBg="1"/>
      <p:bldP spid="507972" grpId="0" animBg="1"/>
      <p:bldP spid="507973" grpId="0" animBg="1"/>
      <p:bldP spid="507974" grpId="0" animBg="1"/>
      <p:bldP spid="507982" grpId="0" animBg="1"/>
      <p:bldP spid="507986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/>
          <p:cNvSpPr>
            <a:spLocks noChangeArrowheads="1"/>
          </p:cNvSpPr>
          <p:nvPr/>
        </p:nvSpPr>
        <p:spPr bwMode="auto">
          <a:xfrm>
            <a:off x="1295400" y="40211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-523875" y="212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pic>
        <p:nvPicPr>
          <p:cNvPr id="19459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0375" y="1108075"/>
            <a:ext cx="6781800" cy="49355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3635" name="Rectangle 35"/>
          <p:cNvSpPr>
            <a:spLocks noChangeArrowheads="1"/>
          </p:cNvSpPr>
          <p:nvPr/>
        </p:nvSpPr>
        <p:spPr bwMode="auto">
          <a:xfrm>
            <a:off x="1714500" y="1092200"/>
            <a:ext cx="6819900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93608" name="Rectangle 8"/>
          <p:cNvSpPr>
            <a:spLocks noChangeArrowheads="1"/>
          </p:cNvSpPr>
          <p:nvPr/>
        </p:nvSpPr>
        <p:spPr bwMode="auto">
          <a:xfrm>
            <a:off x="8056563" y="6524625"/>
            <a:ext cx="4095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07a</a:t>
            </a:r>
          </a:p>
        </p:txBody>
      </p:sp>
      <p:sp>
        <p:nvSpPr>
          <p:cNvPr id="19463" name="Text Box 9"/>
          <p:cNvSpPr txBox="1">
            <a:spLocks noChangeArrowheads="1"/>
          </p:cNvSpPr>
          <p:nvPr/>
        </p:nvSpPr>
        <p:spPr bwMode="auto">
          <a:xfrm>
            <a:off x="6996013" y="6240870"/>
            <a:ext cx="1628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 smtClean="0">
                <a:solidFill>
                  <a:srgbClr val="FFFFFF"/>
                </a:solidFill>
                <a:latin typeface="Arial" charset="0"/>
              </a:rPr>
              <a:t>Okhekako</a:t>
            </a:r>
            <a:r>
              <a:rPr lang="en-US" sz="12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pg. 19-24</a:t>
            </a:r>
          </a:p>
        </p:txBody>
      </p:sp>
      <p:sp>
        <p:nvSpPr>
          <p:cNvPr id="19464" name="Text Box 10"/>
          <p:cNvSpPr txBox="1">
            <a:spLocks noChangeArrowheads="1"/>
          </p:cNvSpPr>
          <p:nvPr/>
        </p:nvSpPr>
        <p:spPr bwMode="auto">
          <a:xfrm>
            <a:off x="8621713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793636" name="Rectangle 36"/>
          <p:cNvSpPr>
            <a:spLocks noChangeArrowheads="1"/>
          </p:cNvSpPr>
          <p:nvPr/>
        </p:nvSpPr>
        <p:spPr bwMode="auto">
          <a:xfrm>
            <a:off x="1676400" y="1041400"/>
            <a:ext cx="6858000" cy="5003800"/>
          </a:xfrm>
          <a:prstGeom prst="rect">
            <a:avLst/>
          </a:prstGeom>
          <a:solidFill>
            <a:srgbClr val="0A051A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3617" name="AutoShape 17"/>
          <p:cNvSpPr>
            <a:spLocks noChangeArrowheads="1"/>
          </p:cNvSpPr>
          <p:nvPr/>
        </p:nvSpPr>
        <p:spPr bwMode="auto">
          <a:xfrm rot="18394341" flipV="1">
            <a:off x="4266407" y="658018"/>
            <a:ext cx="2921000" cy="5370513"/>
          </a:xfrm>
          <a:prstGeom prst="triangle">
            <a:avLst>
              <a:gd name="adj" fmla="val 55000"/>
            </a:avLst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rot="10800000" vert="eaVert"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3620" name="Text Box 20"/>
          <p:cNvSpPr txBox="1">
            <a:spLocks noChangeArrowheads="1"/>
          </p:cNvSpPr>
          <p:nvPr/>
        </p:nvSpPr>
        <p:spPr bwMode="auto">
          <a:xfrm>
            <a:off x="1498600" y="1308100"/>
            <a:ext cx="764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SUMERIA </a:t>
            </a:r>
            <a:r>
              <a:rPr lang="en-US" b="1" dirty="0" err="1" smtClean="0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kyon</a:t>
            </a:r>
            <a:r>
              <a:rPr lang="en-US" b="1" dirty="0" smtClean="0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b="1" dirty="0" err="1" smtClean="0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jiang</a:t>
            </a:r>
            <a:r>
              <a:rPr lang="en-US" b="1" dirty="0" smtClean="0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b="1" dirty="0" err="1" smtClean="0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na</a:t>
            </a:r>
            <a:r>
              <a:rPr lang="en-US" b="1" dirty="0" smtClean="0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b="1" dirty="0" err="1" smtClean="0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yanchetemo</a:t>
            </a:r>
            <a:r>
              <a:rPr lang="en-US" b="1" dirty="0" smtClean="0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b="1" dirty="0" err="1" smtClean="0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ji</a:t>
            </a:r>
            <a:r>
              <a:rPr lang="en-US" b="1" dirty="0" smtClean="0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…</a:t>
            </a:r>
          </a:p>
        </p:txBody>
      </p:sp>
      <p:sp>
        <p:nvSpPr>
          <p:cNvPr id="793626" name="Text Box 26"/>
          <p:cNvSpPr txBox="1">
            <a:spLocks noChangeArrowheads="1"/>
          </p:cNvSpPr>
          <p:nvPr/>
        </p:nvSpPr>
        <p:spPr bwMode="auto">
          <a:xfrm>
            <a:off x="2489200" y="1854200"/>
            <a:ext cx="53467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 err="1" smtClean="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Erandemo</a:t>
            </a:r>
            <a:r>
              <a:rPr lang="en-US" b="1" dirty="0" smtClean="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b="1" dirty="0" err="1" smtClean="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osi</a:t>
            </a:r>
            <a:r>
              <a:rPr lang="en-US" b="1" dirty="0" smtClean="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b="1" dirty="0" err="1" smtClean="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zotoro</a:t>
            </a:r>
            <a:r>
              <a:rPr lang="en-US" b="1" dirty="0" smtClean="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b="1" dirty="0" err="1" smtClean="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jo</a:t>
            </a:r>
            <a:endParaRPr lang="en-US" b="1" dirty="0" smtClean="0">
              <a:solidFill>
                <a:srgbClr val="EEFF4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93627" name="Text Box 27"/>
          <p:cNvSpPr txBox="1">
            <a:spLocks noChangeArrowheads="1"/>
          </p:cNvSpPr>
          <p:nvPr/>
        </p:nvSpPr>
        <p:spPr bwMode="auto">
          <a:xfrm>
            <a:off x="1282700" y="264160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BENKADEN…</a:t>
            </a:r>
          </a:p>
        </p:txBody>
      </p:sp>
      <p:sp>
        <p:nvSpPr>
          <p:cNvPr id="793628" name="Text Box 28"/>
          <p:cNvSpPr txBox="1">
            <a:spLocks noChangeArrowheads="1"/>
          </p:cNvSpPr>
          <p:nvPr/>
        </p:nvSpPr>
        <p:spPr bwMode="auto">
          <a:xfrm>
            <a:off x="2438400" y="3606800"/>
            <a:ext cx="2730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 err="1" smtClean="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MOZH</a:t>
            </a:r>
            <a:r>
              <a:rPr lang="en-US" b="1" dirty="0" err="1" smtClean="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ü</a:t>
            </a:r>
            <a:endParaRPr lang="en-US" b="1" dirty="0" smtClean="0">
              <a:solidFill>
                <a:srgbClr val="EEFF4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93629" name="Text Box 29"/>
          <p:cNvSpPr txBox="1">
            <a:spLocks noChangeArrowheads="1"/>
          </p:cNvSpPr>
          <p:nvPr/>
        </p:nvSpPr>
        <p:spPr bwMode="auto">
          <a:xfrm>
            <a:off x="2700143" y="4114800"/>
            <a:ext cx="32815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HUNGJANRUJAN</a:t>
            </a:r>
          </a:p>
        </p:txBody>
      </p:sp>
      <p:sp>
        <p:nvSpPr>
          <p:cNvPr id="793630" name="Text Box 30"/>
          <p:cNvSpPr txBox="1">
            <a:spLocks noChangeArrowheads="1"/>
          </p:cNvSpPr>
          <p:nvPr/>
        </p:nvSpPr>
        <p:spPr bwMode="auto">
          <a:xfrm>
            <a:off x="3416300" y="4610100"/>
            <a:ext cx="3581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KITSSOE</a:t>
            </a:r>
          </a:p>
        </p:txBody>
      </p:sp>
      <p:sp>
        <p:nvSpPr>
          <p:cNvPr id="793631" name="Text Box 31"/>
          <p:cNvSpPr txBox="1">
            <a:spLocks noChangeArrowheads="1"/>
          </p:cNvSpPr>
          <p:nvPr/>
        </p:nvSpPr>
        <p:spPr bwMode="auto">
          <a:xfrm>
            <a:off x="1689100" y="5334000"/>
            <a:ext cx="53467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BENKADENI YANTSU LONGJUNG</a:t>
            </a:r>
          </a:p>
        </p:txBody>
      </p:sp>
      <p:sp>
        <p:nvSpPr>
          <p:cNvPr id="793632" name="Text Box 32"/>
          <p:cNvSpPr txBox="1">
            <a:spLocks noChangeArrowheads="1"/>
          </p:cNvSpPr>
          <p:nvPr/>
        </p:nvSpPr>
        <p:spPr bwMode="auto">
          <a:xfrm>
            <a:off x="2171700" y="3136900"/>
            <a:ext cx="160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AZA</a:t>
            </a:r>
          </a:p>
        </p:txBody>
      </p:sp>
      <p:sp>
        <p:nvSpPr>
          <p:cNvPr id="793619" name="Text Box 19"/>
          <p:cNvSpPr txBox="1">
            <a:spLocks noChangeArrowheads="1"/>
          </p:cNvSpPr>
          <p:nvPr/>
        </p:nvSpPr>
        <p:spPr bwMode="auto">
          <a:xfrm>
            <a:off x="1765300" y="393700"/>
            <a:ext cx="6756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i="1" dirty="0" smtClean="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Mesopotamia meta</a:t>
            </a:r>
          </a:p>
        </p:txBody>
      </p:sp>
      <p:grpSp>
        <p:nvGrpSpPr>
          <p:cNvPr id="19476" name="Group 43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93644" name="Rectangle 44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93645" name="Line 4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217861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93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93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93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93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93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93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93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93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93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93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93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3636" grpId="0" animBg="1"/>
      <p:bldP spid="793617" grpId="0" animBg="1" autoUpdateAnimBg="0"/>
      <p:bldP spid="793620" grpId="0" autoUpdateAnimBg="0"/>
      <p:bldP spid="793626" grpId="0" autoUpdateAnimBg="0"/>
      <p:bldP spid="793627" grpId="0" autoUpdateAnimBg="0"/>
      <p:bldP spid="793628" grpId="0" autoUpdateAnimBg="0"/>
      <p:bldP spid="793629" grpId="0" autoUpdateAnimBg="0"/>
      <p:bldP spid="793630" grpId="0" autoUpdateAnimBg="0"/>
      <p:bldP spid="793631" grpId="0" autoUpdateAnimBg="0"/>
      <p:bldP spid="793632" grpId="0" autoUpdateAnimBg="0"/>
      <p:bldP spid="793619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ean Wilderness\Judean Wilderness sr\Nahal Darga from Murabaat caves, 95-22tb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4, tb n0624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Sr Slides\Nahal Darga from top looking east, 95-13tb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Todd Sites\0 Adds\4 Judah\Aerial new scans\sr\Moresheth Gath aerial from southeast, 132-15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South\sr\Southern end of Sea of Galilee aerial, 117-15tb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Luxor Temple\Luxor Temple facade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0Images\Todd Sites\1 Galilee and the North\Samaria\Dothan Valley shepherd and flock, 78-20tb.jpg"/>
  <p:tag name="PHOTO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Giza Pyramids\Sphinx with Chefren's Pyramid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Giza Pyramids\Three pyramids with smaller ones2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rgbClr val="868686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rgbClr val="868686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07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2913</TotalTime>
  <Words>5023</Words>
  <Application>Microsoft Macintosh PowerPoint</Application>
  <PresentationFormat>On-screen Show (4:3)</PresentationFormat>
  <Paragraphs>1299</Paragraphs>
  <Slides>68</Slides>
  <Notes>68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68</vt:i4>
      </vt:variant>
    </vt:vector>
  </HeadingPairs>
  <TitlesOfParts>
    <vt:vector size="72" baseType="lpstr">
      <vt:lpstr>untitled 3</vt:lpstr>
      <vt:lpstr>1_untitled 3</vt:lpstr>
      <vt:lpstr>Orbit</vt:lpstr>
      <vt:lpstr>1_untitled 1</vt:lpstr>
      <vt:lpstr>Lotha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Npilamo Echumchak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Ntho Kako… silo hungu ka..BibleStudyDownloads.org</vt:lpstr>
      <vt:lpstr>PowerPoint Presentation</vt:lpstr>
    </vt:vector>
  </TitlesOfParts>
  <Company>Singapore Bible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 Rick Griffith</dc:creator>
  <cp:lastModifiedBy>Rick Griffith</cp:lastModifiedBy>
  <cp:revision>134</cp:revision>
  <dcterms:created xsi:type="dcterms:W3CDTF">2013-06-12T16:42:39Z</dcterms:created>
  <dcterms:modified xsi:type="dcterms:W3CDTF">2018-02-14T01:15:11Z</dcterms:modified>
</cp:coreProperties>
</file>