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4" r:id="rId2"/>
    <p:sldMasterId id="2147483686" r:id="rId3"/>
  </p:sldMasterIdLst>
  <p:notesMasterIdLst>
    <p:notesMasterId r:id="rId32"/>
  </p:notesMasterIdLst>
  <p:handoutMasterIdLst>
    <p:handoutMasterId r:id="rId33"/>
  </p:handoutMasterIdLst>
  <p:sldIdLst>
    <p:sldId id="870" r:id="rId4"/>
    <p:sldId id="865" r:id="rId5"/>
    <p:sldId id="749" r:id="rId6"/>
    <p:sldId id="481" r:id="rId7"/>
    <p:sldId id="624" r:id="rId8"/>
    <p:sldId id="840" r:id="rId9"/>
    <p:sldId id="804" r:id="rId10"/>
    <p:sldId id="542" r:id="rId11"/>
    <p:sldId id="747" r:id="rId12"/>
    <p:sldId id="856" r:id="rId13"/>
    <p:sldId id="867" r:id="rId14"/>
    <p:sldId id="854" r:id="rId15"/>
    <p:sldId id="829" r:id="rId16"/>
    <p:sldId id="270" r:id="rId17"/>
    <p:sldId id="832" r:id="rId18"/>
    <p:sldId id="833" r:id="rId19"/>
    <p:sldId id="843" r:id="rId20"/>
    <p:sldId id="848" r:id="rId21"/>
    <p:sldId id="850" r:id="rId22"/>
    <p:sldId id="849" r:id="rId23"/>
    <p:sldId id="851" r:id="rId24"/>
    <p:sldId id="852" r:id="rId25"/>
    <p:sldId id="831" r:id="rId26"/>
    <p:sldId id="847" r:id="rId27"/>
    <p:sldId id="866" r:id="rId28"/>
    <p:sldId id="616" r:id="rId29"/>
    <p:sldId id="871" r:id="rId30"/>
    <p:sldId id="839" r:id="rId3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18">
          <p15:clr>
            <a:srgbClr val="A4A3A4"/>
          </p15:clr>
        </p15:guide>
        <p15:guide id="2" pos="5150">
          <p15:clr>
            <a:srgbClr val="A4A3A4"/>
          </p15:clr>
        </p15:guide>
        <p15:guide id="3" pos="55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2278E"/>
    <a:srgbClr val="FF0000"/>
    <a:srgbClr val="040404"/>
    <a:srgbClr val="030303"/>
    <a:srgbClr val="B8001E"/>
    <a:srgbClr val="60CA8E"/>
    <a:srgbClr val="1A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57" autoAdjust="0"/>
    <p:restoredTop sz="95179" autoAdjust="0"/>
  </p:normalViewPr>
  <p:slideViewPr>
    <p:cSldViewPr snapToGrid="0">
      <p:cViewPr>
        <p:scale>
          <a:sx n="111" d="100"/>
          <a:sy n="111" d="100"/>
        </p:scale>
        <p:origin x="-80" y="-512"/>
      </p:cViewPr>
      <p:guideLst>
        <p:guide orient="horz" pos="4218"/>
        <p:guide pos="5150"/>
        <p:guide pos="55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942BB060-9F3A-BC41-BB81-D4162F565265}" type="slidenum">
              <a:rPr lang="en-US" sz="1400">
                <a:solidFill>
                  <a:schemeClr val="tx1"/>
                </a:solidFill>
                <a:effectLst/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39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424613A8-0A0F-AE48-81E8-228A12E564B5}" type="slidenum">
              <a:rPr lang="en-US" sz="1400">
                <a:solidFill>
                  <a:schemeClr val="tx1"/>
                </a:solidFill>
                <a:effectLst/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65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fld id="{29AB818C-62A3-204E-9FBA-9159D94993FC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taro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yakchia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-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kis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elümoto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yakchia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…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etetna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enhungo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yiren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jiang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ntsiv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ka,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kako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motsü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osi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yuta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nto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lo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erancho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sana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.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Ete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opvü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tumka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lumbumi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vata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: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Kako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motsü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opvü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jiang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tae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ntsi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khitav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,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jilo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thephata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kyon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opvü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ethelan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elio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jiang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.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Tssoe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elio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osi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kyon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elümoto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mpav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meka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.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Khtatolia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onte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ethelan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nli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to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mek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.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Osi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shiang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etena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khata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wota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thung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yakchiv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ka.</a:t>
            </a:r>
            <a:endParaRPr lang="en-US" b="1" dirty="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86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Osi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etena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kv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zeta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jowa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sana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--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Ntho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ephanina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shentachev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ka-</a:t>
            </a:r>
          </a:p>
          <a:p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Kyon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osi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motsu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Chumchak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taro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—</a:t>
            </a:r>
          </a:p>
          <a:p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Nina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ntsithakok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ephanina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1523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Benkaden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jijo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LIYING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Shi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chumchak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bebnkaden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endParaRPr lang="en-US" b="1" dirty="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87074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Ntho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kaka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etssyukaphen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thung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un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zanchiphen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4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lia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tssona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---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hoji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lo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zeta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etena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ovungo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rheyiathung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Ntho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topv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hojilo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mpata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Etena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Benkaden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kako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jilona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zeta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woathung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ne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nzanchivka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.</a:t>
            </a:r>
            <a:endParaRPr lang="en-US" b="1" dirty="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Enhungo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Ntho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nzoaka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lana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zetav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ka,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oyi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ekhyima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yithako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jiang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zechia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jithung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Ntho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yiren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jiang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ha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lumbumi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hansi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evov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ethev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lia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0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LIYING KAKO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ekhyolaka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etena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Benkaden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11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zetacho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Limhats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liyingo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jiang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hungcho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…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sulojo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…</a:t>
            </a:r>
            <a:endParaRPr lang="en-US" b="1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////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	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Mots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ehentsowo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jiang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hungcho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… </a:t>
            </a:r>
            <a:endParaRPr lang="en-US" b="1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98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Ochum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nlio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yithako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yuta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jiang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evon-nrh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üi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chani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ezeo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,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jitona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ekoni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phunglan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yinsung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chani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zeta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evamo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jito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elumoto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khetita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.</a:t>
            </a:r>
          </a:p>
          <a:p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Etena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phonglan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ekoni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jana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ren-nrhui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elio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jiang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hungchia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la</a:t>
            </a:r>
            <a:endParaRPr lang="en-US" b="1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28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Phunglan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jiang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yuta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lo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hayi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meta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elumoto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.</a:t>
            </a:r>
            <a:endParaRPr lang="en-US" b="1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It 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is obvious that a great deal of land lies between the peaks.</a:t>
            </a:r>
          </a:p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khatolia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ete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kv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thung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hayi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meta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jiang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lo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chowa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sana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jithung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ti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hayi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jiang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chancheta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hungala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Elani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phunglan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tona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phunglan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yuta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jiang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lo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kv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ütata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konta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cho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sana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ha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hungala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.</a:t>
            </a:r>
            <a:endParaRPr lang="en-US" b="1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32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kv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üthung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etena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LIYING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KAKO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jilo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rhowa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sana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…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Benkaden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kako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1:1 …</a:t>
            </a:r>
            <a:endParaRPr lang="en-US" b="1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////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	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ete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no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“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Benkadeni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…”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Yits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üng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shiloji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n-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zücheo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ejong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osi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yuta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topvü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echi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motsu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ehongthukala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…</a:t>
            </a:r>
          </a:p>
          <a:p>
            <a:endParaRPr lang="en-US" b="1" baseline="0" dirty="0" smtClean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66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Benkaden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most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limha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n-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liyingthung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rakae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ehongthokcho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Jesu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hojiang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phyoa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ete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ezocho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Ete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hojito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tssov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ntsia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ntio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tssole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ombo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Opo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Potsow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engacho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 -- Johan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17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Ombo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Thanthungiv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kona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“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Limha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n-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liyingthung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ndungo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pfutsson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” Johan 17:5</a:t>
            </a:r>
            <a:endParaRPr lang="en-US" b="1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20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Benkaden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most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limha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n-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liyingthung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rakae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ehongthokcho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Jesu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hojiang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phyoa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ete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ezocho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Ete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hojito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tssov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ntsia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ntio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tssole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ombo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Opo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Potsow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engacho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 -- Johan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17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Ombo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Thanthungiv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kona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“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Limha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n-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liyingthung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ndungo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pfutsson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” Johan 17:5</a:t>
            </a:r>
            <a:endParaRPr lang="en-US" b="1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7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Chongchak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eth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ümoto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…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osi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shilo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jo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ete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lyichong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jilo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rhowo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tavka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…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Motsü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ochongtsowo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jilo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.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Jijo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etena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ETHOKA EJÜ to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tsatavka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.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Etona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ndang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Ntho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kako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jilo“Ntio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tssocho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sana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” …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hungrüi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erancho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.</a:t>
            </a:r>
            <a:endParaRPr lang="en-US" b="1" dirty="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64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Benkaden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most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limha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n-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liyingthung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rakae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ehongthokcho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Jesu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hojiang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phyoa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ete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ezocho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Ete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hojito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tssov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ntsia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ntio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tssole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ombo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Opo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Potsow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engacho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 -- Johan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17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Ombo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Thanthungiv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kona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“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Limha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n-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liyingthung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ndungo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pfutsson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” Johan 17:5</a:t>
            </a:r>
            <a:endParaRPr lang="en-US" b="1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75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Benkaden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most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limha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n-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liyingthung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rakae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ehongthokcho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Jesu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hojiang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phyoa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ete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ezocho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Ete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hojito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tssov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ntsia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ntio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tssole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ombo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Opo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Potsow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engacho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 -- Johan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17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Ombo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Thanthungiv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kona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“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Limha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n-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liyingthung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ndungo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pfutsson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” Johan 17:5</a:t>
            </a:r>
            <a:endParaRPr lang="en-US" b="1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53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Benkaden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most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limha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n-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liyingthung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rakae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ehongthokcho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Jesu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hojiang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phyoa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ete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ezocho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Ete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hojito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tssov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ntsia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ntio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tssole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ombo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Opo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Potsow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engacho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 -- Johan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17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Ombo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Thanthungiv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kona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“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Limha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n-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liyingthung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ndungo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pfutsson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” Johan 17:5</a:t>
            </a:r>
            <a:endParaRPr lang="en-US" b="1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b="1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02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Osi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… 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ndonsi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limha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shilo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kyon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jiang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onte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tsocho-penta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yakchia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limha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kangts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kangr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li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sia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tssona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,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Liyingpvüi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Job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engao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esia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kyon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jiang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engathetokvü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… “Nino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kvülo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vanchola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ana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limha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kyurhyupvü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jiang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chumathungjo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?”</a:t>
            </a:r>
            <a:endParaRPr lang="en-US" b="1" baseline="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 smtClean="0">
                <a:latin typeface="Times" charset="0"/>
                <a:ea typeface="ＭＳ Ｐゴシック" charset="0"/>
              </a:rPr>
              <a:t>Hojito</a:t>
            </a:r>
            <a:r>
              <a:rPr lang="en-US" b="1" dirty="0" smtClean="0">
                <a:latin typeface="Times" charset="0"/>
                <a:ea typeface="ＭＳ Ｐゴシック" charset="0"/>
              </a:rPr>
              <a:t>…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etena</a:t>
            </a:r>
            <a:r>
              <a:rPr lang="en-US" b="1" baseline="0" dirty="0" smtClean="0">
                <a:latin typeface="Times" charset="0"/>
                <a:ea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</a:rPr>
              <a:t>kvuthung</a:t>
            </a:r>
            <a:r>
              <a:rPr lang="en-US" b="1" baseline="0" dirty="0" smtClean="0">
                <a:latin typeface="Times" charset="0"/>
                <a:ea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</a:rPr>
              <a:t>kako</a:t>
            </a:r>
            <a:r>
              <a:rPr lang="en-US" b="1" baseline="0" dirty="0" smtClean="0">
                <a:latin typeface="Times" charset="0"/>
                <a:ea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</a:rPr>
              <a:t>ovungo</a:t>
            </a:r>
            <a:r>
              <a:rPr lang="en-US" b="1" baseline="0" dirty="0" smtClean="0">
                <a:latin typeface="Times" charset="0"/>
                <a:ea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</a:rPr>
              <a:t>chonchia</a:t>
            </a:r>
            <a:r>
              <a:rPr lang="en-US" b="1" baseline="0" dirty="0" smtClean="0">
                <a:latin typeface="Times" charset="0"/>
                <a:ea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</a:rPr>
              <a:t>sana</a:t>
            </a:r>
            <a:r>
              <a:rPr lang="en-US" b="1" dirty="0" smtClean="0">
                <a:latin typeface="Times" charset="0"/>
                <a:ea typeface="ＭＳ Ｐゴシック" charset="0"/>
              </a:rPr>
              <a:t>, LIYING,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Benkaden</a:t>
            </a:r>
            <a:r>
              <a:rPr lang="en-US" b="1" baseline="0" dirty="0" smtClean="0">
                <a:latin typeface="Times" charset="0"/>
                <a:ea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</a:rPr>
              <a:t>kako</a:t>
            </a:r>
            <a:r>
              <a:rPr lang="en-US" b="1" dirty="0" smtClean="0">
                <a:latin typeface="Times" charset="0"/>
                <a:ea typeface="ＭＳ Ｐゴシック" charset="0"/>
              </a:rPr>
              <a:t> 1-11…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Ntho</a:t>
            </a:r>
            <a:r>
              <a:rPr lang="en-US" b="1" dirty="0" smtClean="0">
                <a:latin typeface="Times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kako</a:t>
            </a:r>
            <a:r>
              <a:rPr lang="en-US" b="1" dirty="0" smtClean="0">
                <a:latin typeface="Times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chungchak</a:t>
            </a:r>
            <a:r>
              <a:rPr lang="en-US" b="1" dirty="0" smtClean="0">
                <a:latin typeface="Times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kisu</a:t>
            </a:r>
            <a:r>
              <a:rPr lang="en-US" b="1" dirty="0" smtClean="0">
                <a:latin typeface="Times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jijo</a:t>
            </a:r>
            <a:r>
              <a:rPr lang="en-US" b="1" dirty="0" smtClean="0">
                <a:latin typeface="Times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pathe</a:t>
            </a:r>
            <a:r>
              <a:rPr lang="en-US" b="1" baseline="0" dirty="0" smtClean="0">
                <a:latin typeface="Times" charset="0"/>
                <a:ea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</a:rPr>
              <a:t>lia</a:t>
            </a:r>
            <a:endParaRPr lang="en-US" b="1" dirty="0" smtClean="0">
              <a:latin typeface="Times" charset="0"/>
              <a:ea typeface="ＭＳ Ｐゴシック" charset="0"/>
            </a:endParaRPr>
          </a:p>
          <a:p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////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	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….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olan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tiying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ükona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.  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2000 BC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ntssothung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— Abraham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echong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vungina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phyocheta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—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jijo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benkaden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ovungo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taro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ekha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mpata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. […] LIYING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mots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topvü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osi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limha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shi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elani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oyak-pots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topv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erhüma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limha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liyingcho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u="none" dirty="0" err="1" smtClean="0">
                <a:latin typeface="Calibri"/>
                <a:ea typeface="ＭＳ Ｐゴシック" charset="0"/>
                <a:cs typeface="Calibri"/>
              </a:rPr>
              <a:t>sülo</a:t>
            </a:r>
            <a:r>
              <a:rPr lang="en-US" b="1" u="none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u="none" baseline="0" dirty="0" err="1" smtClean="0">
                <a:latin typeface="Calibri"/>
                <a:ea typeface="ＭＳ Ｐゴシック" charset="0"/>
                <a:cs typeface="Calibri"/>
              </a:rPr>
              <a:t>benkaden</a:t>
            </a:r>
            <a:r>
              <a:rPr lang="en-US" b="1" u="none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u="none" baseline="0" dirty="0" err="1" smtClean="0">
                <a:latin typeface="Calibri"/>
                <a:ea typeface="ＭＳ Ｐゴシック" charset="0"/>
                <a:cs typeface="Calibri"/>
              </a:rPr>
              <a:t>kyon</a:t>
            </a:r>
            <a:r>
              <a:rPr lang="en-US" b="1" u="none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u="none" baseline="0" dirty="0" err="1" smtClean="0">
                <a:latin typeface="Calibri"/>
                <a:ea typeface="ＭＳ Ｐゴシック" charset="0"/>
                <a:cs typeface="Calibri"/>
              </a:rPr>
              <a:t>jiang</a:t>
            </a:r>
            <a:r>
              <a:rPr lang="en-US" b="1" u="none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u="none" baseline="0" dirty="0" err="1" smtClean="0"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b="1" u="none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u="none" baseline="0" dirty="0" err="1" smtClean="0">
                <a:latin typeface="Calibri"/>
                <a:ea typeface="ＭＳ Ｐゴシック" charset="0"/>
                <a:cs typeface="Calibri"/>
              </a:rPr>
              <a:t>vanta</a:t>
            </a:r>
            <a:r>
              <a:rPr lang="en-US" b="1" u="none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u="none" baseline="0" dirty="0" err="1" smtClean="0">
                <a:latin typeface="Calibri"/>
                <a:ea typeface="ＭＳ Ｐゴシック" charset="0"/>
                <a:cs typeface="Calibri"/>
              </a:rPr>
              <a:t>erovo</a:t>
            </a:r>
            <a:r>
              <a:rPr lang="en-US" b="1" u="none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u="none" dirty="0" err="1" smtClean="0">
                <a:latin typeface="Times" charset="0"/>
                <a:ea typeface="ＭＳ Ｐゴシック" charset="0"/>
                <a:cs typeface="ＭＳ Ｐゴシック" charset="0"/>
              </a:rPr>
              <a:t>jiang</a:t>
            </a:r>
            <a:r>
              <a:rPr lang="en-US" b="1" u="none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u="none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topv</a:t>
            </a:r>
            <a:r>
              <a:rPr lang="en-US" b="1" u="none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u="none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Benkaden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mpata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,  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1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lona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penkae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11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ejan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Khatoliya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Benkaden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mots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üna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lona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benkae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taro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ekha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ejan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hungrüi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erani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mba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li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leha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hojiang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orang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nshüchowo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yitsüng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tae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Calibri"/>
              </a:rPr>
              <a:t>osi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Calibri"/>
              </a:rPr>
              <a:t>ethelan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Calibri"/>
              </a:rPr>
              <a:t>elitsowo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Calibri"/>
              </a:rPr>
              <a:t> “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Calibri"/>
              </a:rPr>
              <a:t>denden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Calibri"/>
              </a:rPr>
              <a:t>yi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Calibri"/>
              </a:rPr>
              <a:t>”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Calibri"/>
              </a:rPr>
              <a:t>jiang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Calibri"/>
              </a:rPr>
              <a:t>epungnoala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Calibri"/>
              </a:rPr>
              <a:t>.</a:t>
            </a:r>
            <a:endParaRPr lang="en-US" altLang="ja-JP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Ov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üngo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yi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jiang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benkatavka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////     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EPOE OSI ELOE OVUNGO JI.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Potsow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Epoe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mmen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nlio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limha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phyoka-sanka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nlina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liyingi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vanthukcho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MMEN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OV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ÜNGO JI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Epoe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ombo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lum-erung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etssowo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yantsow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picho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Ombo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Satan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kyakthech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mmen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nlio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ekum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jilona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mmen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kyon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kumthukcho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osi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ombo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mmen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nlina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liyingi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evao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nvanjam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sicho</a:t>
            </a:r>
            <a:r>
              <a:rPr lang="en-US" altLang="ja-JP" b="1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altLang="ja-JP" b="1" dirty="0" err="1" smtClean="0">
                <a:latin typeface="Times" charset="0"/>
                <a:ea typeface="ＭＳ Ｐゴシック" charset="0"/>
                <a:cs typeface="ＭＳ Ｐゴシック" charset="0"/>
              </a:rPr>
              <a:t>Liyingpv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üi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tona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liyingi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elio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oni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kontae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sicho</a:t>
            </a:r>
            <a:r>
              <a:rPr lang="en-US" altLang="ja-JP" b="1" baseline="0" dirty="0" smtClean="0">
                <a:latin typeface="Calibri"/>
                <a:ea typeface="ＭＳ Ｐゴシック" charset="0"/>
                <a:cs typeface="Calibri"/>
              </a:rPr>
              <a:t> !</a:t>
            </a:r>
            <a:r>
              <a:rPr lang="en-US" altLang="ja-JP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endParaRPr lang="en-US" altLang="ja-JP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MOTS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Ü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Mmhon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OVUNGO JI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kyon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liyingdena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thung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kvüto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mmen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nlina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osi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mmen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ntsi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vancho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sana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hoji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esia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kyon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jiang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elani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kumlantokvü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tsukona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ombo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rhanchopvüi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nchüa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rothokvüka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to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benkadenina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phyoe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vacho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.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IN" b="1" dirty="0" err="1" smtClean="0">
                <a:latin typeface="Times" charset="0"/>
                <a:ea typeface="ＭＳ Ｐゴシック" charset="0"/>
                <a:cs typeface="ＭＳ Ｐゴシック" charset="0"/>
              </a:rPr>
              <a:t>Ethelan</a:t>
            </a:r>
            <a:r>
              <a:rPr lang="en-IN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IN" b="1" dirty="0" err="1" smtClean="0">
                <a:latin typeface="Times" charset="0"/>
                <a:ea typeface="ＭＳ Ｐゴシック" charset="0"/>
                <a:cs typeface="ＭＳ Ｐゴシック" charset="0"/>
              </a:rPr>
              <a:t>eli</a:t>
            </a:r>
            <a:r>
              <a:rPr lang="en-IN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benkaden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3:15: </a:t>
            </a:r>
            <a:r>
              <a:rPr lang="en-US" altLang="ja-JP" b="1" dirty="0" smtClean="0">
                <a:latin typeface="Times" charset="0"/>
                <a:ea typeface="ＭＳ Ｐゴシック" charset="0"/>
                <a:cs typeface="ＭＳ Ｐゴシック" charset="0"/>
              </a:rPr>
              <a:t>"… </a:t>
            </a:r>
            <a:r>
              <a:rPr lang="en-US" altLang="ja-JP" b="1" dirty="0" err="1" smtClean="0">
                <a:latin typeface="Times" charset="0"/>
                <a:ea typeface="ＭＳ Ｐゴシック" charset="0"/>
                <a:cs typeface="ＭＳ Ｐゴシック" charset="0"/>
              </a:rPr>
              <a:t>ombo</a:t>
            </a:r>
            <a:r>
              <a:rPr lang="en-US" altLang="ja-JP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altLang="ja-JP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 smtClean="0">
                <a:latin typeface="Times" charset="0"/>
                <a:ea typeface="ＭＳ Ｐゴシック" charset="0"/>
                <a:cs typeface="ＭＳ Ｐゴシック" charset="0"/>
              </a:rPr>
              <a:t>ni</a:t>
            </a:r>
            <a:r>
              <a:rPr lang="en-US" altLang="ja-JP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 smtClean="0">
                <a:latin typeface="Times" charset="0"/>
                <a:ea typeface="ＭＳ Ｐゴシック" charset="0"/>
                <a:cs typeface="ＭＳ Ｐゴシック" charset="0"/>
              </a:rPr>
              <a:t>kv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üri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ejuproyiv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osi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nina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ombo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jo-nkhong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njüyiv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”</a:t>
            </a:r>
            <a:r>
              <a:rPr lang="en-US" altLang="ja-JP" b="1" dirty="0" smtClean="0">
                <a:latin typeface="Times" charset="0"/>
                <a:ea typeface="ＭＳ Ｐゴシック" charset="0"/>
                <a:cs typeface="ＭＳ Ｐゴシック" charset="0"/>
              </a:rPr>
              <a:t> NIV</a:t>
            </a:r>
            <a:r>
              <a:rPr lang="en-US" altLang="ja-JP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altLang="ja-JP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yitsung</a:t>
            </a:r>
            <a:r>
              <a:rPr lang="en-US" altLang="ja-JP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shiang</a:t>
            </a:r>
            <a:r>
              <a:rPr lang="en-US" altLang="ja-JP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mpata</a:t>
            </a:r>
            <a:r>
              <a:rPr lang="en-US" altLang="ja-JP" b="1" dirty="0" smtClean="0">
                <a:latin typeface="Times" charset="0"/>
                <a:ea typeface="ＭＳ Ｐゴシック" charset="0"/>
                <a:cs typeface="ＭＳ Ｐゴシック" charset="0"/>
              </a:rPr>
              <a:t>: “ </a:t>
            </a:r>
            <a:r>
              <a:rPr lang="en-US" altLang="ja-JP" b="1" dirty="0" err="1" smtClean="0">
                <a:latin typeface="Times" charset="0"/>
                <a:ea typeface="ＭＳ Ｐゴシック" charset="0"/>
                <a:cs typeface="ＭＳ Ｐゴシック" charset="0"/>
              </a:rPr>
              <a:t>Ompv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tsoronichen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nrü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kvüri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altLang="ja-JP" b="1" dirty="0" smtClean="0">
                <a:latin typeface="Calibri"/>
                <a:ea typeface="ＭＳ Ｐゴシック" charset="0"/>
                <a:cs typeface="Calibri"/>
              </a:rPr>
              <a:t>  </a:t>
            </a:r>
            <a:r>
              <a:rPr lang="en-US" altLang="ja-JP" b="1" dirty="0" err="1" smtClean="0">
                <a:latin typeface="Calibri"/>
                <a:ea typeface="ＭＳ Ｐゴシック" charset="0"/>
                <a:cs typeface="Calibri"/>
              </a:rPr>
              <a:t>ejüproyiv</a:t>
            </a:r>
            <a:r>
              <a:rPr lang="en-US" altLang="ja-JP" b="1" dirty="0" smtClean="0">
                <a:latin typeface="Times" charset="0"/>
                <a:ea typeface="ＭＳ Ｐゴシック" charset="0"/>
                <a:cs typeface="ＭＳ Ｐゴシック" charset="0"/>
              </a:rPr>
              <a:t>; </a:t>
            </a:r>
            <a:r>
              <a:rPr lang="en-US" altLang="ja-JP" b="1" dirty="0" err="1" smtClean="0">
                <a:latin typeface="Times" charset="0"/>
                <a:ea typeface="ＭＳ Ｐゴシック" charset="0"/>
                <a:cs typeface="ＭＳ Ｐゴシック" charset="0"/>
              </a:rPr>
              <a:t>Khrista</a:t>
            </a:r>
            <a:r>
              <a:rPr lang="en-US" altLang="ja-JP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altLang="ja-JP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ezoe</a:t>
            </a:r>
            <a:r>
              <a:rPr lang="en-US" altLang="ja-JP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evao</a:t>
            </a:r>
            <a:r>
              <a:rPr lang="en-US" altLang="ja-JP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altLang="ja-JP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ephanina</a:t>
            </a:r>
            <a:r>
              <a:rPr lang="en-US" altLang="ja-JP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satan</a:t>
            </a:r>
            <a:r>
              <a:rPr lang="en-US" altLang="ja-JP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altLang="ja-JP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khyothechio</a:t>
            </a:r>
            <a:r>
              <a:rPr lang="en-US" altLang="ja-JP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altLang="ja-JP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esia</a:t>
            </a:r>
            <a:r>
              <a:rPr lang="en-US" altLang="ja-JP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… </a:t>
            </a:r>
            <a:r>
              <a:rPr lang="en-US" altLang="ja-JP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ekhyo</a:t>
            </a:r>
            <a:r>
              <a:rPr lang="en-US" altLang="ja-JP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kv</a:t>
            </a:r>
            <a:r>
              <a:rPr lang="en-US" altLang="ja-JP" b="1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altLang="ja-JP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i</a:t>
            </a:r>
            <a:r>
              <a:rPr lang="en-US" altLang="ja-JP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longts</a:t>
            </a:r>
            <a:r>
              <a:rPr lang="en-US" altLang="ja-JP" b="1" baseline="0" dirty="0" err="1" smtClean="0">
                <a:latin typeface="Calibri"/>
                <a:ea typeface="ＭＳ Ｐゴシック" charset="0"/>
                <a:cs typeface="Calibri"/>
              </a:rPr>
              <a:t>üi</a:t>
            </a:r>
            <a:r>
              <a:rPr lang="en-US" altLang="ja-JP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altLang="ja-JP" b="1" baseline="0" dirty="0" err="1" smtClean="0">
                <a:latin typeface="Calibri"/>
                <a:ea typeface="ＭＳ Ｐゴシック" charset="0"/>
                <a:cs typeface="Calibri"/>
              </a:rPr>
              <a:t>topvün</a:t>
            </a:r>
            <a:r>
              <a:rPr lang="en-US" altLang="ja-JP" b="1" dirty="0" err="1" smtClean="0">
                <a:latin typeface="Times" charset="0"/>
                <a:ea typeface="ＭＳ Ｐゴシック" charset="0"/>
                <a:cs typeface="ＭＳ Ｐゴシック" charset="0"/>
              </a:rPr>
              <a:t>a</a:t>
            </a:r>
            <a:r>
              <a:rPr lang="en-US" altLang="ja-JP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 smtClean="0">
                <a:latin typeface="Times" charset="0"/>
                <a:ea typeface="ＭＳ Ｐゴシック" charset="0"/>
                <a:cs typeface="ＭＳ Ｐゴシック" charset="0"/>
              </a:rPr>
              <a:t>shumnhyata</a:t>
            </a:r>
            <a:r>
              <a:rPr lang="en-US" altLang="ja-JP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 smtClean="0">
                <a:latin typeface="Times" charset="0"/>
                <a:ea typeface="ＭＳ Ｐゴシック" charset="0"/>
                <a:cs typeface="ＭＳ Ｐゴシック" charset="0"/>
              </a:rPr>
              <a:t>vancho</a:t>
            </a:r>
            <a:r>
              <a:rPr lang="en-US" altLang="ja-JP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 smtClean="0">
                <a:latin typeface="Times" charset="0"/>
                <a:ea typeface="ＭＳ Ｐゴシック" charset="0"/>
                <a:cs typeface="ＭＳ Ｐゴシック" charset="0"/>
              </a:rPr>
              <a:t>sana</a:t>
            </a:r>
            <a:r>
              <a:rPr lang="en-US" altLang="ja-JP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1" dirty="0" err="1" smtClean="0">
                <a:latin typeface="Times" charset="0"/>
                <a:ea typeface="ＭＳ Ｐゴシック" charset="0"/>
                <a:cs typeface="ＭＳ Ｐゴシック" charset="0"/>
              </a:rPr>
              <a:t>hoji</a:t>
            </a:r>
            <a:r>
              <a:rPr lang="en-US" altLang="ja-JP" b="1" dirty="0" smtClean="0">
                <a:latin typeface="Times" charset="0"/>
                <a:ea typeface="ＭＳ Ｐゴシック" charset="0"/>
                <a:cs typeface="ＭＳ Ｐゴシック" charset="0"/>
              </a:rPr>
              <a:t>.”</a:t>
            </a:r>
            <a:endParaRPr lang="en-US" altLang="ja-JP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////	 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WOPAN OVUNGO JI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Adam 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tona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Eve 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oni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ngaro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vancho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Onte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yakchia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otch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-ov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ngi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tsoronichen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el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moto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vana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yi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esio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osi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etjuphi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kv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toli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onte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nzamo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Opo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osi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Liyingpv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jilo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kontae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vanthukcho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sana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.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TATS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ÜNG NÜNGTSÜNG OVUNGO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JI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Mmen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elumoto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etssaktav-mothav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yakchia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tssocho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hojijo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Potsow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yantsow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ntssontsowo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epio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kyon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ek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üm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khi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siyio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.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Elani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taro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ekha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shilo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motsu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ehen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olan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eni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ezoe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lia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Osi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hoji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olan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eni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lona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Potsow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kyon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vanrhyulo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vana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thung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mots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.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EMHOKTAV TJ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ÜVAK OSI SÜNGRÜKA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Ovungo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Potsow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liyingo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limha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mmen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pyingthako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ombo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limha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moni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esiv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tsukona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tumkacho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….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Osi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elani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penkav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tsukona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Kyon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topv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monin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sisi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nchyu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tiza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tae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enhyokacho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noah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sosi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Opo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ntsa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lona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longts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ocho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otj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ngha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yia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thung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s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üngrüka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echumchak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evayicho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sana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. 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s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ülojo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…  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BABEL VANJ</a:t>
            </a:r>
            <a:r>
              <a:rPr lang="en-US" b="1" dirty="0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NG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Enioto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kyon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jiang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Potsow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nkha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-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nziv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oyaki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vanj</a:t>
            </a:r>
            <a:r>
              <a:rPr lang="en-US" b="1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tssokachio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Osi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Potsow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limha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yisanlan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jiang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khotayicho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osi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kyon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jiang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tsanrorai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sicho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.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6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616429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tsukona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Benkaden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1 – 11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: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Liyingo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mots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jijo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Potsow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kyon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liyingi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vasi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mmen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lona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ekhungo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. </a:t>
            </a:r>
          </a:p>
          <a:p>
            <a:endParaRPr lang="en-US" b="1" baseline="0" dirty="0" smtClean="0">
              <a:latin typeface="Calibri"/>
              <a:ea typeface="ＭＳ Ｐゴシック" charset="0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Shilo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phyoe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elio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yichak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,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Opo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kumalia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tumka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elio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jijo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kyon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kvüthung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benkadeni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esia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mmen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n-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lina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Ombo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ndungo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shenta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khota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lilam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sana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hoji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. John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Walvoord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erancho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: “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Kholani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eyio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jijo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tumka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opvü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tsowo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,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Ntho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motsü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yichong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.”</a:t>
            </a:r>
            <a:endParaRPr lang="en-US" b="1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b="1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75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LIYING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jijo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thakthaka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Motsu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1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lona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11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jijo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emhokthav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kyon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tssolan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phyolan</a:t>
            </a:r>
            <a:r>
              <a:rPr lang="en-US" b="1" baseline="0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Times" charset="0"/>
                <a:ea typeface="ＭＳ Ｐゴシック" charset="0"/>
                <a:cs typeface="ＭＳ Ｐゴシック" charset="0"/>
              </a:rPr>
              <a:t>hungr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üi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kako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motsünga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lo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erancho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to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nchümi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khia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---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yitsüng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hüngrüi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…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khatolia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omon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etho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yakchia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ete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nchümphicheo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jitüv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.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Ovungo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Benka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kako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jijo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latin typeface="Calibri"/>
                <a:ea typeface="ＭＳ Ｐゴシック" charset="0"/>
                <a:cs typeface="Calibri"/>
              </a:rPr>
              <a:t>thakthaka</a:t>
            </a:r>
            <a:r>
              <a:rPr lang="en-US" b="1" baseline="0" dirty="0" smtClean="0">
                <a:latin typeface="Calibri"/>
                <a:ea typeface="ＭＳ Ｐゴシック" charset="0"/>
                <a:cs typeface="Calibri"/>
              </a:rPr>
              <a:t>.</a:t>
            </a:r>
            <a:endParaRPr lang="en-US" b="1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44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Bible</a:t>
            </a:r>
            <a:r>
              <a:rPr lang="is-IS" smtClean="0">
                <a:latin typeface="Arial" charset="0"/>
                <a:ea typeface="ＭＳ Ｐゴシック" charset="0"/>
                <a:cs typeface="ＭＳ Ｐゴシック" charset="0"/>
              </a:rPr>
              <a:t>…Basically 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25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Benkaden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ekhyolaka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zetav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tiying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akhor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sechicho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…</a:t>
            </a:r>
          </a:p>
          <a:p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… L Y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tona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J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tona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hach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vana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b="1" dirty="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82305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Times" charset="0"/>
                <a:ea typeface="ＭＳ Ｐゴシック" charset="0"/>
              </a:rPr>
              <a:t>Ni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nchumchethukphen</a:t>
            </a:r>
            <a:r>
              <a:rPr lang="en-US" b="1" dirty="0" smtClean="0">
                <a:latin typeface="Times" charset="0"/>
                <a:ea typeface="ＭＳ Ｐゴシック" charset="0"/>
              </a:rPr>
              <a:t>… 7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jijo</a:t>
            </a:r>
            <a:r>
              <a:rPr lang="en-US" b="1" dirty="0" smtClean="0">
                <a:latin typeface="Times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omhatsowo</a:t>
            </a:r>
            <a:r>
              <a:rPr lang="en-US" b="1" dirty="0" smtClean="0">
                <a:latin typeface="Times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ayiwoe</a:t>
            </a:r>
            <a:r>
              <a:rPr lang="en-US" b="1" dirty="0" smtClean="0">
                <a:latin typeface="Times" charset="0"/>
                <a:ea typeface="ＭＳ Ｐゴシック" charset="0"/>
              </a:rPr>
              <a:t>…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hojilo</a:t>
            </a:r>
            <a:r>
              <a:rPr lang="en-US" b="1" dirty="0" smtClean="0">
                <a:latin typeface="Times" charset="0"/>
                <a:ea typeface="ＭＳ Ｐゴシック" charset="0"/>
              </a:rPr>
              <a:t> tae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vam</a:t>
            </a:r>
            <a:r>
              <a:rPr lang="en-US" b="1" dirty="0" smtClean="0">
                <a:latin typeface="Times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nchuma</a:t>
            </a:r>
            <a:r>
              <a:rPr lang="en-US" b="1" dirty="0" smtClean="0">
                <a:latin typeface="Times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thung</a:t>
            </a:r>
            <a:r>
              <a:rPr lang="en-US" b="1" dirty="0" smtClean="0">
                <a:latin typeface="Times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enzanchiv</a:t>
            </a:r>
            <a:r>
              <a:rPr lang="en-US" b="1" dirty="0" smtClean="0">
                <a:latin typeface="Times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tsukona</a:t>
            </a:r>
            <a:r>
              <a:rPr lang="en-US" b="1" dirty="0" smtClean="0">
                <a:latin typeface="Times" charset="0"/>
                <a:ea typeface="ＭＳ Ｐゴシック" charset="0"/>
              </a:rPr>
              <a:t>…</a:t>
            </a:r>
          </a:p>
          <a:p>
            <a:r>
              <a:rPr lang="en-US" b="1" dirty="0" smtClean="0">
                <a:latin typeface="Times" charset="0"/>
                <a:ea typeface="ＭＳ Ｐゴシック" charset="0"/>
              </a:rPr>
              <a:t>////  … 7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ji</a:t>
            </a:r>
            <a:r>
              <a:rPr lang="en-US" b="1" dirty="0" smtClean="0">
                <a:latin typeface="Times" charset="0"/>
                <a:ea typeface="ＭＳ Ｐゴシック" charset="0"/>
              </a:rPr>
              <a:t> 4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tona</a:t>
            </a:r>
            <a:r>
              <a:rPr lang="en-US" b="1" dirty="0" smtClean="0">
                <a:latin typeface="Times" charset="0"/>
                <a:ea typeface="ＭＳ Ｐゴシック" charset="0"/>
              </a:rPr>
              <a:t> 3 to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chiroe</a:t>
            </a:r>
            <a:r>
              <a:rPr lang="en-US" b="1" dirty="0" smtClean="0">
                <a:latin typeface="Times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si</a:t>
            </a:r>
            <a:r>
              <a:rPr lang="en-US" b="1" dirty="0" smtClean="0">
                <a:latin typeface="Times" charset="0"/>
                <a:ea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</a:rPr>
              <a:t>cho</a:t>
            </a:r>
            <a:r>
              <a:rPr lang="en-US" b="1" dirty="0" smtClean="0">
                <a:latin typeface="Times" charset="0"/>
                <a:ea typeface="ＭＳ Ｐゴシック" charset="0"/>
              </a:rPr>
              <a:t>.</a:t>
            </a:r>
          </a:p>
          <a:p>
            <a:endParaRPr lang="en-US" b="1" dirty="0" smtClean="0">
              <a:latin typeface="Times" charset="0"/>
              <a:ea typeface="ＭＳ Ｐゴシック" charset="0"/>
            </a:endParaRPr>
          </a:p>
          <a:p>
            <a:endParaRPr lang="en-US" b="1" dirty="0" smtClean="0">
              <a:latin typeface="Times" charset="0"/>
              <a:ea typeface="ＭＳ Ｐゴシック" charset="0"/>
            </a:endParaRPr>
          </a:p>
          <a:p>
            <a:endParaRPr lang="en-US" b="1" dirty="0" smtClean="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3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Hoji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L   4   3   Y   J to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kumi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ＭＳ Ｐゴシック" charset="0"/>
              </a:rPr>
              <a:t>sicho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6237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….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Hojito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cheka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mongo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cheyi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sicho</a:t>
            </a:r>
            <a:endParaRPr lang="en-US" b="1" dirty="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LYUYUNGIO…  KYONG MEZU (4) …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OKHO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ETHUM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(3)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…. NOYING/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YINGYING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JESU.</a:t>
            </a:r>
          </a:p>
        </p:txBody>
      </p:sp>
    </p:spTree>
    <p:extLst>
      <p:ext uri="{BB962C8B-B14F-4D97-AF65-F5344CB8AC3E}">
        <p14:creationId xmlns:p14="http://schemas.microsoft.com/office/powerpoint/2010/main" val="199059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Tae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tolojo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Ntho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chumchak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taro .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ürüa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phyoa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: LYUNGIO, AHRAHAM, 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JOSEP, MOSA, JOSHUA, TSSOLUP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PHYOLUP,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ROZA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PF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ÜCHI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 RH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ÜMAE EVAMO JI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, YINGYING and JESU.</a:t>
            </a:r>
          </a:p>
          <a:p>
            <a:endParaRPr lang="en-US" b="1" dirty="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32007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Osi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enhungo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Ni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lumbumi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eng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chorolamoi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er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ek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vasi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– TSSOLAN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SAPH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 JILONA –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osi</a:t>
            </a:r>
            <a:endParaRPr lang="en-US" b="1" baseline="0" dirty="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NTHO KAKO CHUMCHAK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ephanina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erancho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sulo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la ?</a:t>
            </a:r>
            <a:endParaRPr lang="en-US" b="1" dirty="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b="1" dirty="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34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	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Nchumcheta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ovungo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eruekuk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ete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lumbumi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hansi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Etena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ntho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ntsa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taro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nchumcheta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woa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tssona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emhokta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nchum-nr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osi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ntsi-nrang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kyurhupvü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tssokhoka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!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Khatolia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,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etejo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elae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eranpvüi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kako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lona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tara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tae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zetav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.</a:t>
            </a:r>
            <a:endParaRPr lang="en-US" b="1" dirty="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etejo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elae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mekna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 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Kis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tsophov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ji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zetav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sala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…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IN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Nhtho</a:t>
            </a:r>
            <a:r>
              <a:rPr lang="en-IN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IN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IN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IN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nzants</a:t>
            </a:r>
            <a:r>
              <a:rPr lang="en-IN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ü</a:t>
            </a:r>
            <a:r>
              <a:rPr lang="en-IN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IN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sechak</a:t>
            </a:r>
            <a:r>
              <a:rPr lang="en-IN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IN" b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ji</a:t>
            </a:r>
            <a:r>
              <a:rPr lang="en-IN" b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tae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Osi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jijo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ntho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emhokthav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tssents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ü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oman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elio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jiang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.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Nte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taeto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ntssiv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ka,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Potsow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ombo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liying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jilo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NTIO JO NTIO KVULO</a:t>
            </a:r>
            <a:r>
              <a:rPr lang="en-US" b="1" baseline="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SANA. 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3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1887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2231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784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4007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1717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6" indent="0">
              <a:buNone/>
              <a:defRPr sz="1800"/>
            </a:lvl2pPr>
            <a:lvl3pPr marL="913972" indent="0">
              <a:buNone/>
              <a:defRPr sz="1600"/>
            </a:lvl3pPr>
            <a:lvl4pPr marL="1370959" indent="0">
              <a:buNone/>
              <a:defRPr sz="1400"/>
            </a:lvl4pPr>
            <a:lvl5pPr marL="1827945" indent="0">
              <a:buNone/>
              <a:defRPr sz="1400"/>
            </a:lvl5pPr>
            <a:lvl6pPr marL="2284932" indent="0">
              <a:buNone/>
              <a:defRPr sz="1400"/>
            </a:lvl6pPr>
            <a:lvl7pPr marL="2741916" indent="0">
              <a:buNone/>
              <a:defRPr sz="1400"/>
            </a:lvl7pPr>
            <a:lvl8pPr marL="3198904" indent="0">
              <a:buNone/>
              <a:defRPr sz="1400"/>
            </a:lvl8pPr>
            <a:lvl9pPr marL="365588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4051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9699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6" indent="0">
              <a:buNone/>
              <a:defRPr sz="2000" b="1"/>
            </a:lvl2pPr>
            <a:lvl3pPr marL="913972" indent="0">
              <a:buNone/>
              <a:defRPr sz="1800" b="1"/>
            </a:lvl3pPr>
            <a:lvl4pPr marL="1370959" indent="0">
              <a:buNone/>
              <a:defRPr sz="1600" b="1"/>
            </a:lvl4pPr>
            <a:lvl5pPr marL="1827945" indent="0">
              <a:buNone/>
              <a:defRPr sz="1600" b="1"/>
            </a:lvl5pPr>
            <a:lvl6pPr marL="2284932" indent="0">
              <a:buNone/>
              <a:defRPr sz="1600" b="1"/>
            </a:lvl6pPr>
            <a:lvl7pPr marL="2741916" indent="0">
              <a:buNone/>
              <a:defRPr sz="1600" b="1"/>
            </a:lvl7pPr>
            <a:lvl8pPr marL="3198904" indent="0">
              <a:buNone/>
              <a:defRPr sz="1600" b="1"/>
            </a:lvl8pPr>
            <a:lvl9pPr marL="36558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6" indent="0">
              <a:buNone/>
              <a:defRPr sz="2000" b="1"/>
            </a:lvl2pPr>
            <a:lvl3pPr marL="913972" indent="0">
              <a:buNone/>
              <a:defRPr sz="1800" b="1"/>
            </a:lvl3pPr>
            <a:lvl4pPr marL="1370959" indent="0">
              <a:buNone/>
              <a:defRPr sz="1600" b="1"/>
            </a:lvl4pPr>
            <a:lvl5pPr marL="1827945" indent="0">
              <a:buNone/>
              <a:defRPr sz="1600" b="1"/>
            </a:lvl5pPr>
            <a:lvl6pPr marL="2284932" indent="0">
              <a:buNone/>
              <a:defRPr sz="1600" b="1"/>
            </a:lvl6pPr>
            <a:lvl7pPr marL="2741916" indent="0">
              <a:buNone/>
              <a:defRPr sz="1600" b="1"/>
            </a:lvl7pPr>
            <a:lvl8pPr marL="3198904" indent="0">
              <a:buNone/>
              <a:defRPr sz="1600" b="1"/>
            </a:lvl8pPr>
            <a:lvl9pPr marL="365588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4810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1602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0036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6" indent="0">
              <a:buNone/>
              <a:defRPr sz="1200"/>
            </a:lvl2pPr>
            <a:lvl3pPr marL="913972" indent="0">
              <a:buNone/>
              <a:defRPr sz="1000"/>
            </a:lvl3pPr>
            <a:lvl4pPr marL="1370959" indent="0">
              <a:buNone/>
              <a:defRPr sz="900"/>
            </a:lvl4pPr>
            <a:lvl5pPr marL="1827945" indent="0">
              <a:buNone/>
              <a:defRPr sz="900"/>
            </a:lvl5pPr>
            <a:lvl6pPr marL="2284932" indent="0">
              <a:buNone/>
              <a:defRPr sz="900"/>
            </a:lvl6pPr>
            <a:lvl7pPr marL="2741916" indent="0">
              <a:buNone/>
              <a:defRPr sz="900"/>
            </a:lvl7pPr>
            <a:lvl8pPr marL="3198904" indent="0">
              <a:buNone/>
              <a:defRPr sz="900"/>
            </a:lvl8pPr>
            <a:lvl9pPr marL="36558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0360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3528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6" indent="0">
              <a:buNone/>
              <a:defRPr sz="2800"/>
            </a:lvl2pPr>
            <a:lvl3pPr marL="913972" indent="0">
              <a:buNone/>
              <a:defRPr sz="2400"/>
            </a:lvl3pPr>
            <a:lvl4pPr marL="1370959" indent="0">
              <a:buNone/>
              <a:defRPr sz="2000"/>
            </a:lvl4pPr>
            <a:lvl5pPr marL="1827945" indent="0">
              <a:buNone/>
              <a:defRPr sz="2000"/>
            </a:lvl5pPr>
            <a:lvl6pPr marL="2284932" indent="0">
              <a:buNone/>
              <a:defRPr sz="2000"/>
            </a:lvl6pPr>
            <a:lvl7pPr marL="2741916" indent="0">
              <a:buNone/>
              <a:defRPr sz="2000"/>
            </a:lvl7pPr>
            <a:lvl8pPr marL="3198904" indent="0">
              <a:buNone/>
              <a:defRPr sz="2000"/>
            </a:lvl8pPr>
            <a:lvl9pPr marL="365588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6" indent="0">
              <a:buNone/>
              <a:defRPr sz="1200"/>
            </a:lvl2pPr>
            <a:lvl3pPr marL="913972" indent="0">
              <a:buNone/>
              <a:defRPr sz="1000"/>
            </a:lvl3pPr>
            <a:lvl4pPr marL="1370959" indent="0">
              <a:buNone/>
              <a:defRPr sz="900"/>
            </a:lvl4pPr>
            <a:lvl5pPr marL="1827945" indent="0">
              <a:buNone/>
              <a:defRPr sz="900"/>
            </a:lvl5pPr>
            <a:lvl6pPr marL="2284932" indent="0">
              <a:buNone/>
              <a:defRPr sz="900"/>
            </a:lvl6pPr>
            <a:lvl7pPr marL="2741916" indent="0">
              <a:buNone/>
              <a:defRPr sz="900"/>
            </a:lvl7pPr>
            <a:lvl8pPr marL="3198904" indent="0">
              <a:buNone/>
              <a:defRPr sz="900"/>
            </a:lvl8pPr>
            <a:lvl9pPr marL="365588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76503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56097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8378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86" indent="0" algn="ctr">
              <a:buNone/>
              <a:defRPr/>
            </a:lvl2pPr>
            <a:lvl3pPr marL="913972" indent="0" algn="ctr">
              <a:buNone/>
              <a:defRPr/>
            </a:lvl3pPr>
            <a:lvl4pPr marL="1370959" indent="0" algn="ctr">
              <a:buNone/>
              <a:defRPr/>
            </a:lvl4pPr>
            <a:lvl5pPr marL="1827945" indent="0" algn="ctr">
              <a:buNone/>
              <a:defRPr/>
            </a:lvl5pPr>
            <a:lvl6pPr marL="2284932" indent="0" algn="ctr">
              <a:buNone/>
              <a:defRPr/>
            </a:lvl6pPr>
            <a:lvl7pPr marL="2741916" indent="0" algn="ctr">
              <a:buNone/>
              <a:defRPr/>
            </a:lvl7pPr>
            <a:lvl8pPr marL="3198904" indent="0" algn="ctr">
              <a:buNone/>
              <a:defRPr/>
            </a:lvl8pPr>
            <a:lvl9pPr marL="36558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9663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26616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6228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1944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414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38620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46261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008891"/>
      </p:ext>
    </p:extLst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103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/>
                <a:ahLst/>
                <a:cxnLst>
                  <a:cxn ang="0">
                    <a:pos x="91" y="33"/>
                  </a:cxn>
                  <a:cxn ang="0">
                    <a:pos x="212" y="76"/>
                  </a:cxn>
                  <a:cxn ang="0">
                    <a:pos x="332" y="174"/>
                  </a:cxn>
                  <a:cxn ang="0">
                    <a:pos x="383" y="305"/>
                  </a:cxn>
                  <a:cxn ang="0">
                    <a:pos x="443" y="446"/>
                  </a:cxn>
                  <a:cxn ang="0">
                    <a:pos x="453" y="620"/>
                  </a:cxn>
                  <a:cxn ang="0">
                    <a:pos x="494" y="751"/>
                  </a:cxn>
                  <a:cxn ang="0">
                    <a:pos x="494" y="882"/>
                  </a:cxn>
                  <a:cxn ang="0">
                    <a:pos x="483" y="1012"/>
                  </a:cxn>
                  <a:cxn ang="0">
                    <a:pos x="473" y="1143"/>
                  </a:cxn>
                  <a:cxn ang="0">
                    <a:pos x="463" y="1284"/>
                  </a:cxn>
                  <a:cxn ang="0">
                    <a:pos x="433" y="1426"/>
                  </a:cxn>
                  <a:cxn ang="0">
                    <a:pos x="383" y="1556"/>
                  </a:cxn>
                  <a:cxn ang="0">
                    <a:pos x="353" y="1687"/>
                  </a:cxn>
                  <a:cxn ang="0">
                    <a:pos x="443" y="1796"/>
                  </a:cxn>
                  <a:cxn ang="0">
                    <a:pos x="494" y="1937"/>
                  </a:cxn>
                  <a:cxn ang="0">
                    <a:pos x="524" y="2068"/>
                  </a:cxn>
                  <a:cxn ang="0">
                    <a:pos x="614" y="2198"/>
                  </a:cxn>
                  <a:cxn ang="0">
                    <a:pos x="705" y="2351"/>
                  </a:cxn>
                  <a:cxn ang="0">
                    <a:pos x="836" y="2470"/>
                  </a:cxn>
                  <a:cxn ang="0">
                    <a:pos x="947" y="2612"/>
                  </a:cxn>
                  <a:cxn ang="0">
                    <a:pos x="1078" y="2721"/>
                  </a:cxn>
                  <a:cxn ang="0">
                    <a:pos x="1158" y="2851"/>
                  </a:cxn>
                  <a:cxn ang="0">
                    <a:pos x="1269" y="3004"/>
                  </a:cxn>
                  <a:cxn ang="0">
                    <a:pos x="1319" y="3156"/>
                  </a:cxn>
                  <a:cxn ang="0">
                    <a:pos x="1370" y="3308"/>
                  </a:cxn>
                  <a:cxn ang="0">
                    <a:pos x="1400" y="3439"/>
                  </a:cxn>
                  <a:cxn ang="0">
                    <a:pos x="1410" y="3145"/>
                  </a:cxn>
                  <a:cxn ang="0">
                    <a:pos x="1340" y="3058"/>
                  </a:cxn>
                  <a:cxn ang="0">
                    <a:pos x="1259" y="2862"/>
                  </a:cxn>
                  <a:cxn ang="0">
                    <a:pos x="1098" y="2721"/>
                  </a:cxn>
                  <a:cxn ang="0">
                    <a:pos x="997" y="2514"/>
                  </a:cxn>
                  <a:cxn ang="0">
                    <a:pos x="806" y="2449"/>
                  </a:cxn>
                  <a:cxn ang="0">
                    <a:pos x="735" y="2307"/>
                  </a:cxn>
                  <a:cxn ang="0">
                    <a:pos x="635" y="2187"/>
                  </a:cxn>
                  <a:cxn ang="0">
                    <a:pos x="534" y="1959"/>
                  </a:cxn>
                  <a:cxn ang="0">
                    <a:pos x="443" y="1785"/>
                  </a:cxn>
                  <a:cxn ang="0">
                    <a:pos x="403" y="1632"/>
                  </a:cxn>
                  <a:cxn ang="0">
                    <a:pos x="433" y="1491"/>
                  </a:cxn>
                  <a:cxn ang="0">
                    <a:pos x="483" y="1349"/>
                  </a:cxn>
                  <a:cxn ang="0">
                    <a:pos x="483" y="1208"/>
                  </a:cxn>
                  <a:cxn ang="0">
                    <a:pos x="524" y="1023"/>
                  </a:cxn>
                  <a:cxn ang="0">
                    <a:pos x="514" y="805"/>
                  </a:cxn>
                  <a:cxn ang="0">
                    <a:pos x="534" y="642"/>
                  </a:cxn>
                  <a:cxn ang="0">
                    <a:pos x="554" y="522"/>
                  </a:cxn>
                  <a:cxn ang="0">
                    <a:pos x="665" y="392"/>
                  </a:cxn>
                  <a:cxn ang="0">
                    <a:pos x="826" y="218"/>
                  </a:cxn>
                  <a:cxn ang="0">
                    <a:pos x="876" y="76"/>
                  </a:cxn>
                  <a:cxn ang="0">
                    <a:pos x="917" y="11"/>
                  </a:cxn>
                  <a:cxn ang="0">
                    <a:pos x="765" y="87"/>
                  </a:cxn>
                  <a:cxn ang="0">
                    <a:pos x="755" y="218"/>
                  </a:cxn>
                  <a:cxn ang="0">
                    <a:pos x="745" y="305"/>
                  </a:cxn>
                  <a:cxn ang="0">
                    <a:pos x="624" y="435"/>
                  </a:cxn>
                  <a:cxn ang="0">
                    <a:pos x="534" y="522"/>
                  </a:cxn>
                  <a:cxn ang="0">
                    <a:pos x="483" y="664"/>
                  </a:cxn>
                  <a:cxn ang="0">
                    <a:pos x="473" y="511"/>
                  </a:cxn>
                  <a:cxn ang="0">
                    <a:pos x="443" y="348"/>
                  </a:cxn>
                  <a:cxn ang="0">
                    <a:pos x="383" y="218"/>
                  </a:cxn>
                  <a:cxn ang="0">
                    <a:pos x="302" y="98"/>
                  </a:cxn>
                  <a:cxn ang="0">
                    <a:pos x="181" y="33"/>
                  </a:cxn>
                  <a:cxn ang="0">
                    <a:pos x="60" y="1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/>
                <a:ahLst/>
                <a:cxnLst>
                  <a:cxn ang="0">
                    <a:pos x="40" y="43"/>
                  </a:cxn>
                  <a:cxn ang="0">
                    <a:pos x="141" y="65"/>
                  </a:cxn>
                  <a:cxn ang="0">
                    <a:pos x="232" y="76"/>
                  </a:cxn>
                  <a:cxn ang="0">
                    <a:pos x="363" y="130"/>
                  </a:cxn>
                  <a:cxn ang="0">
                    <a:pos x="504" y="130"/>
                  </a:cxn>
                  <a:cxn ang="0">
                    <a:pos x="604" y="141"/>
                  </a:cxn>
                  <a:cxn ang="0">
                    <a:pos x="705" y="196"/>
                  </a:cxn>
                  <a:cxn ang="0">
                    <a:pos x="765" y="250"/>
                  </a:cxn>
                  <a:cxn ang="0">
                    <a:pos x="906" y="261"/>
                  </a:cxn>
                  <a:cxn ang="0">
                    <a:pos x="1007" y="261"/>
                  </a:cxn>
                  <a:cxn ang="0">
                    <a:pos x="1148" y="250"/>
                  </a:cxn>
                  <a:cxn ang="0">
                    <a:pos x="1219" y="304"/>
                  </a:cxn>
                  <a:cxn ang="0">
                    <a:pos x="1299" y="315"/>
                  </a:cxn>
                  <a:cxn ang="0">
                    <a:pos x="1380" y="380"/>
                  </a:cxn>
                  <a:cxn ang="0">
                    <a:pos x="1460" y="424"/>
                  </a:cxn>
                  <a:cxn ang="0">
                    <a:pos x="1541" y="446"/>
                  </a:cxn>
                  <a:cxn ang="0">
                    <a:pos x="1662" y="446"/>
                  </a:cxn>
                  <a:cxn ang="0">
                    <a:pos x="1752" y="456"/>
                  </a:cxn>
                  <a:cxn ang="0">
                    <a:pos x="1883" y="467"/>
                  </a:cxn>
                  <a:cxn ang="0">
                    <a:pos x="1964" y="489"/>
                  </a:cxn>
                  <a:cxn ang="0">
                    <a:pos x="1863" y="467"/>
                  </a:cxn>
                  <a:cxn ang="0">
                    <a:pos x="1783" y="446"/>
                  </a:cxn>
                  <a:cxn ang="0">
                    <a:pos x="1692" y="446"/>
                  </a:cxn>
                  <a:cxn ang="0">
                    <a:pos x="1611" y="402"/>
                  </a:cxn>
                  <a:cxn ang="0">
                    <a:pos x="1531" y="413"/>
                  </a:cxn>
                  <a:cxn ang="0">
                    <a:pos x="1450" y="369"/>
                  </a:cxn>
                  <a:cxn ang="0">
                    <a:pos x="1370" y="348"/>
                  </a:cxn>
                  <a:cxn ang="0">
                    <a:pos x="1289" y="272"/>
                  </a:cxn>
                  <a:cxn ang="0">
                    <a:pos x="1209" y="283"/>
                  </a:cxn>
                  <a:cxn ang="0">
                    <a:pos x="1047" y="130"/>
                  </a:cxn>
                  <a:cxn ang="0">
                    <a:pos x="927" y="130"/>
                  </a:cxn>
                  <a:cxn ang="0">
                    <a:pos x="886" y="228"/>
                  </a:cxn>
                  <a:cxn ang="0">
                    <a:pos x="806" y="228"/>
                  </a:cxn>
                  <a:cxn ang="0">
                    <a:pos x="725" y="196"/>
                  </a:cxn>
                  <a:cxn ang="0">
                    <a:pos x="624" y="152"/>
                  </a:cxn>
                  <a:cxn ang="0">
                    <a:pos x="544" y="109"/>
                  </a:cxn>
                  <a:cxn ang="0">
                    <a:pos x="443" y="109"/>
                  </a:cxn>
                  <a:cxn ang="0">
                    <a:pos x="353" y="76"/>
                  </a:cxn>
                  <a:cxn ang="0">
                    <a:pos x="262" y="87"/>
                  </a:cxn>
                  <a:cxn ang="0">
                    <a:pos x="181" y="43"/>
                  </a:cxn>
                  <a:cxn ang="0">
                    <a:pos x="101" y="33"/>
                  </a:cxn>
                  <a:cxn ang="0">
                    <a:pos x="20" y="11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/>
                <a:ahLst/>
                <a:cxnLst>
                  <a:cxn ang="0">
                    <a:pos x="977" y="76"/>
                  </a:cxn>
                  <a:cxn ang="0">
                    <a:pos x="907" y="152"/>
                  </a:cxn>
                  <a:cxn ang="0">
                    <a:pos x="826" y="131"/>
                  </a:cxn>
                  <a:cxn ang="0">
                    <a:pos x="745" y="152"/>
                  </a:cxn>
                  <a:cxn ang="0">
                    <a:pos x="685" y="229"/>
                  </a:cxn>
                  <a:cxn ang="0">
                    <a:pos x="604" y="250"/>
                  </a:cxn>
                  <a:cxn ang="0">
                    <a:pos x="524" y="283"/>
                  </a:cxn>
                  <a:cxn ang="0">
                    <a:pos x="443" y="348"/>
                  </a:cxn>
                  <a:cxn ang="0">
                    <a:pos x="383" y="435"/>
                  </a:cxn>
                  <a:cxn ang="0">
                    <a:pos x="343" y="511"/>
                  </a:cxn>
                  <a:cxn ang="0">
                    <a:pos x="302" y="599"/>
                  </a:cxn>
                  <a:cxn ang="0">
                    <a:pos x="222" y="599"/>
                  </a:cxn>
                  <a:cxn ang="0">
                    <a:pos x="141" y="653"/>
                  </a:cxn>
                  <a:cxn ang="0">
                    <a:pos x="60" y="653"/>
                  </a:cxn>
                  <a:cxn ang="0">
                    <a:pos x="0" y="707"/>
                  </a:cxn>
                  <a:cxn ang="0">
                    <a:pos x="81" y="729"/>
                  </a:cxn>
                  <a:cxn ang="0">
                    <a:pos x="141" y="816"/>
                  </a:cxn>
                  <a:cxn ang="0">
                    <a:pos x="222" y="816"/>
                  </a:cxn>
                  <a:cxn ang="0">
                    <a:pos x="302" y="860"/>
                  </a:cxn>
                  <a:cxn ang="0">
                    <a:pos x="383" y="914"/>
                  </a:cxn>
                  <a:cxn ang="0">
                    <a:pos x="463" y="914"/>
                  </a:cxn>
                  <a:cxn ang="0">
                    <a:pos x="524" y="882"/>
                  </a:cxn>
                  <a:cxn ang="0">
                    <a:pos x="584" y="816"/>
                  </a:cxn>
                  <a:cxn ang="0">
                    <a:pos x="655" y="784"/>
                  </a:cxn>
                  <a:cxn ang="0">
                    <a:pos x="705" y="871"/>
                  </a:cxn>
                  <a:cxn ang="0">
                    <a:pos x="735" y="958"/>
                  </a:cxn>
                  <a:cxn ang="0">
                    <a:pos x="796" y="1088"/>
                  </a:cxn>
                  <a:cxn ang="0">
                    <a:pos x="846" y="1186"/>
                  </a:cxn>
                  <a:cxn ang="0">
                    <a:pos x="876" y="1273"/>
                  </a:cxn>
                  <a:cxn ang="0">
                    <a:pos x="907" y="1360"/>
                  </a:cxn>
                  <a:cxn ang="0">
                    <a:pos x="917" y="1447"/>
                  </a:cxn>
                  <a:cxn ang="0">
                    <a:pos x="957" y="1534"/>
                  </a:cxn>
                  <a:cxn ang="0">
                    <a:pos x="977" y="1622"/>
                  </a:cxn>
                  <a:cxn ang="0">
                    <a:pos x="1017" y="1709"/>
                  </a:cxn>
                  <a:cxn ang="0">
                    <a:pos x="1041" y="1763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4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/>
                <a:ahLst/>
                <a:cxnLst>
                  <a:cxn ang="0">
                    <a:pos x="151" y="54"/>
                  </a:cxn>
                  <a:cxn ang="0">
                    <a:pos x="282" y="250"/>
                  </a:cxn>
                  <a:cxn ang="0">
                    <a:pos x="524" y="261"/>
                  </a:cxn>
                  <a:cxn ang="0">
                    <a:pos x="686" y="467"/>
                  </a:cxn>
                  <a:cxn ang="0">
                    <a:pos x="766" y="706"/>
                  </a:cxn>
                  <a:cxn ang="0">
                    <a:pos x="918" y="739"/>
                  </a:cxn>
                  <a:cxn ang="0">
                    <a:pos x="1008" y="815"/>
                  </a:cxn>
                  <a:cxn ang="0">
                    <a:pos x="1210" y="869"/>
                  </a:cxn>
                  <a:cxn ang="0">
                    <a:pos x="1331" y="772"/>
                  </a:cxn>
                  <a:cxn ang="0">
                    <a:pos x="1412" y="565"/>
                  </a:cxn>
                  <a:cxn ang="0">
                    <a:pos x="1291" y="359"/>
                  </a:cxn>
                  <a:cxn ang="0">
                    <a:pos x="1412" y="163"/>
                  </a:cxn>
                  <a:cxn ang="0">
                    <a:pos x="1603" y="206"/>
                  </a:cxn>
                  <a:cxn ang="0">
                    <a:pos x="1785" y="250"/>
                  </a:cxn>
                  <a:cxn ang="0">
                    <a:pos x="1967" y="250"/>
                  </a:cxn>
                  <a:cxn ang="0">
                    <a:pos x="2088" y="217"/>
                  </a:cxn>
                  <a:cxn ang="0">
                    <a:pos x="2219" y="120"/>
                  </a:cxn>
                  <a:cxn ang="0">
                    <a:pos x="2420" y="261"/>
                  </a:cxn>
                  <a:cxn ang="0">
                    <a:pos x="2612" y="348"/>
                  </a:cxn>
                  <a:cxn ang="0">
                    <a:pos x="2783" y="478"/>
                  </a:cxn>
                  <a:cxn ang="0">
                    <a:pos x="2985" y="576"/>
                  </a:cxn>
                  <a:cxn ang="0">
                    <a:pos x="3177" y="652"/>
                  </a:cxn>
                  <a:cxn ang="0">
                    <a:pos x="3378" y="772"/>
                  </a:cxn>
                  <a:cxn ang="0">
                    <a:pos x="3580" y="706"/>
                  </a:cxn>
                  <a:cxn ang="0">
                    <a:pos x="3782" y="772"/>
                  </a:cxn>
                  <a:cxn ang="0">
                    <a:pos x="3983" y="706"/>
                  </a:cxn>
                  <a:cxn ang="0">
                    <a:pos x="4195" y="696"/>
                  </a:cxn>
                  <a:cxn ang="0">
                    <a:pos x="4397" y="783"/>
                  </a:cxn>
                  <a:cxn ang="0">
                    <a:pos x="4599" y="783"/>
                  </a:cxn>
                  <a:cxn ang="0">
                    <a:pos x="4800" y="761"/>
                  </a:cxn>
                  <a:cxn ang="0">
                    <a:pos x="4760" y="848"/>
                  </a:cxn>
                  <a:cxn ang="0">
                    <a:pos x="4498" y="924"/>
                  </a:cxn>
                  <a:cxn ang="0">
                    <a:pos x="4296" y="978"/>
                  </a:cxn>
                  <a:cxn ang="0">
                    <a:pos x="4276" y="1130"/>
                  </a:cxn>
                  <a:cxn ang="0">
                    <a:pos x="4165" y="1293"/>
                  </a:cxn>
                  <a:cxn ang="0">
                    <a:pos x="3933" y="1337"/>
                  </a:cxn>
                  <a:cxn ang="0">
                    <a:pos x="3620" y="1185"/>
                  </a:cxn>
                  <a:cxn ang="0">
                    <a:pos x="3409" y="1011"/>
                  </a:cxn>
                  <a:cxn ang="0">
                    <a:pos x="3177" y="978"/>
                  </a:cxn>
                  <a:cxn ang="0">
                    <a:pos x="2955" y="859"/>
                  </a:cxn>
                  <a:cxn ang="0">
                    <a:pos x="2703" y="848"/>
                  </a:cxn>
                  <a:cxn ang="0">
                    <a:pos x="2471" y="924"/>
                  </a:cxn>
                  <a:cxn ang="0">
                    <a:pos x="2239" y="859"/>
                  </a:cxn>
                  <a:cxn ang="0">
                    <a:pos x="2027" y="772"/>
                  </a:cxn>
                  <a:cxn ang="0">
                    <a:pos x="1926" y="946"/>
                  </a:cxn>
                  <a:cxn ang="0">
                    <a:pos x="1916" y="1163"/>
                  </a:cxn>
                  <a:cxn ang="0">
                    <a:pos x="1805" y="1359"/>
                  </a:cxn>
                  <a:cxn ang="0">
                    <a:pos x="1593" y="1402"/>
                  </a:cxn>
                  <a:cxn ang="0">
                    <a:pos x="1382" y="1326"/>
                  </a:cxn>
                  <a:cxn ang="0">
                    <a:pos x="1180" y="1239"/>
                  </a:cxn>
                  <a:cxn ang="0">
                    <a:pos x="978" y="1217"/>
                  </a:cxn>
                  <a:cxn ang="0">
                    <a:pos x="777" y="1337"/>
                  </a:cxn>
                  <a:cxn ang="0">
                    <a:pos x="625" y="1250"/>
                  </a:cxn>
                  <a:cxn ang="0">
                    <a:pos x="504" y="1087"/>
                  </a:cxn>
                  <a:cxn ang="0">
                    <a:pos x="373" y="902"/>
                  </a:cxn>
                  <a:cxn ang="0">
                    <a:pos x="182" y="783"/>
                  </a:cxn>
                  <a:cxn ang="0">
                    <a:pos x="121" y="598"/>
                  </a:cxn>
                  <a:cxn ang="0">
                    <a:pos x="61" y="413"/>
                  </a:cxn>
                  <a:cxn ang="0">
                    <a:pos x="61" y="196"/>
                  </a:cxn>
                  <a:cxn ang="0">
                    <a:pos x="0" y="0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/>
                <a:ahLst/>
                <a:cxnLst>
                  <a:cxn ang="0">
                    <a:pos x="968" y="2686"/>
                  </a:cxn>
                  <a:cxn ang="0">
                    <a:pos x="766" y="3045"/>
                  </a:cxn>
                  <a:cxn ang="0">
                    <a:pos x="474" y="3121"/>
                  </a:cxn>
                  <a:cxn ang="0">
                    <a:pos x="161" y="3067"/>
                  </a:cxn>
                  <a:cxn ang="0">
                    <a:pos x="182" y="2893"/>
                  </a:cxn>
                  <a:cxn ang="0">
                    <a:pos x="504" y="2828"/>
                  </a:cxn>
                  <a:cxn ang="0">
                    <a:pos x="807" y="2708"/>
                  </a:cxn>
                  <a:cxn ang="0">
                    <a:pos x="958" y="2447"/>
                  </a:cxn>
                  <a:cxn ang="0">
                    <a:pos x="645" y="2186"/>
                  </a:cxn>
                  <a:cxn ang="0">
                    <a:pos x="303" y="2001"/>
                  </a:cxn>
                  <a:cxn ang="0">
                    <a:pos x="444" y="2012"/>
                  </a:cxn>
                  <a:cxn ang="0">
                    <a:pos x="837" y="2077"/>
                  </a:cxn>
                  <a:cxn ang="0">
                    <a:pos x="1190" y="2186"/>
                  </a:cxn>
                  <a:cxn ang="0">
                    <a:pos x="1291" y="2230"/>
                  </a:cxn>
                  <a:cxn ang="0">
                    <a:pos x="1553" y="1990"/>
                  </a:cxn>
                  <a:cxn ang="0">
                    <a:pos x="1896" y="1795"/>
                  </a:cxn>
                  <a:cxn ang="0">
                    <a:pos x="2047" y="1468"/>
                  </a:cxn>
                  <a:cxn ang="0">
                    <a:pos x="2148" y="1523"/>
                  </a:cxn>
                  <a:cxn ang="0">
                    <a:pos x="2350" y="1370"/>
                  </a:cxn>
                  <a:cxn ang="0">
                    <a:pos x="2158" y="1088"/>
                  </a:cxn>
                  <a:cxn ang="0">
                    <a:pos x="2077" y="653"/>
                  </a:cxn>
                  <a:cxn ang="0">
                    <a:pos x="1876" y="359"/>
                  </a:cxn>
                  <a:cxn ang="0">
                    <a:pos x="1674" y="65"/>
                  </a:cxn>
                  <a:cxn ang="0">
                    <a:pos x="1967" y="131"/>
                  </a:cxn>
                  <a:cxn ang="0">
                    <a:pos x="2198" y="348"/>
                  </a:cxn>
                  <a:cxn ang="0">
                    <a:pos x="2188" y="674"/>
                  </a:cxn>
                  <a:cxn ang="0">
                    <a:pos x="2309" y="914"/>
                  </a:cxn>
                  <a:cxn ang="0">
                    <a:pos x="2562" y="707"/>
                  </a:cxn>
                  <a:cxn ang="0">
                    <a:pos x="2400" y="326"/>
                  </a:cxn>
                  <a:cxn ang="0">
                    <a:pos x="2794" y="163"/>
                  </a:cxn>
                  <a:cxn ang="0">
                    <a:pos x="3207" y="196"/>
                  </a:cxn>
                  <a:cxn ang="0">
                    <a:pos x="3247" y="555"/>
                  </a:cxn>
                  <a:cxn ang="0">
                    <a:pos x="3086" y="783"/>
                  </a:cxn>
                  <a:cxn ang="0">
                    <a:pos x="2783" y="881"/>
                  </a:cxn>
                  <a:cxn ang="0">
                    <a:pos x="3096" y="1055"/>
                  </a:cxn>
                  <a:cxn ang="0">
                    <a:pos x="3499" y="1033"/>
                  </a:cxn>
                  <a:cxn ang="0">
                    <a:pos x="3741" y="1283"/>
                  </a:cxn>
                  <a:cxn ang="0">
                    <a:pos x="3661" y="1664"/>
                  </a:cxn>
                  <a:cxn ang="0">
                    <a:pos x="3873" y="1903"/>
                  </a:cxn>
                  <a:cxn ang="0">
                    <a:pos x="4175" y="1784"/>
                  </a:cxn>
                  <a:cxn ang="0">
                    <a:pos x="4468" y="1631"/>
                  </a:cxn>
                  <a:cxn ang="0">
                    <a:pos x="4720" y="1392"/>
                  </a:cxn>
                  <a:cxn ang="0">
                    <a:pos x="4992" y="1490"/>
                  </a:cxn>
                  <a:cxn ang="0">
                    <a:pos x="4730" y="1762"/>
                  </a:cxn>
                  <a:cxn ang="0">
                    <a:pos x="4518" y="2132"/>
                  </a:cxn>
                  <a:cxn ang="0">
                    <a:pos x="4266" y="2491"/>
                  </a:cxn>
                  <a:cxn ang="0">
                    <a:pos x="3812" y="2469"/>
                  </a:cxn>
                  <a:cxn ang="0">
                    <a:pos x="3560" y="2317"/>
                  </a:cxn>
                  <a:cxn ang="0">
                    <a:pos x="3550" y="1849"/>
                  </a:cxn>
                  <a:cxn ang="0">
                    <a:pos x="3348" y="1566"/>
                  </a:cxn>
                  <a:cxn ang="0">
                    <a:pos x="3005" y="1773"/>
                  </a:cxn>
                  <a:cxn ang="0">
                    <a:pos x="2824" y="1566"/>
                  </a:cxn>
                  <a:cxn ang="0">
                    <a:pos x="2582" y="1294"/>
                  </a:cxn>
                  <a:cxn ang="0">
                    <a:pos x="2279" y="1577"/>
                  </a:cxn>
                  <a:cxn ang="0">
                    <a:pos x="2158" y="2001"/>
                  </a:cxn>
                  <a:cxn ang="0">
                    <a:pos x="1896" y="2328"/>
                  </a:cxn>
                  <a:cxn ang="0">
                    <a:pos x="1755" y="2643"/>
                  </a:cxn>
                  <a:cxn ang="0">
                    <a:pos x="1392" y="2436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/>
                <a:ahLst/>
                <a:cxnLst>
                  <a:cxn ang="0">
                    <a:pos x="154" y="44"/>
                  </a:cxn>
                  <a:cxn ang="0">
                    <a:pos x="168" y="102"/>
                  </a:cxn>
                  <a:cxn ang="0">
                    <a:pos x="174" y="160"/>
                  </a:cxn>
                  <a:cxn ang="0">
                    <a:pos x="201" y="226"/>
                  </a:cxn>
                  <a:cxn ang="0">
                    <a:pos x="208" y="291"/>
                  </a:cxn>
                  <a:cxn ang="0">
                    <a:pos x="221" y="349"/>
                  </a:cxn>
                  <a:cxn ang="0">
                    <a:pos x="228" y="415"/>
                  </a:cxn>
                  <a:cxn ang="0">
                    <a:pos x="221" y="473"/>
                  </a:cxn>
                  <a:cxn ang="0">
                    <a:pos x="201" y="524"/>
                  </a:cxn>
                  <a:cxn ang="0">
                    <a:pos x="161" y="466"/>
                  </a:cxn>
                  <a:cxn ang="0">
                    <a:pos x="107" y="437"/>
                  </a:cxn>
                  <a:cxn ang="0">
                    <a:pos x="54" y="422"/>
                  </a:cxn>
                  <a:cxn ang="0">
                    <a:pos x="0" y="408"/>
                  </a:cxn>
                  <a:cxn ang="0">
                    <a:pos x="54" y="451"/>
                  </a:cxn>
                  <a:cxn ang="0">
                    <a:pos x="107" y="458"/>
                  </a:cxn>
                  <a:cxn ang="0">
                    <a:pos x="148" y="488"/>
                  </a:cxn>
                  <a:cxn ang="0">
                    <a:pos x="181" y="546"/>
                  </a:cxn>
                  <a:cxn ang="0">
                    <a:pos x="235" y="531"/>
                  </a:cxn>
                  <a:cxn ang="0">
                    <a:pos x="289" y="546"/>
                  </a:cxn>
                  <a:cxn ang="0">
                    <a:pos x="342" y="582"/>
                  </a:cxn>
                  <a:cxn ang="0">
                    <a:pos x="396" y="597"/>
                  </a:cxn>
                  <a:cxn ang="0">
                    <a:pos x="483" y="604"/>
                  </a:cxn>
                  <a:cxn ang="0">
                    <a:pos x="544" y="589"/>
                  </a:cxn>
                  <a:cxn ang="0">
                    <a:pos x="604" y="582"/>
                  </a:cxn>
                  <a:cxn ang="0">
                    <a:pos x="671" y="568"/>
                  </a:cxn>
                  <a:cxn ang="0">
                    <a:pos x="604" y="568"/>
                  </a:cxn>
                  <a:cxn ang="0">
                    <a:pos x="537" y="575"/>
                  </a:cxn>
                  <a:cxn ang="0">
                    <a:pos x="483" y="575"/>
                  </a:cxn>
                  <a:cxn ang="0">
                    <a:pos x="429" y="575"/>
                  </a:cxn>
                  <a:cxn ang="0">
                    <a:pos x="376" y="568"/>
                  </a:cxn>
                  <a:cxn ang="0">
                    <a:pos x="322" y="524"/>
                  </a:cxn>
                  <a:cxn ang="0">
                    <a:pos x="268" y="509"/>
                  </a:cxn>
                  <a:cxn ang="0">
                    <a:pos x="255" y="451"/>
                  </a:cxn>
                  <a:cxn ang="0">
                    <a:pos x="255" y="393"/>
                  </a:cxn>
                  <a:cxn ang="0">
                    <a:pos x="248" y="327"/>
                  </a:cxn>
                  <a:cxn ang="0">
                    <a:pos x="242" y="269"/>
                  </a:cxn>
                  <a:cxn ang="0">
                    <a:pos x="228" y="211"/>
                  </a:cxn>
                  <a:cxn ang="0">
                    <a:pos x="201" y="146"/>
                  </a:cxn>
                  <a:cxn ang="0">
                    <a:pos x="141" y="109"/>
                  </a:cxn>
                  <a:cxn ang="0">
                    <a:pos x="161" y="51"/>
                  </a:cxn>
                  <a:cxn ang="0">
                    <a:pos x="134" y="0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/>
                <a:ahLst/>
                <a:cxnLst>
                  <a:cxn ang="0">
                    <a:pos x="1122" y="87"/>
                  </a:cxn>
                  <a:cxn ang="0">
                    <a:pos x="1095" y="210"/>
                  </a:cxn>
                  <a:cxn ang="0">
                    <a:pos x="1054" y="319"/>
                  </a:cxn>
                  <a:cxn ang="0">
                    <a:pos x="1034" y="406"/>
                  </a:cxn>
                  <a:cxn ang="0">
                    <a:pos x="1075" y="522"/>
                  </a:cxn>
                  <a:cxn ang="0">
                    <a:pos x="1054" y="638"/>
                  </a:cxn>
                  <a:cxn ang="0">
                    <a:pos x="1028" y="754"/>
                  </a:cxn>
                  <a:cxn ang="0">
                    <a:pos x="947" y="863"/>
                  </a:cxn>
                  <a:cxn ang="0">
                    <a:pos x="913" y="979"/>
                  </a:cxn>
                  <a:cxn ang="0">
                    <a:pos x="860" y="1103"/>
                  </a:cxn>
                  <a:cxn ang="0">
                    <a:pos x="813" y="1219"/>
                  </a:cxn>
                  <a:cxn ang="0">
                    <a:pos x="719" y="1313"/>
                  </a:cxn>
                  <a:cxn ang="0">
                    <a:pos x="611" y="1320"/>
                  </a:cxn>
                  <a:cxn ang="0">
                    <a:pos x="504" y="1320"/>
                  </a:cxn>
                  <a:cxn ang="0">
                    <a:pos x="396" y="1364"/>
                  </a:cxn>
                  <a:cxn ang="0">
                    <a:pos x="316" y="1248"/>
                  </a:cxn>
                  <a:cxn ang="0">
                    <a:pos x="208" y="1175"/>
                  </a:cxn>
                  <a:cxn ang="0">
                    <a:pos x="101" y="1175"/>
                  </a:cxn>
                  <a:cxn ang="0">
                    <a:pos x="40" y="1182"/>
                  </a:cxn>
                  <a:cxn ang="0">
                    <a:pos x="141" y="1240"/>
                  </a:cxn>
                  <a:cxn ang="0">
                    <a:pos x="235" y="1328"/>
                  </a:cxn>
                  <a:cxn ang="0">
                    <a:pos x="349" y="1386"/>
                  </a:cxn>
                  <a:cxn ang="0">
                    <a:pos x="356" y="1531"/>
                  </a:cxn>
                  <a:cxn ang="0">
                    <a:pos x="349" y="1690"/>
                  </a:cxn>
                  <a:cxn ang="0">
                    <a:pos x="296" y="1821"/>
                  </a:cxn>
                  <a:cxn ang="0">
                    <a:pos x="235" y="1951"/>
                  </a:cxn>
                  <a:cxn ang="0">
                    <a:pos x="168" y="2082"/>
                  </a:cxn>
                  <a:cxn ang="0">
                    <a:pos x="134" y="2213"/>
                  </a:cxn>
                  <a:cxn ang="0">
                    <a:pos x="67" y="2329"/>
                  </a:cxn>
                  <a:cxn ang="0">
                    <a:pos x="27" y="2452"/>
                  </a:cxn>
                  <a:cxn ang="0">
                    <a:pos x="20" y="2510"/>
                  </a:cxn>
                  <a:cxn ang="0">
                    <a:pos x="81" y="2387"/>
                  </a:cxn>
                  <a:cxn ang="0">
                    <a:pos x="148" y="2271"/>
                  </a:cxn>
                  <a:cxn ang="0">
                    <a:pos x="201" y="2147"/>
                  </a:cxn>
                  <a:cxn ang="0">
                    <a:pos x="242" y="2002"/>
                  </a:cxn>
                  <a:cxn ang="0">
                    <a:pos x="316" y="1886"/>
                  </a:cxn>
                  <a:cxn ang="0">
                    <a:pos x="403" y="1763"/>
                  </a:cxn>
                  <a:cxn ang="0">
                    <a:pos x="430" y="1639"/>
                  </a:cxn>
                  <a:cxn ang="0">
                    <a:pos x="423" y="1523"/>
                  </a:cxn>
                  <a:cxn ang="0">
                    <a:pos x="497" y="1444"/>
                  </a:cxn>
                  <a:cxn ang="0">
                    <a:pos x="651" y="1407"/>
                  </a:cxn>
                  <a:cxn ang="0">
                    <a:pos x="792" y="1364"/>
                  </a:cxn>
                  <a:cxn ang="0">
                    <a:pos x="866" y="1255"/>
                  </a:cxn>
                  <a:cxn ang="0">
                    <a:pos x="907" y="1074"/>
                  </a:cxn>
                  <a:cxn ang="0">
                    <a:pos x="1014" y="979"/>
                  </a:cxn>
                  <a:cxn ang="0">
                    <a:pos x="1048" y="856"/>
                  </a:cxn>
                  <a:cxn ang="0">
                    <a:pos x="1088" y="733"/>
                  </a:cxn>
                  <a:cxn ang="0">
                    <a:pos x="1115" y="617"/>
                  </a:cxn>
                  <a:cxn ang="0">
                    <a:pos x="1108" y="493"/>
                  </a:cxn>
                  <a:cxn ang="0">
                    <a:pos x="1081" y="377"/>
                  </a:cxn>
                  <a:cxn ang="0">
                    <a:pos x="1088" y="261"/>
                  </a:cxn>
                  <a:cxn ang="0">
                    <a:pos x="1135" y="138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/>
                <a:ahLst/>
                <a:cxnLst>
                  <a:cxn ang="0">
                    <a:pos x="87" y="65"/>
                  </a:cxn>
                  <a:cxn ang="0">
                    <a:pos x="168" y="51"/>
                  </a:cxn>
                  <a:cxn ang="0">
                    <a:pos x="222" y="44"/>
                  </a:cxn>
                  <a:cxn ang="0">
                    <a:pos x="276" y="29"/>
                  </a:cxn>
                  <a:cxn ang="0">
                    <a:pos x="370" y="7"/>
                  </a:cxn>
                  <a:cxn ang="0">
                    <a:pos x="451" y="0"/>
                  </a:cxn>
                  <a:cxn ang="0">
                    <a:pos x="504" y="0"/>
                  </a:cxn>
                  <a:cxn ang="0">
                    <a:pos x="558" y="22"/>
                  </a:cxn>
                  <a:cxn ang="0">
                    <a:pos x="632" y="51"/>
                  </a:cxn>
                  <a:cxn ang="0">
                    <a:pos x="693" y="80"/>
                  </a:cxn>
                  <a:cxn ang="0">
                    <a:pos x="746" y="87"/>
                  </a:cxn>
                  <a:cxn ang="0">
                    <a:pos x="800" y="94"/>
                  </a:cxn>
                  <a:cxn ang="0">
                    <a:pos x="867" y="131"/>
                  </a:cxn>
                  <a:cxn ang="0">
                    <a:pos x="921" y="138"/>
                  </a:cxn>
                  <a:cxn ang="0">
                    <a:pos x="982" y="145"/>
                  </a:cxn>
                  <a:cxn ang="0">
                    <a:pos x="1036" y="167"/>
                  </a:cxn>
                  <a:cxn ang="0">
                    <a:pos x="1150" y="189"/>
                  </a:cxn>
                  <a:cxn ang="0">
                    <a:pos x="1231" y="196"/>
                  </a:cxn>
                  <a:cxn ang="0">
                    <a:pos x="1291" y="225"/>
                  </a:cxn>
                  <a:cxn ang="0">
                    <a:pos x="1352" y="254"/>
                  </a:cxn>
                  <a:cxn ang="0">
                    <a:pos x="1432" y="261"/>
                  </a:cxn>
                  <a:cxn ang="0">
                    <a:pos x="1493" y="276"/>
                  </a:cxn>
                  <a:cxn ang="0">
                    <a:pos x="1580" y="290"/>
                  </a:cxn>
                  <a:cxn ang="0">
                    <a:pos x="1634" y="305"/>
                  </a:cxn>
                  <a:cxn ang="0">
                    <a:pos x="1695" y="327"/>
                  </a:cxn>
                  <a:cxn ang="0">
                    <a:pos x="1748" y="356"/>
                  </a:cxn>
                  <a:cxn ang="0">
                    <a:pos x="1809" y="392"/>
                  </a:cxn>
                  <a:cxn ang="0">
                    <a:pos x="1869" y="392"/>
                  </a:cxn>
                  <a:cxn ang="0">
                    <a:pos x="1950" y="399"/>
                  </a:cxn>
                  <a:cxn ang="0">
                    <a:pos x="1950" y="414"/>
                  </a:cxn>
                  <a:cxn ang="0">
                    <a:pos x="1883" y="421"/>
                  </a:cxn>
                  <a:cxn ang="0">
                    <a:pos x="1829" y="414"/>
                  </a:cxn>
                  <a:cxn ang="0">
                    <a:pos x="1775" y="414"/>
                  </a:cxn>
                  <a:cxn ang="0">
                    <a:pos x="1721" y="363"/>
                  </a:cxn>
                  <a:cxn ang="0">
                    <a:pos x="1661" y="341"/>
                  </a:cxn>
                  <a:cxn ang="0">
                    <a:pos x="1594" y="319"/>
                  </a:cxn>
                  <a:cxn ang="0">
                    <a:pos x="1533" y="305"/>
                  </a:cxn>
                  <a:cxn ang="0">
                    <a:pos x="1479" y="290"/>
                  </a:cxn>
                  <a:cxn ang="0">
                    <a:pos x="1405" y="276"/>
                  </a:cxn>
                  <a:cxn ang="0">
                    <a:pos x="1352" y="269"/>
                  </a:cxn>
                  <a:cxn ang="0">
                    <a:pos x="1298" y="261"/>
                  </a:cxn>
                  <a:cxn ang="0">
                    <a:pos x="1231" y="218"/>
                  </a:cxn>
                  <a:cxn ang="0">
                    <a:pos x="1170" y="196"/>
                  </a:cxn>
                  <a:cxn ang="0">
                    <a:pos x="1110" y="203"/>
                  </a:cxn>
                  <a:cxn ang="0">
                    <a:pos x="1056" y="203"/>
                  </a:cxn>
                  <a:cxn ang="0">
                    <a:pos x="1002" y="181"/>
                  </a:cxn>
                  <a:cxn ang="0">
                    <a:pos x="948" y="152"/>
                  </a:cxn>
                  <a:cxn ang="0">
                    <a:pos x="867" y="152"/>
                  </a:cxn>
                  <a:cxn ang="0">
                    <a:pos x="814" y="116"/>
                  </a:cxn>
                  <a:cxn ang="0">
                    <a:pos x="760" y="102"/>
                  </a:cxn>
                  <a:cxn ang="0">
                    <a:pos x="699" y="80"/>
                  </a:cxn>
                  <a:cxn ang="0">
                    <a:pos x="646" y="58"/>
                  </a:cxn>
                  <a:cxn ang="0">
                    <a:pos x="585" y="44"/>
                  </a:cxn>
                  <a:cxn ang="0">
                    <a:pos x="531" y="29"/>
                  </a:cxn>
                  <a:cxn ang="0">
                    <a:pos x="464" y="15"/>
                  </a:cxn>
                  <a:cxn ang="0">
                    <a:pos x="377" y="15"/>
                  </a:cxn>
                  <a:cxn ang="0">
                    <a:pos x="316" y="15"/>
                  </a:cxn>
                  <a:cxn ang="0">
                    <a:pos x="262" y="36"/>
                  </a:cxn>
                  <a:cxn ang="0">
                    <a:pos x="202" y="58"/>
                  </a:cxn>
                  <a:cxn ang="0">
                    <a:pos x="134" y="87"/>
                  </a:cxn>
                  <a:cxn ang="0">
                    <a:pos x="81" y="94"/>
                  </a:cxn>
                  <a:cxn ang="0">
                    <a:pos x="27" y="80"/>
                  </a:cxn>
                  <a:cxn ang="0">
                    <a:pos x="27" y="73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/>
                <a:ahLst/>
                <a:cxnLst>
                  <a:cxn ang="0">
                    <a:pos x="27" y="864"/>
                  </a:cxn>
                  <a:cxn ang="0">
                    <a:pos x="101" y="850"/>
                  </a:cxn>
                  <a:cxn ang="0">
                    <a:pos x="154" y="814"/>
                  </a:cxn>
                  <a:cxn ang="0">
                    <a:pos x="262" y="785"/>
                  </a:cxn>
                  <a:cxn ang="0">
                    <a:pos x="322" y="726"/>
                  </a:cxn>
                  <a:cxn ang="0">
                    <a:pos x="376" y="697"/>
                  </a:cxn>
                  <a:cxn ang="0">
                    <a:pos x="430" y="661"/>
                  </a:cxn>
                  <a:cxn ang="0">
                    <a:pos x="497" y="625"/>
                  </a:cxn>
                  <a:cxn ang="0">
                    <a:pos x="577" y="610"/>
                  </a:cxn>
                  <a:cxn ang="0">
                    <a:pos x="651" y="588"/>
                  </a:cxn>
                  <a:cxn ang="0">
                    <a:pos x="705" y="559"/>
                  </a:cxn>
                  <a:cxn ang="0">
                    <a:pos x="765" y="501"/>
                  </a:cxn>
                  <a:cxn ang="0">
                    <a:pos x="839" y="465"/>
                  </a:cxn>
                  <a:cxn ang="0">
                    <a:pos x="886" y="407"/>
                  </a:cxn>
                  <a:cxn ang="0">
                    <a:pos x="913" y="341"/>
                  </a:cxn>
                  <a:cxn ang="0">
                    <a:pos x="967" y="283"/>
                  </a:cxn>
                  <a:cxn ang="0">
                    <a:pos x="1027" y="240"/>
                  </a:cxn>
                  <a:cxn ang="0">
                    <a:pos x="1094" y="203"/>
                  </a:cxn>
                  <a:cxn ang="0">
                    <a:pos x="1175" y="174"/>
                  </a:cxn>
                  <a:cxn ang="0">
                    <a:pos x="1242" y="174"/>
                  </a:cxn>
                  <a:cxn ang="0">
                    <a:pos x="1336" y="145"/>
                  </a:cxn>
                  <a:cxn ang="0">
                    <a:pos x="1390" y="123"/>
                  </a:cxn>
                  <a:cxn ang="0">
                    <a:pos x="1443" y="109"/>
                  </a:cxn>
                  <a:cxn ang="0">
                    <a:pos x="1497" y="94"/>
                  </a:cxn>
                  <a:cxn ang="0">
                    <a:pos x="1584" y="94"/>
                  </a:cxn>
                  <a:cxn ang="0">
                    <a:pos x="1638" y="73"/>
                  </a:cxn>
                  <a:cxn ang="0">
                    <a:pos x="1698" y="44"/>
                  </a:cxn>
                  <a:cxn ang="0">
                    <a:pos x="1766" y="22"/>
                  </a:cxn>
                  <a:cxn ang="0">
                    <a:pos x="1826" y="0"/>
                  </a:cxn>
                  <a:cxn ang="0">
                    <a:pos x="1766" y="22"/>
                  </a:cxn>
                  <a:cxn ang="0">
                    <a:pos x="1705" y="80"/>
                  </a:cxn>
                  <a:cxn ang="0">
                    <a:pos x="1625" y="102"/>
                  </a:cxn>
                  <a:cxn ang="0">
                    <a:pos x="1564" y="116"/>
                  </a:cxn>
                  <a:cxn ang="0">
                    <a:pos x="1484" y="138"/>
                  </a:cxn>
                  <a:cxn ang="0">
                    <a:pos x="1430" y="145"/>
                  </a:cxn>
                  <a:cxn ang="0">
                    <a:pos x="1370" y="160"/>
                  </a:cxn>
                  <a:cxn ang="0">
                    <a:pos x="1302" y="174"/>
                  </a:cxn>
                  <a:cxn ang="0">
                    <a:pos x="1242" y="203"/>
                  </a:cxn>
                  <a:cxn ang="0">
                    <a:pos x="1175" y="218"/>
                  </a:cxn>
                  <a:cxn ang="0">
                    <a:pos x="1121" y="240"/>
                  </a:cxn>
                  <a:cxn ang="0">
                    <a:pos x="1067" y="262"/>
                  </a:cxn>
                  <a:cxn ang="0">
                    <a:pos x="1014" y="298"/>
                  </a:cxn>
                  <a:cxn ang="0">
                    <a:pos x="960" y="327"/>
                  </a:cxn>
                  <a:cxn ang="0">
                    <a:pos x="913" y="370"/>
                  </a:cxn>
                  <a:cxn ang="0">
                    <a:pos x="886" y="443"/>
                  </a:cxn>
                  <a:cxn ang="0">
                    <a:pos x="846" y="509"/>
                  </a:cxn>
                  <a:cxn ang="0">
                    <a:pos x="792" y="545"/>
                  </a:cxn>
                  <a:cxn ang="0">
                    <a:pos x="732" y="567"/>
                  </a:cxn>
                  <a:cxn ang="0">
                    <a:pos x="665" y="588"/>
                  </a:cxn>
                  <a:cxn ang="0">
                    <a:pos x="591" y="610"/>
                  </a:cxn>
                  <a:cxn ang="0">
                    <a:pos x="537" y="647"/>
                  </a:cxn>
                  <a:cxn ang="0">
                    <a:pos x="477" y="654"/>
                  </a:cxn>
                  <a:cxn ang="0">
                    <a:pos x="403" y="676"/>
                  </a:cxn>
                  <a:cxn ang="0">
                    <a:pos x="356" y="734"/>
                  </a:cxn>
                  <a:cxn ang="0">
                    <a:pos x="302" y="777"/>
                  </a:cxn>
                  <a:cxn ang="0">
                    <a:pos x="208" y="799"/>
                  </a:cxn>
                  <a:cxn ang="0">
                    <a:pos x="154" y="835"/>
                  </a:cxn>
                  <a:cxn ang="0">
                    <a:pos x="101" y="872"/>
                  </a:cxn>
                  <a:cxn ang="0">
                    <a:pos x="47" y="879"/>
                  </a:cxn>
                  <a:cxn ang="0">
                    <a:pos x="0" y="864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/>
                <a:ahLst/>
                <a:cxnLst>
                  <a:cxn ang="0">
                    <a:pos x="444" y="348"/>
                  </a:cxn>
                  <a:cxn ang="0">
                    <a:pos x="817" y="664"/>
                  </a:cxn>
                  <a:cxn ang="0">
                    <a:pos x="1190" y="925"/>
                  </a:cxn>
                  <a:cxn ang="0">
                    <a:pos x="1614" y="1252"/>
                  </a:cxn>
                  <a:cxn ang="0">
                    <a:pos x="2058" y="1611"/>
                  </a:cxn>
                  <a:cxn ang="0">
                    <a:pos x="2421" y="1926"/>
                  </a:cxn>
                  <a:cxn ang="0">
                    <a:pos x="2673" y="2362"/>
                  </a:cxn>
                  <a:cxn ang="0">
                    <a:pos x="2249" y="2318"/>
                  </a:cxn>
                  <a:cxn ang="0">
                    <a:pos x="1815" y="2307"/>
                  </a:cxn>
                  <a:cxn ang="0">
                    <a:pos x="1311" y="2373"/>
                  </a:cxn>
                  <a:cxn ang="0">
                    <a:pos x="918" y="2318"/>
                  </a:cxn>
                  <a:cxn ang="0">
                    <a:pos x="474" y="2122"/>
                  </a:cxn>
                  <a:cxn ang="0">
                    <a:pos x="30" y="1752"/>
                  </a:cxn>
                  <a:cxn ang="0">
                    <a:pos x="403" y="2090"/>
                  </a:cxn>
                  <a:cxn ang="0">
                    <a:pos x="827" y="2296"/>
                  </a:cxn>
                  <a:cxn ang="0">
                    <a:pos x="635" y="2416"/>
                  </a:cxn>
                  <a:cxn ang="0">
                    <a:pos x="212" y="2569"/>
                  </a:cxn>
                  <a:cxn ang="0">
                    <a:pos x="252" y="2612"/>
                  </a:cxn>
                  <a:cxn ang="0">
                    <a:pos x="676" y="2438"/>
                  </a:cxn>
                  <a:cxn ang="0">
                    <a:pos x="1089" y="2405"/>
                  </a:cxn>
                  <a:cxn ang="0">
                    <a:pos x="1553" y="2569"/>
                  </a:cxn>
                  <a:cxn ang="0">
                    <a:pos x="1624" y="3004"/>
                  </a:cxn>
                  <a:cxn ang="0">
                    <a:pos x="1069" y="3189"/>
                  </a:cxn>
                  <a:cxn ang="0">
                    <a:pos x="595" y="3298"/>
                  </a:cxn>
                  <a:cxn ang="0">
                    <a:pos x="161" y="3341"/>
                  </a:cxn>
                  <a:cxn ang="0">
                    <a:pos x="292" y="3320"/>
                  </a:cxn>
                  <a:cxn ang="0">
                    <a:pos x="767" y="3298"/>
                  </a:cxn>
                  <a:cxn ang="0">
                    <a:pos x="1241" y="3189"/>
                  </a:cxn>
                  <a:cxn ang="0">
                    <a:pos x="1654" y="2982"/>
                  </a:cxn>
                  <a:cxn ang="0">
                    <a:pos x="2088" y="2917"/>
                  </a:cxn>
                  <a:cxn ang="0">
                    <a:pos x="2521" y="3058"/>
                  </a:cxn>
                  <a:cxn ang="0">
                    <a:pos x="2975" y="3200"/>
                  </a:cxn>
                  <a:cxn ang="0">
                    <a:pos x="3490" y="3309"/>
                  </a:cxn>
                  <a:cxn ang="0">
                    <a:pos x="3944" y="3385"/>
                  </a:cxn>
                  <a:cxn ang="0">
                    <a:pos x="4408" y="3450"/>
                  </a:cxn>
                  <a:cxn ang="0">
                    <a:pos x="4297" y="3439"/>
                  </a:cxn>
                  <a:cxn ang="0">
                    <a:pos x="3782" y="3330"/>
                  </a:cxn>
                  <a:cxn ang="0">
                    <a:pos x="3197" y="3200"/>
                  </a:cxn>
                  <a:cxn ang="0">
                    <a:pos x="2733" y="3124"/>
                  </a:cxn>
                  <a:cxn ang="0">
                    <a:pos x="2199" y="2884"/>
                  </a:cxn>
                  <a:cxn ang="0">
                    <a:pos x="1684" y="2677"/>
                  </a:cxn>
                  <a:cxn ang="0">
                    <a:pos x="1220" y="2471"/>
                  </a:cxn>
                  <a:cxn ang="0">
                    <a:pos x="1493" y="2394"/>
                  </a:cxn>
                  <a:cxn ang="0">
                    <a:pos x="2078" y="2318"/>
                  </a:cxn>
                  <a:cxn ang="0">
                    <a:pos x="2582" y="2362"/>
                  </a:cxn>
                  <a:cxn ang="0">
                    <a:pos x="3056" y="2569"/>
                  </a:cxn>
                  <a:cxn ang="0">
                    <a:pos x="3500" y="2743"/>
                  </a:cxn>
                  <a:cxn ang="0">
                    <a:pos x="4075" y="3004"/>
                  </a:cxn>
                  <a:cxn ang="0">
                    <a:pos x="4569" y="3243"/>
                  </a:cxn>
                  <a:cxn ang="0">
                    <a:pos x="4650" y="3265"/>
                  </a:cxn>
                  <a:cxn ang="0">
                    <a:pos x="4196" y="3015"/>
                  </a:cxn>
                  <a:cxn ang="0">
                    <a:pos x="3742" y="2764"/>
                  </a:cxn>
                  <a:cxn ang="0">
                    <a:pos x="3278" y="2634"/>
                  </a:cxn>
                  <a:cxn ang="0">
                    <a:pos x="2733" y="2362"/>
                  </a:cxn>
                  <a:cxn ang="0">
                    <a:pos x="2461" y="1959"/>
                  </a:cxn>
                  <a:cxn ang="0">
                    <a:pos x="2168" y="1600"/>
                  </a:cxn>
                  <a:cxn ang="0">
                    <a:pos x="1765" y="1317"/>
                  </a:cxn>
                  <a:cxn ang="0">
                    <a:pos x="1362" y="969"/>
                  </a:cxn>
                  <a:cxn ang="0">
                    <a:pos x="938" y="740"/>
                  </a:cxn>
                  <a:cxn ang="0">
                    <a:pos x="595" y="392"/>
                  </a:cxn>
                  <a:cxn ang="0">
                    <a:pos x="242" y="87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16"/>
                  </a:cxn>
                  <a:cxn ang="0">
                    <a:pos x="5162" y="116"/>
                  </a:cxn>
                  <a:cxn ang="0">
                    <a:pos x="5270" y="0"/>
                  </a:cxn>
                  <a:cxn ang="0">
                    <a:pos x="0" y="0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88"/>
                  </a:cxn>
                  <a:cxn ang="0">
                    <a:pos x="106" y="3772"/>
                  </a:cxn>
                  <a:cxn ang="0">
                    <a:pos x="106" y="116"/>
                  </a:cxn>
                  <a:cxn ang="0">
                    <a:pos x="0" y="0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3772"/>
                  </a:cxn>
                  <a:cxn ang="0">
                    <a:pos x="106" y="3888"/>
                  </a:cxn>
                  <a:cxn ang="0">
                    <a:pos x="106" y="0"/>
                  </a:cxn>
                  <a:cxn ang="0">
                    <a:pos x="0" y="116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5162" y="0"/>
                  </a:cxn>
                  <a:cxn ang="0">
                    <a:pos x="5270" y="116"/>
                  </a:cxn>
                  <a:cxn ang="0">
                    <a:pos x="0" y="116"/>
                  </a:cxn>
                  <a:cxn ang="0">
                    <a:pos x="108" y="0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6" y="109"/>
                  </a:cxn>
                  <a:cxn ang="0">
                    <a:pos x="26" y="167"/>
                  </a:cxn>
                  <a:cxn ang="0">
                    <a:pos x="40" y="225"/>
                  </a:cxn>
                  <a:cxn ang="0">
                    <a:pos x="53" y="283"/>
                  </a:cxn>
                  <a:cxn ang="0">
                    <a:pos x="46" y="341"/>
                  </a:cxn>
                  <a:cxn ang="0">
                    <a:pos x="33" y="406"/>
                  </a:cxn>
                  <a:cxn ang="0">
                    <a:pos x="46" y="464"/>
                  </a:cxn>
                  <a:cxn ang="0">
                    <a:pos x="46" y="530"/>
                  </a:cxn>
                  <a:cxn ang="0">
                    <a:pos x="33" y="588"/>
                  </a:cxn>
                  <a:cxn ang="0">
                    <a:pos x="46" y="646"/>
                  </a:cxn>
                  <a:cxn ang="0">
                    <a:pos x="59" y="704"/>
                  </a:cxn>
                  <a:cxn ang="0">
                    <a:pos x="66" y="769"/>
                  </a:cxn>
                  <a:cxn ang="0">
                    <a:pos x="53" y="834"/>
                  </a:cxn>
                  <a:cxn ang="0">
                    <a:pos x="20" y="892"/>
                  </a:cxn>
                  <a:cxn ang="0">
                    <a:pos x="20" y="958"/>
                  </a:cxn>
                  <a:cxn ang="0">
                    <a:pos x="46" y="1016"/>
                  </a:cxn>
                  <a:cxn ang="0">
                    <a:pos x="59" y="1088"/>
                  </a:cxn>
                  <a:cxn ang="0">
                    <a:pos x="46" y="1154"/>
                  </a:cxn>
                  <a:cxn ang="0">
                    <a:pos x="53" y="1219"/>
                  </a:cxn>
                  <a:cxn ang="0">
                    <a:pos x="59" y="1277"/>
                  </a:cxn>
                  <a:cxn ang="0">
                    <a:pos x="53" y="1342"/>
                  </a:cxn>
                  <a:cxn ang="0">
                    <a:pos x="53" y="1408"/>
                  </a:cxn>
                  <a:cxn ang="0">
                    <a:pos x="5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66" y="1698"/>
                  </a:cxn>
                  <a:cxn ang="0">
                    <a:pos x="53" y="1756"/>
                  </a:cxn>
                  <a:cxn ang="0">
                    <a:pos x="59" y="1814"/>
                  </a:cxn>
                  <a:cxn ang="0">
                    <a:pos x="66" y="1872"/>
                  </a:cxn>
                  <a:cxn ang="0">
                    <a:pos x="40" y="1814"/>
                  </a:cxn>
                  <a:cxn ang="0">
                    <a:pos x="46" y="1756"/>
                  </a:cxn>
                  <a:cxn ang="0">
                    <a:pos x="53" y="1698"/>
                  </a:cxn>
                  <a:cxn ang="0">
                    <a:pos x="53" y="1640"/>
                  </a:cxn>
                  <a:cxn ang="0">
                    <a:pos x="53" y="1582"/>
                  </a:cxn>
                  <a:cxn ang="0">
                    <a:pos x="46" y="1524"/>
                  </a:cxn>
                  <a:cxn ang="0">
                    <a:pos x="53" y="1458"/>
                  </a:cxn>
                  <a:cxn ang="0">
                    <a:pos x="53" y="1393"/>
                  </a:cxn>
                  <a:cxn ang="0">
                    <a:pos x="46" y="1328"/>
                  </a:cxn>
                  <a:cxn ang="0">
                    <a:pos x="53" y="1263"/>
                  </a:cxn>
                  <a:cxn ang="0">
                    <a:pos x="40" y="1204"/>
                  </a:cxn>
                  <a:cxn ang="0">
                    <a:pos x="40" y="1139"/>
                  </a:cxn>
                  <a:cxn ang="0">
                    <a:pos x="66" y="1081"/>
                  </a:cxn>
                  <a:cxn ang="0">
                    <a:pos x="40" y="1023"/>
                  </a:cxn>
                  <a:cxn ang="0">
                    <a:pos x="7" y="972"/>
                  </a:cxn>
                  <a:cxn ang="0">
                    <a:pos x="53" y="907"/>
                  </a:cxn>
                  <a:cxn ang="0">
                    <a:pos x="53" y="842"/>
                  </a:cxn>
                  <a:cxn ang="0">
                    <a:pos x="59" y="784"/>
                  </a:cxn>
                  <a:cxn ang="0">
                    <a:pos x="53" y="726"/>
                  </a:cxn>
                  <a:cxn ang="0">
                    <a:pos x="40" y="668"/>
                  </a:cxn>
                  <a:cxn ang="0">
                    <a:pos x="40" y="609"/>
                  </a:cxn>
                  <a:cxn ang="0">
                    <a:pos x="72" y="551"/>
                  </a:cxn>
                  <a:cxn ang="0">
                    <a:pos x="79" y="486"/>
                  </a:cxn>
                  <a:cxn ang="0">
                    <a:pos x="53" y="428"/>
                  </a:cxn>
                  <a:cxn ang="0">
                    <a:pos x="53" y="370"/>
                  </a:cxn>
                  <a:cxn ang="0">
                    <a:pos x="33" y="312"/>
                  </a:cxn>
                  <a:cxn ang="0">
                    <a:pos x="26" y="247"/>
                  </a:cxn>
                  <a:cxn ang="0">
                    <a:pos x="40" y="189"/>
                  </a:cxn>
                  <a:cxn ang="0">
                    <a:pos x="53" y="131"/>
                  </a:cxn>
                  <a:cxn ang="0">
                    <a:pos x="3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41" y="29"/>
                  </a:cxn>
                  <a:cxn ang="0">
                    <a:pos x="202" y="43"/>
                  </a:cxn>
                  <a:cxn ang="0">
                    <a:pos x="269" y="43"/>
                  </a:cxn>
                  <a:cxn ang="0">
                    <a:pos x="336" y="65"/>
                  </a:cxn>
                  <a:cxn ang="0">
                    <a:pos x="444" y="79"/>
                  </a:cxn>
                  <a:cxn ang="0">
                    <a:pos x="525" y="72"/>
                  </a:cxn>
                  <a:cxn ang="0">
                    <a:pos x="612" y="65"/>
                  </a:cxn>
                  <a:cxn ang="0">
                    <a:pos x="713" y="43"/>
                  </a:cxn>
                  <a:cxn ang="0">
                    <a:pos x="773" y="43"/>
                  </a:cxn>
                  <a:cxn ang="0">
                    <a:pos x="841" y="50"/>
                  </a:cxn>
                  <a:cxn ang="0">
                    <a:pos x="901" y="57"/>
                  </a:cxn>
                  <a:cxn ang="0">
                    <a:pos x="1002" y="43"/>
                  </a:cxn>
                  <a:cxn ang="0">
                    <a:pos x="1069" y="36"/>
                  </a:cxn>
                  <a:cxn ang="0">
                    <a:pos x="1137" y="36"/>
                  </a:cxn>
                  <a:cxn ang="0">
                    <a:pos x="1231" y="36"/>
                  </a:cxn>
                  <a:cxn ang="0">
                    <a:pos x="1311" y="29"/>
                  </a:cxn>
                  <a:cxn ang="0">
                    <a:pos x="1379" y="29"/>
                  </a:cxn>
                  <a:cxn ang="0">
                    <a:pos x="1439" y="43"/>
                  </a:cxn>
                  <a:cxn ang="0">
                    <a:pos x="1493" y="14"/>
                  </a:cxn>
                  <a:cxn ang="0">
                    <a:pos x="1439" y="29"/>
                  </a:cxn>
                  <a:cxn ang="0">
                    <a:pos x="1385" y="36"/>
                  </a:cxn>
                  <a:cxn ang="0">
                    <a:pos x="1325" y="29"/>
                  </a:cxn>
                  <a:cxn ang="0">
                    <a:pos x="1237" y="43"/>
                  </a:cxn>
                  <a:cxn ang="0">
                    <a:pos x="1170" y="72"/>
                  </a:cxn>
                  <a:cxn ang="0">
                    <a:pos x="1110" y="65"/>
                  </a:cxn>
                  <a:cxn ang="0">
                    <a:pos x="1056" y="50"/>
                  </a:cxn>
                  <a:cxn ang="0">
                    <a:pos x="962" y="36"/>
                  </a:cxn>
                  <a:cxn ang="0">
                    <a:pos x="881" y="43"/>
                  </a:cxn>
                  <a:cxn ang="0">
                    <a:pos x="827" y="57"/>
                  </a:cxn>
                  <a:cxn ang="0">
                    <a:pos x="747" y="57"/>
                  </a:cxn>
                  <a:cxn ang="0">
                    <a:pos x="659" y="57"/>
                  </a:cxn>
                  <a:cxn ang="0">
                    <a:pos x="605" y="50"/>
                  </a:cxn>
                  <a:cxn ang="0">
                    <a:pos x="551" y="57"/>
                  </a:cxn>
                  <a:cxn ang="0">
                    <a:pos x="484" y="65"/>
                  </a:cxn>
                  <a:cxn ang="0">
                    <a:pos x="417" y="57"/>
                  </a:cxn>
                  <a:cxn ang="0">
                    <a:pos x="363" y="36"/>
                  </a:cxn>
                  <a:cxn ang="0">
                    <a:pos x="309" y="57"/>
                  </a:cxn>
                  <a:cxn ang="0">
                    <a:pos x="256" y="57"/>
                  </a:cxn>
                  <a:cxn ang="0">
                    <a:pos x="195" y="50"/>
                  </a:cxn>
                  <a:cxn ang="0">
                    <a:pos x="141" y="7"/>
                  </a:cxn>
                  <a:cxn ang="0">
                    <a:pos x="81" y="22"/>
                  </a:cxn>
                  <a:cxn ang="0">
                    <a:pos x="27" y="36"/>
                  </a:cxn>
                  <a:cxn ang="0">
                    <a:pos x="13" y="43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1" y="0"/>
                  </a:cxn>
                  <a:cxn ang="0">
                    <a:pos x="1721" y="0"/>
                  </a:cxn>
                  <a:cxn ang="0">
                    <a:pos x="1640" y="22"/>
                  </a:cxn>
                  <a:cxn ang="0">
                    <a:pos x="1613" y="7"/>
                  </a:cxn>
                  <a:cxn ang="0">
                    <a:pos x="1587" y="0"/>
                  </a:cxn>
                  <a:cxn ang="0">
                    <a:pos x="1560" y="15"/>
                  </a:cxn>
                  <a:cxn ang="0">
                    <a:pos x="1533" y="44"/>
                  </a:cxn>
                  <a:cxn ang="0">
                    <a:pos x="1506" y="58"/>
                  </a:cxn>
                  <a:cxn ang="0">
                    <a:pos x="1479" y="73"/>
                  </a:cxn>
                  <a:cxn ang="0">
                    <a:pos x="1418" y="80"/>
                  </a:cxn>
                  <a:cxn ang="0">
                    <a:pos x="1351" y="80"/>
                  </a:cxn>
                  <a:cxn ang="0">
                    <a:pos x="1311" y="73"/>
                  </a:cxn>
                  <a:cxn ang="0">
                    <a:pos x="1284" y="65"/>
                  </a:cxn>
                  <a:cxn ang="0">
                    <a:pos x="1250" y="73"/>
                  </a:cxn>
                  <a:cxn ang="0">
                    <a:pos x="1224" y="73"/>
                  </a:cxn>
                  <a:cxn ang="0">
                    <a:pos x="1170" y="73"/>
                  </a:cxn>
                  <a:cxn ang="0">
                    <a:pos x="1123" y="65"/>
                  </a:cxn>
                  <a:cxn ang="0">
                    <a:pos x="1096" y="65"/>
                  </a:cxn>
                  <a:cxn ang="0">
                    <a:pos x="1055" y="58"/>
                  </a:cxn>
                  <a:cxn ang="0">
                    <a:pos x="1029" y="58"/>
                  </a:cxn>
                  <a:cxn ang="0">
                    <a:pos x="1002" y="36"/>
                  </a:cxn>
                  <a:cxn ang="0">
                    <a:pos x="968" y="15"/>
                  </a:cxn>
                  <a:cxn ang="0">
                    <a:pos x="934" y="15"/>
                  </a:cxn>
                  <a:cxn ang="0">
                    <a:pos x="908" y="15"/>
                  </a:cxn>
                  <a:cxn ang="0">
                    <a:pos x="881" y="15"/>
                  </a:cxn>
                  <a:cxn ang="0">
                    <a:pos x="847" y="29"/>
                  </a:cxn>
                  <a:cxn ang="0">
                    <a:pos x="787" y="44"/>
                  </a:cxn>
                  <a:cxn ang="0">
                    <a:pos x="753" y="51"/>
                  </a:cxn>
                  <a:cxn ang="0">
                    <a:pos x="726" y="51"/>
                  </a:cxn>
                  <a:cxn ang="0">
                    <a:pos x="686" y="44"/>
                  </a:cxn>
                  <a:cxn ang="0">
                    <a:pos x="659" y="29"/>
                  </a:cxn>
                  <a:cxn ang="0">
                    <a:pos x="632" y="22"/>
                  </a:cxn>
                  <a:cxn ang="0">
                    <a:pos x="598" y="22"/>
                  </a:cxn>
                  <a:cxn ang="0">
                    <a:pos x="565" y="22"/>
                  </a:cxn>
                  <a:cxn ang="0">
                    <a:pos x="531" y="29"/>
                  </a:cxn>
                  <a:cxn ang="0">
                    <a:pos x="477" y="29"/>
                  </a:cxn>
                  <a:cxn ang="0">
                    <a:pos x="437" y="36"/>
                  </a:cxn>
                  <a:cxn ang="0">
                    <a:pos x="403" y="44"/>
                  </a:cxn>
                  <a:cxn ang="0">
                    <a:pos x="376" y="44"/>
                  </a:cxn>
                  <a:cxn ang="0">
                    <a:pos x="343" y="44"/>
                  </a:cxn>
                  <a:cxn ang="0">
                    <a:pos x="282" y="44"/>
                  </a:cxn>
                  <a:cxn ang="0">
                    <a:pos x="229" y="29"/>
                  </a:cxn>
                  <a:cxn ang="0">
                    <a:pos x="195" y="22"/>
                  </a:cxn>
                  <a:cxn ang="0">
                    <a:pos x="168" y="22"/>
                  </a:cxn>
                  <a:cxn ang="0">
                    <a:pos x="141" y="15"/>
                  </a:cxn>
                  <a:cxn ang="0">
                    <a:pos x="114" y="7"/>
                  </a:cxn>
                  <a:cxn ang="0">
                    <a:pos x="87" y="7"/>
                  </a:cxn>
                  <a:cxn ang="0">
                    <a:pos x="61" y="15"/>
                  </a:cxn>
                  <a:cxn ang="0">
                    <a:pos x="34" y="22"/>
                  </a:cxn>
                  <a:cxn ang="0">
                    <a:pos x="7" y="36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/>
                <a:ahLst/>
                <a:cxnLst>
                  <a:cxn ang="0">
                    <a:pos x="33" y="109"/>
                  </a:cxn>
                  <a:cxn ang="0">
                    <a:pos x="59" y="167"/>
                  </a:cxn>
                  <a:cxn ang="0">
                    <a:pos x="59" y="232"/>
                  </a:cxn>
                  <a:cxn ang="0">
                    <a:pos x="40" y="298"/>
                  </a:cxn>
                  <a:cxn ang="0">
                    <a:pos x="33" y="363"/>
                  </a:cxn>
                  <a:cxn ang="0">
                    <a:pos x="40" y="421"/>
                  </a:cxn>
                  <a:cxn ang="0">
                    <a:pos x="53" y="494"/>
                  </a:cxn>
                  <a:cxn ang="0">
                    <a:pos x="53" y="581"/>
                  </a:cxn>
                  <a:cxn ang="0">
                    <a:pos x="53" y="653"/>
                  </a:cxn>
                  <a:cxn ang="0">
                    <a:pos x="59" y="741"/>
                  </a:cxn>
                  <a:cxn ang="0">
                    <a:pos x="66" y="799"/>
                  </a:cxn>
                  <a:cxn ang="0">
                    <a:pos x="46" y="871"/>
                  </a:cxn>
                  <a:cxn ang="0">
                    <a:pos x="66" y="929"/>
                  </a:cxn>
                  <a:cxn ang="0">
                    <a:pos x="59" y="1016"/>
                  </a:cxn>
                  <a:cxn ang="0">
                    <a:pos x="53" y="1089"/>
                  </a:cxn>
                  <a:cxn ang="0">
                    <a:pos x="72" y="1147"/>
                  </a:cxn>
                  <a:cxn ang="0">
                    <a:pos x="59" y="1213"/>
                  </a:cxn>
                  <a:cxn ang="0">
                    <a:pos x="53" y="1278"/>
                  </a:cxn>
                  <a:cxn ang="0">
                    <a:pos x="72" y="1336"/>
                  </a:cxn>
                  <a:cxn ang="0">
                    <a:pos x="59" y="1300"/>
                  </a:cxn>
                  <a:cxn ang="0">
                    <a:pos x="33" y="1242"/>
                  </a:cxn>
                  <a:cxn ang="0">
                    <a:pos x="46" y="1154"/>
                  </a:cxn>
                  <a:cxn ang="0">
                    <a:pos x="59" y="1089"/>
                  </a:cxn>
                  <a:cxn ang="0">
                    <a:pos x="59" y="1031"/>
                  </a:cxn>
                  <a:cxn ang="0">
                    <a:pos x="66" y="966"/>
                  </a:cxn>
                  <a:cxn ang="0">
                    <a:pos x="66" y="864"/>
                  </a:cxn>
                  <a:cxn ang="0">
                    <a:pos x="26" y="799"/>
                  </a:cxn>
                  <a:cxn ang="0">
                    <a:pos x="26" y="726"/>
                  </a:cxn>
                  <a:cxn ang="0">
                    <a:pos x="26" y="639"/>
                  </a:cxn>
                  <a:cxn ang="0">
                    <a:pos x="26" y="581"/>
                  </a:cxn>
                  <a:cxn ang="0">
                    <a:pos x="40" y="523"/>
                  </a:cxn>
                  <a:cxn ang="0">
                    <a:pos x="46" y="450"/>
                  </a:cxn>
                  <a:cxn ang="0">
                    <a:pos x="46" y="392"/>
                  </a:cxn>
                  <a:cxn ang="0">
                    <a:pos x="46" y="319"/>
                  </a:cxn>
                  <a:cxn ang="0">
                    <a:pos x="46" y="254"/>
                  </a:cxn>
                  <a:cxn ang="0">
                    <a:pos x="53" y="196"/>
                  </a:cxn>
                  <a:cxn ang="0">
                    <a:pos x="46" y="131"/>
                  </a:cxn>
                  <a:cxn ang="0">
                    <a:pos x="1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116"/>
                  </a:cxn>
                  <a:cxn ang="0">
                    <a:pos x="106" y="987"/>
                  </a:cxn>
                  <a:cxn ang="0">
                    <a:pos x="53" y="1045"/>
                  </a:cxn>
                  <a:cxn ang="0">
                    <a:pos x="53" y="1161"/>
                  </a:cxn>
                  <a:cxn ang="0">
                    <a:pos x="66" y="1219"/>
                  </a:cxn>
                  <a:cxn ang="0">
                    <a:pos x="40" y="1277"/>
                  </a:cxn>
                  <a:cxn ang="0">
                    <a:pos x="40" y="1336"/>
                  </a:cxn>
                  <a:cxn ang="0">
                    <a:pos x="27" y="1394"/>
                  </a:cxn>
                  <a:cxn ang="0">
                    <a:pos x="40" y="1452"/>
                  </a:cxn>
                  <a:cxn ang="0">
                    <a:pos x="53" y="1510"/>
                  </a:cxn>
                  <a:cxn ang="0">
                    <a:pos x="53" y="1568"/>
                  </a:cxn>
                  <a:cxn ang="0">
                    <a:pos x="66" y="1626"/>
                  </a:cxn>
                  <a:cxn ang="0">
                    <a:pos x="40" y="1684"/>
                  </a:cxn>
                  <a:cxn ang="0">
                    <a:pos x="27" y="1742"/>
                  </a:cxn>
                  <a:cxn ang="0">
                    <a:pos x="27" y="1800"/>
                  </a:cxn>
                  <a:cxn ang="0">
                    <a:pos x="40" y="1873"/>
                  </a:cxn>
                  <a:cxn ang="0">
                    <a:pos x="40" y="1945"/>
                  </a:cxn>
                  <a:cxn ang="0">
                    <a:pos x="27" y="2018"/>
                  </a:cxn>
                  <a:cxn ang="0">
                    <a:pos x="40" y="2076"/>
                  </a:cxn>
                  <a:cxn ang="0">
                    <a:pos x="53" y="2134"/>
                  </a:cxn>
                  <a:cxn ang="0">
                    <a:pos x="13" y="2061"/>
                  </a:cxn>
                  <a:cxn ang="0">
                    <a:pos x="13" y="1974"/>
                  </a:cxn>
                  <a:cxn ang="0">
                    <a:pos x="13" y="1916"/>
                  </a:cxn>
                  <a:cxn ang="0">
                    <a:pos x="27" y="1858"/>
                  </a:cxn>
                  <a:cxn ang="0">
                    <a:pos x="40" y="1800"/>
                  </a:cxn>
                  <a:cxn ang="0">
                    <a:pos x="40" y="1684"/>
                  </a:cxn>
                  <a:cxn ang="0">
                    <a:pos x="40" y="1597"/>
                  </a:cxn>
                  <a:cxn ang="0">
                    <a:pos x="40" y="1539"/>
                  </a:cxn>
                  <a:cxn ang="0">
                    <a:pos x="40" y="1481"/>
                  </a:cxn>
                  <a:cxn ang="0">
                    <a:pos x="53" y="1423"/>
                  </a:cxn>
                  <a:cxn ang="0">
                    <a:pos x="53" y="1350"/>
                  </a:cxn>
                  <a:cxn ang="0">
                    <a:pos x="53" y="1292"/>
                  </a:cxn>
                  <a:cxn ang="0">
                    <a:pos x="40" y="1234"/>
                  </a:cxn>
                  <a:cxn ang="0">
                    <a:pos x="40" y="1176"/>
                  </a:cxn>
                  <a:cxn ang="0">
                    <a:pos x="53" y="1118"/>
                  </a:cxn>
                  <a:cxn ang="0">
                    <a:pos x="66" y="1060"/>
                  </a:cxn>
                  <a:cxn ang="0">
                    <a:pos x="66" y="987"/>
                  </a:cxn>
                  <a:cxn ang="0">
                    <a:pos x="66" y="929"/>
                  </a:cxn>
                  <a:cxn ang="0">
                    <a:pos x="66" y="871"/>
                  </a:cxn>
                  <a:cxn ang="0">
                    <a:pos x="66" y="798"/>
                  </a:cxn>
                  <a:cxn ang="0">
                    <a:pos x="66" y="726"/>
                  </a:cxn>
                  <a:cxn ang="0">
                    <a:pos x="66" y="668"/>
                  </a:cxn>
                  <a:cxn ang="0">
                    <a:pos x="66" y="552"/>
                  </a:cxn>
                  <a:cxn ang="0">
                    <a:pos x="53" y="494"/>
                  </a:cxn>
                  <a:cxn ang="0">
                    <a:pos x="53" y="436"/>
                  </a:cxn>
                  <a:cxn ang="0">
                    <a:pos x="53" y="377"/>
                  </a:cxn>
                  <a:cxn ang="0">
                    <a:pos x="53" y="319"/>
                  </a:cxn>
                  <a:cxn ang="0">
                    <a:pos x="53" y="261"/>
                  </a:cxn>
                  <a:cxn ang="0">
                    <a:pos x="53" y="203"/>
                  </a:cxn>
                  <a:cxn ang="0">
                    <a:pos x="53" y="145"/>
                  </a:cxn>
                  <a:cxn ang="0">
                    <a:pos x="27" y="87"/>
                  </a:cxn>
                  <a:cxn ang="0">
                    <a:pos x="0" y="0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79" y="73"/>
                  </a:cxn>
                  <a:cxn ang="0">
                    <a:pos x="79" y="131"/>
                  </a:cxn>
                  <a:cxn ang="0">
                    <a:pos x="66" y="189"/>
                  </a:cxn>
                  <a:cxn ang="0">
                    <a:pos x="26" y="247"/>
                  </a:cxn>
                  <a:cxn ang="0">
                    <a:pos x="26" y="305"/>
                  </a:cxn>
                  <a:cxn ang="0">
                    <a:pos x="26" y="363"/>
                  </a:cxn>
                  <a:cxn ang="0">
                    <a:pos x="39" y="421"/>
                  </a:cxn>
                  <a:cxn ang="0">
                    <a:pos x="53" y="479"/>
                  </a:cxn>
                  <a:cxn ang="0">
                    <a:pos x="53" y="537"/>
                  </a:cxn>
                  <a:cxn ang="0">
                    <a:pos x="39" y="610"/>
                  </a:cxn>
                  <a:cxn ang="0">
                    <a:pos x="39" y="668"/>
                  </a:cxn>
                  <a:cxn ang="0">
                    <a:pos x="39" y="726"/>
                  </a:cxn>
                  <a:cxn ang="0">
                    <a:pos x="39" y="784"/>
                  </a:cxn>
                  <a:cxn ang="0">
                    <a:pos x="13" y="856"/>
                  </a:cxn>
                  <a:cxn ang="0">
                    <a:pos x="0" y="914"/>
                  </a:cxn>
                  <a:cxn ang="0">
                    <a:pos x="0" y="972"/>
                  </a:cxn>
                  <a:cxn ang="0">
                    <a:pos x="26" y="1030"/>
                  </a:cxn>
                  <a:cxn ang="0">
                    <a:pos x="26" y="1103"/>
                  </a:cxn>
                  <a:cxn ang="0">
                    <a:pos x="13" y="1176"/>
                  </a:cxn>
                  <a:cxn ang="0">
                    <a:pos x="13" y="1234"/>
                  </a:cxn>
                  <a:cxn ang="0">
                    <a:pos x="13" y="1292"/>
                  </a:cxn>
                  <a:cxn ang="0">
                    <a:pos x="13" y="1350"/>
                  </a:cxn>
                  <a:cxn ang="0">
                    <a:pos x="0" y="1408"/>
                  </a:cxn>
                  <a:cxn ang="0">
                    <a:pos x="0" y="1466"/>
                  </a:cxn>
                  <a:cxn ang="0">
                    <a:pos x="1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26" y="1698"/>
                  </a:cxn>
                  <a:cxn ang="0">
                    <a:pos x="53" y="1640"/>
                  </a:cxn>
                  <a:cxn ang="0">
                    <a:pos x="39" y="1567"/>
                  </a:cxn>
                  <a:cxn ang="0">
                    <a:pos x="26" y="1509"/>
                  </a:cxn>
                  <a:cxn ang="0">
                    <a:pos x="26" y="1437"/>
                  </a:cxn>
                  <a:cxn ang="0">
                    <a:pos x="26" y="1379"/>
                  </a:cxn>
                  <a:cxn ang="0">
                    <a:pos x="26" y="1321"/>
                  </a:cxn>
                  <a:cxn ang="0">
                    <a:pos x="26" y="1263"/>
                  </a:cxn>
                  <a:cxn ang="0">
                    <a:pos x="26" y="1205"/>
                  </a:cxn>
                  <a:cxn ang="0">
                    <a:pos x="53" y="1147"/>
                  </a:cxn>
                  <a:cxn ang="0">
                    <a:pos x="66" y="1088"/>
                  </a:cxn>
                  <a:cxn ang="0">
                    <a:pos x="39" y="1030"/>
                  </a:cxn>
                  <a:cxn ang="0">
                    <a:pos x="13" y="972"/>
                  </a:cxn>
                  <a:cxn ang="0">
                    <a:pos x="13" y="914"/>
                  </a:cxn>
                  <a:cxn ang="0">
                    <a:pos x="26" y="856"/>
                  </a:cxn>
                  <a:cxn ang="0">
                    <a:pos x="39" y="798"/>
                  </a:cxn>
                  <a:cxn ang="0">
                    <a:pos x="39" y="740"/>
                  </a:cxn>
                  <a:cxn ang="0">
                    <a:pos x="53" y="682"/>
                  </a:cxn>
                  <a:cxn ang="0">
                    <a:pos x="66" y="624"/>
                  </a:cxn>
                  <a:cxn ang="0">
                    <a:pos x="66" y="566"/>
                  </a:cxn>
                  <a:cxn ang="0">
                    <a:pos x="53" y="508"/>
                  </a:cxn>
                  <a:cxn ang="0">
                    <a:pos x="39" y="450"/>
                  </a:cxn>
                  <a:cxn ang="0">
                    <a:pos x="26" y="392"/>
                  </a:cxn>
                  <a:cxn ang="0">
                    <a:pos x="26" y="334"/>
                  </a:cxn>
                  <a:cxn ang="0">
                    <a:pos x="26" y="276"/>
                  </a:cxn>
                  <a:cxn ang="0">
                    <a:pos x="66" y="218"/>
                  </a:cxn>
                  <a:cxn ang="0">
                    <a:pos x="66" y="160"/>
                  </a:cxn>
                  <a:cxn ang="0">
                    <a:pos x="66" y="102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/>
                <a:ahLst/>
                <a:cxnLst>
                  <a:cxn ang="0">
                    <a:pos x="81" y="73"/>
                  </a:cxn>
                  <a:cxn ang="0">
                    <a:pos x="188" y="44"/>
                  </a:cxn>
                  <a:cxn ang="0">
                    <a:pos x="296" y="58"/>
                  </a:cxn>
                  <a:cxn ang="0">
                    <a:pos x="417" y="87"/>
                  </a:cxn>
                  <a:cxn ang="0">
                    <a:pos x="524" y="87"/>
                  </a:cxn>
                  <a:cxn ang="0">
                    <a:pos x="645" y="73"/>
                  </a:cxn>
                  <a:cxn ang="0">
                    <a:pos x="833" y="58"/>
                  </a:cxn>
                  <a:cxn ang="0">
                    <a:pos x="941" y="44"/>
                  </a:cxn>
                  <a:cxn ang="0">
                    <a:pos x="1061" y="58"/>
                  </a:cxn>
                  <a:cxn ang="0">
                    <a:pos x="1209" y="58"/>
                  </a:cxn>
                  <a:cxn ang="0">
                    <a:pos x="1344" y="44"/>
                  </a:cxn>
                  <a:cxn ang="0">
                    <a:pos x="1451" y="44"/>
                  </a:cxn>
                  <a:cxn ang="0">
                    <a:pos x="1559" y="0"/>
                  </a:cxn>
                  <a:cxn ang="0">
                    <a:pos x="2472" y="0"/>
                  </a:cxn>
                  <a:cxn ang="0">
                    <a:pos x="2472" y="58"/>
                  </a:cxn>
                  <a:cxn ang="0">
                    <a:pos x="2351" y="58"/>
                  </a:cxn>
                  <a:cxn ang="0">
                    <a:pos x="2244" y="58"/>
                  </a:cxn>
                  <a:cxn ang="0">
                    <a:pos x="2123" y="73"/>
                  </a:cxn>
                  <a:cxn ang="0">
                    <a:pos x="2015" y="87"/>
                  </a:cxn>
                  <a:cxn ang="0">
                    <a:pos x="1868" y="73"/>
                  </a:cxn>
                  <a:cxn ang="0">
                    <a:pos x="1760" y="58"/>
                  </a:cxn>
                  <a:cxn ang="0">
                    <a:pos x="1639" y="58"/>
                  </a:cxn>
                  <a:cxn ang="0">
                    <a:pos x="1532" y="73"/>
                  </a:cxn>
                  <a:cxn ang="0">
                    <a:pos x="1424" y="73"/>
                  </a:cxn>
                  <a:cxn ang="0">
                    <a:pos x="1317" y="58"/>
                  </a:cxn>
                  <a:cxn ang="0">
                    <a:pos x="1088" y="73"/>
                  </a:cxn>
                  <a:cxn ang="0">
                    <a:pos x="967" y="73"/>
                  </a:cxn>
                  <a:cxn ang="0">
                    <a:pos x="846" y="87"/>
                  </a:cxn>
                  <a:cxn ang="0">
                    <a:pos x="726" y="73"/>
                  </a:cxn>
                  <a:cxn ang="0">
                    <a:pos x="591" y="73"/>
                  </a:cxn>
                  <a:cxn ang="0">
                    <a:pos x="470" y="73"/>
                  </a:cxn>
                  <a:cxn ang="0">
                    <a:pos x="363" y="73"/>
                  </a:cxn>
                  <a:cxn ang="0">
                    <a:pos x="255" y="44"/>
                  </a:cxn>
                  <a:cxn ang="0">
                    <a:pos x="148" y="73"/>
                  </a:cxn>
                  <a:cxn ang="0">
                    <a:pos x="0" y="116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363" y="74"/>
                  </a:cxn>
                  <a:cxn ang="0">
                    <a:pos x="444" y="74"/>
                  </a:cxn>
                  <a:cxn ang="0">
                    <a:pos x="565" y="74"/>
                  </a:cxn>
                  <a:cxn ang="0">
                    <a:pos x="619" y="74"/>
                  </a:cxn>
                  <a:cxn ang="0">
                    <a:pos x="699" y="59"/>
                  </a:cxn>
                  <a:cxn ang="0">
                    <a:pos x="753" y="59"/>
                  </a:cxn>
                  <a:cxn ang="0">
                    <a:pos x="807" y="44"/>
                  </a:cxn>
                  <a:cxn ang="0">
                    <a:pos x="874" y="44"/>
                  </a:cxn>
                  <a:cxn ang="0">
                    <a:pos x="928" y="44"/>
                  </a:cxn>
                  <a:cxn ang="0">
                    <a:pos x="995" y="74"/>
                  </a:cxn>
                  <a:cxn ang="0">
                    <a:pos x="1103" y="74"/>
                  </a:cxn>
                  <a:cxn ang="0">
                    <a:pos x="1157" y="74"/>
                  </a:cxn>
                  <a:cxn ang="0">
                    <a:pos x="1211" y="74"/>
                  </a:cxn>
                  <a:cxn ang="0">
                    <a:pos x="1332" y="74"/>
                  </a:cxn>
                  <a:cxn ang="0">
                    <a:pos x="1399" y="59"/>
                  </a:cxn>
                  <a:cxn ang="0">
                    <a:pos x="1453" y="44"/>
                  </a:cxn>
                  <a:cxn ang="0">
                    <a:pos x="1506" y="44"/>
                  </a:cxn>
                  <a:cxn ang="0">
                    <a:pos x="1560" y="30"/>
                  </a:cxn>
                  <a:cxn ang="0">
                    <a:pos x="1654" y="30"/>
                  </a:cxn>
                  <a:cxn ang="0">
                    <a:pos x="1708" y="30"/>
                  </a:cxn>
                  <a:cxn ang="0">
                    <a:pos x="1762" y="30"/>
                  </a:cxn>
                  <a:cxn ang="0">
                    <a:pos x="1708" y="30"/>
                  </a:cxn>
                  <a:cxn ang="0">
                    <a:pos x="1654" y="44"/>
                  </a:cxn>
                  <a:cxn ang="0">
                    <a:pos x="1601" y="74"/>
                  </a:cxn>
                  <a:cxn ang="0">
                    <a:pos x="1547" y="74"/>
                  </a:cxn>
                  <a:cxn ang="0">
                    <a:pos x="1493" y="74"/>
                  </a:cxn>
                  <a:cxn ang="0">
                    <a:pos x="1426" y="59"/>
                  </a:cxn>
                  <a:cxn ang="0">
                    <a:pos x="1372" y="59"/>
                  </a:cxn>
                  <a:cxn ang="0">
                    <a:pos x="1251" y="59"/>
                  </a:cxn>
                  <a:cxn ang="0">
                    <a:pos x="1184" y="59"/>
                  </a:cxn>
                  <a:cxn ang="0">
                    <a:pos x="1116" y="59"/>
                  </a:cxn>
                  <a:cxn ang="0">
                    <a:pos x="1009" y="59"/>
                  </a:cxn>
                  <a:cxn ang="0">
                    <a:pos x="955" y="59"/>
                  </a:cxn>
                  <a:cxn ang="0">
                    <a:pos x="888" y="59"/>
                  </a:cxn>
                  <a:cxn ang="0">
                    <a:pos x="820" y="74"/>
                  </a:cxn>
                  <a:cxn ang="0">
                    <a:pos x="767" y="74"/>
                  </a:cxn>
                  <a:cxn ang="0">
                    <a:pos x="699" y="59"/>
                  </a:cxn>
                  <a:cxn ang="0">
                    <a:pos x="646" y="44"/>
                  </a:cxn>
                  <a:cxn ang="0">
                    <a:pos x="592" y="44"/>
                  </a:cxn>
                  <a:cxn ang="0">
                    <a:pos x="538" y="44"/>
                  </a:cxn>
                  <a:cxn ang="0">
                    <a:pos x="484" y="59"/>
                  </a:cxn>
                  <a:cxn ang="0">
                    <a:pos x="430" y="59"/>
                  </a:cxn>
                  <a:cxn ang="0">
                    <a:pos x="377" y="30"/>
                  </a:cxn>
                  <a:cxn ang="0">
                    <a:pos x="323" y="15"/>
                  </a:cxn>
                  <a:cxn ang="0">
                    <a:pos x="269" y="15"/>
                  </a:cxn>
                  <a:cxn ang="0">
                    <a:pos x="215" y="15"/>
                  </a:cxn>
                  <a:cxn ang="0">
                    <a:pos x="161" y="15"/>
                  </a:cxn>
                  <a:cxn ang="0">
                    <a:pos x="108" y="30"/>
                  </a:cxn>
                  <a:cxn ang="0">
                    <a:pos x="54" y="44"/>
                  </a:cxn>
                  <a:cxn ang="0">
                    <a:pos x="0" y="59"/>
                  </a:cxn>
                  <a:cxn ang="0">
                    <a:pos x="54" y="59"/>
                  </a:cxn>
                  <a:cxn ang="0">
                    <a:pos x="108" y="30"/>
                  </a:cxn>
                  <a:cxn ang="0">
                    <a:pos x="161" y="30"/>
                  </a:cxn>
                  <a:cxn ang="0">
                    <a:pos x="188" y="0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1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Text Box 40"/>
          <p:cNvSpPr txBox="1">
            <a:spLocks noChangeArrowheads="1"/>
          </p:cNvSpPr>
          <p:nvPr userDrawn="1"/>
        </p:nvSpPr>
        <p:spPr bwMode="auto">
          <a:xfrm>
            <a:off x="449263" y="6537325"/>
            <a:ext cx="976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900" b="1" smtClean="0">
                <a:solidFill>
                  <a:srgbClr val="FFFFFF"/>
                </a:solidFill>
                <a:effectLst/>
              </a:rPr>
              <a:t>© </a:t>
            </a:r>
            <a:r>
              <a:rPr lang="en-US" sz="1000" b="1" smtClean="0">
                <a:solidFill>
                  <a:srgbClr val="FFFFFF"/>
                </a:solidFill>
                <a:effectLst/>
              </a:rPr>
              <a:t>2006</a:t>
            </a:r>
            <a:r>
              <a:rPr lang="en-US" sz="900" b="1" smtClean="0">
                <a:solidFill>
                  <a:srgbClr val="FFFFFF"/>
                </a:solidFill>
                <a:effectLst/>
              </a:rPr>
              <a:t> TBBMI</a:t>
            </a:r>
          </a:p>
        </p:txBody>
      </p:sp>
      <p:sp>
        <p:nvSpPr>
          <p:cNvPr id="1065" name="Rectangle 41"/>
          <p:cNvSpPr>
            <a:spLocks noChangeArrowheads="1"/>
          </p:cNvSpPr>
          <p:nvPr userDrawn="1"/>
        </p:nvSpPr>
        <p:spPr bwMode="auto">
          <a:xfrm>
            <a:off x="7513638" y="6526213"/>
            <a:ext cx="80803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9.65.03a.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536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en-US" sz="2400">
                <a:solidFill>
                  <a:srgbClr val="FFFFFF"/>
                </a:solidFill>
                <a:effectLst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13318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7"/>
                  </a:srgbClr>
                </a:outerShdw>
              </a:effectLst>
              <a:extLst/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75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76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77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78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79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80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81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82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83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84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85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86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87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88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89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90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91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92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93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3319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5368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69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370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defRPr/>
                </a:pPr>
                <a:endParaRPr lang="en-US" sz="2400">
                  <a:solidFill>
                    <a:srgbClr val="FFFFFF"/>
                  </a:solidFill>
                  <a:effectLst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smtClean="0">
                <a:solidFill>
                  <a:srgbClr val="FFFFFF"/>
                </a:solidFill>
                <a:effectLst/>
              </a:rPr>
              <a:t>©2003 TBBMI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616825" y="6529388"/>
            <a:ext cx="6619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7.5.01.</a:t>
            </a:r>
          </a:p>
        </p:txBody>
      </p:sp>
    </p:spTree>
    <p:extLst>
      <p:ext uri="{BB962C8B-B14F-4D97-AF65-F5344CB8AC3E}">
        <p14:creationId xmlns:p14="http://schemas.microsoft.com/office/powerpoint/2010/main" val="31499630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</p:sldLayoutIdLst>
  <p:transition xmlns:p14="http://schemas.microsoft.com/office/powerpoint/2010/main"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8" rIns="91397" bIns="4569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541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69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397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09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79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739" indent="-34273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602" indent="-28561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466" indent="-2284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451" indent="-2284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6438" indent="-2284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3424" indent="-2284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0411" indent="-2284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7396" indent="-2284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4382" indent="-2284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6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2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9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5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2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6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4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8" algn="l" defTabSz="456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jpeg"/><Relationship Id="rId15" Type="http://schemas.openxmlformats.org/officeDocument/2006/relationships/image" Target="../media/image1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jpeg"/><Relationship Id="rId15" Type="http://schemas.openxmlformats.org/officeDocument/2006/relationships/image" Target="../media/image19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4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2" y="2339496"/>
            <a:ext cx="1828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8"/>
          <p:cNvSpPr txBox="1">
            <a:spLocks noChangeArrowheads="1"/>
          </p:cNvSpPr>
          <p:nvPr/>
        </p:nvSpPr>
        <p:spPr bwMode="auto">
          <a:xfrm>
            <a:off x="481013" y="6502400"/>
            <a:ext cx="1087437" cy="261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050" b="1" dirty="0">
                <a:solidFill>
                  <a:srgbClr val="FFFFFF"/>
                </a:solidFill>
                <a:effectLst/>
                <a:ea typeface="Gulim" pitchFamily="34" charset="-128"/>
                <a:cs typeface="Gulim" pitchFamily="34" charset="-128"/>
              </a:rPr>
              <a:t>©2004 TBBMI</a:t>
            </a: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7626350" y="6526213"/>
            <a:ext cx="6492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ffectLst/>
                <a:ea typeface="Gulim" charset="0"/>
                <a:cs typeface="Gulim" charset="0"/>
              </a:rPr>
              <a:t>9.65.01.</a:t>
            </a: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8085138" y="6526213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ffectLst/>
                <a:ea typeface="Gulim" charset="0"/>
                <a:cs typeface="Gulim" charset="0"/>
              </a:rPr>
              <a:t>01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1739900" y="0"/>
            <a:ext cx="7772400" cy="8382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</a:rPr>
              <a:t>Lotha</a:t>
            </a:r>
          </a:p>
        </p:txBody>
      </p:sp>
      <p:sp>
        <p:nvSpPr>
          <p:cNvPr id="17417" name="WordArt 12"/>
          <p:cNvSpPr>
            <a:spLocks noChangeArrowheads="1" noChangeShapeType="1" noTextEdit="1"/>
          </p:cNvSpPr>
          <p:nvPr/>
        </p:nvSpPr>
        <p:spPr bwMode="auto">
          <a:xfrm>
            <a:off x="748628" y="681811"/>
            <a:ext cx="7125370" cy="45586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r>
              <a:rPr lang="en-US" sz="8800" kern="1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Kosher-Normal"/>
                <a:ea typeface="Kosher-Normal"/>
                <a:cs typeface="Kosher-Normal"/>
              </a:rPr>
              <a:t>ETE BIBLE… </a:t>
            </a:r>
            <a:br>
              <a:rPr lang="en-US" sz="8800" kern="1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Kosher-Normal"/>
                <a:ea typeface="Kosher-Normal"/>
                <a:cs typeface="Kosher-Normal"/>
              </a:rPr>
            </a:br>
            <a:r>
              <a:rPr lang="en-US" sz="8800" kern="1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Kosher-Normal"/>
                <a:ea typeface="Kosher-Normal"/>
                <a:cs typeface="Kosher-Normal"/>
              </a:rPr>
              <a:t>   ELAROENA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6512" y="5733257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Designed by Dr. John Fryman, Texas, USA • BibleBasically.org</a:t>
            </a:r>
            <a:b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Taught by Dr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All files in many languages for free download at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948442"/>
      </p:ext>
    </p:extLst>
  </p:cSld>
  <p:clrMapOvr>
    <a:masterClrMapping/>
  </p:clrMapOvr>
  <p:transition xmlns:p14="http://schemas.microsoft.com/office/powerpoint/2010/main">
    <p:wheel spokes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7" descr="Nahal Iyon first waterfall, tb n040400 sr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487363"/>
            <a:ext cx="7885112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78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013" y="479425"/>
            <a:ext cx="2327275" cy="1744663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78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212725"/>
            <a:ext cx="2905125" cy="2173288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792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75" y="1836738"/>
            <a:ext cx="2425700" cy="1897062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793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63" y="2149475"/>
            <a:ext cx="2212975" cy="1708150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794" name="Picture 1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0" y="2722563"/>
            <a:ext cx="2628900" cy="1978025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795" name="Picture 1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863" y="4210050"/>
            <a:ext cx="2560637" cy="1909763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797" name="Picture 1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249238"/>
            <a:ext cx="2128837" cy="1582737"/>
          </a:xfrm>
          <a:prstGeom prst="rect">
            <a:avLst/>
          </a:prstGeom>
          <a:noFill/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798" name="Picture 1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013" y="4876800"/>
            <a:ext cx="1906587" cy="1438275"/>
          </a:xfrm>
          <a:prstGeom prst="rect">
            <a:avLst/>
          </a:prstGeom>
          <a:noFill/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758800" name="Rectangle 16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10</a:t>
            </a:r>
          </a:p>
        </p:txBody>
      </p:sp>
      <p:pic>
        <p:nvPicPr>
          <p:cNvPr id="758791" name="Picture 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788988"/>
            <a:ext cx="2005013" cy="1527175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802" name="Picture 18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4008438"/>
            <a:ext cx="2865437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789" name="Picture 5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37" t="14844" r="19319" b="10512"/>
          <a:stretch>
            <a:fillRect/>
          </a:stretch>
        </p:blipFill>
        <p:spPr bwMode="auto">
          <a:xfrm>
            <a:off x="2463800" y="2149475"/>
            <a:ext cx="3200400" cy="2406650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Nahal Iyon first waterfall, tb n040400 sr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487363"/>
            <a:ext cx="7885112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721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013" y="479425"/>
            <a:ext cx="2327275" cy="1744663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2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212725"/>
            <a:ext cx="2905125" cy="2173288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21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75" y="1836738"/>
            <a:ext cx="2425700" cy="1897062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22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63" y="2149475"/>
            <a:ext cx="2212975" cy="1708150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23" name="Picture 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0" y="2722563"/>
            <a:ext cx="2628900" cy="1978025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24" name="Picture 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863" y="4210050"/>
            <a:ext cx="2560637" cy="1909763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25" name="Picture 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249238"/>
            <a:ext cx="2128837" cy="1582737"/>
          </a:xfrm>
          <a:prstGeom prst="rect">
            <a:avLst/>
          </a:prstGeom>
          <a:noFill/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26" name="Picture 10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013" y="4876800"/>
            <a:ext cx="1906587" cy="1438275"/>
          </a:xfrm>
          <a:prstGeom prst="rect">
            <a:avLst/>
          </a:prstGeom>
          <a:noFill/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812165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11</a:t>
            </a:r>
          </a:p>
        </p:txBody>
      </p:sp>
      <p:pic>
        <p:nvPicPr>
          <p:cNvPr id="777228" name="Picture 1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788988"/>
            <a:ext cx="2005013" cy="1527175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29" name="Picture 13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4008438"/>
            <a:ext cx="2865437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30" name="Picture 14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37" t="14844" r="19319" b="10512"/>
          <a:stretch>
            <a:fillRect/>
          </a:stretch>
        </p:blipFill>
        <p:spPr bwMode="auto">
          <a:xfrm>
            <a:off x="2463800" y="2149475"/>
            <a:ext cx="3200400" cy="2406650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777232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A0004">
              <a:alpha val="4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49015" y="1112838"/>
            <a:ext cx="5059835" cy="4221162"/>
            <a:chOff x="1480" y="965"/>
            <a:chExt cx="2796" cy="2267"/>
          </a:xfrm>
        </p:grpSpPr>
        <p:sp>
          <p:nvSpPr>
            <p:cNvPr id="777234" name="Rectangle 18"/>
            <p:cNvSpPr>
              <a:spLocks noChangeArrowheads="1"/>
            </p:cNvSpPr>
            <p:nvPr/>
          </p:nvSpPr>
          <p:spPr bwMode="auto">
            <a:xfrm>
              <a:off x="1528" y="1181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35" name="Rectangle 19"/>
            <p:cNvSpPr>
              <a:spLocks noChangeArrowheads="1"/>
            </p:cNvSpPr>
            <p:nvPr/>
          </p:nvSpPr>
          <p:spPr bwMode="auto">
            <a:xfrm>
              <a:off x="1653" y="999"/>
              <a:ext cx="64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77236" name="Rectangle 20"/>
            <p:cNvSpPr>
              <a:spLocks noChangeArrowheads="1"/>
            </p:cNvSpPr>
            <p:nvPr/>
          </p:nvSpPr>
          <p:spPr bwMode="auto">
            <a:xfrm>
              <a:off x="1528" y="1181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37" name="AutoShape 21"/>
            <p:cNvSpPr>
              <a:spLocks noChangeArrowheads="1"/>
            </p:cNvSpPr>
            <p:nvPr/>
          </p:nvSpPr>
          <p:spPr bwMode="auto">
            <a:xfrm>
              <a:off x="1528" y="965"/>
              <a:ext cx="80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38" name="Rectangle 22"/>
            <p:cNvSpPr>
              <a:spLocks noChangeArrowheads="1"/>
            </p:cNvSpPr>
            <p:nvPr/>
          </p:nvSpPr>
          <p:spPr bwMode="auto">
            <a:xfrm>
              <a:off x="1528" y="1181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39" name="Rectangle 23"/>
            <p:cNvSpPr>
              <a:spLocks noChangeArrowheads="1"/>
            </p:cNvSpPr>
            <p:nvPr/>
          </p:nvSpPr>
          <p:spPr bwMode="auto">
            <a:xfrm>
              <a:off x="1480" y="967"/>
              <a:ext cx="817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en-US" sz="18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LYUYUNGIO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7240" name="Line 24"/>
            <p:cNvSpPr>
              <a:spLocks noChangeShapeType="1"/>
            </p:cNvSpPr>
            <p:nvPr/>
          </p:nvSpPr>
          <p:spPr bwMode="auto">
            <a:xfrm>
              <a:off x="1528" y="1127"/>
              <a:ext cx="4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41" name="Line 25"/>
            <p:cNvSpPr>
              <a:spLocks noChangeShapeType="1"/>
            </p:cNvSpPr>
            <p:nvPr/>
          </p:nvSpPr>
          <p:spPr bwMode="auto">
            <a:xfrm>
              <a:off x="2317" y="1181"/>
              <a:ext cx="428" cy="3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42" name="Rectangle 26"/>
            <p:cNvSpPr>
              <a:spLocks noChangeArrowheads="1"/>
            </p:cNvSpPr>
            <p:nvPr/>
          </p:nvSpPr>
          <p:spPr bwMode="auto">
            <a:xfrm>
              <a:off x="1675" y="1342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43" name="Rectangle 27"/>
            <p:cNvSpPr>
              <a:spLocks noChangeArrowheads="1"/>
            </p:cNvSpPr>
            <p:nvPr/>
          </p:nvSpPr>
          <p:spPr bwMode="auto">
            <a:xfrm>
              <a:off x="1796" y="1174"/>
              <a:ext cx="64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77244" name="Rectangle 28"/>
            <p:cNvSpPr>
              <a:spLocks noChangeArrowheads="1"/>
            </p:cNvSpPr>
            <p:nvPr/>
          </p:nvSpPr>
          <p:spPr bwMode="auto">
            <a:xfrm>
              <a:off x="1675" y="134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45" name="AutoShape 29"/>
            <p:cNvSpPr>
              <a:spLocks noChangeArrowheads="1"/>
            </p:cNvSpPr>
            <p:nvPr/>
          </p:nvSpPr>
          <p:spPr bwMode="auto">
            <a:xfrm>
              <a:off x="1675" y="1127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46" name="Rectangle 30"/>
            <p:cNvSpPr>
              <a:spLocks noChangeArrowheads="1"/>
            </p:cNvSpPr>
            <p:nvPr/>
          </p:nvSpPr>
          <p:spPr bwMode="auto">
            <a:xfrm>
              <a:off x="1675" y="1342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47" name="Rectangle 31"/>
            <p:cNvSpPr>
              <a:spLocks noChangeArrowheads="1"/>
            </p:cNvSpPr>
            <p:nvPr/>
          </p:nvSpPr>
          <p:spPr bwMode="auto">
            <a:xfrm>
              <a:off x="1665" y="1134"/>
              <a:ext cx="723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ABRAHAM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7248" name="Line 32"/>
            <p:cNvSpPr>
              <a:spLocks noChangeShapeType="1"/>
            </p:cNvSpPr>
            <p:nvPr/>
          </p:nvSpPr>
          <p:spPr bwMode="auto">
            <a:xfrm>
              <a:off x="1675" y="130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49" name="Line 33"/>
            <p:cNvSpPr>
              <a:spLocks noChangeShapeType="1"/>
            </p:cNvSpPr>
            <p:nvPr/>
          </p:nvSpPr>
          <p:spPr bwMode="auto">
            <a:xfrm>
              <a:off x="2464" y="1342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50" name="Rectangle 34"/>
            <p:cNvSpPr>
              <a:spLocks noChangeArrowheads="1"/>
            </p:cNvSpPr>
            <p:nvPr/>
          </p:nvSpPr>
          <p:spPr bwMode="auto">
            <a:xfrm>
              <a:off x="1822" y="1517"/>
              <a:ext cx="961" cy="41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51" name="Rectangle 35"/>
            <p:cNvSpPr>
              <a:spLocks noChangeArrowheads="1"/>
            </p:cNvSpPr>
            <p:nvPr/>
          </p:nvSpPr>
          <p:spPr bwMode="auto">
            <a:xfrm>
              <a:off x="1939" y="1335"/>
              <a:ext cx="64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77252" name="Rectangle 36"/>
            <p:cNvSpPr>
              <a:spLocks noChangeArrowheads="1"/>
            </p:cNvSpPr>
            <p:nvPr/>
          </p:nvSpPr>
          <p:spPr bwMode="auto">
            <a:xfrm>
              <a:off x="1822" y="1517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53" name="AutoShape 37"/>
            <p:cNvSpPr>
              <a:spLocks noChangeArrowheads="1"/>
            </p:cNvSpPr>
            <p:nvPr/>
          </p:nvSpPr>
          <p:spPr bwMode="auto">
            <a:xfrm>
              <a:off x="1822" y="1302"/>
              <a:ext cx="790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54" name="Rectangle 38"/>
            <p:cNvSpPr>
              <a:spLocks noChangeArrowheads="1"/>
            </p:cNvSpPr>
            <p:nvPr/>
          </p:nvSpPr>
          <p:spPr bwMode="auto">
            <a:xfrm>
              <a:off x="1822" y="1517"/>
              <a:ext cx="961" cy="37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55" name="Rectangle 39"/>
            <p:cNvSpPr>
              <a:spLocks noChangeArrowheads="1"/>
            </p:cNvSpPr>
            <p:nvPr/>
          </p:nvSpPr>
          <p:spPr bwMode="auto">
            <a:xfrm>
              <a:off x="1855" y="1303"/>
              <a:ext cx="618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JOSEPH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7256" name="Line 40"/>
            <p:cNvSpPr>
              <a:spLocks noChangeShapeType="1"/>
            </p:cNvSpPr>
            <p:nvPr/>
          </p:nvSpPr>
          <p:spPr bwMode="auto">
            <a:xfrm>
              <a:off x="1822" y="1463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57" name="Line 41"/>
            <p:cNvSpPr>
              <a:spLocks noChangeShapeType="1"/>
            </p:cNvSpPr>
            <p:nvPr/>
          </p:nvSpPr>
          <p:spPr bwMode="auto">
            <a:xfrm>
              <a:off x="2598" y="1517"/>
              <a:ext cx="442" cy="3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58" name="Rectangle 42"/>
            <p:cNvSpPr>
              <a:spLocks noChangeArrowheads="1"/>
            </p:cNvSpPr>
            <p:nvPr/>
          </p:nvSpPr>
          <p:spPr bwMode="auto">
            <a:xfrm>
              <a:off x="1996" y="167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59" name="AutoShape 43"/>
            <p:cNvSpPr>
              <a:spLocks noChangeArrowheads="1"/>
            </p:cNvSpPr>
            <p:nvPr/>
          </p:nvSpPr>
          <p:spPr bwMode="auto">
            <a:xfrm>
              <a:off x="1996" y="146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60" name="Rectangle 44"/>
            <p:cNvSpPr>
              <a:spLocks noChangeArrowheads="1"/>
            </p:cNvSpPr>
            <p:nvPr/>
          </p:nvSpPr>
          <p:spPr bwMode="auto">
            <a:xfrm>
              <a:off x="2012" y="1678"/>
              <a:ext cx="961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61" name="Rectangle 45"/>
            <p:cNvSpPr>
              <a:spLocks noChangeArrowheads="1"/>
            </p:cNvSpPr>
            <p:nvPr/>
          </p:nvSpPr>
          <p:spPr bwMode="auto">
            <a:xfrm>
              <a:off x="2065" y="1464"/>
              <a:ext cx="56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MOSES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7262" name="Line 46"/>
            <p:cNvSpPr>
              <a:spLocks noChangeShapeType="1"/>
            </p:cNvSpPr>
            <p:nvPr/>
          </p:nvSpPr>
          <p:spPr bwMode="auto">
            <a:xfrm>
              <a:off x="2786" y="1678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63" name="Rectangle 47"/>
            <p:cNvSpPr>
              <a:spLocks noChangeArrowheads="1"/>
            </p:cNvSpPr>
            <p:nvPr/>
          </p:nvSpPr>
          <p:spPr bwMode="auto">
            <a:xfrm>
              <a:off x="2143" y="1840"/>
              <a:ext cx="1368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64" name="AutoShape 48"/>
            <p:cNvSpPr>
              <a:spLocks noChangeArrowheads="1"/>
            </p:cNvSpPr>
            <p:nvPr/>
          </p:nvSpPr>
          <p:spPr bwMode="auto">
            <a:xfrm>
              <a:off x="2143" y="1638"/>
              <a:ext cx="790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65" name="Rectangle 49"/>
            <p:cNvSpPr>
              <a:spLocks noChangeArrowheads="1"/>
            </p:cNvSpPr>
            <p:nvPr/>
          </p:nvSpPr>
          <p:spPr bwMode="auto">
            <a:xfrm>
              <a:off x="2143" y="1840"/>
              <a:ext cx="87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66" name="Rectangle 50"/>
            <p:cNvSpPr>
              <a:spLocks noChangeArrowheads="1"/>
            </p:cNvSpPr>
            <p:nvPr/>
          </p:nvSpPr>
          <p:spPr bwMode="auto">
            <a:xfrm>
              <a:off x="2160" y="1639"/>
              <a:ext cx="63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JOSHUA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7267" name="Line 51"/>
            <p:cNvSpPr>
              <a:spLocks noChangeShapeType="1"/>
            </p:cNvSpPr>
            <p:nvPr/>
          </p:nvSpPr>
          <p:spPr bwMode="auto">
            <a:xfrm>
              <a:off x="2143" y="1800"/>
              <a:ext cx="4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68" name="Rectangle 52"/>
            <p:cNvSpPr>
              <a:spLocks noChangeArrowheads="1"/>
            </p:cNvSpPr>
            <p:nvPr/>
          </p:nvSpPr>
          <p:spPr bwMode="auto">
            <a:xfrm>
              <a:off x="2277" y="202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69" name="AutoShape 53"/>
            <p:cNvSpPr>
              <a:spLocks noChangeArrowheads="1"/>
            </p:cNvSpPr>
            <p:nvPr/>
          </p:nvSpPr>
          <p:spPr bwMode="auto">
            <a:xfrm>
              <a:off x="2277" y="1800"/>
              <a:ext cx="819" cy="593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70" name="Rectangle 54"/>
            <p:cNvSpPr>
              <a:spLocks noChangeArrowheads="1"/>
            </p:cNvSpPr>
            <p:nvPr/>
          </p:nvSpPr>
          <p:spPr bwMode="auto">
            <a:xfrm>
              <a:off x="2277" y="2023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71" name="Rectangle 55"/>
            <p:cNvSpPr>
              <a:spLocks noChangeArrowheads="1"/>
            </p:cNvSpPr>
            <p:nvPr/>
          </p:nvSpPr>
          <p:spPr bwMode="auto">
            <a:xfrm>
              <a:off x="2204" y="1801"/>
              <a:ext cx="939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400" b="1" dirty="0" err="1">
                  <a:solidFill>
                    <a:srgbClr val="790015"/>
                  </a:solidFill>
                  <a:effectLst/>
                  <a:latin typeface="Helvetica" charset="0"/>
                </a:rPr>
                <a:t>Tssolup</a:t>
              </a:r>
              <a:r>
                <a:rPr lang="en-US" sz="1400" b="1" dirty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400" b="1" dirty="0" err="1">
                  <a:solidFill>
                    <a:srgbClr val="790015"/>
                  </a:solidFill>
                  <a:effectLst/>
                  <a:latin typeface="Helvetica" charset="0"/>
                </a:rPr>
                <a:t>phyolup</a:t>
              </a:r>
              <a:endParaRPr lang="en-US" sz="14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7272" name="Line 56"/>
            <p:cNvSpPr>
              <a:spLocks noChangeShapeType="1"/>
            </p:cNvSpPr>
            <p:nvPr/>
          </p:nvSpPr>
          <p:spPr bwMode="auto">
            <a:xfrm>
              <a:off x="2277" y="198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73" name="Rectangle 57"/>
            <p:cNvSpPr>
              <a:spLocks noChangeArrowheads="1"/>
            </p:cNvSpPr>
            <p:nvPr/>
          </p:nvSpPr>
          <p:spPr bwMode="auto">
            <a:xfrm>
              <a:off x="2416" y="2210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74" name="AutoShape 58"/>
            <p:cNvSpPr>
              <a:spLocks noChangeArrowheads="1"/>
            </p:cNvSpPr>
            <p:nvPr/>
          </p:nvSpPr>
          <p:spPr bwMode="auto">
            <a:xfrm>
              <a:off x="2416" y="1983"/>
              <a:ext cx="832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75" name="Rectangle 59"/>
            <p:cNvSpPr>
              <a:spLocks noChangeArrowheads="1"/>
            </p:cNvSpPr>
            <p:nvPr/>
          </p:nvSpPr>
          <p:spPr bwMode="auto">
            <a:xfrm>
              <a:off x="2416" y="2214"/>
              <a:ext cx="93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76" name="Rectangle 60"/>
            <p:cNvSpPr>
              <a:spLocks noChangeArrowheads="1"/>
            </p:cNvSpPr>
            <p:nvPr/>
          </p:nvSpPr>
          <p:spPr bwMode="auto">
            <a:xfrm>
              <a:off x="2353" y="1984"/>
              <a:ext cx="8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Roza</a:t>
              </a:r>
              <a:r>
                <a:rPr lang="en-US" sz="18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8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Pfüchi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7277" name="Line 61"/>
            <p:cNvSpPr>
              <a:spLocks noChangeShapeType="1"/>
            </p:cNvSpPr>
            <p:nvPr/>
          </p:nvSpPr>
          <p:spPr bwMode="auto">
            <a:xfrm>
              <a:off x="2416" y="2161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78" name="Rectangle 62"/>
            <p:cNvSpPr>
              <a:spLocks noChangeArrowheads="1"/>
            </p:cNvSpPr>
            <p:nvPr/>
          </p:nvSpPr>
          <p:spPr bwMode="auto">
            <a:xfrm>
              <a:off x="2566" y="238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79" name="AutoShape 63"/>
            <p:cNvSpPr>
              <a:spLocks noChangeArrowheads="1"/>
            </p:cNvSpPr>
            <p:nvPr/>
          </p:nvSpPr>
          <p:spPr bwMode="auto">
            <a:xfrm>
              <a:off x="2566" y="2161"/>
              <a:ext cx="803" cy="604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80" name="Rectangle 64"/>
            <p:cNvSpPr>
              <a:spLocks noChangeArrowheads="1"/>
            </p:cNvSpPr>
            <p:nvPr/>
          </p:nvSpPr>
          <p:spPr bwMode="auto">
            <a:xfrm>
              <a:off x="2566" y="2384"/>
              <a:ext cx="97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81" name="Rectangle 65"/>
            <p:cNvSpPr>
              <a:spLocks noChangeArrowheads="1"/>
            </p:cNvSpPr>
            <p:nvPr/>
          </p:nvSpPr>
          <p:spPr bwMode="auto">
            <a:xfrm>
              <a:off x="2495" y="2159"/>
              <a:ext cx="80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2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Rhumae</a:t>
              </a:r>
              <a:r>
                <a:rPr lang="en-US" sz="12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2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evamo</a:t>
              </a:r>
              <a:r>
                <a:rPr lang="en-US" sz="12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2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ji</a:t>
              </a:r>
              <a:endParaRPr lang="en-US" sz="12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7282" name="Line 66"/>
            <p:cNvSpPr>
              <a:spLocks noChangeShapeType="1"/>
            </p:cNvSpPr>
            <p:nvPr/>
          </p:nvSpPr>
          <p:spPr bwMode="auto">
            <a:xfrm>
              <a:off x="2566" y="23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83" name="Line 67"/>
            <p:cNvSpPr>
              <a:spLocks noChangeShapeType="1"/>
            </p:cNvSpPr>
            <p:nvPr/>
          </p:nvSpPr>
          <p:spPr bwMode="auto">
            <a:xfrm>
              <a:off x="3356" y="2384"/>
              <a:ext cx="428" cy="3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84" name="Rectangle 68"/>
            <p:cNvSpPr>
              <a:spLocks noChangeArrowheads="1"/>
            </p:cNvSpPr>
            <p:nvPr/>
          </p:nvSpPr>
          <p:spPr bwMode="auto">
            <a:xfrm>
              <a:off x="2738" y="2559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85" name="AutoShape 69"/>
            <p:cNvSpPr>
              <a:spLocks noChangeArrowheads="1"/>
            </p:cNvSpPr>
            <p:nvPr/>
          </p:nvSpPr>
          <p:spPr bwMode="auto">
            <a:xfrm>
              <a:off x="2738" y="2344"/>
              <a:ext cx="789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86" name="Rectangle 70"/>
            <p:cNvSpPr>
              <a:spLocks noChangeArrowheads="1"/>
            </p:cNvSpPr>
            <p:nvPr/>
          </p:nvSpPr>
          <p:spPr bwMode="auto">
            <a:xfrm>
              <a:off x="2738" y="2559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87" name="Rectangle 71"/>
            <p:cNvSpPr>
              <a:spLocks noChangeArrowheads="1"/>
            </p:cNvSpPr>
            <p:nvPr/>
          </p:nvSpPr>
          <p:spPr bwMode="auto">
            <a:xfrm>
              <a:off x="2707" y="2345"/>
              <a:ext cx="728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YINGYING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7288" name="Line 72"/>
            <p:cNvSpPr>
              <a:spLocks noChangeShapeType="1"/>
            </p:cNvSpPr>
            <p:nvPr/>
          </p:nvSpPr>
          <p:spPr bwMode="auto">
            <a:xfrm>
              <a:off x="2738" y="251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89" name="Line 73"/>
            <p:cNvSpPr>
              <a:spLocks noChangeShapeType="1"/>
            </p:cNvSpPr>
            <p:nvPr/>
          </p:nvSpPr>
          <p:spPr bwMode="auto">
            <a:xfrm>
              <a:off x="3527" y="255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90" name="Rectangle 74"/>
            <p:cNvSpPr>
              <a:spLocks noChangeArrowheads="1"/>
            </p:cNvSpPr>
            <p:nvPr/>
          </p:nvSpPr>
          <p:spPr bwMode="auto">
            <a:xfrm>
              <a:off x="2911" y="2769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91" name="AutoShape 75"/>
            <p:cNvSpPr>
              <a:spLocks noChangeArrowheads="1"/>
            </p:cNvSpPr>
            <p:nvPr/>
          </p:nvSpPr>
          <p:spPr bwMode="auto">
            <a:xfrm>
              <a:off x="2911" y="2519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92" name="Rectangle 76"/>
            <p:cNvSpPr>
              <a:spLocks noChangeArrowheads="1"/>
            </p:cNvSpPr>
            <p:nvPr/>
          </p:nvSpPr>
          <p:spPr bwMode="auto">
            <a:xfrm>
              <a:off x="2911" y="2789"/>
              <a:ext cx="865" cy="37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24651" name="Group 77"/>
            <p:cNvGrpSpPr>
              <a:grpSpLocks/>
            </p:cNvGrpSpPr>
            <p:nvPr/>
          </p:nvGrpSpPr>
          <p:grpSpPr bwMode="auto">
            <a:xfrm>
              <a:off x="3001" y="2533"/>
              <a:ext cx="574" cy="240"/>
              <a:chOff x="3073" y="3101"/>
              <a:chExt cx="574" cy="240"/>
            </a:xfrm>
          </p:grpSpPr>
          <p:sp>
            <p:nvSpPr>
              <p:cNvPr id="777294" name="Rectangle 78"/>
              <p:cNvSpPr>
                <a:spLocks noChangeArrowheads="1"/>
              </p:cNvSpPr>
              <p:nvPr/>
            </p:nvSpPr>
            <p:spPr bwMode="auto">
              <a:xfrm>
                <a:off x="3073" y="3112"/>
                <a:ext cx="16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777295" name="Rectangle 79"/>
              <p:cNvSpPr>
                <a:spLocks noChangeArrowheads="1"/>
              </p:cNvSpPr>
              <p:nvPr/>
            </p:nvSpPr>
            <p:spPr bwMode="auto">
              <a:xfrm>
                <a:off x="3109" y="3101"/>
                <a:ext cx="53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 b="1" dirty="0" smtClean="0">
                    <a:solidFill>
                      <a:schemeClr val="accent1"/>
                    </a:solidFill>
                    <a:effectLst/>
                    <a:latin typeface="Helvetica" charset="0"/>
                  </a:rPr>
                  <a:t>JESU</a:t>
                </a:r>
                <a:endParaRPr lang="en-US" sz="4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777296" name="Line 80"/>
            <p:cNvSpPr>
              <a:spLocks noChangeShapeType="1"/>
            </p:cNvSpPr>
            <p:nvPr/>
          </p:nvSpPr>
          <p:spPr bwMode="auto">
            <a:xfrm>
              <a:off x="2911" y="272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97" name="Line 81"/>
            <p:cNvSpPr>
              <a:spLocks noChangeShapeType="1"/>
            </p:cNvSpPr>
            <p:nvPr/>
          </p:nvSpPr>
          <p:spPr bwMode="auto">
            <a:xfrm>
              <a:off x="1996" y="163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5" name="Freeform 3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96" y="12"/>
              </a:cxn>
              <a:cxn ang="0">
                <a:pos x="144" y="24"/>
              </a:cxn>
              <a:cxn ang="0">
                <a:pos x="180" y="60"/>
              </a:cxn>
              <a:cxn ang="0">
                <a:pos x="228" y="96"/>
              </a:cxn>
              <a:cxn ang="0">
                <a:pos x="288" y="132"/>
              </a:cxn>
              <a:cxn ang="0">
                <a:pos x="336" y="144"/>
              </a:cxn>
              <a:cxn ang="0">
                <a:pos x="384" y="168"/>
              </a:cxn>
              <a:cxn ang="0">
                <a:pos x="456" y="204"/>
              </a:cxn>
              <a:cxn ang="0">
                <a:pos x="528" y="216"/>
              </a:cxn>
              <a:cxn ang="0">
                <a:pos x="588" y="240"/>
              </a:cxn>
              <a:cxn ang="0">
                <a:pos x="660" y="252"/>
              </a:cxn>
              <a:cxn ang="0">
                <a:pos x="720" y="264"/>
              </a:cxn>
              <a:cxn ang="0">
                <a:pos x="768" y="288"/>
              </a:cxn>
              <a:cxn ang="0">
                <a:pos x="816" y="312"/>
              </a:cxn>
              <a:cxn ang="0">
                <a:pos x="876" y="348"/>
              </a:cxn>
              <a:cxn ang="0">
                <a:pos x="924" y="360"/>
              </a:cxn>
              <a:cxn ang="0">
                <a:pos x="984" y="372"/>
              </a:cxn>
              <a:cxn ang="0">
                <a:pos x="1032" y="372"/>
              </a:cxn>
              <a:cxn ang="0">
                <a:pos x="1080" y="408"/>
              </a:cxn>
              <a:cxn ang="0">
                <a:pos x="1116" y="444"/>
              </a:cxn>
              <a:cxn ang="0">
                <a:pos x="1116" y="480"/>
              </a:cxn>
              <a:cxn ang="0">
                <a:pos x="1068" y="468"/>
              </a:cxn>
              <a:cxn ang="0">
                <a:pos x="1020" y="432"/>
              </a:cxn>
              <a:cxn ang="0">
                <a:pos x="972" y="420"/>
              </a:cxn>
              <a:cxn ang="0">
                <a:pos x="924" y="420"/>
              </a:cxn>
              <a:cxn ang="0">
                <a:pos x="876" y="408"/>
              </a:cxn>
              <a:cxn ang="0">
                <a:pos x="816" y="384"/>
              </a:cxn>
              <a:cxn ang="0">
                <a:pos x="732" y="348"/>
              </a:cxn>
              <a:cxn ang="0">
                <a:pos x="672" y="336"/>
              </a:cxn>
              <a:cxn ang="0">
                <a:pos x="624" y="324"/>
              </a:cxn>
              <a:cxn ang="0">
                <a:pos x="576" y="312"/>
              </a:cxn>
              <a:cxn ang="0">
                <a:pos x="528" y="300"/>
              </a:cxn>
              <a:cxn ang="0">
                <a:pos x="480" y="276"/>
              </a:cxn>
              <a:cxn ang="0">
                <a:pos x="420" y="240"/>
              </a:cxn>
              <a:cxn ang="0">
                <a:pos x="360" y="216"/>
              </a:cxn>
              <a:cxn ang="0">
                <a:pos x="300" y="204"/>
              </a:cxn>
              <a:cxn ang="0">
                <a:pos x="228" y="192"/>
              </a:cxn>
              <a:cxn ang="0">
                <a:pos x="180" y="156"/>
              </a:cxn>
              <a:cxn ang="0">
                <a:pos x="132" y="108"/>
              </a:cxn>
              <a:cxn ang="0">
                <a:pos x="96" y="72"/>
              </a:cxn>
              <a:cxn ang="0">
                <a:pos x="48" y="48"/>
              </a:cxn>
              <a:cxn ang="0">
                <a:pos x="0" y="48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55717" name="Freeform 5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/>
            <a:ahLst/>
            <a:cxnLst>
              <a:cxn ang="0">
                <a:pos x="240" y="24"/>
              </a:cxn>
              <a:cxn ang="0">
                <a:pos x="288" y="36"/>
              </a:cxn>
              <a:cxn ang="0">
                <a:pos x="336" y="60"/>
              </a:cxn>
              <a:cxn ang="0">
                <a:pos x="384" y="72"/>
              </a:cxn>
              <a:cxn ang="0">
                <a:pos x="432" y="84"/>
              </a:cxn>
              <a:cxn ang="0">
                <a:pos x="480" y="96"/>
              </a:cxn>
              <a:cxn ang="0">
                <a:pos x="528" y="120"/>
              </a:cxn>
              <a:cxn ang="0">
                <a:pos x="564" y="168"/>
              </a:cxn>
              <a:cxn ang="0">
                <a:pos x="612" y="204"/>
              </a:cxn>
              <a:cxn ang="0">
                <a:pos x="660" y="228"/>
              </a:cxn>
              <a:cxn ang="0">
                <a:pos x="708" y="240"/>
              </a:cxn>
              <a:cxn ang="0">
                <a:pos x="756" y="264"/>
              </a:cxn>
              <a:cxn ang="0">
                <a:pos x="804" y="288"/>
              </a:cxn>
              <a:cxn ang="0">
                <a:pos x="852" y="300"/>
              </a:cxn>
              <a:cxn ang="0">
                <a:pos x="924" y="324"/>
              </a:cxn>
              <a:cxn ang="0">
                <a:pos x="996" y="348"/>
              </a:cxn>
              <a:cxn ang="0">
                <a:pos x="1044" y="384"/>
              </a:cxn>
              <a:cxn ang="0">
                <a:pos x="1080" y="420"/>
              </a:cxn>
              <a:cxn ang="0">
                <a:pos x="1116" y="444"/>
              </a:cxn>
              <a:cxn ang="0">
                <a:pos x="1188" y="480"/>
              </a:cxn>
              <a:cxn ang="0">
                <a:pos x="1128" y="480"/>
              </a:cxn>
              <a:cxn ang="0">
                <a:pos x="1080" y="456"/>
              </a:cxn>
              <a:cxn ang="0">
                <a:pos x="1032" y="468"/>
              </a:cxn>
              <a:cxn ang="0">
                <a:pos x="960" y="468"/>
              </a:cxn>
              <a:cxn ang="0">
                <a:pos x="912" y="468"/>
              </a:cxn>
              <a:cxn ang="0">
                <a:pos x="852" y="468"/>
              </a:cxn>
              <a:cxn ang="0">
                <a:pos x="792" y="456"/>
              </a:cxn>
              <a:cxn ang="0">
                <a:pos x="732" y="456"/>
              </a:cxn>
              <a:cxn ang="0">
                <a:pos x="684" y="432"/>
              </a:cxn>
              <a:cxn ang="0">
                <a:pos x="600" y="420"/>
              </a:cxn>
              <a:cxn ang="0">
                <a:pos x="528" y="396"/>
              </a:cxn>
              <a:cxn ang="0">
                <a:pos x="492" y="360"/>
              </a:cxn>
              <a:cxn ang="0">
                <a:pos x="468" y="312"/>
              </a:cxn>
              <a:cxn ang="0">
                <a:pos x="456" y="264"/>
              </a:cxn>
              <a:cxn ang="0">
                <a:pos x="420" y="216"/>
              </a:cxn>
              <a:cxn ang="0">
                <a:pos x="372" y="192"/>
              </a:cxn>
              <a:cxn ang="0">
                <a:pos x="324" y="156"/>
              </a:cxn>
              <a:cxn ang="0">
                <a:pos x="276" y="132"/>
              </a:cxn>
              <a:cxn ang="0">
                <a:pos x="228" y="120"/>
              </a:cxn>
              <a:cxn ang="0">
                <a:pos x="180" y="96"/>
              </a:cxn>
              <a:cxn ang="0">
                <a:pos x="120" y="72"/>
              </a:cxn>
              <a:cxn ang="0">
                <a:pos x="72" y="60"/>
              </a:cxn>
              <a:cxn ang="0">
                <a:pos x="24" y="36"/>
              </a:cxn>
              <a:cxn ang="0">
                <a:pos x="0" y="0"/>
              </a:cxn>
              <a:cxn ang="0">
                <a:pos x="48" y="0"/>
              </a:cxn>
              <a:cxn ang="0">
                <a:pos x="96" y="12"/>
              </a:cxn>
              <a:cxn ang="0">
                <a:pos x="156" y="36"/>
              </a:cxn>
              <a:cxn ang="0">
                <a:pos x="204" y="60"/>
              </a:cxn>
              <a:cxn ang="0">
                <a:pos x="252" y="60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55718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26628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5722" name="Rectangle 10"/>
          <p:cNvSpPr>
            <a:spLocks noChangeArrowheads="1"/>
          </p:cNvSpPr>
          <p:nvPr/>
        </p:nvSpPr>
        <p:spPr bwMode="auto">
          <a:xfrm>
            <a:off x="2222500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55723" name="Text Box 11"/>
          <p:cNvSpPr txBox="1">
            <a:spLocks noChangeArrowheads="1"/>
          </p:cNvSpPr>
          <p:nvPr/>
        </p:nvSpPr>
        <p:spPr bwMode="auto">
          <a:xfrm>
            <a:off x="7620000" y="6164263"/>
            <a:ext cx="1289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sp>
        <p:nvSpPr>
          <p:cNvPr id="26631" name="Text Box 74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55787" name="Text Box 75"/>
          <p:cNvSpPr txBox="1">
            <a:spLocks noChangeArrowheads="1"/>
          </p:cNvSpPr>
          <p:nvPr/>
        </p:nvSpPr>
        <p:spPr bwMode="auto">
          <a:xfrm>
            <a:off x="8483600" y="1590675"/>
            <a:ext cx="66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755788" name="Rectangle 76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12</a:t>
            </a:r>
          </a:p>
        </p:txBody>
      </p:sp>
      <p:grpSp>
        <p:nvGrpSpPr>
          <p:cNvPr id="26634" name="Group 78"/>
          <p:cNvGrpSpPr>
            <a:grpSpLocks/>
          </p:cNvGrpSpPr>
          <p:nvPr/>
        </p:nvGrpSpPr>
        <p:grpSpPr bwMode="auto">
          <a:xfrm>
            <a:off x="2281589" y="1112838"/>
            <a:ext cx="5027261" cy="4221162"/>
            <a:chOff x="1498" y="965"/>
            <a:chExt cx="2778" cy="2267"/>
          </a:xfrm>
        </p:grpSpPr>
        <p:sp>
          <p:nvSpPr>
            <p:cNvPr id="755791" name="Rectangle 79"/>
            <p:cNvSpPr>
              <a:spLocks noChangeArrowheads="1"/>
            </p:cNvSpPr>
            <p:nvPr/>
          </p:nvSpPr>
          <p:spPr bwMode="auto">
            <a:xfrm>
              <a:off x="1528" y="1181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792" name="Rectangle 80"/>
            <p:cNvSpPr>
              <a:spLocks noChangeArrowheads="1"/>
            </p:cNvSpPr>
            <p:nvPr/>
          </p:nvSpPr>
          <p:spPr bwMode="auto">
            <a:xfrm>
              <a:off x="1653" y="999"/>
              <a:ext cx="64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55793" name="Rectangle 81"/>
            <p:cNvSpPr>
              <a:spLocks noChangeArrowheads="1"/>
            </p:cNvSpPr>
            <p:nvPr/>
          </p:nvSpPr>
          <p:spPr bwMode="auto">
            <a:xfrm>
              <a:off x="1528" y="1181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794" name="AutoShape 82"/>
            <p:cNvSpPr>
              <a:spLocks noChangeArrowheads="1"/>
            </p:cNvSpPr>
            <p:nvPr/>
          </p:nvSpPr>
          <p:spPr bwMode="auto">
            <a:xfrm>
              <a:off x="1528" y="965"/>
              <a:ext cx="80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795" name="Rectangle 83"/>
            <p:cNvSpPr>
              <a:spLocks noChangeArrowheads="1"/>
            </p:cNvSpPr>
            <p:nvPr/>
          </p:nvSpPr>
          <p:spPr bwMode="auto">
            <a:xfrm>
              <a:off x="1528" y="1181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796" name="Rectangle 84"/>
            <p:cNvSpPr>
              <a:spLocks noChangeArrowheads="1"/>
            </p:cNvSpPr>
            <p:nvPr/>
          </p:nvSpPr>
          <p:spPr bwMode="auto">
            <a:xfrm>
              <a:off x="1498" y="967"/>
              <a:ext cx="78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8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LYUYUNGIO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797" name="Line 85"/>
            <p:cNvSpPr>
              <a:spLocks noChangeShapeType="1"/>
            </p:cNvSpPr>
            <p:nvPr/>
          </p:nvSpPr>
          <p:spPr bwMode="auto">
            <a:xfrm>
              <a:off x="1528" y="1127"/>
              <a:ext cx="4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798" name="Line 86"/>
            <p:cNvSpPr>
              <a:spLocks noChangeShapeType="1"/>
            </p:cNvSpPr>
            <p:nvPr/>
          </p:nvSpPr>
          <p:spPr bwMode="auto">
            <a:xfrm>
              <a:off x="2317" y="1181"/>
              <a:ext cx="428" cy="3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799" name="Rectangle 87"/>
            <p:cNvSpPr>
              <a:spLocks noChangeArrowheads="1"/>
            </p:cNvSpPr>
            <p:nvPr/>
          </p:nvSpPr>
          <p:spPr bwMode="auto">
            <a:xfrm>
              <a:off x="1675" y="1342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00" name="Rectangle 88"/>
            <p:cNvSpPr>
              <a:spLocks noChangeArrowheads="1"/>
            </p:cNvSpPr>
            <p:nvPr/>
          </p:nvSpPr>
          <p:spPr bwMode="auto">
            <a:xfrm>
              <a:off x="1796" y="1174"/>
              <a:ext cx="64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55801" name="Rectangle 89"/>
            <p:cNvSpPr>
              <a:spLocks noChangeArrowheads="1"/>
            </p:cNvSpPr>
            <p:nvPr/>
          </p:nvSpPr>
          <p:spPr bwMode="auto">
            <a:xfrm>
              <a:off x="1675" y="134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02" name="AutoShape 90"/>
            <p:cNvSpPr>
              <a:spLocks noChangeArrowheads="1"/>
            </p:cNvSpPr>
            <p:nvPr/>
          </p:nvSpPr>
          <p:spPr bwMode="auto">
            <a:xfrm>
              <a:off x="1675" y="1127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03" name="Rectangle 91"/>
            <p:cNvSpPr>
              <a:spLocks noChangeArrowheads="1"/>
            </p:cNvSpPr>
            <p:nvPr/>
          </p:nvSpPr>
          <p:spPr bwMode="auto">
            <a:xfrm>
              <a:off x="1675" y="1342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04" name="Rectangle 92"/>
            <p:cNvSpPr>
              <a:spLocks noChangeArrowheads="1"/>
            </p:cNvSpPr>
            <p:nvPr/>
          </p:nvSpPr>
          <p:spPr bwMode="auto">
            <a:xfrm>
              <a:off x="1665" y="1134"/>
              <a:ext cx="723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ABRAHAM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805" name="Line 93"/>
            <p:cNvSpPr>
              <a:spLocks noChangeShapeType="1"/>
            </p:cNvSpPr>
            <p:nvPr/>
          </p:nvSpPr>
          <p:spPr bwMode="auto">
            <a:xfrm>
              <a:off x="1675" y="130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06" name="Line 94"/>
            <p:cNvSpPr>
              <a:spLocks noChangeShapeType="1"/>
            </p:cNvSpPr>
            <p:nvPr/>
          </p:nvSpPr>
          <p:spPr bwMode="auto">
            <a:xfrm>
              <a:off x="2464" y="1342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07" name="Rectangle 95"/>
            <p:cNvSpPr>
              <a:spLocks noChangeArrowheads="1"/>
            </p:cNvSpPr>
            <p:nvPr/>
          </p:nvSpPr>
          <p:spPr bwMode="auto">
            <a:xfrm>
              <a:off x="1822" y="1517"/>
              <a:ext cx="961" cy="41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08" name="Rectangle 96"/>
            <p:cNvSpPr>
              <a:spLocks noChangeArrowheads="1"/>
            </p:cNvSpPr>
            <p:nvPr/>
          </p:nvSpPr>
          <p:spPr bwMode="auto">
            <a:xfrm>
              <a:off x="1939" y="1335"/>
              <a:ext cx="64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55809" name="Rectangle 97"/>
            <p:cNvSpPr>
              <a:spLocks noChangeArrowheads="1"/>
            </p:cNvSpPr>
            <p:nvPr/>
          </p:nvSpPr>
          <p:spPr bwMode="auto">
            <a:xfrm>
              <a:off x="1822" y="1517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10" name="AutoShape 98"/>
            <p:cNvSpPr>
              <a:spLocks noChangeArrowheads="1"/>
            </p:cNvSpPr>
            <p:nvPr/>
          </p:nvSpPr>
          <p:spPr bwMode="auto">
            <a:xfrm>
              <a:off x="1822" y="1302"/>
              <a:ext cx="790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11" name="Rectangle 99"/>
            <p:cNvSpPr>
              <a:spLocks noChangeArrowheads="1"/>
            </p:cNvSpPr>
            <p:nvPr/>
          </p:nvSpPr>
          <p:spPr bwMode="auto">
            <a:xfrm>
              <a:off x="1822" y="1517"/>
              <a:ext cx="961" cy="37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12" name="Rectangle 100"/>
            <p:cNvSpPr>
              <a:spLocks noChangeArrowheads="1"/>
            </p:cNvSpPr>
            <p:nvPr/>
          </p:nvSpPr>
          <p:spPr bwMode="auto">
            <a:xfrm>
              <a:off x="1855" y="1303"/>
              <a:ext cx="618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JOSEPH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813" name="Line 101"/>
            <p:cNvSpPr>
              <a:spLocks noChangeShapeType="1"/>
            </p:cNvSpPr>
            <p:nvPr/>
          </p:nvSpPr>
          <p:spPr bwMode="auto">
            <a:xfrm>
              <a:off x="1822" y="1463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14" name="Line 102"/>
            <p:cNvSpPr>
              <a:spLocks noChangeShapeType="1"/>
            </p:cNvSpPr>
            <p:nvPr/>
          </p:nvSpPr>
          <p:spPr bwMode="auto">
            <a:xfrm>
              <a:off x="2598" y="1517"/>
              <a:ext cx="442" cy="3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15" name="Rectangle 103"/>
            <p:cNvSpPr>
              <a:spLocks noChangeArrowheads="1"/>
            </p:cNvSpPr>
            <p:nvPr/>
          </p:nvSpPr>
          <p:spPr bwMode="auto">
            <a:xfrm>
              <a:off x="1996" y="167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16" name="AutoShape 104"/>
            <p:cNvSpPr>
              <a:spLocks noChangeArrowheads="1"/>
            </p:cNvSpPr>
            <p:nvPr/>
          </p:nvSpPr>
          <p:spPr bwMode="auto">
            <a:xfrm>
              <a:off x="1996" y="146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17" name="Rectangle 105"/>
            <p:cNvSpPr>
              <a:spLocks noChangeArrowheads="1"/>
            </p:cNvSpPr>
            <p:nvPr/>
          </p:nvSpPr>
          <p:spPr bwMode="auto">
            <a:xfrm>
              <a:off x="2012" y="1678"/>
              <a:ext cx="961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18" name="Rectangle 106"/>
            <p:cNvSpPr>
              <a:spLocks noChangeArrowheads="1"/>
            </p:cNvSpPr>
            <p:nvPr/>
          </p:nvSpPr>
          <p:spPr bwMode="auto">
            <a:xfrm>
              <a:off x="2065" y="1464"/>
              <a:ext cx="56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MOSES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819" name="Line 107"/>
            <p:cNvSpPr>
              <a:spLocks noChangeShapeType="1"/>
            </p:cNvSpPr>
            <p:nvPr/>
          </p:nvSpPr>
          <p:spPr bwMode="auto">
            <a:xfrm>
              <a:off x="2786" y="1678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20" name="Rectangle 108"/>
            <p:cNvSpPr>
              <a:spLocks noChangeArrowheads="1"/>
            </p:cNvSpPr>
            <p:nvPr/>
          </p:nvSpPr>
          <p:spPr bwMode="auto">
            <a:xfrm>
              <a:off x="2143" y="1840"/>
              <a:ext cx="1368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21" name="AutoShape 109"/>
            <p:cNvSpPr>
              <a:spLocks noChangeArrowheads="1"/>
            </p:cNvSpPr>
            <p:nvPr/>
          </p:nvSpPr>
          <p:spPr bwMode="auto">
            <a:xfrm>
              <a:off x="2143" y="1638"/>
              <a:ext cx="790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22" name="Rectangle 110"/>
            <p:cNvSpPr>
              <a:spLocks noChangeArrowheads="1"/>
            </p:cNvSpPr>
            <p:nvPr/>
          </p:nvSpPr>
          <p:spPr bwMode="auto">
            <a:xfrm>
              <a:off x="2143" y="1840"/>
              <a:ext cx="87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23" name="Rectangle 111"/>
            <p:cNvSpPr>
              <a:spLocks noChangeArrowheads="1"/>
            </p:cNvSpPr>
            <p:nvPr/>
          </p:nvSpPr>
          <p:spPr bwMode="auto">
            <a:xfrm>
              <a:off x="2160" y="1639"/>
              <a:ext cx="63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JOSHUA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824" name="Line 112"/>
            <p:cNvSpPr>
              <a:spLocks noChangeShapeType="1"/>
            </p:cNvSpPr>
            <p:nvPr/>
          </p:nvSpPr>
          <p:spPr bwMode="auto">
            <a:xfrm>
              <a:off x="2143" y="1800"/>
              <a:ext cx="4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25" name="Rectangle 113"/>
            <p:cNvSpPr>
              <a:spLocks noChangeArrowheads="1"/>
            </p:cNvSpPr>
            <p:nvPr/>
          </p:nvSpPr>
          <p:spPr bwMode="auto">
            <a:xfrm>
              <a:off x="2277" y="202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26" name="AutoShape 114"/>
            <p:cNvSpPr>
              <a:spLocks noChangeArrowheads="1"/>
            </p:cNvSpPr>
            <p:nvPr/>
          </p:nvSpPr>
          <p:spPr bwMode="auto">
            <a:xfrm>
              <a:off x="2277" y="1800"/>
              <a:ext cx="819" cy="593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27" name="Rectangle 115"/>
            <p:cNvSpPr>
              <a:spLocks noChangeArrowheads="1"/>
            </p:cNvSpPr>
            <p:nvPr/>
          </p:nvSpPr>
          <p:spPr bwMode="auto">
            <a:xfrm>
              <a:off x="2277" y="2023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28" name="Rectangle 116"/>
            <p:cNvSpPr>
              <a:spLocks noChangeArrowheads="1"/>
            </p:cNvSpPr>
            <p:nvPr/>
          </p:nvSpPr>
          <p:spPr bwMode="auto">
            <a:xfrm>
              <a:off x="2169" y="1801"/>
              <a:ext cx="888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400" b="1" dirty="0" err="1">
                  <a:solidFill>
                    <a:srgbClr val="790015"/>
                  </a:solidFill>
                  <a:effectLst/>
                  <a:latin typeface="Helvetica" charset="0"/>
                </a:rPr>
                <a:t>Tssolup</a:t>
              </a:r>
              <a:r>
                <a:rPr lang="en-US" sz="1400" b="1" dirty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400" b="1" dirty="0" err="1">
                  <a:solidFill>
                    <a:srgbClr val="790015"/>
                  </a:solidFill>
                  <a:effectLst/>
                  <a:latin typeface="Helvetica" charset="0"/>
                </a:rPr>
                <a:t>phyolup</a:t>
              </a:r>
              <a:endParaRPr lang="en-US" sz="14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pPr>
                <a:defRPr/>
              </a:pP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829" name="Line 117"/>
            <p:cNvSpPr>
              <a:spLocks noChangeShapeType="1"/>
            </p:cNvSpPr>
            <p:nvPr/>
          </p:nvSpPr>
          <p:spPr bwMode="auto">
            <a:xfrm>
              <a:off x="2277" y="198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30" name="Rectangle 118"/>
            <p:cNvSpPr>
              <a:spLocks noChangeArrowheads="1"/>
            </p:cNvSpPr>
            <p:nvPr/>
          </p:nvSpPr>
          <p:spPr bwMode="auto">
            <a:xfrm>
              <a:off x="2416" y="2210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31" name="AutoShape 119"/>
            <p:cNvSpPr>
              <a:spLocks noChangeArrowheads="1"/>
            </p:cNvSpPr>
            <p:nvPr/>
          </p:nvSpPr>
          <p:spPr bwMode="auto">
            <a:xfrm>
              <a:off x="2416" y="1983"/>
              <a:ext cx="832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32" name="Rectangle 120"/>
            <p:cNvSpPr>
              <a:spLocks noChangeArrowheads="1"/>
            </p:cNvSpPr>
            <p:nvPr/>
          </p:nvSpPr>
          <p:spPr bwMode="auto">
            <a:xfrm>
              <a:off x="2416" y="2214"/>
              <a:ext cx="93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33" name="Rectangle 121"/>
            <p:cNvSpPr>
              <a:spLocks noChangeArrowheads="1"/>
            </p:cNvSpPr>
            <p:nvPr/>
          </p:nvSpPr>
          <p:spPr bwMode="auto">
            <a:xfrm>
              <a:off x="2428" y="1985"/>
              <a:ext cx="76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8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	</a:t>
              </a:r>
              <a:r>
                <a:rPr lang="en-US" sz="18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Roza</a:t>
              </a:r>
              <a:r>
                <a:rPr lang="en-US" sz="18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800" b="1" dirty="0" err="1">
                  <a:solidFill>
                    <a:srgbClr val="790015"/>
                  </a:solidFill>
                  <a:effectLst/>
                  <a:latin typeface="Helvetica" charset="0"/>
                </a:rPr>
                <a:t>Pfüchi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834" name="Line 122"/>
            <p:cNvSpPr>
              <a:spLocks noChangeShapeType="1"/>
            </p:cNvSpPr>
            <p:nvPr/>
          </p:nvSpPr>
          <p:spPr bwMode="auto">
            <a:xfrm>
              <a:off x="2416" y="2161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35" name="Rectangle 123"/>
            <p:cNvSpPr>
              <a:spLocks noChangeArrowheads="1"/>
            </p:cNvSpPr>
            <p:nvPr/>
          </p:nvSpPr>
          <p:spPr bwMode="auto">
            <a:xfrm>
              <a:off x="2566" y="238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36" name="AutoShape 124"/>
            <p:cNvSpPr>
              <a:spLocks noChangeArrowheads="1"/>
            </p:cNvSpPr>
            <p:nvPr/>
          </p:nvSpPr>
          <p:spPr bwMode="auto">
            <a:xfrm>
              <a:off x="2566" y="2161"/>
              <a:ext cx="803" cy="604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37" name="Rectangle 125"/>
            <p:cNvSpPr>
              <a:spLocks noChangeArrowheads="1"/>
            </p:cNvSpPr>
            <p:nvPr/>
          </p:nvSpPr>
          <p:spPr bwMode="auto">
            <a:xfrm>
              <a:off x="2566" y="2384"/>
              <a:ext cx="97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38" name="Rectangle 126"/>
            <p:cNvSpPr>
              <a:spLocks noChangeArrowheads="1"/>
            </p:cNvSpPr>
            <p:nvPr/>
          </p:nvSpPr>
          <p:spPr bwMode="auto">
            <a:xfrm>
              <a:off x="2480" y="2139"/>
              <a:ext cx="805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200" b="1" dirty="0" err="1">
                  <a:solidFill>
                    <a:srgbClr val="790015"/>
                  </a:solidFill>
                  <a:effectLst/>
                  <a:latin typeface="Helvetica" charset="0"/>
                </a:rPr>
                <a:t>Rhumae</a:t>
              </a:r>
              <a:r>
                <a:rPr lang="en-US" sz="1200" b="1" dirty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200" b="1" dirty="0" err="1">
                  <a:solidFill>
                    <a:srgbClr val="790015"/>
                  </a:solidFill>
                  <a:effectLst/>
                  <a:latin typeface="Helvetica" charset="0"/>
                </a:rPr>
                <a:t>evamo</a:t>
              </a:r>
              <a:r>
                <a:rPr lang="en-US" sz="1200" b="1" dirty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200" b="1" dirty="0" err="1">
                  <a:solidFill>
                    <a:srgbClr val="790015"/>
                  </a:solidFill>
                  <a:effectLst/>
                  <a:latin typeface="Helvetica" charset="0"/>
                </a:rPr>
                <a:t>ji</a:t>
              </a:r>
              <a:endParaRPr lang="en-US" sz="12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  <a:p>
              <a:pPr>
                <a:defRPr/>
              </a:pP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839" name="Line 127"/>
            <p:cNvSpPr>
              <a:spLocks noChangeShapeType="1"/>
            </p:cNvSpPr>
            <p:nvPr/>
          </p:nvSpPr>
          <p:spPr bwMode="auto">
            <a:xfrm>
              <a:off x="2566" y="23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0" name="Line 128"/>
            <p:cNvSpPr>
              <a:spLocks noChangeShapeType="1"/>
            </p:cNvSpPr>
            <p:nvPr/>
          </p:nvSpPr>
          <p:spPr bwMode="auto">
            <a:xfrm>
              <a:off x="3356" y="2384"/>
              <a:ext cx="428" cy="3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1" name="Rectangle 129"/>
            <p:cNvSpPr>
              <a:spLocks noChangeArrowheads="1"/>
            </p:cNvSpPr>
            <p:nvPr/>
          </p:nvSpPr>
          <p:spPr bwMode="auto">
            <a:xfrm>
              <a:off x="2738" y="2559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2" name="AutoShape 130"/>
            <p:cNvSpPr>
              <a:spLocks noChangeArrowheads="1"/>
            </p:cNvSpPr>
            <p:nvPr/>
          </p:nvSpPr>
          <p:spPr bwMode="auto">
            <a:xfrm>
              <a:off x="2738" y="2344"/>
              <a:ext cx="789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3" name="Rectangle 131"/>
            <p:cNvSpPr>
              <a:spLocks noChangeArrowheads="1"/>
            </p:cNvSpPr>
            <p:nvPr/>
          </p:nvSpPr>
          <p:spPr bwMode="auto">
            <a:xfrm>
              <a:off x="2738" y="2559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4" name="Rectangle 132"/>
            <p:cNvSpPr>
              <a:spLocks noChangeArrowheads="1"/>
            </p:cNvSpPr>
            <p:nvPr/>
          </p:nvSpPr>
          <p:spPr bwMode="auto">
            <a:xfrm>
              <a:off x="2707" y="2345"/>
              <a:ext cx="728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YINGYING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845" name="Line 133"/>
            <p:cNvSpPr>
              <a:spLocks noChangeShapeType="1"/>
            </p:cNvSpPr>
            <p:nvPr/>
          </p:nvSpPr>
          <p:spPr bwMode="auto">
            <a:xfrm>
              <a:off x="2738" y="251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6" name="Line 134"/>
            <p:cNvSpPr>
              <a:spLocks noChangeShapeType="1"/>
            </p:cNvSpPr>
            <p:nvPr/>
          </p:nvSpPr>
          <p:spPr bwMode="auto">
            <a:xfrm>
              <a:off x="3527" y="255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7" name="Rectangle 135"/>
            <p:cNvSpPr>
              <a:spLocks noChangeArrowheads="1"/>
            </p:cNvSpPr>
            <p:nvPr/>
          </p:nvSpPr>
          <p:spPr bwMode="auto">
            <a:xfrm>
              <a:off x="2911" y="2769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8" name="AutoShape 136"/>
            <p:cNvSpPr>
              <a:spLocks noChangeArrowheads="1"/>
            </p:cNvSpPr>
            <p:nvPr/>
          </p:nvSpPr>
          <p:spPr bwMode="auto">
            <a:xfrm>
              <a:off x="2911" y="2519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9" name="Rectangle 137"/>
            <p:cNvSpPr>
              <a:spLocks noChangeArrowheads="1"/>
            </p:cNvSpPr>
            <p:nvPr/>
          </p:nvSpPr>
          <p:spPr bwMode="auto">
            <a:xfrm>
              <a:off x="2911" y="2789"/>
              <a:ext cx="865" cy="37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26698" name="Group 138"/>
            <p:cNvGrpSpPr>
              <a:grpSpLocks/>
            </p:cNvGrpSpPr>
            <p:nvPr/>
          </p:nvGrpSpPr>
          <p:grpSpPr bwMode="auto">
            <a:xfrm>
              <a:off x="3001" y="2533"/>
              <a:ext cx="574" cy="240"/>
              <a:chOff x="3073" y="3101"/>
              <a:chExt cx="574" cy="240"/>
            </a:xfrm>
          </p:grpSpPr>
          <p:sp>
            <p:nvSpPr>
              <p:cNvPr id="755851" name="Rectangle 139"/>
              <p:cNvSpPr>
                <a:spLocks noChangeArrowheads="1"/>
              </p:cNvSpPr>
              <p:nvPr/>
            </p:nvSpPr>
            <p:spPr bwMode="auto">
              <a:xfrm>
                <a:off x="3073" y="3112"/>
                <a:ext cx="16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755852" name="Rectangle 140"/>
              <p:cNvSpPr>
                <a:spLocks noChangeArrowheads="1"/>
              </p:cNvSpPr>
              <p:nvPr/>
            </p:nvSpPr>
            <p:spPr bwMode="auto">
              <a:xfrm>
                <a:off x="3109" y="3101"/>
                <a:ext cx="53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 b="1" dirty="0" smtClean="0">
                    <a:solidFill>
                      <a:schemeClr val="accent1"/>
                    </a:solidFill>
                    <a:effectLst/>
                    <a:latin typeface="Helvetica" charset="0"/>
                  </a:rPr>
                  <a:t>JESU</a:t>
                </a:r>
                <a:endParaRPr lang="en-US" sz="4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755853" name="Line 141"/>
            <p:cNvSpPr>
              <a:spLocks noChangeShapeType="1"/>
            </p:cNvSpPr>
            <p:nvPr/>
          </p:nvSpPr>
          <p:spPr bwMode="auto">
            <a:xfrm>
              <a:off x="2911" y="272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54" name="Line 142"/>
            <p:cNvSpPr>
              <a:spLocks noChangeShapeType="1"/>
            </p:cNvSpPr>
            <p:nvPr/>
          </p:nvSpPr>
          <p:spPr bwMode="auto">
            <a:xfrm>
              <a:off x="1996" y="163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755789" name="AutoShape 77"/>
          <p:cNvSpPr>
            <a:spLocks noChangeArrowheads="1"/>
          </p:cNvSpPr>
          <p:nvPr/>
        </p:nvSpPr>
        <p:spPr bwMode="auto">
          <a:xfrm rot="20160000">
            <a:off x="1069975" y="1349375"/>
            <a:ext cx="1517650" cy="660400"/>
          </a:xfrm>
          <a:prstGeom prst="rightArrow">
            <a:avLst>
              <a:gd name="adj1" fmla="val 75000"/>
              <a:gd name="adj2" fmla="val 114914"/>
            </a:avLst>
          </a:prstGeom>
          <a:gradFill rotWithShape="0">
            <a:gsLst>
              <a:gs pos="0">
                <a:srgbClr val="00FF00">
                  <a:gamma/>
                  <a:shade val="2980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29804"/>
                  <a:invGamma/>
                </a:srgbClr>
              </a:gs>
            </a:gsLst>
            <a:lin ang="5400000" scaled="1"/>
          </a:gra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6636" name="Group 146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755859" name="Rectangle 147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755860" name="Line 148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2339975" y="1531938"/>
            <a:ext cx="4448175" cy="3598862"/>
            <a:chOff x="1458" y="1397"/>
            <a:chExt cx="2802" cy="2267"/>
          </a:xfrm>
        </p:grpSpPr>
        <p:sp>
          <p:nvSpPr>
            <p:cNvPr id="692227" name="Rectangle 3"/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28" name="Rectangle 4"/>
            <p:cNvSpPr>
              <a:spLocks noChangeArrowheads="1"/>
            </p:cNvSpPr>
            <p:nvPr/>
          </p:nvSpPr>
          <p:spPr bwMode="auto">
            <a:xfrm>
              <a:off x="1592" y="1431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692229" name="Rectangle 5"/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30" name="AutoShape 6"/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31" name="Rectangle 7"/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32" name="Rectangle 8"/>
            <p:cNvSpPr>
              <a:spLocks noChangeArrowheads="1"/>
            </p:cNvSpPr>
            <p:nvPr/>
          </p:nvSpPr>
          <p:spPr bwMode="auto">
            <a:xfrm>
              <a:off x="1458" y="1399"/>
              <a:ext cx="8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CREATION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33" name="Line 9"/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34" name="Line 10"/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35" name="Rectangle 11"/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36" name="Rectangle 12"/>
            <p:cNvSpPr>
              <a:spLocks noChangeArrowheads="1"/>
            </p:cNvSpPr>
            <p:nvPr/>
          </p:nvSpPr>
          <p:spPr bwMode="auto">
            <a:xfrm>
              <a:off x="1735" y="1606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692237" name="Rectangle 13"/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38" name="AutoShape 14"/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39" name="Rectangle 15"/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40" name="Rectangle 16"/>
            <p:cNvSpPr>
              <a:spLocks noChangeArrowheads="1"/>
            </p:cNvSpPr>
            <p:nvPr/>
          </p:nvSpPr>
          <p:spPr bwMode="auto">
            <a:xfrm>
              <a:off x="1599" y="1566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ABRAHAM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41" name="Line 17"/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42" name="Line 18"/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43" name="Rectangle 19"/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44" name="Rectangle 20"/>
            <p:cNvSpPr>
              <a:spLocks noChangeArrowheads="1"/>
            </p:cNvSpPr>
            <p:nvPr/>
          </p:nvSpPr>
          <p:spPr bwMode="auto">
            <a:xfrm>
              <a:off x="1878" y="1767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692245" name="Rectangle 21"/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46" name="AutoShape 22"/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47" name="Rectangle 23"/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48" name="Rectangle 24"/>
            <p:cNvSpPr>
              <a:spLocks noChangeArrowheads="1"/>
            </p:cNvSpPr>
            <p:nvPr/>
          </p:nvSpPr>
          <p:spPr bwMode="auto">
            <a:xfrm>
              <a:off x="1795" y="1735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JOSEPH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49" name="Line 25"/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50" name="Line 26"/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51" name="Rectangle 27"/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52" name="AutoShape 28"/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53" name="Rectangle 29"/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54" name="Rectangle 30"/>
            <p:cNvSpPr>
              <a:spLocks noChangeArrowheads="1"/>
            </p:cNvSpPr>
            <p:nvPr/>
          </p:nvSpPr>
          <p:spPr bwMode="auto">
            <a:xfrm>
              <a:off x="2010" y="1896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MOSES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55" name="Line 31"/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56" name="Line 32"/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57" name="Rectangle 33"/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58" name="AutoShape 34"/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59" name="Rectangle 35"/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60" name="Rectangle 36"/>
            <p:cNvSpPr>
              <a:spLocks noChangeArrowheads="1"/>
            </p:cNvSpPr>
            <p:nvPr/>
          </p:nvSpPr>
          <p:spPr bwMode="auto">
            <a:xfrm>
              <a:off x="2100" y="2071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JOSHUA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61" name="Line 37"/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62" name="Rectangle 38"/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63" name="AutoShape 39"/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64" name="Rectangle 40"/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65" name="Rectangle 41"/>
            <p:cNvSpPr>
              <a:spLocks noChangeArrowheads="1"/>
            </p:cNvSpPr>
            <p:nvPr/>
          </p:nvSpPr>
          <p:spPr bwMode="auto">
            <a:xfrm>
              <a:off x="2178" y="2233"/>
              <a:ext cx="8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ANARCHY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66" name="Line 42"/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67" name="Rectangle 43"/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68" name="AutoShape 44"/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69" name="Rectangle 45"/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70" name="Rectangle 46"/>
            <p:cNvSpPr>
              <a:spLocks noChangeArrowheads="1"/>
            </p:cNvSpPr>
            <p:nvPr/>
          </p:nvSpPr>
          <p:spPr bwMode="auto">
            <a:xfrm>
              <a:off x="2352" y="2416"/>
              <a:ext cx="8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ROYALTY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71" name="Line 47"/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72" name="Rectangle 48"/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73" name="AutoShape 49"/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74" name="Rectangle 50"/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75" name="Rectangle 51"/>
            <p:cNvSpPr>
              <a:spLocks noChangeArrowheads="1"/>
            </p:cNvSpPr>
            <p:nvPr/>
          </p:nvSpPr>
          <p:spPr bwMode="auto">
            <a:xfrm>
              <a:off x="2445" y="2591"/>
              <a:ext cx="8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CAPTIVITY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76" name="Line 52"/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77" name="Line 53"/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78" name="Rectangle 54"/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79" name="AutoShape 55"/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80" name="Rectangle 56"/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81" name="Rectangle 57"/>
            <p:cNvSpPr>
              <a:spLocks noChangeArrowheads="1"/>
            </p:cNvSpPr>
            <p:nvPr/>
          </p:nvSpPr>
          <p:spPr bwMode="auto">
            <a:xfrm>
              <a:off x="2681" y="2777"/>
              <a:ext cx="7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SILENCE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92282" name="Line 58"/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83" name="Line 59"/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84" name="Rectangle 60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85" name="AutoShape 61"/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86" name="Rectangle 62"/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28762" name="Group 63"/>
            <p:cNvGrpSpPr>
              <a:grpSpLocks/>
            </p:cNvGrpSpPr>
            <p:nvPr/>
          </p:nvGrpSpPr>
          <p:grpSpPr bwMode="auto">
            <a:xfrm>
              <a:off x="2909" y="2965"/>
              <a:ext cx="761" cy="280"/>
              <a:chOff x="2997" y="3101"/>
              <a:chExt cx="761" cy="280"/>
            </a:xfrm>
          </p:grpSpPr>
          <p:sp>
            <p:nvSpPr>
              <p:cNvPr id="692288" name="Rectangle 64"/>
              <p:cNvSpPr>
                <a:spLocks noChangeArrowheads="1"/>
              </p:cNvSpPr>
              <p:nvPr/>
            </p:nvSpPr>
            <p:spPr bwMode="auto">
              <a:xfrm>
                <a:off x="3062" y="3112"/>
                <a:ext cx="18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692289" name="Rectangle 65"/>
              <p:cNvSpPr>
                <a:spLocks noChangeArrowheads="1"/>
              </p:cNvSpPr>
              <p:nvPr/>
            </p:nvSpPr>
            <p:spPr bwMode="auto">
              <a:xfrm>
                <a:off x="2997" y="3101"/>
                <a:ext cx="761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 b="1">
                    <a:solidFill>
                      <a:schemeClr val="accent1"/>
                    </a:solidFill>
                    <a:effectLst/>
                    <a:latin typeface="Helvetica" charset="0"/>
                  </a:rPr>
                  <a:t>JESUS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692290" name="Line 66"/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2291" name="Line 67"/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692293" name="Text Box 69"/>
          <p:cNvSpPr txBox="1">
            <a:spLocks noChangeArrowheads="1"/>
          </p:cNvSpPr>
          <p:nvPr/>
        </p:nvSpPr>
        <p:spPr bwMode="auto">
          <a:xfrm>
            <a:off x="7586663" y="6181725"/>
            <a:ext cx="1327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28676" name="Text Box 73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92312" name="Text Box 88"/>
          <p:cNvSpPr txBox="1">
            <a:spLocks noChangeArrowheads="1"/>
          </p:cNvSpPr>
          <p:nvPr/>
        </p:nvSpPr>
        <p:spPr bwMode="auto">
          <a:xfrm>
            <a:off x="7502525" y="6164263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pic>
        <p:nvPicPr>
          <p:cNvPr id="692316" name="Picture 9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652" y="356394"/>
            <a:ext cx="4868862" cy="6051550"/>
          </a:xfrm>
          <a:prstGeom prst="rect">
            <a:avLst/>
          </a:prstGeom>
          <a:noFill/>
          <a:effectLst>
            <a:outerShdw blurRad="63500" dist="144802" dir="3127501" algn="ctr" rotWithShape="0">
              <a:schemeClr val="bg2">
                <a:alpha val="74998"/>
              </a:schemeClr>
            </a:outerShdw>
          </a:effectLst>
        </p:spPr>
      </p:pic>
      <p:sp>
        <p:nvSpPr>
          <p:cNvPr id="692313" name="Text Box 89"/>
          <p:cNvSpPr txBox="1">
            <a:spLocks noChangeArrowheads="1"/>
          </p:cNvSpPr>
          <p:nvPr/>
        </p:nvSpPr>
        <p:spPr bwMode="auto">
          <a:xfrm rot="21392081">
            <a:off x="-7293" y="3858607"/>
            <a:ext cx="3105150" cy="156966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Kho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kha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thung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un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zanchiphen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 </a:t>
            </a:r>
            <a:r>
              <a:rPr lang="en-US" sz="3200" b="1" dirty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#04</a:t>
            </a:r>
          </a:p>
        </p:txBody>
      </p:sp>
      <p:sp>
        <p:nvSpPr>
          <p:cNvPr id="692317" name="Rectangle 93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13</a:t>
            </a:r>
          </a:p>
        </p:txBody>
      </p:sp>
      <p:sp>
        <p:nvSpPr>
          <p:cNvPr id="28681" name="Text Box 95"/>
          <p:cNvSpPr txBox="1">
            <a:spLocks noChangeArrowheads="1"/>
          </p:cNvSpPr>
          <p:nvPr/>
        </p:nvSpPr>
        <p:spPr bwMode="auto">
          <a:xfrm>
            <a:off x="1789113" y="0"/>
            <a:ext cx="218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Comic Sans MS" charset="0"/>
              </a:rPr>
              <a:t>Gen. 1 through 11</a:t>
            </a:r>
          </a:p>
        </p:txBody>
      </p: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5754689" y="1689555"/>
            <a:ext cx="3149600" cy="4554537"/>
            <a:chOff x="1919" y="583"/>
            <a:chExt cx="1984" cy="2869"/>
          </a:xfrm>
        </p:grpSpPr>
        <p:grpSp>
          <p:nvGrpSpPr>
            <p:cNvPr id="28688" name="Group 97"/>
            <p:cNvGrpSpPr>
              <a:grpSpLocks/>
            </p:cNvGrpSpPr>
            <p:nvPr/>
          </p:nvGrpSpPr>
          <p:grpSpPr bwMode="auto">
            <a:xfrm>
              <a:off x="1919" y="583"/>
              <a:ext cx="1984" cy="2869"/>
              <a:chOff x="1919" y="583"/>
              <a:chExt cx="1984" cy="2869"/>
            </a:xfrm>
          </p:grpSpPr>
          <p:sp>
            <p:nvSpPr>
              <p:cNvPr id="692322" name="Rectangle 98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816" cy="258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23" name="AutoShape 99"/>
              <p:cNvSpPr>
                <a:spLocks noChangeArrowheads="1"/>
              </p:cNvSpPr>
              <p:nvPr/>
            </p:nvSpPr>
            <p:spPr bwMode="auto">
              <a:xfrm>
                <a:off x="1972" y="628"/>
                <a:ext cx="1048" cy="664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24" name="Rectangle 100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288" cy="66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28693" name="Rectangle 101"/>
              <p:cNvSpPr>
                <a:spLocks noChangeArrowheads="1"/>
              </p:cNvSpPr>
              <p:nvPr/>
            </p:nvSpPr>
            <p:spPr bwMode="auto">
              <a:xfrm>
                <a:off x="1919" y="583"/>
                <a:ext cx="114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en-US" sz="2400" b="1">
                  <a:solidFill>
                    <a:schemeClr val="accent2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692326" name="Rectangle 102"/>
              <p:cNvSpPr>
                <a:spLocks noChangeArrowheads="1"/>
              </p:cNvSpPr>
              <p:nvPr/>
            </p:nvSpPr>
            <p:spPr bwMode="auto">
              <a:xfrm>
                <a:off x="1990" y="1022"/>
                <a:ext cx="191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27" name="Line 103"/>
              <p:cNvSpPr>
                <a:spLocks noChangeShapeType="1"/>
              </p:cNvSpPr>
              <p:nvPr/>
            </p:nvSpPr>
            <p:spPr bwMode="auto">
              <a:xfrm>
                <a:off x="2106" y="2447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28" name="Line 104"/>
              <p:cNvSpPr>
                <a:spLocks noChangeShapeType="1"/>
              </p:cNvSpPr>
              <p:nvPr/>
            </p:nvSpPr>
            <p:spPr bwMode="auto">
              <a:xfrm>
                <a:off x="2127" y="273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29" name="Line 105"/>
              <p:cNvSpPr>
                <a:spLocks noChangeShapeType="1"/>
              </p:cNvSpPr>
              <p:nvPr/>
            </p:nvSpPr>
            <p:spPr bwMode="auto">
              <a:xfrm>
                <a:off x="2127" y="303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30" name="Line 106"/>
              <p:cNvSpPr>
                <a:spLocks noChangeShapeType="1"/>
              </p:cNvSpPr>
              <p:nvPr/>
            </p:nvSpPr>
            <p:spPr bwMode="auto">
              <a:xfrm>
                <a:off x="2106" y="216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31" name="Line 107"/>
              <p:cNvSpPr>
                <a:spLocks noChangeShapeType="1"/>
              </p:cNvSpPr>
              <p:nvPr/>
            </p:nvSpPr>
            <p:spPr bwMode="auto">
              <a:xfrm>
                <a:off x="2106" y="1871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32" name="Line 108"/>
              <p:cNvSpPr>
                <a:spLocks noChangeShapeType="1"/>
              </p:cNvSpPr>
              <p:nvPr/>
            </p:nvSpPr>
            <p:spPr bwMode="auto">
              <a:xfrm>
                <a:off x="2095" y="1584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33" name="Line 109"/>
              <p:cNvSpPr>
                <a:spLocks noChangeShapeType="1"/>
              </p:cNvSpPr>
              <p:nvPr/>
            </p:nvSpPr>
            <p:spPr bwMode="auto">
              <a:xfrm>
                <a:off x="2106" y="127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8689" name="Rectangle 110"/>
            <p:cNvSpPr>
              <a:spLocks noChangeArrowheads="1"/>
            </p:cNvSpPr>
            <p:nvPr/>
          </p:nvSpPr>
          <p:spPr bwMode="auto">
            <a:xfrm>
              <a:off x="1989" y="612"/>
              <a:ext cx="100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chemeClr val="bg2"/>
                  </a:solidFill>
                  <a:effectLst>
                    <a:outerShdw blurRad="50800" dist="88900" dir="2700000" algn="tl" rotWithShape="0">
                      <a:srgbClr val="000000"/>
                    </a:outerShdw>
                  </a:effectLst>
                  <a:latin typeface="Times" pitchFamily="-107" charset="0"/>
                </a:rPr>
                <a:t>Lyuyungio</a:t>
              </a:r>
              <a:endParaRPr lang="en-US" sz="2400" b="1" dirty="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692335" name="AutoShape 111"/>
          <p:cNvSpPr>
            <a:spLocks noChangeArrowheads="1"/>
          </p:cNvSpPr>
          <p:nvPr/>
        </p:nvSpPr>
        <p:spPr bwMode="auto">
          <a:xfrm>
            <a:off x="3298825" y="1155700"/>
            <a:ext cx="1233488" cy="1295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B800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8684" name="Text Box 112"/>
          <p:cNvSpPr txBox="1">
            <a:spLocks noChangeArrowheads="1"/>
          </p:cNvSpPr>
          <p:nvPr/>
        </p:nvSpPr>
        <p:spPr bwMode="auto">
          <a:xfrm>
            <a:off x="8637588" y="644207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grpSp>
        <p:nvGrpSpPr>
          <p:cNvPr id="28685" name="Group 117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692342" name="Rectangle 118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692343" name="Line 119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92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9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313" grpId="0" animBg="1" autoUpdateAnimBg="0"/>
      <p:bldP spid="692335" grpId="0" animBg="1"/>
      <p:bldP spid="6923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33463" y="1023938"/>
            <a:ext cx="6908800" cy="484346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307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850" y="1049338"/>
            <a:ext cx="6892925" cy="48926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692150" y="1778000"/>
            <a:ext cx="7645401" cy="812800"/>
            <a:chOff x="400" y="1120"/>
            <a:chExt cx="4816" cy="512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00" y="1120"/>
              <a:ext cx="4816" cy="512"/>
            </a:xfrm>
            <a:prstGeom prst="rect">
              <a:avLst/>
            </a:prstGeom>
            <a:solidFill>
              <a:srgbClr val="006B61"/>
            </a:solidFill>
            <a:ln w="50800">
              <a:solidFill>
                <a:srgbClr val="003E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25" y="1120"/>
              <a:ext cx="4683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rgbClr val="FAFD00"/>
                  </a:solidFill>
                  <a:effectLst/>
                  <a:latin typeface="Helvetica" pitchFamily="-107" charset="0"/>
                  <a:ea typeface="+mn-ea"/>
                  <a:cs typeface="+mn-cs"/>
                </a:rPr>
                <a:t>B</a:t>
              </a:r>
              <a:r>
                <a:rPr lang="en-US" sz="3600" dirty="0" smtClean="0">
                  <a:solidFill>
                    <a:srgbClr val="FAFD00"/>
                  </a:solidFill>
                  <a:effectLst/>
                  <a:latin typeface="Helvetica" pitchFamily="-107" charset="0"/>
                  <a:ea typeface="+mn-ea"/>
                  <a:cs typeface="+mn-cs"/>
                </a:rPr>
                <a:t>EN</a:t>
              </a:r>
              <a:r>
                <a:rPr lang="en-US" sz="3600" dirty="0">
                  <a:solidFill>
                    <a:srgbClr val="FAFD00"/>
                  </a:solidFill>
                  <a:effectLst/>
                  <a:latin typeface="Helvetica" pitchFamily="-107" charset="0"/>
                  <a:ea typeface="+mn-ea"/>
                  <a:cs typeface="+mn-cs"/>
                </a:rPr>
                <a:t>. 1–11: </a:t>
              </a:r>
              <a:r>
                <a:rPr lang="en-US" sz="3600" dirty="0" err="1" smtClean="0">
                  <a:solidFill>
                    <a:srgbClr val="FAFD00"/>
                  </a:solidFill>
                  <a:effectLst/>
                  <a:latin typeface="Helvetica" pitchFamily="-107" charset="0"/>
                  <a:ea typeface="+mn-ea"/>
                  <a:cs typeface="+mn-cs"/>
                </a:rPr>
                <a:t>Ochum</a:t>
              </a:r>
              <a:r>
                <a:rPr lang="en-US" sz="3600" dirty="0" smtClean="0">
                  <a:solidFill>
                    <a:srgbClr val="FAFD00"/>
                  </a:solidFill>
                  <a:effectLst/>
                  <a:latin typeface="Helvetica" pitchFamily="-107" charset="0"/>
                  <a:ea typeface="+mn-ea"/>
                  <a:cs typeface="+mn-cs"/>
                </a:rPr>
                <a:t> </a:t>
              </a:r>
              <a:r>
                <a:rPr lang="en-US" sz="3600" dirty="0" err="1" smtClean="0">
                  <a:solidFill>
                    <a:srgbClr val="FAFD00"/>
                  </a:solidFill>
                  <a:effectLst/>
                  <a:latin typeface="Helvetica" pitchFamily="-107" charset="0"/>
                  <a:ea typeface="+mn-ea"/>
                  <a:cs typeface="+mn-cs"/>
                </a:rPr>
                <a:t>Unlio</a:t>
              </a:r>
              <a:r>
                <a:rPr lang="en-US" sz="3600" dirty="0" smtClean="0">
                  <a:solidFill>
                    <a:srgbClr val="FAFD00"/>
                  </a:solidFill>
                  <a:effectLst/>
                  <a:latin typeface="Helvetica" pitchFamily="-107" charset="0"/>
                  <a:ea typeface="+mn-ea"/>
                  <a:cs typeface="+mn-cs"/>
                </a:rPr>
                <a:t> </a:t>
              </a:r>
              <a:r>
                <a:rPr lang="en-US" sz="3600" dirty="0" err="1" smtClean="0">
                  <a:solidFill>
                    <a:srgbClr val="FAFD00"/>
                  </a:solidFill>
                  <a:effectLst/>
                  <a:latin typeface="Helvetica" pitchFamily="-107" charset="0"/>
                  <a:ea typeface="+mn-ea"/>
                  <a:cs typeface="+mn-cs"/>
                </a:rPr>
                <a:t>Yithakcho</a:t>
              </a:r>
              <a:endParaRPr lang="en-US" sz="3600" i="1" dirty="0">
                <a:solidFill>
                  <a:srgbClr val="FAFD00"/>
                </a:solidFill>
                <a:effectLst/>
                <a:latin typeface="Helvetica" pitchFamily="-107" charset="0"/>
                <a:ea typeface="+mn-ea"/>
                <a:cs typeface="+mn-cs"/>
              </a:endParaRPr>
            </a:p>
          </p:txBody>
        </p:sp>
      </p:grp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1193800" y="3867150"/>
            <a:ext cx="4003675" cy="1141413"/>
          </a:xfrm>
          <a:prstGeom prst="ellipse">
            <a:avLst/>
          </a:prstGeom>
          <a:noFill/>
          <a:ln w="76200">
            <a:solidFill>
              <a:srgbClr val="EEFF4B"/>
            </a:solidFill>
            <a:round/>
            <a:headEnd/>
            <a:tailEnd/>
          </a:ln>
          <a:effectLst>
            <a:outerShdw blurRad="63500" dist="109250" dir="2132261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30726" name="Text Box 15"/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7510463" y="6173788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14</a:t>
            </a:r>
          </a:p>
        </p:txBody>
      </p:sp>
      <p:sp>
        <p:nvSpPr>
          <p:cNvPr id="30729" name="Text Box 23"/>
          <p:cNvSpPr txBox="1">
            <a:spLocks noChangeArrowheads="1"/>
          </p:cNvSpPr>
          <p:nvPr/>
        </p:nvSpPr>
        <p:spPr bwMode="auto">
          <a:xfrm>
            <a:off x="6974374" y="6240870"/>
            <a:ext cx="16722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 smtClean="0">
                <a:solidFill>
                  <a:schemeClr val="tx1"/>
                </a:solidFill>
                <a:effectLst/>
              </a:rPr>
              <a:t>Okhe</a:t>
            </a:r>
            <a:r>
              <a:rPr lang="en-US" sz="1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effectLst/>
              </a:rPr>
              <a:t>kako</a:t>
            </a:r>
            <a:r>
              <a:rPr lang="en-US" sz="1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200" b="1" dirty="0">
                <a:solidFill>
                  <a:schemeClr val="tx1"/>
                </a:solidFill>
                <a:effectLst/>
              </a:rPr>
              <a:t>pg. 17-19</a:t>
            </a:r>
          </a:p>
        </p:txBody>
      </p:sp>
      <p:sp>
        <p:nvSpPr>
          <p:cNvPr id="30730" name="Text Box 26"/>
          <p:cNvSpPr txBox="1">
            <a:spLocks noChangeArrowheads="1"/>
          </p:cNvSpPr>
          <p:nvPr/>
        </p:nvSpPr>
        <p:spPr bwMode="auto">
          <a:xfrm>
            <a:off x="8637588" y="643096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grpSp>
        <p:nvGrpSpPr>
          <p:cNvPr id="30731" name="Group 30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30732" name="Text Box 23"/>
          <p:cNvSpPr txBox="1">
            <a:spLocks noChangeArrowheads="1"/>
          </p:cNvSpPr>
          <p:nvPr/>
        </p:nvSpPr>
        <p:spPr bwMode="auto">
          <a:xfrm>
            <a:off x="1895980" y="4324578"/>
            <a:ext cx="2161169" cy="21544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err="1" smtClean="0">
                <a:solidFill>
                  <a:srgbClr val="000000"/>
                </a:solidFill>
                <a:effectLst/>
              </a:rPr>
              <a:t>Ochum</a:t>
            </a:r>
            <a:r>
              <a:rPr lang="en-US" sz="14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effectLst/>
              </a:rPr>
              <a:t>unlio</a:t>
            </a:r>
            <a:r>
              <a:rPr lang="en-US" sz="14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effectLst/>
              </a:rPr>
              <a:t>yithakcho</a:t>
            </a:r>
            <a:endParaRPr lang="en-US" sz="1400" b="1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546100"/>
            <a:ext cx="7985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5299" name="Rectangle 3"/>
          <p:cNvSpPr>
            <a:spLocks noChangeArrowheads="1"/>
          </p:cNvSpPr>
          <p:nvPr/>
        </p:nvSpPr>
        <p:spPr bwMode="auto">
          <a:xfrm>
            <a:off x="571500" y="533400"/>
            <a:ext cx="8001000" cy="574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695300" name="Text Box 4"/>
          <p:cNvSpPr txBox="1">
            <a:spLocks noChangeArrowheads="1"/>
          </p:cNvSpPr>
          <p:nvPr/>
        </p:nvSpPr>
        <p:spPr bwMode="auto">
          <a:xfrm>
            <a:off x="7664450" y="6199188"/>
            <a:ext cx="1250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8886825" y="61944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95306" name="Rectangle 10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15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6974371" y="6240870"/>
            <a:ext cx="16722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 smtClean="0">
                <a:solidFill>
                  <a:schemeClr val="tx1"/>
                </a:solidFill>
                <a:effectLst/>
              </a:rPr>
              <a:t>Okha</a:t>
            </a:r>
            <a:r>
              <a:rPr lang="en-US" sz="1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effectLst/>
              </a:rPr>
              <a:t>kako</a:t>
            </a:r>
            <a:r>
              <a:rPr lang="en-US" sz="1200" b="1" dirty="0" smtClean="0">
                <a:solidFill>
                  <a:schemeClr val="tx1"/>
                </a:solidFill>
                <a:effectLst/>
              </a:rPr>
              <a:t> pg</a:t>
            </a:r>
            <a:r>
              <a:rPr lang="en-US" sz="1200" b="1" dirty="0">
                <a:solidFill>
                  <a:schemeClr val="tx1"/>
                </a:solidFill>
                <a:effectLst/>
              </a:rPr>
              <a:t>. 17-19</a:t>
            </a:r>
          </a:p>
        </p:txBody>
      </p:sp>
      <p:sp>
        <p:nvSpPr>
          <p:cNvPr id="695308" name="Text Box 12"/>
          <p:cNvSpPr txBox="1">
            <a:spLocks noChangeArrowheads="1"/>
          </p:cNvSpPr>
          <p:nvPr/>
        </p:nvSpPr>
        <p:spPr bwMode="auto">
          <a:xfrm>
            <a:off x="722313" y="5681663"/>
            <a:ext cx="772636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Ochum</a:t>
            </a:r>
            <a:r>
              <a:rPr lang="en-US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Unlio</a:t>
            </a:r>
            <a:r>
              <a:rPr lang="en-US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yithako</a:t>
            </a:r>
            <a:r>
              <a:rPr lang="en-US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jaing</a:t>
            </a:r>
            <a:r>
              <a:rPr lang="en-US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chani</a:t>
            </a:r>
            <a:r>
              <a:rPr lang="en-US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zetaka</a:t>
            </a:r>
            <a:r>
              <a:rPr lang="en-US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...</a:t>
            </a:r>
            <a:endParaRPr lang="en-US" b="1" dirty="0">
              <a:solidFill>
                <a:schemeClr val="tx1"/>
              </a:solidFill>
              <a:effectLst/>
              <a:latin typeface="Comic Sans MS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Text Box 2"/>
          <p:cNvSpPr txBox="1">
            <a:spLocks noChangeArrowheads="1"/>
          </p:cNvSpPr>
          <p:nvPr/>
        </p:nvSpPr>
        <p:spPr bwMode="auto">
          <a:xfrm>
            <a:off x="7672388" y="6184900"/>
            <a:ext cx="1250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549275"/>
            <a:ext cx="7977188" cy="57578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29" name="Rectangle 9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16</a:t>
            </a:r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6974374" y="6240870"/>
            <a:ext cx="16722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 smtClean="0">
                <a:solidFill>
                  <a:schemeClr val="tx1"/>
                </a:solidFill>
                <a:effectLst/>
              </a:rPr>
              <a:t>Okhe</a:t>
            </a:r>
            <a:r>
              <a:rPr lang="en-US" sz="1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effectLst/>
              </a:rPr>
              <a:t>kako</a:t>
            </a:r>
            <a:r>
              <a:rPr lang="en-US" sz="1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200" b="1" dirty="0">
                <a:solidFill>
                  <a:schemeClr val="tx1"/>
                </a:solidFill>
                <a:effectLst/>
              </a:rPr>
              <a:t>pg. 17-19</a:t>
            </a:r>
          </a:p>
        </p:txBody>
      </p:sp>
      <p:sp>
        <p:nvSpPr>
          <p:cNvPr id="696331" name="Text Box 11"/>
          <p:cNvSpPr txBox="1">
            <a:spLocks noChangeArrowheads="1"/>
          </p:cNvSpPr>
          <p:nvPr/>
        </p:nvSpPr>
        <p:spPr bwMode="auto">
          <a:xfrm>
            <a:off x="722313" y="5681663"/>
            <a:ext cx="772636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1" dirty="0" err="1">
                <a:solidFill>
                  <a:schemeClr val="tx1"/>
                </a:solidFill>
                <a:effectLst/>
                <a:latin typeface="Comic Sans MS" pitchFamily="-107" charset="0"/>
              </a:rPr>
              <a:t>Ochum</a:t>
            </a:r>
            <a:r>
              <a:rPr lang="en-US" b="1" dirty="0">
                <a:solidFill>
                  <a:schemeClr val="tx1"/>
                </a:solidFill>
                <a:effectLst/>
                <a:latin typeface="Comic Sans MS" pitchFamily="-107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/>
                <a:latin typeface="Comic Sans MS" pitchFamily="-107" charset="0"/>
              </a:rPr>
              <a:t>Unlio</a:t>
            </a:r>
            <a:r>
              <a:rPr lang="en-US" b="1" dirty="0">
                <a:solidFill>
                  <a:schemeClr val="tx1"/>
                </a:solidFill>
                <a:effectLst/>
                <a:latin typeface="Comic Sans MS" pitchFamily="-107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/>
                <a:latin typeface="Comic Sans MS" pitchFamily="-107" charset="0"/>
              </a:rPr>
              <a:t>yithako</a:t>
            </a:r>
            <a:r>
              <a:rPr lang="en-US" b="1" dirty="0">
                <a:solidFill>
                  <a:schemeClr val="tx1"/>
                </a:solidFill>
                <a:effectLst/>
                <a:latin typeface="Comic Sans MS" pitchFamily="-107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/>
                <a:latin typeface="Comic Sans MS" pitchFamily="-107" charset="0"/>
              </a:rPr>
              <a:t>jaing</a:t>
            </a:r>
            <a:r>
              <a:rPr lang="en-US" b="1" dirty="0">
                <a:solidFill>
                  <a:schemeClr val="tx1"/>
                </a:solidFill>
                <a:effectLst/>
                <a:latin typeface="Comic Sans MS" pitchFamily="-107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/>
                <a:latin typeface="Comic Sans MS" pitchFamily="-107" charset="0"/>
              </a:rPr>
              <a:t>chani</a:t>
            </a:r>
            <a:r>
              <a:rPr lang="en-US" b="1" dirty="0">
                <a:solidFill>
                  <a:schemeClr val="tx1"/>
                </a:solidFill>
                <a:effectLst/>
                <a:latin typeface="Comic Sans MS" pitchFamily="-107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Comic Sans MS" pitchFamily="-107" charset="0"/>
              </a:rPr>
              <a:t>zetaka</a:t>
            </a:r>
            <a:r>
              <a:rPr lang="en-US" b="1" dirty="0" smtClean="0">
                <a:solidFill>
                  <a:schemeClr val="tx1"/>
                </a:solidFill>
                <a:effectLst/>
                <a:latin typeface="Comic Sans MS" pitchFamily="-107" charset="0"/>
              </a:rPr>
              <a:t>...</a:t>
            </a:r>
          </a:p>
        </p:txBody>
      </p:sp>
      <p:graphicFrame>
        <p:nvGraphicFramePr>
          <p:cNvPr id="696332" name="Object 2"/>
          <p:cNvGraphicFramePr>
            <a:graphicFrameLocks noChangeAspect="1"/>
          </p:cNvGraphicFramePr>
          <p:nvPr/>
        </p:nvGraphicFramePr>
        <p:xfrm>
          <a:off x="676275" y="3306763"/>
          <a:ext cx="3803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7" name="Clip" r:id="rId5" imgW="5769000" imgH="4105080" progId="">
                  <p:embed/>
                </p:oleObj>
              </mc:Choice>
              <mc:Fallback>
                <p:oleObj name="Clip" r:id="rId5" imgW="5769000" imgH="410508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306763"/>
                        <a:ext cx="3803650" cy="7556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Text Box 13"/>
          <p:cNvSpPr txBox="1">
            <a:spLocks noChangeArrowheads="1"/>
          </p:cNvSpPr>
          <p:nvPr/>
        </p:nvSpPr>
        <p:spPr bwMode="auto">
          <a:xfrm>
            <a:off x="8605838" y="64039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487" name="Rectangle 111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36866" name="Picture 11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1445" name="Text Box 69"/>
          <p:cNvSpPr txBox="1">
            <a:spLocks noChangeArrowheads="1"/>
          </p:cNvSpPr>
          <p:nvPr/>
        </p:nvSpPr>
        <p:spPr bwMode="auto">
          <a:xfrm>
            <a:off x="7586663" y="6181725"/>
            <a:ext cx="1327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36868" name="Text Box 73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41507" name="Rectangle 131"/>
          <p:cNvSpPr>
            <a:spLocks noChangeArrowheads="1"/>
          </p:cNvSpPr>
          <p:nvPr/>
        </p:nvSpPr>
        <p:spPr bwMode="auto">
          <a:xfrm>
            <a:off x="0" y="1249703"/>
            <a:ext cx="9144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1489" name="Text Box 113"/>
          <p:cNvSpPr txBox="1">
            <a:spLocks noChangeArrowheads="1"/>
          </p:cNvSpPr>
          <p:nvPr/>
        </p:nvSpPr>
        <p:spPr bwMode="auto">
          <a:xfrm>
            <a:off x="681038" y="1638300"/>
            <a:ext cx="78263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9600" b="1" i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Kosher-Normal" charset="0"/>
              </a:rPr>
              <a:t>“</a:t>
            </a:r>
            <a:r>
              <a:rPr lang="en-US" sz="9600" b="1" i="1" dirty="0" err="1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Kosher-Normal" charset="0"/>
              </a:rPr>
              <a:t>benkaden</a:t>
            </a:r>
            <a:r>
              <a:rPr lang="en-US" sz="9600" b="1" i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Kosher-Normal" charset="0"/>
              </a:rPr>
              <a:t> </a:t>
            </a:r>
            <a:r>
              <a:rPr lang="en-US" sz="9600" b="1" i="1" dirty="0" err="1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Kosher-Normal" charset="0"/>
              </a:rPr>
              <a:t>jilo</a:t>
            </a:r>
            <a:r>
              <a:rPr lang="en-US" sz="9600" b="1" i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Kosher-Normal" charset="0"/>
              </a:rPr>
              <a:t>...</a:t>
            </a:r>
            <a:r>
              <a:rPr lang="en-US" altLang="ja-JP" sz="9600" b="1" i="1" dirty="0" smtClean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Kosher-Normal" charset="0"/>
              </a:rPr>
              <a:t>"</a:t>
            </a:r>
            <a:endParaRPr lang="en-US" sz="9600" b="1" i="1" dirty="0" smtClean="0">
              <a:solidFill>
                <a:srgbClr val="FFFF00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Kosher-Normal" charset="0"/>
            </a:endParaRPr>
          </a:p>
        </p:txBody>
      </p:sp>
      <p:sp>
        <p:nvSpPr>
          <p:cNvPr id="36871" name="Text Box 92"/>
          <p:cNvSpPr txBox="1">
            <a:spLocks noChangeArrowheads="1"/>
          </p:cNvSpPr>
          <p:nvPr/>
        </p:nvSpPr>
        <p:spPr bwMode="auto">
          <a:xfrm>
            <a:off x="1787525" y="0"/>
            <a:ext cx="199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Comic Sans MS" charset="0"/>
              </a:rPr>
              <a:t>Gen. 1:1</a:t>
            </a:r>
          </a:p>
        </p:txBody>
      </p:sp>
      <p:sp>
        <p:nvSpPr>
          <p:cNvPr id="741469" name="Oval 93"/>
          <p:cNvSpPr>
            <a:spLocks noChangeArrowheads="1"/>
          </p:cNvSpPr>
          <p:nvPr/>
        </p:nvSpPr>
        <p:spPr bwMode="auto">
          <a:xfrm>
            <a:off x="1587500" y="0"/>
            <a:ext cx="1760538" cy="360363"/>
          </a:xfrm>
          <a:prstGeom prst="ellipse">
            <a:avLst/>
          </a:prstGeom>
          <a:noFill/>
          <a:ln w="57150">
            <a:solidFill>
              <a:srgbClr val="FFE957"/>
            </a:solidFill>
            <a:round/>
            <a:headEnd/>
            <a:tailEnd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1485" name="Rectangle 109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17</a:t>
            </a:r>
          </a:p>
        </p:txBody>
      </p:sp>
      <p:sp>
        <p:nvSpPr>
          <p:cNvPr id="36874" name="Text Box 128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741505" name="Rectangle 129"/>
          <p:cNvSpPr>
            <a:spLocks noChangeArrowheads="1"/>
          </p:cNvSpPr>
          <p:nvPr/>
        </p:nvSpPr>
        <p:spPr bwMode="auto">
          <a:xfrm>
            <a:off x="7546975" y="6526213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36876" name="Text Box 133"/>
          <p:cNvSpPr txBox="1">
            <a:spLocks noChangeArrowheads="1"/>
          </p:cNvSpPr>
          <p:nvPr/>
        </p:nvSpPr>
        <p:spPr bwMode="auto">
          <a:xfrm>
            <a:off x="8637588" y="643096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"/>
                                        <p:tgtEl>
                                          <p:spTgt spid="74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507" grpId="0" animBg="1"/>
      <p:bldP spid="741489" grpId="0" build="p" autoUpdateAnimBg="0" advAuto="0"/>
      <p:bldP spid="7414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175" y="-31750"/>
            <a:ext cx="9299575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748548" name="Rectangle 4"/>
          <p:cNvSpPr>
            <a:spLocks noChangeArrowheads="1"/>
          </p:cNvSpPr>
          <p:nvPr/>
        </p:nvSpPr>
        <p:spPr bwMode="auto">
          <a:xfrm>
            <a:off x="7546975" y="6526213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748549" name="Rectangle 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18</a:t>
            </a:r>
          </a:p>
        </p:txBody>
      </p:sp>
      <p:sp>
        <p:nvSpPr>
          <p:cNvPr id="748552" name="Text Box 8"/>
          <p:cNvSpPr txBox="1">
            <a:spLocks noChangeArrowheads="1"/>
          </p:cNvSpPr>
          <p:nvPr/>
        </p:nvSpPr>
        <p:spPr bwMode="auto">
          <a:xfrm>
            <a:off x="655638" y="1355725"/>
            <a:ext cx="787082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  <a:flatTx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opo</a:t>
            </a: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enhungo</a:t>
            </a: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ü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ngo</a:t>
            </a: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pfutsson</a:t>
            </a: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apia</a:t>
            </a: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limha</a:t>
            </a: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n-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liyingthung</a:t>
            </a: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ü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ngo</a:t>
            </a: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lio</a:t>
            </a: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pf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ü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tsson</a:t>
            </a: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ji</a:t>
            </a: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endParaRPr lang="en-US" sz="5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8553" name="Text Box 9"/>
          <p:cNvSpPr txBox="1">
            <a:spLocks noChangeArrowheads="1"/>
          </p:cNvSpPr>
          <p:nvPr/>
        </p:nvSpPr>
        <p:spPr bwMode="auto">
          <a:xfrm>
            <a:off x="1822450" y="88900"/>
            <a:ext cx="199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dirty="0" smtClean="0">
                <a:solidFill>
                  <a:schemeClr val="tx1"/>
                </a:solidFill>
                <a:effectLst/>
                <a:latin typeface="Comic Sans MS" charset="0"/>
              </a:rPr>
              <a:t>Johan </a:t>
            </a:r>
            <a:r>
              <a:rPr lang="en-US" sz="1600" b="1" dirty="0">
                <a:solidFill>
                  <a:schemeClr val="tx1"/>
                </a:solidFill>
                <a:effectLst/>
                <a:latin typeface="Comic Sans MS" charset="0"/>
              </a:rPr>
              <a:t>17:5</a:t>
            </a:r>
          </a:p>
        </p:txBody>
      </p:sp>
    </p:spTree>
  </p:cSld>
  <p:clrMapOvr>
    <a:masterClrMapping/>
  </p:clrMapOvr>
  <p:transition xmlns:p14="http://schemas.microsoft.com/office/powerpoint/2010/main" spd="med" advTm="2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4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52" grpId="0" autoUpdateAnimBg="0"/>
      <p:bldP spid="74855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750596" name="Rectangle 4"/>
          <p:cNvSpPr>
            <a:spLocks noChangeArrowheads="1"/>
          </p:cNvSpPr>
          <p:nvPr/>
        </p:nvSpPr>
        <p:spPr bwMode="auto">
          <a:xfrm>
            <a:off x="7546975" y="6526213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750597" name="Rectangle 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19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1822450" y="88900"/>
            <a:ext cx="199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Comic Sans MS" charset="0"/>
              </a:rPr>
              <a:t>John 17:5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550" y="781050"/>
            <a:ext cx="76009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opo</a:t>
            </a: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enhungo</a:t>
            </a: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ü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ngo</a:t>
            </a: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pfutsson</a:t>
            </a: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apia</a:t>
            </a: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limha</a:t>
            </a: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n-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liyingthung</a:t>
            </a: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ü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ngo</a:t>
            </a: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lio</a:t>
            </a: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pf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ü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tsson</a:t>
            </a: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ji</a:t>
            </a: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altLang="ja-JP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endParaRPr lang="en-US" sz="5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 advTm="2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126413" y="6519863"/>
            <a:ext cx="3413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  <a:effectLst/>
                <a:latin typeface="Comic Sans MS" charset="0"/>
                <a:cs typeface="Comic Sans MS" charset="0"/>
              </a:rPr>
              <a:t>02</a:t>
            </a:r>
            <a:endParaRPr lang="en-US" sz="1400">
              <a:solidFill>
                <a:srgbClr val="FFFFFF"/>
              </a:solidFill>
              <a:effectLst/>
              <a:latin typeface="Comic Sans MS" charset="0"/>
              <a:cs typeface="Comic Sans MS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770055" name="Rectangle 7"/>
          <p:cNvSpPr>
            <a:spLocks noChangeArrowheads="1"/>
          </p:cNvSpPr>
          <p:nvPr/>
        </p:nvSpPr>
        <p:spPr bwMode="auto">
          <a:xfrm>
            <a:off x="-1082675" y="1217613"/>
            <a:ext cx="7870825" cy="5640387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70056" name="Rectangle 8"/>
          <p:cNvSpPr>
            <a:spLocks noChangeArrowheads="1"/>
          </p:cNvSpPr>
          <p:nvPr/>
        </p:nvSpPr>
        <p:spPr bwMode="auto">
          <a:xfrm>
            <a:off x="692150" y="622300"/>
            <a:ext cx="8086725" cy="591502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6127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0058" name="Rectangle 10"/>
          <p:cNvSpPr>
            <a:spLocks noChangeArrowheads="1"/>
          </p:cNvSpPr>
          <p:nvPr/>
        </p:nvSpPr>
        <p:spPr bwMode="auto">
          <a:xfrm>
            <a:off x="596900" y="6159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687388"/>
            <a:ext cx="7499350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0060" name="Picture 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687388"/>
            <a:ext cx="769302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0061" name="Rectangle 13"/>
          <p:cNvSpPr>
            <a:spLocks noChangeArrowheads="1"/>
          </p:cNvSpPr>
          <p:nvPr/>
        </p:nvSpPr>
        <p:spPr bwMode="auto">
          <a:xfrm>
            <a:off x="779463" y="687388"/>
            <a:ext cx="7758112" cy="5581650"/>
          </a:xfrm>
          <a:prstGeom prst="rect">
            <a:avLst/>
          </a:prstGeom>
          <a:solidFill>
            <a:srgbClr val="080808">
              <a:alpha val="50000"/>
            </a:srgbClr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20763" y="1312864"/>
            <a:ext cx="7051675" cy="3324227"/>
            <a:chOff x="643" y="827"/>
            <a:chExt cx="4442" cy="2094"/>
          </a:xfrm>
        </p:grpSpPr>
        <p:sp>
          <p:nvSpPr>
            <p:cNvPr id="770063" name="Text Box 15"/>
            <p:cNvSpPr txBox="1">
              <a:spLocks noChangeArrowheads="1"/>
            </p:cNvSpPr>
            <p:nvPr/>
          </p:nvSpPr>
          <p:spPr bwMode="auto">
            <a:xfrm>
              <a:off x="643" y="827"/>
              <a:ext cx="4442" cy="20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2pPr>
              <a:lvl3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3pPr>
              <a:lvl4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4pPr>
              <a:lvl5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6000" b="1" i="1" dirty="0" err="1" smtClean="0">
                  <a:solidFill>
                    <a:srgbClr val="FFFC1E"/>
                  </a:solidFill>
                  <a:effectLst/>
                </a:rPr>
                <a:t>Ntho</a:t>
              </a:r>
              <a:r>
                <a:rPr lang="en-US" sz="6000" b="1" i="1" dirty="0" smtClean="0">
                  <a:solidFill>
                    <a:srgbClr val="FFFC1E"/>
                  </a:solidFill>
                  <a:effectLst/>
                </a:rPr>
                <a:t> KAKO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6000" b="1" i="1" dirty="0" smtClean="0">
                  <a:solidFill>
                    <a:srgbClr val="FFFC1E"/>
                  </a:solidFill>
                  <a:effectLst/>
                </a:rPr>
                <a:t>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6000" b="1" i="1" baseline="100000" dirty="0" err="1" smtClean="0">
                  <a:solidFill>
                    <a:srgbClr val="FFFC1E"/>
                  </a:solidFill>
                  <a:effectLst/>
                </a:rPr>
                <a:t>H</a:t>
              </a:r>
              <a:r>
                <a:rPr lang="en-US" sz="6000" b="1" i="1" baseline="100000" dirty="0" err="1" smtClean="0">
                  <a:solidFill>
                    <a:srgbClr val="FFFC1E"/>
                  </a:solidFill>
                  <a:effectLst/>
                  <a:latin typeface="Calibri"/>
                  <a:cs typeface="Calibri"/>
                </a:rPr>
                <a:t>üNGRüI</a:t>
              </a:r>
              <a:r>
                <a:rPr lang="en-US" sz="6000" b="1" i="1" baseline="100000" dirty="0" smtClean="0">
                  <a:solidFill>
                    <a:srgbClr val="FFFC1E"/>
                  </a:solidFill>
                  <a:effectLst/>
                  <a:latin typeface="Calibri"/>
                  <a:cs typeface="Calibri"/>
                </a:rPr>
                <a:t> NA</a:t>
              </a:r>
              <a:endParaRPr lang="en-US" sz="6000" b="1" i="1" baseline="100000" dirty="0" smtClean="0">
                <a:solidFill>
                  <a:srgbClr val="27FC31"/>
                </a:solidFill>
                <a:effectLst/>
              </a:endParaRPr>
            </a:p>
          </p:txBody>
        </p:sp>
        <p:sp>
          <p:nvSpPr>
            <p:cNvPr id="6163" name="Text Box 16"/>
            <p:cNvSpPr txBox="1">
              <a:spLocks noChangeArrowheads="1"/>
            </p:cNvSpPr>
            <p:nvPr/>
          </p:nvSpPr>
          <p:spPr bwMode="auto">
            <a:xfrm>
              <a:off x="4321" y="1882"/>
              <a:ext cx="2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i="1" dirty="0">
                  <a:solidFill>
                    <a:srgbClr val="FFFC1E"/>
                  </a:solidFill>
                  <a:effectLst/>
                </a:rPr>
                <a:t>®</a:t>
              </a:r>
            </a:p>
          </p:txBody>
        </p:sp>
      </p:grpSp>
      <p:sp>
        <p:nvSpPr>
          <p:cNvPr id="770065" name="Text Box 17"/>
          <p:cNvSpPr txBox="1">
            <a:spLocks noChangeArrowheads="1"/>
          </p:cNvSpPr>
          <p:nvPr/>
        </p:nvSpPr>
        <p:spPr bwMode="auto">
          <a:xfrm>
            <a:off x="436563" y="800100"/>
            <a:ext cx="806132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Helo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jo </a:t>
            </a:r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nto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tsocho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la</a:t>
            </a:r>
            <a:r>
              <a:rPr lang="en-US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69963" y="3987800"/>
            <a:ext cx="7024687" cy="2055813"/>
            <a:chOff x="611" y="2494"/>
            <a:chExt cx="4425" cy="1295"/>
          </a:xfrm>
        </p:grpSpPr>
        <p:sp>
          <p:nvSpPr>
            <p:cNvPr id="770067" name="Text Box 19"/>
            <p:cNvSpPr txBox="1">
              <a:spLocks noChangeArrowheads="1"/>
            </p:cNvSpPr>
            <p:nvPr/>
          </p:nvSpPr>
          <p:spPr bwMode="auto">
            <a:xfrm>
              <a:off x="1581" y="2494"/>
              <a:ext cx="2768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2pPr>
              <a:lvl3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3pPr>
              <a:lvl4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4pPr>
              <a:lvl5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Chongchak</a:t>
              </a:r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eth</a:t>
              </a: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ü</a:t>
              </a:r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moto</a:t>
              </a:r>
              <a:endPara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0068" name="Text Box 20"/>
            <p:cNvSpPr txBox="1">
              <a:spLocks noChangeArrowheads="1"/>
            </p:cNvSpPr>
            <p:nvPr/>
          </p:nvSpPr>
          <p:spPr bwMode="auto">
            <a:xfrm>
              <a:off x="611" y="3033"/>
              <a:ext cx="4425" cy="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2pPr>
              <a:lvl3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3pPr>
              <a:lvl4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4pPr>
              <a:lvl5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3600" b="1" i="1" dirty="0" smtClean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</a:t>
              </a:r>
              <a:r>
                <a:rPr lang="en-US" sz="3600" b="1" i="1" dirty="0" err="1" smtClean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Ekhyo</a:t>
              </a:r>
              <a:r>
                <a:rPr lang="en-US" sz="3600" b="1" i="1" dirty="0" smtClean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3600" b="1" i="1" dirty="0" err="1" smtClean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laka</a:t>
              </a:r>
              <a:r>
                <a:rPr lang="en-US" sz="3600" b="1" i="1" dirty="0" smtClean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3600" b="1" i="1" dirty="0" err="1" smtClean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ntho</a:t>
              </a:r>
              <a:r>
                <a:rPr lang="en-US" sz="3600" b="1" i="1" dirty="0" smtClean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3600" b="1" i="1" dirty="0" err="1" smtClean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kako</a:t>
              </a:r>
              <a:r>
                <a:rPr lang="en-US" sz="3600" b="1" i="1" dirty="0" smtClean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3600" b="1" i="1" dirty="0" err="1" smtClean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erenta</a:t>
              </a:r>
              <a:r>
                <a:rPr lang="en-US" sz="3600" b="1" i="1" dirty="0" smtClean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3600" b="1" i="1" dirty="0" err="1" smtClean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jiang</a:t>
              </a:r>
              <a:r>
                <a:rPr lang="en-US" sz="3600" b="1" i="1" dirty="0" smtClean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zeta </a:t>
              </a:r>
              <a:r>
                <a:rPr lang="en-US" sz="3600" b="1" i="1" dirty="0" err="1" smtClean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ka</a:t>
              </a:r>
              <a:r>
                <a:rPr lang="en-US" altLang="ja-JP" sz="3600" b="1" i="1" dirty="0" smtClean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"</a:t>
              </a:r>
              <a:endParaRPr lang="en-US" sz="3600" b="1" i="1" dirty="0" smtClean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70069" name="Rectangle 21"/>
          <p:cNvSpPr>
            <a:spLocks noChangeArrowheads="1"/>
          </p:cNvSpPr>
          <p:nvPr/>
        </p:nvSpPr>
        <p:spPr bwMode="auto">
          <a:xfrm>
            <a:off x="7508875" y="6526213"/>
            <a:ext cx="8080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9.65.03a.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7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61" grpId="0" animBg="1"/>
      <p:bldP spid="7700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749572" name="Rectangle 4"/>
          <p:cNvSpPr>
            <a:spLocks noChangeArrowheads="1"/>
          </p:cNvSpPr>
          <p:nvPr/>
        </p:nvSpPr>
        <p:spPr bwMode="auto">
          <a:xfrm>
            <a:off x="7546975" y="6526213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749573" name="Rectangle 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20</a:t>
            </a:r>
          </a:p>
        </p:txBody>
      </p: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1822450" y="88900"/>
            <a:ext cx="199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Comic Sans MS" charset="0"/>
              </a:rPr>
              <a:t>John 17:5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009650"/>
            <a:ext cx="82105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opo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enhungo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ü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ngo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pfutsson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apia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limha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n-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liyingthung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ü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ngo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lio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pf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ü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tsson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ji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altLang="ja-JP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endParaRPr lang="en-US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 advTm="2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751620" name="Rectangle 4"/>
          <p:cNvSpPr>
            <a:spLocks noChangeArrowheads="1"/>
          </p:cNvSpPr>
          <p:nvPr/>
        </p:nvSpPr>
        <p:spPr bwMode="auto">
          <a:xfrm>
            <a:off x="7546975" y="6526213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751621" name="Rectangle 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21</a:t>
            </a:r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1822450" y="88900"/>
            <a:ext cx="199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Comic Sans MS" charset="0"/>
              </a:rPr>
              <a:t>John 17:5</a:t>
            </a:r>
          </a:p>
        </p:txBody>
      </p:sp>
      <p:sp>
        <p:nvSpPr>
          <p:cNvPr id="9" name="Rectangle 8"/>
          <p:cNvSpPr/>
          <p:nvPr/>
        </p:nvSpPr>
        <p:spPr>
          <a:xfrm>
            <a:off x="476250" y="1219200"/>
            <a:ext cx="78295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opo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enhungo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ü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ngo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pfutsson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apia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limha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n-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liyingthung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ü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ngo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lio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pf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ü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tsson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ji</a:t>
            </a:r>
            <a:r>
              <a:rPr lang="en-US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altLang="ja-JP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endParaRPr lang="en-US" sz="5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 advTm="2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0988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752644" name="Rectangle 4"/>
          <p:cNvSpPr>
            <a:spLocks noChangeArrowheads="1"/>
          </p:cNvSpPr>
          <p:nvPr/>
        </p:nvSpPr>
        <p:spPr bwMode="auto">
          <a:xfrm>
            <a:off x="7546975" y="6526213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752645" name="Rectangle 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22</a:t>
            </a:r>
          </a:p>
        </p:txBody>
      </p:sp>
      <p:sp>
        <p:nvSpPr>
          <p:cNvPr id="47110" name="Text Box 9"/>
          <p:cNvSpPr txBox="1">
            <a:spLocks noChangeArrowheads="1"/>
          </p:cNvSpPr>
          <p:nvPr/>
        </p:nvSpPr>
        <p:spPr bwMode="auto">
          <a:xfrm>
            <a:off x="1822450" y="88900"/>
            <a:ext cx="199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Comic Sans MS" charset="0"/>
              </a:rPr>
              <a:t>John 17:5</a:t>
            </a:r>
          </a:p>
        </p:txBody>
      </p:sp>
      <p:sp>
        <p:nvSpPr>
          <p:cNvPr id="752650" name="Oval 10"/>
          <p:cNvSpPr>
            <a:spLocks noChangeArrowheads="1"/>
          </p:cNvSpPr>
          <p:nvPr/>
        </p:nvSpPr>
        <p:spPr bwMode="auto">
          <a:xfrm>
            <a:off x="1890713" y="747713"/>
            <a:ext cx="182562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tint val="96471"/>
                  <a:invGamma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Normal3" dir="r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450" y="1200151"/>
            <a:ext cx="82105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opo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enhungo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ü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ngo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pfutsson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apia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limha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n-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liyingthung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ü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ngo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lio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pf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ü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tsson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ji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altLang="ja-JP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endParaRPr lang="en-US" sz="5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49154" name="Group 3"/>
          <p:cNvGrpSpPr>
            <a:grpSpLocks/>
          </p:cNvGrpSpPr>
          <p:nvPr/>
        </p:nvGrpSpPr>
        <p:grpSpPr bwMode="auto">
          <a:xfrm>
            <a:off x="3130550" y="993775"/>
            <a:ext cx="3065463" cy="4521200"/>
            <a:chOff x="1972" y="626"/>
            <a:chExt cx="1931" cy="2848"/>
          </a:xfrm>
        </p:grpSpPr>
        <p:sp>
          <p:nvSpPr>
            <p:cNvPr id="694276" name="Rectangle 4"/>
            <p:cNvSpPr>
              <a:spLocks noChangeArrowheads="1"/>
            </p:cNvSpPr>
            <p:nvPr/>
          </p:nvSpPr>
          <p:spPr bwMode="auto">
            <a:xfrm>
              <a:off x="1972" y="868"/>
              <a:ext cx="1816" cy="25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77" name="AutoShape 5"/>
            <p:cNvSpPr>
              <a:spLocks noChangeArrowheads="1"/>
            </p:cNvSpPr>
            <p:nvPr/>
          </p:nvSpPr>
          <p:spPr bwMode="auto">
            <a:xfrm>
              <a:off x="1972" y="628"/>
              <a:ext cx="1048" cy="664"/>
            </a:xfrm>
            <a:prstGeom prst="roundRect">
              <a:avLst>
                <a:gd name="adj" fmla="val 12495"/>
              </a:avLst>
            </a:prstGeom>
            <a:solidFill>
              <a:schemeClr val="tx2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78" name="Rectangle 6"/>
            <p:cNvSpPr>
              <a:spLocks noChangeArrowheads="1"/>
            </p:cNvSpPr>
            <p:nvPr/>
          </p:nvSpPr>
          <p:spPr bwMode="auto">
            <a:xfrm>
              <a:off x="1972" y="868"/>
              <a:ext cx="1288" cy="66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49166" name="Rectangle 7"/>
            <p:cNvSpPr>
              <a:spLocks noChangeArrowheads="1"/>
            </p:cNvSpPr>
            <p:nvPr/>
          </p:nvSpPr>
          <p:spPr bwMode="auto">
            <a:xfrm>
              <a:off x="2009" y="628"/>
              <a:ext cx="9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b="1">
                  <a:solidFill>
                    <a:schemeClr val="bg2"/>
                  </a:solidFill>
                  <a:effectLst/>
                  <a:latin typeface="Times" charset="0"/>
                </a:rPr>
                <a:t>CREATION</a:t>
              </a:r>
              <a:endParaRPr lang="en-US" sz="2400" b="1">
                <a:solidFill>
                  <a:schemeClr val="accent2"/>
                </a:solidFill>
                <a:effectLst/>
                <a:latin typeface="Times" charset="0"/>
              </a:endParaRPr>
            </a:p>
          </p:txBody>
        </p:sp>
        <p:sp>
          <p:nvSpPr>
            <p:cNvPr id="694280" name="Rectangle 8"/>
            <p:cNvSpPr>
              <a:spLocks noChangeArrowheads="1"/>
            </p:cNvSpPr>
            <p:nvPr/>
          </p:nvSpPr>
          <p:spPr bwMode="auto">
            <a:xfrm>
              <a:off x="1990" y="1022"/>
              <a:ext cx="191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1" name="Line 9"/>
            <p:cNvSpPr>
              <a:spLocks noChangeShapeType="1"/>
            </p:cNvSpPr>
            <p:nvPr/>
          </p:nvSpPr>
          <p:spPr bwMode="auto">
            <a:xfrm>
              <a:off x="2106" y="2447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2" name="Line 10"/>
            <p:cNvSpPr>
              <a:spLocks noChangeShapeType="1"/>
            </p:cNvSpPr>
            <p:nvPr/>
          </p:nvSpPr>
          <p:spPr bwMode="auto">
            <a:xfrm>
              <a:off x="2127" y="2735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3" name="Line 11"/>
            <p:cNvSpPr>
              <a:spLocks noChangeShapeType="1"/>
            </p:cNvSpPr>
            <p:nvPr/>
          </p:nvSpPr>
          <p:spPr bwMode="auto">
            <a:xfrm>
              <a:off x="2127" y="3030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4" name="Line 12"/>
            <p:cNvSpPr>
              <a:spLocks noChangeShapeType="1"/>
            </p:cNvSpPr>
            <p:nvPr/>
          </p:nvSpPr>
          <p:spPr bwMode="auto">
            <a:xfrm>
              <a:off x="2106" y="2160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5" name="Line 13"/>
            <p:cNvSpPr>
              <a:spLocks noChangeShapeType="1"/>
            </p:cNvSpPr>
            <p:nvPr/>
          </p:nvSpPr>
          <p:spPr bwMode="auto">
            <a:xfrm>
              <a:off x="2106" y="1871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6" name="Line 14"/>
            <p:cNvSpPr>
              <a:spLocks noChangeShapeType="1"/>
            </p:cNvSpPr>
            <p:nvPr/>
          </p:nvSpPr>
          <p:spPr bwMode="auto">
            <a:xfrm>
              <a:off x="2095" y="1584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7" name="Line 15"/>
            <p:cNvSpPr>
              <a:spLocks noChangeShapeType="1"/>
            </p:cNvSpPr>
            <p:nvPr/>
          </p:nvSpPr>
          <p:spPr bwMode="auto">
            <a:xfrm>
              <a:off x="2106" y="1275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8" name="Line 16"/>
            <p:cNvSpPr>
              <a:spLocks noChangeShapeType="1"/>
            </p:cNvSpPr>
            <p:nvPr/>
          </p:nvSpPr>
          <p:spPr bwMode="auto">
            <a:xfrm>
              <a:off x="1976" y="688"/>
              <a:ext cx="0" cy="278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9" name="Line 17"/>
            <p:cNvSpPr>
              <a:spLocks noChangeShapeType="1"/>
            </p:cNvSpPr>
            <p:nvPr/>
          </p:nvSpPr>
          <p:spPr bwMode="auto">
            <a:xfrm>
              <a:off x="3800" y="858"/>
              <a:ext cx="0" cy="258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90" name="Line 18"/>
            <p:cNvSpPr>
              <a:spLocks noChangeShapeType="1"/>
            </p:cNvSpPr>
            <p:nvPr/>
          </p:nvSpPr>
          <p:spPr bwMode="auto">
            <a:xfrm>
              <a:off x="2051" y="626"/>
              <a:ext cx="9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91" name="Line 19"/>
            <p:cNvSpPr>
              <a:spLocks noChangeShapeType="1"/>
            </p:cNvSpPr>
            <p:nvPr/>
          </p:nvSpPr>
          <p:spPr bwMode="auto">
            <a:xfrm>
              <a:off x="3034" y="869"/>
              <a:ext cx="74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92" name="Line 20"/>
            <p:cNvSpPr>
              <a:spLocks noChangeShapeType="1"/>
            </p:cNvSpPr>
            <p:nvPr/>
          </p:nvSpPr>
          <p:spPr bwMode="auto">
            <a:xfrm>
              <a:off x="3015" y="673"/>
              <a:ext cx="0" cy="19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pic>
        <p:nvPicPr>
          <p:cNvPr id="49155" name="Picture 21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23"/>
          <p:cNvSpPr txBox="1">
            <a:spLocks noChangeArrowheads="1"/>
          </p:cNvSpPr>
          <p:nvPr/>
        </p:nvSpPr>
        <p:spPr bwMode="auto">
          <a:xfrm>
            <a:off x="1822450" y="0"/>
            <a:ext cx="199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Comic Sans MS" charset="0"/>
              </a:rPr>
              <a:t>Job 38:4-18</a:t>
            </a:r>
          </a:p>
        </p:txBody>
      </p:sp>
      <p:sp>
        <p:nvSpPr>
          <p:cNvPr id="49157" name="Text Box 24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94310" name="Text Box 38"/>
          <p:cNvSpPr txBox="1">
            <a:spLocks noChangeArrowheads="1"/>
          </p:cNvSpPr>
          <p:nvPr/>
        </p:nvSpPr>
        <p:spPr bwMode="auto">
          <a:xfrm>
            <a:off x="523875" y="811213"/>
            <a:ext cx="82073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  <a:flatTx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0" b="1" dirty="0" smtClean="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IN" sz="8000" b="1" dirty="0" smtClean="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 </a:t>
            </a:r>
            <a:r>
              <a:rPr lang="en-IN" sz="8000" b="1" dirty="0" err="1" smtClean="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Limha</a:t>
            </a:r>
            <a:r>
              <a:rPr lang="en-IN" sz="8000" b="1" dirty="0" smtClean="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N" sz="8000" b="1" dirty="0" err="1" smtClean="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ji</a:t>
            </a:r>
            <a:r>
              <a:rPr lang="en-IN" sz="8000" b="1" dirty="0" smtClean="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N" sz="8000" b="1" dirty="0" err="1" smtClean="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liyingathung</a:t>
            </a:r>
            <a:r>
              <a:rPr lang="en-IN" sz="8000" b="1" dirty="0" smtClean="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N" sz="8000" b="1" dirty="0" err="1" smtClean="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nino</a:t>
            </a:r>
            <a:r>
              <a:rPr lang="en-IN" sz="8000" b="1" dirty="0" smtClean="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N" sz="8000" b="1" dirty="0" err="1" smtClean="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kvulo</a:t>
            </a:r>
            <a:r>
              <a:rPr lang="en-IN" sz="8000" b="1" dirty="0" smtClean="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IN" sz="8000" b="1" dirty="0" err="1" smtClean="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vanchola</a:t>
            </a:r>
            <a:r>
              <a:rPr lang="en-US" sz="8000" b="1" dirty="0" smtClean="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en-US" altLang="ja-JP" sz="8000" b="1" dirty="0" smtClean="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endParaRPr lang="en-US" sz="8000" b="1" dirty="0" smtClean="0">
              <a:solidFill>
                <a:srgbClr val="16F00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4294" name="Text Box 22"/>
          <p:cNvSpPr txBox="1">
            <a:spLocks noChangeArrowheads="1"/>
          </p:cNvSpPr>
          <p:nvPr/>
        </p:nvSpPr>
        <p:spPr bwMode="auto">
          <a:xfrm>
            <a:off x="7578725" y="6181725"/>
            <a:ext cx="13652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49160" name="Text Box 34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694307" name="Rectangle 35"/>
          <p:cNvSpPr>
            <a:spLocks noChangeArrowheads="1"/>
          </p:cNvSpPr>
          <p:nvPr/>
        </p:nvSpPr>
        <p:spPr bwMode="auto">
          <a:xfrm>
            <a:off x="7546975" y="6526213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694308" name="Rectangle 36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23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31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2"/>
          <p:cNvGrpSpPr>
            <a:grpSpLocks/>
          </p:cNvGrpSpPr>
          <p:nvPr/>
        </p:nvGrpSpPr>
        <p:grpSpPr bwMode="auto">
          <a:xfrm>
            <a:off x="379413" y="357188"/>
            <a:ext cx="8366125" cy="6110287"/>
            <a:chOff x="1" y="0"/>
            <a:chExt cx="5759" cy="4320"/>
          </a:xfrm>
        </p:grpSpPr>
        <p:sp>
          <p:nvSpPr>
            <p:cNvPr id="746499" name="Rectangle 3"/>
            <p:cNvSpPr>
              <a:spLocks noChangeArrowheads="1"/>
            </p:cNvSpPr>
            <p:nvPr/>
          </p:nvSpPr>
          <p:spPr bwMode="auto">
            <a:xfrm>
              <a:off x="1" y="0"/>
              <a:ext cx="5759" cy="4320"/>
            </a:xfrm>
            <a:prstGeom prst="rect">
              <a:avLst/>
            </a:prstGeom>
            <a:solidFill>
              <a:srgbClr val="040404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51248" name="Group 4"/>
            <p:cNvGrpSpPr>
              <a:grpSpLocks/>
            </p:cNvGrpSpPr>
            <p:nvPr/>
          </p:nvGrpSpPr>
          <p:grpSpPr bwMode="auto">
            <a:xfrm>
              <a:off x="1972" y="626"/>
              <a:ext cx="1931" cy="2848"/>
              <a:chOff x="1972" y="626"/>
              <a:chExt cx="1931" cy="2848"/>
            </a:xfrm>
          </p:grpSpPr>
          <p:sp>
            <p:nvSpPr>
              <p:cNvPr id="746501" name="Rectangle 5"/>
              <p:cNvSpPr>
                <a:spLocks noChangeArrowheads="1"/>
              </p:cNvSpPr>
              <p:nvPr/>
            </p:nvSpPr>
            <p:spPr bwMode="auto">
              <a:xfrm>
                <a:off x="1972" y="869"/>
                <a:ext cx="1816" cy="2583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02" name="AutoShape 6"/>
              <p:cNvSpPr>
                <a:spLocks noChangeArrowheads="1"/>
              </p:cNvSpPr>
              <p:nvPr/>
            </p:nvSpPr>
            <p:spPr bwMode="auto">
              <a:xfrm>
                <a:off x="1972" y="631"/>
                <a:ext cx="1048" cy="661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03" name="Rectangle 7"/>
              <p:cNvSpPr>
                <a:spLocks noChangeArrowheads="1"/>
              </p:cNvSpPr>
              <p:nvPr/>
            </p:nvSpPr>
            <p:spPr bwMode="auto">
              <a:xfrm>
                <a:off x="1972" y="869"/>
                <a:ext cx="1288" cy="663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51253" name="Rectangle 8"/>
              <p:cNvSpPr>
                <a:spLocks noChangeArrowheads="1"/>
              </p:cNvSpPr>
              <p:nvPr/>
            </p:nvSpPr>
            <p:spPr bwMode="auto">
              <a:xfrm>
                <a:off x="2006" y="626"/>
                <a:ext cx="1067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2000" b="1">
                    <a:solidFill>
                      <a:schemeClr val="bg2"/>
                    </a:solidFill>
                    <a:effectLst/>
                    <a:latin typeface="Times" charset="0"/>
                  </a:rPr>
                  <a:t>CREATION</a:t>
                </a:r>
                <a:endParaRPr lang="en-US" sz="2400" b="1">
                  <a:solidFill>
                    <a:schemeClr val="accent2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746505" name="Rectangle 9"/>
              <p:cNvSpPr>
                <a:spLocks noChangeArrowheads="1"/>
              </p:cNvSpPr>
              <p:nvPr/>
            </p:nvSpPr>
            <p:spPr bwMode="auto">
              <a:xfrm>
                <a:off x="1990" y="1022"/>
                <a:ext cx="1913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06" name="Line 10"/>
              <p:cNvSpPr>
                <a:spLocks noChangeShapeType="1"/>
              </p:cNvSpPr>
              <p:nvPr/>
            </p:nvSpPr>
            <p:spPr bwMode="auto">
              <a:xfrm>
                <a:off x="2108" y="2447"/>
                <a:ext cx="155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07" name="Line 11"/>
              <p:cNvSpPr>
                <a:spLocks noChangeShapeType="1"/>
              </p:cNvSpPr>
              <p:nvPr/>
            </p:nvSpPr>
            <p:spPr bwMode="auto">
              <a:xfrm>
                <a:off x="2131" y="2735"/>
                <a:ext cx="1555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08" name="Line 12"/>
              <p:cNvSpPr>
                <a:spLocks noChangeShapeType="1"/>
              </p:cNvSpPr>
              <p:nvPr/>
            </p:nvSpPr>
            <p:spPr bwMode="auto">
              <a:xfrm>
                <a:off x="2131" y="3029"/>
                <a:ext cx="1555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09" name="Line 13"/>
              <p:cNvSpPr>
                <a:spLocks noChangeShapeType="1"/>
              </p:cNvSpPr>
              <p:nvPr/>
            </p:nvSpPr>
            <p:spPr bwMode="auto">
              <a:xfrm>
                <a:off x="2108" y="2159"/>
                <a:ext cx="155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10" name="Line 14"/>
              <p:cNvSpPr>
                <a:spLocks noChangeShapeType="1"/>
              </p:cNvSpPr>
              <p:nvPr/>
            </p:nvSpPr>
            <p:spPr bwMode="auto">
              <a:xfrm>
                <a:off x="2108" y="1871"/>
                <a:ext cx="155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11" name="Line 15"/>
              <p:cNvSpPr>
                <a:spLocks noChangeShapeType="1"/>
              </p:cNvSpPr>
              <p:nvPr/>
            </p:nvSpPr>
            <p:spPr bwMode="auto">
              <a:xfrm>
                <a:off x="2096" y="1584"/>
                <a:ext cx="155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12" name="Line 16"/>
              <p:cNvSpPr>
                <a:spLocks noChangeShapeType="1"/>
              </p:cNvSpPr>
              <p:nvPr/>
            </p:nvSpPr>
            <p:spPr bwMode="auto">
              <a:xfrm>
                <a:off x="2108" y="1275"/>
                <a:ext cx="155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13" name="Line 17"/>
              <p:cNvSpPr>
                <a:spLocks noChangeShapeType="1"/>
              </p:cNvSpPr>
              <p:nvPr/>
            </p:nvSpPr>
            <p:spPr bwMode="auto">
              <a:xfrm>
                <a:off x="1978" y="688"/>
                <a:ext cx="0" cy="278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14" name="Line 18"/>
              <p:cNvSpPr>
                <a:spLocks noChangeShapeType="1"/>
              </p:cNvSpPr>
              <p:nvPr/>
            </p:nvSpPr>
            <p:spPr bwMode="auto">
              <a:xfrm>
                <a:off x="3803" y="860"/>
                <a:ext cx="0" cy="258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15" name="Line 19"/>
              <p:cNvSpPr>
                <a:spLocks noChangeShapeType="1"/>
              </p:cNvSpPr>
              <p:nvPr/>
            </p:nvSpPr>
            <p:spPr bwMode="auto">
              <a:xfrm>
                <a:off x="2051" y="626"/>
                <a:ext cx="905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16" name="Line 20"/>
              <p:cNvSpPr>
                <a:spLocks noChangeShapeType="1"/>
              </p:cNvSpPr>
              <p:nvPr/>
            </p:nvSpPr>
            <p:spPr bwMode="auto">
              <a:xfrm>
                <a:off x="3038" y="869"/>
                <a:ext cx="74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17" name="Line 21"/>
              <p:cNvSpPr>
                <a:spLocks noChangeShapeType="1"/>
              </p:cNvSpPr>
              <p:nvPr/>
            </p:nvSpPr>
            <p:spPr bwMode="auto">
              <a:xfrm>
                <a:off x="3015" y="673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1249" name="Picture 22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275" y="24"/>
              <a:ext cx="4776" cy="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6519" name="Rectangle 23"/>
          <p:cNvSpPr>
            <a:spLocks noChangeArrowheads="1"/>
          </p:cNvSpPr>
          <p:nvPr/>
        </p:nvSpPr>
        <p:spPr bwMode="auto">
          <a:xfrm>
            <a:off x="225425" y="495301"/>
            <a:ext cx="8262937" cy="6081712"/>
          </a:xfrm>
          <a:prstGeom prst="rect">
            <a:avLst/>
          </a:prstGeom>
          <a:solidFill>
            <a:schemeClr val="bg2">
              <a:alpha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20" name="AutoShape 24"/>
          <p:cNvSpPr>
            <a:spLocks noChangeArrowheads="1"/>
          </p:cNvSpPr>
          <p:nvPr/>
        </p:nvSpPr>
        <p:spPr bwMode="auto">
          <a:xfrm>
            <a:off x="3156744" y="1003090"/>
            <a:ext cx="1663700" cy="107315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noFill/>
            <a:round/>
            <a:headEnd/>
            <a:tailEnd/>
          </a:ln>
          <a:effectLst>
            <a:outerShdw blurRad="63500" dist="96720" dir="1391915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21" name="Rectangle 25"/>
          <p:cNvSpPr>
            <a:spLocks noChangeArrowheads="1"/>
          </p:cNvSpPr>
          <p:nvPr/>
        </p:nvSpPr>
        <p:spPr bwMode="auto">
          <a:xfrm>
            <a:off x="3123406" y="1439925"/>
            <a:ext cx="2901950" cy="37084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1205" name="Rectangle 26"/>
          <p:cNvSpPr>
            <a:spLocks noChangeArrowheads="1"/>
          </p:cNvSpPr>
          <p:nvPr/>
        </p:nvSpPr>
        <p:spPr bwMode="auto">
          <a:xfrm>
            <a:off x="3109913" y="976313"/>
            <a:ext cx="1895475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2400" b="1" dirty="0" err="1">
                <a:solidFill>
                  <a:schemeClr val="bg2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</a:rPr>
              <a:t>Lyuyungio</a:t>
            </a:r>
            <a:endParaRPr lang="en-US" sz="2400" b="1" dirty="0">
              <a:solidFill>
                <a:schemeClr val="bg2"/>
              </a:solidFill>
              <a:effectLst/>
            </a:endParaRPr>
          </a:p>
          <a:p>
            <a:pPr algn="l"/>
            <a:endParaRPr lang="en-US" sz="24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746523" name="Rectangle 27"/>
          <p:cNvSpPr>
            <a:spLocks noChangeArrowheads="1"/>
          </p:cNvSpPr>
          <p:nvPr/>
        </p:nvSpPr>
        <p:spPr bwMode="auto">
          <a:xfrm>
            <a:off x="3108325" y="1614488"/>
            <a:ext cx="342423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24" name="Rectangle 28"/>
          <p:cNvSpPr>
            <a:spLocks noChangeArrowheads="1"/>
          </p:cNvSpPr>
          <p:nvPr/>
        </p:nvSpPr>
        <p:spPr bwMode="auto">
          <a:xfrm>
            <a:off x="3159125" y="1622425"/>
            <a:ext cx="30368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25" name="Line 29"/>
          <p:cNvSpPr>
            <a:spLocks noChangeShapeType="1"/>
          </p:cNvSpPr>
          <p:nvPr/>
        </p:nvSpPr>
        <p:spPr bwMode="auto">
          <a:xfrm>
            <a:off x="3343275" y="388461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26" name="Line 30"/>
          <p:cNvSpPr>
            <a:spLocks noChangeShapeType="1"/>
          </p:cNvSpPr>
          <p:nvPr/>
        </p:nvSpPr>
        <p:spPr bwMode="auto">
          <a:xfrm>
            <a:off x="3376613" y="434181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27" name="Line 31"/>
          <p:cNvSpPr>
            <a:spLocks noChangeShapeType="1"/>
          </p:cNvSpPr>
          <p:nvPr/>
        </p:nvSpPr>
        <p:spPr bwMode="auto">
          <a:xfrm>
            <a:off x="3376613" y="4810125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28" name="Line 32"/>
          <p:cNvSpPr>
            <a:spLocks noChangeShapeType="1"/>
          </p:cNvSpPr>
          <p:nvPr/>
        </p:nvSpPr>
        <p:spPr bwMode="auto">
          <a:xfrm>
            <a:off x="3343275" y="3429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29" name="Line 33"/>
          <p:cNvSpPr>
            <a:spLocks noChangeShapeType="1"/>
          </p:cNvSpPr>
          <p:nvPr/>
        </p:nvSpPr>
        <p:spPr bwMode="auto">
          <a:xfrm>
            <a:off x="3343275" y="297021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30" name="Line 34"/>
          <p:cNvSpPr>
            <a:spLocks noChangeShapeType="1"/>
          </p:cNvSpPr>
          <p:nvPr/>
        </p:nvSpPr>
        <p:spPr bwMode="auto">
          <a:xfrm>
            <a:off x="3325813" y="2514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31" name="Line 35"/>
          <p:cNvSpPr>
            <a:spLocks noChangeShapeType="1"/>
          </p:cNvSpPr>
          <p:nvPr/>
        </p:nvSpPr>
        <p:spPr bwMode="auto">
          <a:xfrm>
            <a:off x="3343275" y="20193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32" name="Rectangle 36"/>
          <p:cNvSpPr>
            <a:spLocks noChangeArrowheads="1"/>
          </p:cNvSpPr>
          <p:nvPr/>
        </p:nvSpPr>
        <p:spPr bwMode="auto">
          <a:xfrm>
            <a:off x="3196530" y="4359275"/>
            <a:ext cx="2658868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/>
              </a:rPr>
              <a:t>Babel </a:t>
            </a:r>
            <a:r>
              <a:rPr lang="en-US" b="1" dirty="0" err="1" smtClean="0">
                <a:solidFill>
                  <a:schemeClr val="accent2"/>
                </a:solidFill>
                <a:effectLst/>
              </a:rPr>
              <a:t>Vanjüng</a:t>
            </a:r>
            <a:endParaRPr lang="en-US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746533" name="Text Box 37"/>
          <p:cNvSpPr txBox="1">
            <a:spLocks noChangeArrowheads="1"/>
          </p:cNvSpPr>
          <p:nvPr/>
        </p:nvSpPr>
        <p:spPr bwMode="auto">
          <a:xfrm>
            <a:off x="6100763" y="4400550"/>
            <a:ext cx="2921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Arial" pitchFamily="-107" charset="0"/>
                <a:ea typeface="+mn-ea"/>
                <a:cs typeface="+mn-cs"/>
              </a:rPr>
              <a:t>(Pgm #2: Babel)</a:t>
            </a:r>
          </a:p>
        </p:txBody>
      </p:sp>
      <p:sp>
        <p:nvSpPr>
          <p:cNvPr id="746534" name="Rectangle 38"/>
          <p:cNvSpPr>
            <a:spLocks noChangeArrowheads="1"/>
          </p:cNvSpPr>
          <p:nvPr/>
        </p:nvSpPr>
        <p:spPr bwMode="auto">
          <a:xfrm>
            <a:off x="3225554" y="2979738"/>
            <a:ext cx="275004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effectLst/>
              </a:rPr>
              <a:t>Wopan</a:t>
            </a:r>
            <a:r>
              <a:rPr lang="en-US" sz="2400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effectLst/>
              </a:rPr>
              <a:t>ovungo</a:t>
            </a:r>
            <a:r>
              <a:rPr lang="en-US" sz="2400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effectLst/>
              </a:rPr>
              <a:t>ji</a:t>
            </a:r>
            <a:endParaRPr lang="en-US" sz="24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746535" name="Text Box 39"/>
          <p:cNvSpPr txBox="1">
            <a:spLocks noChangeArrowheads="1"/>
          </p:cNvSpPr>
          <p:nvPr/>
        </p:nvSpPr>
        <p:spPr bwMode="auto">
          <a:xfrm>
            <a:off x="6113463" y="3001963"/>
            <a:ext cx="22621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Arial" pitchFamily="-107" charset="0"/>
                <a:ea typeface="+mn-ea"/>
                <a:cs typeface="+mn-cs"/>
              </a:rPr>
              <a:t>(Contention)</a:t>
            </a:r>
          </a:p>
        </p:txBody>
      </p:sp>
      <p:sp>
        <p:nvSpPr>
          <p:cNvPr id="746536" name="Rectangle 40"/>
          <p:cNvSpPr>
            <a:spLocks noChangeArrowheads="1"/>
          </p:cNvSpPr>
          <p:nvPr/>
        </p:nvSpPr>
        <p:spPr bwMode="auto">
          <a:xfrm>
            <a:off x="3156521" y="2530475"/>
            <a:ext cx="2837314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 err="1" smtClean="0">
                <a:solidFill>
                  <a:schemeClr val="accent2"/>
                </a:solidFill>
                <a:effectLst/>
              </a:rPr>
              <a:t>Motsu</a:t>
            </a:r>
            <a:r>
              <a:rPr lang="en-US" sz="1800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effectLst/>
              </a:rPr>
              <a:t>Mmhon</a:t>
            </a:r>
            <a:r>
              <a:rPr lang="en-US" sz="1800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effectLst/>
              </a:rPr>
              <a:t>ovungo</a:t>
            </a:r>
            <a:r>
              <a:rPr lang="en-US" sz="1800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effectLst/>
              </a:rPr>
              <a:t>ji</a:t>
            </a:r>
            <a:endParaRPr lang="en-US" sz="18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746537" name="Text Box 41"/>
          <p:cNvSpPr txBox="1">
            <a:spLocks noChangeArrowheads="1"/>
          </p:cNvSpPr>
          <p:nvPr/>
        </p:nvSpPr>
        <p:spPr bwMode="auto">
          <a:xfrm>
            <a:off x="6107113" y="25400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Arial" pitchFamily="-107" charset="0"/>
                <a:ea typeface="+mn-ea"/>
                <a:cs typeface="+mn-cs"/>
              </a:rPr>
              <a:t>(Redeemer)</a:t>
            </a:r>
          </a:p>
        </p:txBody>
      </p:sp>
      <p:sp>
        <p:nvSpPr>
          <p:cNvPr id="746538" name="Rectangle 42"/>
          <p:cNvSpPr>
            <a:spLocks noChangeArrowheads="1"/>
          </p:cNvSpPr>
          <p:nvPr/>
        </p:nvSpPr>
        <p:spPr bwMode="auto">
          <a:xfrm>
            <a:off x="3120413" y="2071688"/>
            <a:ext cx="291746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effectLst/>
              </a:rPr>
              <a:t>Mmen</a:t>
            </a:r>
            <a:r>
              <a:rPr lang="en-US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effectLst/>
              </a:rPr>
              <a:t>ovungo</a:t>
            </a:r>
            <a:r>
              <a:rPr lang="en-US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effectLst/>
              </a:rPr>
              <a:t>ji</a:t>
            </a:r>
            <a:endParaRPr lang="en-US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746539" name="Text Box 43"/>
          <p:cNvSpPr txBox="1">
            <a:spLocks noChangeArrowheads="1"/>
          </p:cNvSpPr>
          <p:nvPr/>
        </p:nvSpPr>
        <p:spPr bwMode="auto">
          <a:xfrm>
            <a:off x="6102350" y="2070100"/>
            <a:ext cx="243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Arial" pitchFamily="-107" charset="0"/>
                <a:ea typeface="+mn-ea"/>
                <a:cs typeface="+mn-cs"/>
              </a:rPr>
              <a:t>(Miss the Mark)</a:t>
            </a:r>
          </a:p>
        </p:txBody>
      </p:sp>
      <p:sp>
        <p:nvSpPr>
          <p:cNvPr id="746540" name="Rectangle 44"/>
          <p:cNvSpPr>
            <a:spLocks noChangeArrowheads="1"/>
          </p:cNvSpPr>
          <p:nvPr/>
        </p:nvSpPr>
        <p:spPr bwMode="auto">
          <a:xfrm>
            <a:off x="3192488" y="1609725"/>
            <a:ext cx="278601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 err="1" smtClean="0">
                <a:solidFill>
                  <a:schemeClr val="accent2"/>
                </a:solidFill>
                <a:effectLst/>
              </a:rPr>
              <a:t>Epoe</a:t>
            </a:r>
            <a:r>
              <a:rPr lang="en-US" sz="1800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effectLst/>
              </a:rPr>
              <a:t>osi</a:t>
            </a:r>
            <a:r>
              <a:rPr lang="en-US" sz="1800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effectLst/>
              </a:rPr>
              <a:t>Eloe</a:t>
            </a:r>
            <a:r>
              <a:rPr lang="en-US" sz="1800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effectLst/>
              </a:rPr>
              <a:t>ovungo</a:t>
            </a:r>
            <a:r>
              <a:rPr lang="en-US" sz="1800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effectLst/>
              </a:rPr>
              <a:t>ji</a:t>
            </a:r>
            <a:endParaRPr lang="en-US" sz="18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746541" name="Text Box 45"/>
          <p:cNvSpPr txBox="1">
            <a:spLocks noChangeArrowheads="1"/>
          </p:cNvSpPr>
          <p:nvPr/>
        </p:nvSpPr>
        <p:spPr bwMode="auto">
          <a:xfrm>
            <a:off x="6102350" y="16256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Arial" pitchFamily="-107" charset="0"/>
                <a:ea typeface="+mn-ea"/>
                <a:cs typeface="+mn-cs"/>
              </a:rPr>
              <a:t>(Perfection)</a:t>
            </a:r>
          </a:p>
        </p:txBody>
      </p:sp>
      <p:sp>
        <p:nvSpPr>
          <p:cNvPr id="746542" name="Rectangle 46"/>
          <p:cNvSpPr>
            <a:spLocks noChangeArrowheads="1"/>
          </p:cNvSpPr>
          <p:nvPr/>
        </p:nvSpPr>
        <p:spPr bwMode="auto">
          <a:xfrm>
            <a:off x="3027008" y="3444875"/>
            <a:ext cx="310745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 dirty="0" err="1" smtClean="0">
                <a:solidFill>
                  <a:schemeClr val="accent2"/>
                </a:solidFill>
                <a:effectLst/>
              </a:rPr>
              <a:t>Tatsung</a:t>
            </a:r>
            <a:r>
              <a:rPr lang="en-US" sz="1600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effectLst/>
              </a:rPr>
              <a:t>Nungtsung</a:t>
            </a:r>
            <a:r>
              <a:rPr lang="en-US" sz="1600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effectLst/>
              </a:rPr>
              <a:t>Ovungo</a:t>
            </a:r>
            <a:r>
              <a:rPr lang="en-US" sz="1600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effectLst/>
              </a:rPr>
              <a:t>ji</a:t>
            </a:r>
            <a:endParaRPr lang="en-US" sz="16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746543" name="Text Box 47"/>
          <p:cNvSpPr txBox="1">
            <a:spLocks noChangeArrowheads="1"/>
          </p:cNvSpPr>
          <p:nvPr/>
        </p:nvSpPr>
        <p:spPr bwMode="auto">
          <a:xfrm>
            <a:off x="6107113" y="34544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Arial" pitchFamily="-107" charset="0"/>
                <a:ea typeface="+mn-ea"/>
                <a:cs typeface="+mn-cs"/>
              </a:rPr>
              <a:t>(Abject Sin)</a:t>
            </a:r>
          </a:p>
        </p:txBody>
      </p:sp>
      <p:sp>
        <p:nvSpPr>
          <p:cNvPr id="746544" name="Text Box 48"/>
          <p:cNvSpPr txBox="1">
            <a:spLocks noChangeArrowheads="1"/>
          </p:cNvSpPr>
          <p:nvPr/>
        </p:nvSpPr>
        <p:spPr bwMode="auto">
          <a:xfrm>
            <a:off x="6110288" y="3943350"/>
            <a:ext cx="25193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Arial" pitchFamily="-107" charset="0"/>
                <a:ea typeface="+mn-ea"/>
                <a:cs typeface="+mn-cs"/>
              </a:rPr>
              <a:t>(Pgm #1: Noah)</a:t>
            </a:r>
          </a:p>
        </p:txBody>
      </p:sp>
      <p:sp>
        <p:nvSpPr>
          <p:cNvPr id="746545" name="Rectangle 49"/>
          <p:cNvSpPr>
            <a:spLocks noChangeArrowheads="1"/>
          </p:cNvSpPr>
          <p:nvPr/>
        </p:nvSpPr>
        <p:spPr bwMode="auto">
          <a:xfrm>
            <a:off x="3322354" y="3917950"/>
            <a:ext cx="2521523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 b="1" dirty="0" err="1" smtClean="0">
                <a:solidFill>
                  <a:schemeClr val="accent2"/>
                </a:solidFill>
                <a:effectLst/>
              </a:rPr>
              <a:t>Jüvaktsü</a:t>
            </a:r>
            <a:r>
              <a:rPr lang="en-US" sz="2000" b="1" dirty="0" smtClean="0">
                <a:solidFill>
                  <a:schemeClr val="accent2"/>
                </a:solidFill>
                <a:effectLst/>
              </a:rPr>
              <a:t>/</a:t>
            </a:r>
            <a:r>
              <a:rPr lang="en-US" sz="2000" b="1" dirty="0" err="1" smtClean="0">
                <a:solidFill>
                  <a:schemeClr val="accent2"/>
                </a:solidFill>
                <a:effectLst/>
              </a:rPr>
              <a:t>süngrüka</a:t>
            </a:r>
            <a:endParaRPr lang="en-US" sz="20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746548" name="Rectangle 52"/>
          <p:cNvSpPr>
            <a:spLocks noChangeArrowheads="1"/>
          </p:cNvSpPr>
          <p:nvPr/>
        </p:nvSpPr>
        <p:spPr bwMode="auto">
          <a:xfrm>
            <a:off x="8124825" y="65278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24</a:t>
            </a:r>
          </a:p>
        </p:txBody>
      </p:sp>
      <p:sp>
        <p:nvSpPr>
          <p:cNvPr id="746550" name="Rectangle 54"/>
          <p:cNvSpPr>
            <a:spLocks noChangeArrowheads="1"/>
          </p:cNvSpPr>
          <p:nvPr/>
        </p:nvSpPr>
        <p:spPr bwMode="auto">
          <a:xfrm>
            <a:off x="390525" y="331788"/>
            <a:ext cx="8340725" cy="6132512"/>
          </a:xfrm>
          <a:prstGeom prst="rect">
            <a:avLst/>
          </a:prstGeom>
          <a:noFill/>
          <a:ln w="1270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51231" name="Group 55"/>
          <p:cNvGrpSpPr>
            <a:grpSpLocks/>
          </p:cNvGrpSpPr>
          <p:nvPr/>
        </p:nvGrpSpPr>
        <p:grpSpPr bwMode="auto">
          <a:xfrm>
            <a:off x="66675" y="2305050"/>
            <a:ext cx="2252663" cy="1028700"/>
            <a:chOff x="42" y="1452"/>
            <a:chExt cx="1419" cy="648"/>
          </a:xfrm>
        </p:grpSpPr>
        <p:sp>
          <p:nvSpPr>
            <p:cNvPr id="746552" name="Rectangle 56"/>
            <p:cNvSpPr>
              <a:spLocks noChangeArrowheads="1"/>
            </p:cNvSpPr>
            <p:nvPr/>
          </p:nvSpPr>
          <p:spPr bwMode="auto">
            <a:xfrm>
              <a:off x="96" y="164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46553" name="Rectangle 57"/>
            <p:cNvSpPr>
              <a:spLocks noChangeArrowheads="1"/>
            </p:cNvSpPr>
            <p:nvPr/>
          </p:nvSpPr>
          <p:spPr bwMode="auto">
            <a:xfrm>
              <a:off x="176" y="1486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46554" name="Rectangle 58"/>
            <p:cNvSpPr>
              <a:spLocks noChangeArrowheads="1"/>
            </p:cNvSpPr>
            <p:nvPr/>
          </p:nvSpPr>
          <p:spPr bwMode="auto">
            <a:xfrm>
              <a:off x="96" y="164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46555" name="AutoShape 59"/>
            <p:cNvSpPr>
              <a:spLocks noChangeArrowheads="1"/>
            </p:cNvSpPr>
            <p:nvPr/>
          </p:nvSpPr>
          <p:spPr bwMode="auto">
            <a:xfrm>
              <a:off x="96" y="1452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46556" name="Rectangle 60"/>
            <p:cNvSpPr>
              <a:spLocks noChangeArrowheads="1"/>
            </p:cNvSpPr>
            <p:nvPr/>
          </p:nvSpPr>
          <p:spPr bwMode="auto">
            <a:xfrm>
              <a:off x="115" y="1665"/>
              <a:ext cx="977" cy="39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46557" name="Rectangle 61"/>
            <p:cNvSpPr>
              <a:spLocks noChangeArrowheads="1"/>
            </p:cNvSpPr>
            <p:nvPr/>
          </p:nvSpPr>
          <p:spPr bwMode="auto">
            <a:xfrm>
              <a:off x="42" y="1463"/>
              <a:ext cx="799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en-US" sz="2000" b="1" dirty="0" err="1">
                  <a:solidFill>
                    <a:schemeClr val="bg2"/>
                  </a:solidFill>
                  <a:effectLst>
                    <a:outerShdw blurRad="50800" dist="88900" dir="2700000" algn="tl" rotWithShape="0">
                      <a:srgbClr val="000000"/>
                    </a:outerShdw>
                  </a:effectLst>
                  <a:latin typeface="Times" pitchFamily="-107" charset="0"/>
                </a:rPr>
                <a:t>Lyuyungio</a:t>
              </a:r>
              <a:endParaRPr lang="en-US" sz="2000" b="1" dirty="0">
                <a:solidFill>
                  <a:schemeClr val="bg2"/>
                </a:solidFill>
                <a:effectLst/>
              </a:endParaRPr>
            </a:p>
            <a:p>
              <a:pPr>
                <a:defRPr/>
              </a:pP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46558" name="Line 62"/>
            <p:cNvSpPr>
              <a:spLocks noChangeShapeType="1"/>
            </p:cNvSpPr>
            <p:nvPr/>
          </p:nvSpPr>
          <p:spPr bwMode="auto">
            <a:xfrm>
              <a:off x="893" y="163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746559" name="Rectangle 63"/>
          <p:cNvSpPr>
            <a:spLocks noChangeArrowheads="1"/>
          </p:cNvSpPr>
          <p:nvPr/>
        </p:nvSpPr>
        <p:spPr bwMode="auto">
          <a:xfrm>
            <a:off x="3138016" y="278373"/>
            <a:ext cx="3106737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1676261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tx1"/>
                </a:solidFill>
                <a:effectLst/>
              </a:rPr>
              <a:t>Abraham </a:t>
            </a:r>
            <a:r>
              <a:rPr lang="en-US" sz="2000" b="1" dirty="0" err="1" smtClean="0">
                <a:solidFill>
                  <a:schemeClr val="tx1"/>
                </a:solidFill>
                <a:effectLst/>
              </a:rPr>
              <a:t>unro</a:t>
            </a:r>
            <a:r>
              <a:rPr lang="en-US" sz="20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/>
              </a:rPr>
              <a:t>thung</a:t>
            </a:r>
            <a:r>
              <a:rPr lang="en-US" sz="20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/>
              </a:rPr>
              <a:t>olan</a:t>
            </a:r>
            <a:r>
              <a:rPr lang="en-US" sz="20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/>
              </a:rPr>
              <a:t>olan</a:t>
            </a:r>
            <a:r>
              <a:rPr lang="en-US" sz="20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/>
              </a:rPr>
              <a:t>tsoa</a:t>
            </a:r>
            <a:r>
              <a:rPr lang="en-US" sz="20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/>
              </a:rPr>
              <a:t>jang</a:t>
            </a:r>
            <a:r>
              <a:rPr lang="en-US" sz="2000" b="1" dirty="0" smtClean="0">
                <a:solidFill>
                  <a:schemeClr val="tx1"/>
                </a:solidFill>
                <a:effectLst/>
              </a:rPr>
              <a:t> </a:t>
            </a:r>
            <a:endParaRPr lang="en-US" sz="1600" b="1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6061075" y="401638"/>
            <a:ext cx="3032125" cy="5791200"/>
            <a:chOff x="3499" y="330"/>
            <a:chExt cx="1910" cy="3648"/>
          </a:xfrm>
        </p:grpSpPr>
        <p:sp>
          <p:nvSpPr>
            <p:cNvPr id="746561" name="Rectangle 65"/>
            <p:cNvSpPr>
              <a:spLocks noChangeArrowheads="1"/>
            </p:cNvSpPr>
            <p:nvPr/>
          </p:nvSpPr>
          <p:spPr bwMode="auto">
            <a:xfrm>
              <a:off x="3499" y="330"/>
              <a:ext cx="1910" cy="3648"/>
            </a:xfrm>
            <a:prstGeom prst="rect">
              <a:avLst/>
            </a:prstGeom>
            <a:gradFill rotWithShape="0">
              <a:gsLst>
                <a:gs pos="0">
                  <a:srgbClr val="1B18CC">
                    <a:gamma/>
                    <a:shade val="0"/>
                    <a:invGamma/>
                  </a:srgbClr>
                </a:gs>
                <a:gs pos="50000">
                  <a:srgbClr val="1B18CC"/>
                </a:gs>
                <a:gs pos="100000">
                  <a:srgbClr val="1B18CC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62639" dir="308041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46562" name="Text Box 66"/>
            <p:cNvSpPr txBox="1">
              <a:spLocks noChangeArrowheads="1"/>
            </p:cNvSpPr>
            <p:nvPr/>
          </p:nvSpPr>
          <p:spPr bwMode="auto">
            <a:xfrm>
              <a:off x="3577" y="401"/>
              <a:ext cx="1728" cy="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2pPr>
              <a:lvl3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3pPr>
              <a:lvl4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4pPr>
              <a:lvl5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Benkaden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kako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. 3:15:…</a:t>
              </a:r>
              <a:r>
                <a:rPr lang="en-US" altLang="ja-JP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“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ni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kv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ü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ri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ji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ni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ejuproyiv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.</a:t>
              </a:r>
              <a:r>
                <a:rPr lang="en-US" altLang="ja-JP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"</a:t>
              </a:r>
              <a:endPara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NIV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lona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khachacho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: “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ompv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ü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tsoronichen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na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ni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kv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ü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ri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ji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ni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ejuproyiv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,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osi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; 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tona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noying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epipv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ü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potsow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na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satan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ji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zakto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nte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jo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kupi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tssethechiv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.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Ete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opv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ü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jesu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nzan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ji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nte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thungi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lithokv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  <a:cs typeface="Calibri"/>
                </a:rPr>
                <a:t>ü</a:t>
              </a:r>
              <a:r>
                <a:rPr lang="en-US" sz="20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ka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 </a:t>
              </a:r>
              <a:endParaRPr lang="en-IN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</a:rPr>
                <a:t>(Rom. 16:20)."</a:t>
              </a:r>
            </a:p>
          </p:txBody>
        </p:sp>
      </p:grpSp>
      <p:sp>
        <p:nvSpPr>
          <p:cNvPr id="746565" name="Rectangle 69"/>
          <p:cNvSpPr>
            <a:spLocks noChangeArrowheads="1"/>
          </p:cNvSpPr>
          <p:nvPr/>
        </p:nvSpPr>
        <p:spPr bwMode="auto">
          <a:xfrm>
            <a:off x="444500" y="417513"/>
            <a:ext cx="2549928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i="1" dirty="0">
                <a:solidFill>
                  <a:schemeClr val="tx1"/>
                </a:solidFill>
                <a:effectLst/>
                <a:latin typeface="Helvetica" pitchFamily="-107" charset="0"/>
                <a:ea typeface="+mn-ea"/>
                <a:cs typeface="+mn-cs"/>
              </a:rPr>
              <a:t>B</a:t>
            </a:r>
            <a:r>
              <a:rPr lang="en-US" sz="4000" b="1" i="1" dirty="0" smtClean="0">
                <a:solidFill>
                  <a:schemeClr val="tx1"/>
                </a:solidFill>
                <a:effectLst/>
                <a:latin typeface="Helvetica" pitchFamily="-107" charset="0"/>
                <a:ea typeface="+mn-ea"/>
                <a:cs typeface="+mn-cs"/>
              </a:rPr>
              <a:t>en</a:t>
            </a:r>
            <a:r>
              <a:rPr lang="en-US" sz="4000" b="1" i="1" dirty="0">
                <a:solidFill>
                  <a:schemeClr val="tx1"/>
                </a:solidFill>
                <a:effectLst/>
                <a:latin typeface="Helvetica" pitchFamily="-107" charset="0"/>
                <a:ea typeface="+mn-ea"/>
                <a:cs typeface="+mn-cs"/>
              </a:rPr>
              <a:t>. 1–11</a:t>
            </a:r>
          </a:p>
        </p:txBody>
      </p:sp>
      <p:sp>
        <p:nvSpPr>
          <p:cNvPr id="746566" name="Rectangle 70"/>
          <p:cNvSpPr>
            <a:spLocks noChangeArrowheads="1"/>
          </p:cNvSpPr>
          <p:nvPr/>
        </p:nvSpPr>
        <p:spPr bwMode="auto">
          <a:xfrm>
            <a:off x="139700" y="2671763"/>
            <a:ext cx="1849864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 smtClean="0">
                <a:solidFill>
                  <a:srgbClr val="000000"/>
                </a:solidFill>
                <a:effectLst/>
                <a:latin typeface="Helvetica" pitchFamily="-107" charset="0"/>
                <a:ea typeface="+mn-ea"/>
                <a:cs typeface="+mn-cs"/>
              </a:rPr>
              <a:t>Olan 7  </a:t>
            </a:r>
            <a:endParaRPr lang="en-US" sz="3600" b="1" i="1" dirty="0">
              <a:solidFill>
                <a:srgbClr val="000000"/>
              </a:solidFill>
              <a:effectLst/>
              <a:latin typeface="Helvetica" pitchFamily="-107" charset="0"/>
              <a:ea typeface="+mn-ea"/>
              <a:cs typeface="+mn-cs"/>
            </a:endParaRPr>
          </a:p>
        </p:txBody>
      </p:sp>
      <p:sp>
        <p:nvSpPr>
          <p:cNvPr id="51236" name="Text Box 53"/>
          <p:cNvSpPr txBox="1">
            <a:spLocks noChangeArrowheads="1"/>
          </p:cNvSpPr>
          <p:nvPr/>
        </p:nvSpPr>
        <p:spPr bwMode="auto">
          <a:xfrm>
            <a:off x="6845788" y="6183720"/>
            <a:ext cx="16722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 smtClean="0">
                <a:solidFill>
                  <a:schemeClr val="tx1"/>
                </a:solidFill>
                <a:effectLst/>
              </a:rPr>
              <a:t>Okhe</a:t>
            </a:r>
            <a:r>
              <a:rPr lang="en-US" sz="1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effectLst/>
              </a:rPr>
              <a:t>kako</a:t>
            </a:r>
            <a:r>
              <a:rPr lang="en-US" sz="1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200" b="1" dirty="0">
                <a:solidFill>
                  <a:schemeClr val="tx1"/>
                </a:solidFill>
                <a:effectLst/>
              </a:rPr>
              <a:t>pg. 42-45</a:t>
            </a:r>
          </a:p>
        </p:txBody>
      </p:sp>
      <p:sp>
        <p:nvSpPr>
          <p:cNvPr id="51237" name="Text Box 51"/>
          <p:cNvSpPr txBox="1">
            <a:spLocks noChangeArrowheads="1"/>
          </p:cNvSpPr>
          <p:nvPr/>
        </p:nvSpPr>
        <p:spPr bwMode="auto">
          <a:xfrm>
            <a:off x="8612188" y="6429375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effectLst/>
                <a:latin typeface="Comic Sans MS" charset="0"/>
              </a:rPr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6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6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4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46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19" grpId="0" animBg="1"/>
      <p:bldP spid="746532" grpId="0" autoUpdateAnimBg="0"/>
      <p:bldP spid="746533" grpId="0" autoUpdateAnimBg="0"/>
      <p:bldP spid="746534" grpId="0" autoUpdateAnimBg="0"/>
      <p:bldP spid="746535" grpId="0" autoUpdateAnimBg="0"/>
      <p:bldP spid="746536" grpId="0" autoUpdateAnimBg="0"/>
      <p:bldP spid="746537" grpId="0" autoUpdateAnimBg="0"/>
      <p:bldP spid="746538" grpId="0" autoUpdateAnimBg="0"/>
      <p:bldP spid="746539" grpId="0" autoUpdateAnimBg="0"/>
      <p:bldP spid="746540" grpId="0" autoUpdateAnimBg="0"/>
      <p:bldP spid="746541" grpId="0" autoUpdateAnimBg="0"/>
      <p:bldP spid="746542" grpId="0" autoUpdateAnimBg="0"/>
      <p:bldP spid="746543" grpId="0" autoUpdateAnimBg="0"/>
      <p:bldP spid="746544" grpId="0" autoUpdateAnimBg="0"/>
      <p:bldP spid="746545" grpId="0" autoUpdateAnimBg="0"/>
      <p:bldP spid="746559" grpId="0" autoUpdateAnimBg="0"/>
      <p:bldP spid="746565" grpId="0" autoUpdateAnimBg="0"/>
      <p:bldP spid="74656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/>
          <p:cNvPicPr>
            <a:picLocks noChangeArrowheads="1"/>
          </p:cNvPicPr>
          <p:nvPr/>
        </p:nvPicPr>
        <p:blipFill>
          <a:blip r:embed="rId3" cstate="screen">
            <a:lum bright="-66000" contras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769938" y="0"/>
            <a:ext cx="75819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5181" name="Rectangle 13"/>
          <p:cNvSpPr>
            <a:spLocks noChangeArrowheads="1"/>
          </p:cNvSpPr>
          <p:nvPr/>
        </p:nvSpPr>
        <p:spPr bwMode="auto">
          <a:xfrm>
            <a:off x="0" y="0"/>
            <a:ext cx="1096963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75182" name="Rectangle 14"/>
          <p:cNvSpPr>
            <a:spLocks noChangeArrowheads="1"/>
          </p:cNvSpPr>
          <p:nvPr/>
        </p:nvSpPr>
        <p:spPr bwMode="auto">
          <a:xfrm>
            <a:off x="8047038" y="0"/>
            <a:ext cx="1096962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75183" name="Rectangle 15"/>
          <p:cNvSpPr>
            <a:spLocks noChangeArrowheads="1"/>
          </p:cNvSpPr>
          <p:nvPr/>
        </p:nvSpPr>
        <p:spPr bwMode="auto">
          <a:xfrm>
            <a:off x="0" y="2241987"/>
            <a:ext cx="9144000" cy="6858000"/>
          </a:xfrm>
          <a:prstGeom prst="rect">
            <a:avLst/>
          </a:prstGeom>
          <a:solidFill>
            <a:srgbClr val="040404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693738" y="769938"/>
            <a:ext cx="7831137" cy="52629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Cheka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yilan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: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liyingthoko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kako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shijo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Potsow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na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kyong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liyingo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osi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mmen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lona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ekhungo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motsu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ji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Kako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shilojo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ete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Opo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na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kumalia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ombo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osi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kyong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yuta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lo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mmen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nlina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enhyankata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shenta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khota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lithokvu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tsukona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tssoa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evamoji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. </a:t>
            </a:r>
            <a:r>
              <a:rPr lang="en-US" sz="3200" b="1" dirty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</a:br>
            <a:r>
              <a:rPr lang="en-US" sz="3200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“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Motsu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yichong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jijo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ombona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kholani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erovsa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ji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Postow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motsu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yichong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tsowo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ji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"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  <a:t>John Walvoord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775172" name="Text Box 4"/>
          <p:cNvSpPr txBox="1">
            <a:spLocks noChangeArrowheads="1"/>
          </p:cNvSpPr>
          <p:nvPr/>
        </p:nvSpPr>
        <p:spPr bwMode="auto">
          <a:xfrm>
            <a:off x="7586663" y="6181725"/>
            <a:ext cx="1327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775174" name="Rectangle 6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25</a:t>
            </a:r>
          </a:p>
        </p:txBody>
      </p:sp>
      <p:sp>
        <p:nvSpPr>
          <p:cNvPr id="775176" name="Rectangle 8"/>
          <p:cNvSpPr>
            <a:spLocks noChangeArrowheads="1"/>
          </p:cNvSpPr>
          <p:nvPr/>
        </p:nvSpPr>
        <p:spPr bwMode="auto">
          <a:xfrm>
            <a:off x="7546975" y="6526213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53258" name="Text Box 9"/>
          <p:cNvSpPr txBox="1">
            <a:spLocks noChangeArrowheads="1"/>
          </p:cNvSpPr>
          <p:nvPr/>
        </p:nvSpPr>
        <p:spPr bwMode="auto">
          <a:xfrm>
            <a:off x="8715375" y="64309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6992938" y="6240870"/>
            <a:ext cx="16722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dirty="0" err="1" smtClean="0">
                <a:solidFill>
                  <a:schemeClr val="tx1"/>
                </a:solidFill>
                <a:effectLst/>
              </a:rPr>
              <a:t>Okhe</a:t>
            </a:r>
            <a:r>
              <a:rPr lang="en-US" sz="1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effectLst/>
              </a:rPr>
              <a:t>kako</a:t>
            </a:r>
            <a:r>
              <a:rPr lang="en-US" sz="1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200" b="1" dirty="0">
                <a:solidFill>
                  <a:schemeClr val="tx1"/>
                </a:solidFill>
                <a:effectLst/>
              </a:rPr>
              <a:t>pg. 17-19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20170" y="-737529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7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83" grpId="0" animBg="1"/>
      <p:bldP spid="77518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828" name="Rectangle 132"/>
          <p:cNvSpPr>
            <a:spLocks noChangeArrowheads="1"/>
          </p:cNvSpPr>
          <p:nvPr/>
        </p:nvSpPr>
        <p:spPr bwMode="auto">
          <a:xfrm>
            <a:off x="6330950" y="590550"/>
            <a:ext cx="193675" cy="904875"/>
          </a:xfrm>
          <a:prstGeom prst="rect">
            <a:avLst/>
          </a:prstGeom>
          <a:solidFill>
            <a:srgbClr val="545454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698" name="AutoShape 2"/>
          <p:cNvSpPr>
            <a:spLocks noChangeArrowheads="1"/>
          </p:cNvSpPr>
          <p:nvPr/>
        </p:nvSpPr>
        <p:spPr bwMode="auto">
          <a:xfrm>
            <a:off x="6604000" y="5110163"/>
            <a:ext cx="682625" cy="3571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699" name="Freeform 3"/>
          <p:cNvSpPr>
            <a:spLocks/>
          </p:cNvSpPr>
          <p:nvPr/>
        </p:nvSpPr>
        <p:spPr bwMode="auto">
          <a:xfrm>
            <a:off x="6424613" y="41910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0" name="Freeform 4"/>
          <p:cNvSpPr>
            <a:spLocks/>
          </p:cNvSpPr>
          <p:nvPr/>
        </p:nvSpPr>
        <p:spPr bwMode="auto">
          <a:xfrm>
            <a:off x="6424613" y="41529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1" name="Freeform 5"/>
          <p:cNvSpPr>
            <a:spLocks/>
          </p:cNvSpPr>
          <p:nvPr/>
        </p:nvSpPr>
        <p:spPr bwMode="auto">
          <a:xfrm>
            <a:off x="6424613" y="40259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2" name="Freeform 6"/>
          <p:cNvSpPr>
            <a:spLocks/>
          </p:cNvSpPr>
          <p:nvPr/>
        </p:nvSpPr>
        <p:spPr bwMode="auto">
          <a:xfrm>
            <a:off x="6424613" y="39878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3" name="Freeform 7"/>
          <p:cNvSpPr>
            <a:spLocks/>
          </p:cNvSpPr>
          <p:nvPr/>
        </p:nvSpPr>
        <p:spPr bwMode="auto">
          <a:xfrm>
            <a:off x="6424613" y="3860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4" name="Freeform 8"/>
          <p:cNvSpPr>
            <a:spLocks/>
          </p:cNvSpPr>
          <p:nvPr/>
        </p:nvSpPr>
        <p:spPr bwMode="auto">
          <a:xfrm>
            <a:off x="6424613" y="3822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5" name="Freeform 9"/>
          <p:cNvSpPr>
            <a:spLocks/>
          </p:cNvSpPr>
          <p:nvPr/>
        </p:nvSpPr>
        <p:spPr bwMode="auto">
          <a:xfrm>
            <a:off x="6424613" y="3695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6" name="Freeform 10"/>
          <p:cNvSpPr>
            <a:spLocks/>
          </p:cNvSpPr>
          <p:nvPr/>
        </p:nvSpPr>
        <p:spPr bwMode="auto">
          <a:xfrm>
            <a:off x="6424613" y="3657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7" name="Freeform 11"/>
          <p:cNvSpPr>
            <a:spLocks/>
          </p:cNvSpPr>
          <p:nvPr/>
        </p:nvSpPr>
        <p:spPr bwMode="auto">
          <a:xfrm>
            <a:off x="6424613" y="3530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8" name="Freeform 12"/>
          <p:cNvSpPr>
            <a:spLocks/>
          </p:cNvSpPr>
          <p:nvPr/>
        </p:nvSpPr>
        <p:spPr bwMode="auto">
          <a:xfrm>
            <a:off x="6424613" y="34798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9" name="Freeform 13"/>
          <p:cNvSpPr>
            <a:spLocks/>
          </p:cNvSpPr>
          <p:nvPr/>
        </p:nvSpPr>
        <p:spPr bwMode="auto">
          <a:xfrm>
            <a:off x="6424613" y="3352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0" name="Freeform 14"/>
          <p:cNvSpPr>
            <a:spLocks/>
          </p:cNvSpPr>
          <p:nvPr/>
        </p:nvSpPr>
        <p:spPr bwMode="auto">
          <a:xfrm>
            <a:off x="6424613" y="3314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1" name="Freeform 15"/>
          <p:cNvSpPr>
            <a:spLocks/>
          </p:cNvSpPr>
          <p:nvPr/>
        </p:nvSpPr>
        <p:spPr bwMode="auto">
          <a:xfrm>
            <a:off x="6424613" y="3187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2" name="Freeform 16"/>
          <p:cNvSpPr>
            <a:spLocks/>
          </p:cNvSpPr>
          <p:nvPr/>
        </p:nvSpPr>
        <p:spPr bwMode="auto">
          <a:xfrm>
            <a:off x="6424613" y="3149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3" name="Freeform 17"/>
          <p:cNvSpPr>
            <a:spLocks/>
          </p:cNvSpPr>
          <p:nvPr/>
        </p:nvSpPr>
        <p:spPr bwMode="auto">
          <a:xfrm>
            <a:off x="6424613" y="3022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4" name="Freeform 18"/>
          <p:cNvSpPr>
            <a:spLocks/>
          </p:cNvSpPr>
          <p:nvPr/>
        </p:nvSpPr>
        <p:spPr bwMode="auto">
          <a:xfrm>
            <a:off x="6424613" y="2984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5" name="Freeform 19"/>
          <p:cNvSpPr>
            <a:spLocks/>
          </p:cNvSpPr>
          <p:nvPr/>
        </p:nvSpPr>
        <p:spPr bwMode="auto">
          <a:xfrm>
            <a:off x="6424613" y="2857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6" name="Freeform 20"/>
          <p:cNvSpPr>
            <a:spLocks/>
          </p:cNvSpPr>
          <p:nvPr/>
        </p:nvSpPr>
        <p:spPr bwMode="auto">
          <a:xfrm>
            <a:off x="6424613" y="2819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7" name="Freeform 21"/>
          <p:cNvSpPr>
            <a:spLocks/>
          </p:cNvSpPr>
          <p:nvPr/>
        </p:nvSpPr>
        <p:spPr bwMode="auto">
          <a:xfrm>
            <a:off x="6424613" y="2692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8" name="Freeform 22"/>
          <p:cNvSpPr>
            <a:spLocks/>
          </p:cNvSpPr>
          <p:nvPr/>
        </p:nvSpPr>
        <p:spPr bwMode="auto">
          <a:xfrm>
            <a:off x="6424613" y="26416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9" name="Freeform 23"/>
          <p:cNvSpPr>
            <a:spLocks/>
          </p:cNvSpPr>
          <p:nvPr/>
        </p:nvSpPr>
        <p:spPr bwMode="auto">
          <a:xfrm>
            <a:off x="6424613" y="2514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0" name="Freeform 24"/>
          <p:cNvSpPr>
            <a:spLocks/>
          </p:cNvSpPr>
          <p:nvPr/>
        </p:nvSpPr>
        <p:spPr bwMode="auto">
          <a:xfrm>
            <a:off x="6424613" y="2476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1" name="Freeform 25"/>
          <p:cNvSpPr>
            <a:spLocks/>
          </p:cNvSpPr>
          <p:nvPr/>
        </p:nvSpPr>
        <p:spPr bwMode="auto">
          <a:xfrm>
            <a:off x="6424613" y="2349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2" name="Freeform 26"/>
          <p:cNvSpPr>
            <a:spLocks/>
          </p:cNvSpPr>
          <p:nvPr/>
        </p:nvSpPr>
        <p:spPr bwMode="auto">
          <a:xfrm>
            <a:off x="6424613" y="2311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3" name="Freeform 27"/>
          <p:cNvSpPr>
            <a:spLocks/>
          </p:cNvSpPr>
          <p:nvPr/>
        </p:nvSpPr>
        <p:spPr bwMode="auto">
          <a:xfrm>
            <a:off x="6424613" y="2184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4" name="Freeform 28"/>
          <p:cNvSpPr>
            <a:spLocks/>
          </p:cNvSpPr>
          <p:nvPr/>
        </p:nvSpPr>
        <p:spPr bwMode="auto">
          <a:xfrm>
            <a:off x="6424613" y="21463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5" name="Freeform 29"/>
          <p:cNvSpPr>
            <a:spLocks/>
          </p:cNvSpPr>
          <p:nvPr/>
        </p:nvSpPr>
        <p:spPr bwMode="auto">
          <a:xfrm>
            <a:off x="6424613" y="2019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6" name="Freeform 30"/>
          <p:cNvSpPr>
            <a:spLocks/>
          </p:cNvSpPr>
          <p:nvPr/>
        </p:nvSpPr>
        <p:spPr bwMode="auto">
          <a:xfrm>
            <a:off x="6424613" y="19812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7" name="Freeform 31"/>
          <p:cNvSpPr>
            <a:spLocks/>
          </p:cNvSpPr>
          <p:nvPr/>
        </p:nvSpPr>
        <p:spPr bwMode="auto">
          <a:xfrm>
            <a:off x="6424613" y="18542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8" name="Freeform 32"/>
          <p:cNvSpPr>
            <a:spLocks/>
          </p:cNvSpPr>
          <p:nvPr/>
        </p:nvSpPr>
        <p:spPr bwMode="auto">
          <a:xfrm>
            <a:off x="6424613" y="18161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9" name="Freeform 33"/>
          <p:cNvSpPr>
            <a:spLocks/>
          </p:cNvSpPr>
          <p:nvPr/>
        </p:nvSpPr>
        <p:spPr bwMode="auto">
          <a:xfrm>
            <a:off x="6424613" y="16891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0" name="Freeform 34"/>
          <p:cNvSpPr>
            <a:spLocks/>
          </p:cNvSpPr>
          <p:nvPr/>
        </p:nvSpPr>
        <p:spPr bwMode="auto">
          <a:xfrm>
            <a:off x="6424613" y="16383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1" name="Freeform 35"/>
          <p:cNvSpPr>
            <a:spLocks/>
          </p:cNvSpPr>
          <p:nvPr/>
        </p:nvSpPr>
        <p:spPr bwMode="auto">
          <a:xfrm>
            <a:off x="6424613" y="1511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2" name="Freeform 36"/>
          <p:cNvSpPr>
            <a:spLocks/>
          </p:cNvSpPr>
          <p:nvPr/>
        </p:nvSpPr>
        <p:spPr bwMode="auto">
          <a:xfrm>
            <a:off x="6424613" y="14732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3" name="Freeform 37"/>
          <p:cNvSpPr>
            <a:spLocks/>
          </p:cNvSpPr>
          <p:nvPr/>
        </p:nvSpPr>
        <p:spPr bwMode="auto">
          <a:xfrm>
            <a:off x="6424613" y="13462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4" name="Freeform 38"/>
          <p:cNvSpPr>
            <a:spLocks/>
          </p:cNvSpPr>
          <p:nvPr/>
        </p:nvSpPr>
        <p:spPr bwMode="auto">
          <a:xfrm>
            <a:off x="6424613" y="13081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5" name="Freeform 39"/>
          <p:cNvSpPr>
            <a:spLocks/>
          </p:cNvSpPr>
          <p:nvPr/>
        </p:nvSpPr>
        <p:spPr bwMode="auto">
          <a:xfrm>
            <a:off x="6424613" y="11811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6" name="Freeform 40"/>
          <p:cNvSpPr>
            <a:spLocks/>
          </p:cNvSpPr>
          <p:nvPr/>
        </p:nvSpPr>
        <p:spPr bwMode="auto">
          <a:xfrm>
            <a:off x="6424613" y="120015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7" name="Freeform 41"/>
          <p:cNvSpPr>
            <a:spLocks/>
          </p:cNvSpPr>
          <p:nvPr/>
        </p:nvSpPr>
        <p:spPr bwMode="auto">
          <a:xfrm>
            <a:off x="6424613" y="107315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8" name="Freeform 42"/>
          <p:cNvSpPr>
            <a:spLocks/>
          </p:cNvSpPr>
          <p:nvPr/>
        </p:nvSpPr>
        <p:spPr bwMode="auto">
          <a:xfrm>
            <a:off x="6424613" y="103505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9" name="Freeform 43"/>
          <p:cNvSpPr>
            <a:spLocks/>
          </p:cNvSpPr>
          <p:nvPr/>
        </p:nvSpPr>
        <p:spPr bwMode="auto">
          <a:xfrm>
            <a:off x="6424613" y="90805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40" name="Freeform 44"/>
          <p:cNvSpPr>
            <a:spLocks/>
          </p:cNvSpPr>
          <p:nvPr/>
        </p:nvSpPr>
        <p:spPr bwMode="auto">
          <a:xfrm>
            <a:off x="6424613" y="85725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41" name="Freeform 45"/>
          <p:cNvSpPr>
            <a:spLocks/>
          </p:cNvSpPr>
          <p:nvPr/>
        </p:nvSpPr>
        <p:spPr bwMode="auto">
          <a:xfrm>
            <a:off x="6424613" y="73025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45" name="Freeform 49"/>
          <p:cNvSpPr>
            <a:spLocks/>
          </p:cNvSpPr>
          <p:nvPr/>
        </p:nvSpPr>
        <p:spPr bwMode="auto">
          <a:xfrm>
            <a:off x="7326313" y="3429000"/>
            <a:ext cx="204787" cy="65088"/>
          </a:xfrm>
          <a:custGeom>
            <a:avLst/>
            <a:gdLst/>
            <a:ahLst/>
            <a:cxnLst>
              <a:cxn ang="0">
                <a:pos x="128" y="40"/>
              </a:cxn>
              <a:cxn ang="0">
                <a:pos x="0" y="40"/>
              </a:cxn>
              <a:cxn ang="0">
                <a:pos x="0" y="0"/>
              </a:cxn>
              <a:cxn ang="0">
                <a:pos x="128" y="40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47" name="Freeform 51"/>
          <p:cNvSpPr>
            <a:spLocks/>
          </p:cNvSpPr>
          <p:nvPr/>
        </p:nvSpPr>
        <p:spPr bwMode="auto">
          <a:xfrm>
            <a:off x="3960813" y="6210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48" name="Freeform 52"/>
          <p:cNvSpPr>
            <a:spLocks/>
          </p:cNvSpPr>
          <p:nvPr/>
        </p:nvSpPr>
        <p:spPr bwMode="auto">
          <a:xfrm>
            <a:off x="3960813" y="61722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49" name="Freeform 53"/>
          <p:cNvSpPr>
            <a:spLocks/>
          </p:cNvSpPr>
          <p:nvPr/>
        </p:nvSpPr>
        <p:spPr bwMode="auto">
          <a:xfrm>
            <a:off x="3960813" y="60452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0" name="Freeform 54"/>
          <p:cNvSpPr>
            <a:spLocks/>
          </p:cNvSpPr>
          <p:nvPr/>
        </p:nvSpPr>
        <p:spPr bwMode="auto">
          <a:xfrm>
            <a:off x="3960813" y="59944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1" name="Freeform 55"/>
          <p:cNvSpPr>
            <a:spLocks/>
          </p:cNvSpPr>
          <p:nvPr/>
        </p:nvSpPr>
        <p:spPr bwMode="auto">
          <a:xfrm>
            <a:off x="3960813" y="5867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2" name="Freeform 56"/>
          <p:cNvSpPr>
            <a:spLocks/>
          </p:cNvSpPr>
          <p:nvPr/>
        </p:nvSpPr>
        <p:spPr bwMode="auto">
          <a:xfrm>
            <a:off x="3960813" y="58293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3" name="Freeform 57"/>
          <p:cNvSpPr>
            <a:spLocks/>
          </p:cNvSpPr>
          <p:nvPr/>
        </p:nvSpPr>
        <p:spPr bwMode="auto">
          <a:xfrm>
            <a:off x="3960813" y="5702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4" name="Freeform 58"/>
          <p:cNvSpPr>
            <a:spLocks/>
          </p:cNvSpPr>
          <p:nvPr/>
        </p:nvSpPr>
        <p:spPr bwMode="auto">
          <a:xfrm>
            <a:off x="3960813" y="56515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5" name="Freeform 59"/>
          <p:cNvSpPr>
            <a:spLocks/>
          </p:cNvSpPr>
          <p:nvPr/>
        </p:nvSpPr>
        <p:spPr bwMode="auto">
          <a:xfrm>
            <a:off x="3960813" y="5486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6" name="Freeform 60"/>
          <p:cNvSpPr>
            <a:spLocks/>
          </p:cNvSpPr>
          <p:nvPr/>
        </p:nvSpPr>
        <p:spPr bwMode="auto">
          <a:xfrm>
            <a:off x="3960813" y="5359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7" name="Freeform 61"/>
          <p:cNvSpPr>
            <a:spLocks/>
          </p:cNvSpPr>
          <p:nvPr/>
        </p:nvSpPr>
        <p:spPr bwMode="auto">
          <a:xfrm>
            <a:off x="3960813" y="53213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8" name="Freeform 62"/>
          <p:cNvSpPr>
            <a:spLocks/>
          </p:cNvSpPr>
          <p:nvPr/>
        </p:nvSpPr>
        <p:spPr bwMode="auto">
          <a:xfrm>
            <a:off x="3960813" y="5194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9" name="Freeform 63"/>
          <p:cNvSpPr>
            <a:spLocks/>
          </p:cNvSpPr>
          <p:nvPr/>
        </p:nvSpPr>
        <p:spPr bwMode="auto">
          <a:xfrm>
            <a:off x="3960813" y="51435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0" name="Freeform 64"/>
          <p:cNvSpPr>
            <a:spLocks/>
          </p:cNvSpPr>
          <p:nvPr/>
        </p:nvSpPr>
        <p:spPr bwMode="auto">
          <a:xfrm>
            <a:off x="3960813" y="5016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1" name="Freeform 65"/>
          <p:cNvSpPr>
            <a:spLocks/>
          </p:cNvSpPr>
          <p:nvPr/>
        </p:nvSpPr>
        <p:spPr bwMode="auto">
          <a:xfrm>
            <a:off x="3960813" y="4978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2" name="Freeform 66"/>
          <p:cNvSpPr>
            <a:spLocks/>
          </p:cNvSpPr>
          <p:nvPr/>
        </p:nvSpPr>
        <p:spPr bwMode="auto">
          <a:xfrm>
            <a:off x="3960813" y="4851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3" name="Freeform 67"/>
          <p:cNvSpPr>
            <a:spLocks/>
          </p:cNvSpPr>
          <p:nvPr/>
        </p:nvSpPr>
        <p:spPr bwMode="auto">
          <a:xfrm>
            <a:off x="3960813" y="48006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4" name="Freeform 68"/>
          <p:cNvSpPr>
            <a:spLocks/>
          </p:cNvSpPr>
          <p:nvPr/>
        </p:nvSpPr>
        <p:spPr bwMode="auto">
          <a:xfrm>
            <a:off x="3960813" y="4673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5" name="Freeform 69"/>
          <p:cNvSpPr>
            <a:spLocks/>
          </p:cNvSpPr>
          <p:nvPr/>
        </p:nvSpPr>
        <p:spPr bwMode="auto">
          <a:xfrm>
            <a:off x="3960813" y="4635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6" name="Freeform 70"/>
          <p:cNvSpPr>
            <a:spLocks/>
          </p:cNvSpPr>
          <p:nvPr/>
        </p:nvSpPr>
        <p:spPr bwMode="auto">
          <a:xfrm>
            <a:off x="3960813" y="4508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7" name="Freeform 71"/>
          <p:cNvSpPr>
            <a:spLocks/>
          </p:cNvSpPr>
          <p:nvPr/>
        </p:nvSpPr>
        <p:spPr bwMode="auto">
          <a:xfrm>
            <a:off x="3960813" y="4470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8" name="Freeform 72"/>
          <p:cNvSpPr>
            <a:spLocks/>
          </p:cNvSpPr>
          <p:nvPr/>
        </p:nvSpPr>
        <p:spPr bwMode="auto">
          <a:xfrm>
            <a:off x="3960813" y="4343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9" name="Freeform 73"/>
          <p:cNvSpPr>
            <a:spLocks/>
          </p:cNvSpPr>
          <p:nvPr/>
        </p:nvSpPr>
        <p:spPr bwMode="auto">
          <a:xfrm>
            <a:off x="3960813" y="42926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0" name="Freeform 74"/>
          <p:cNvSpPr>
            <a:spLocks/>
          </p:cNvSpPr>
          <p:nvPr/>
        </p:nvSpPr>
        <p:spPr bwMode="auto">
          <a:xfrm>
            <a:off x="3960813" y="4165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1" name="Freeform 75"/>
          <p:cNvSpPr>
            <a:spLocks/>
          </p:cNvSpPr>
          <p:nvPr/>
        </p:nvSpPr>
        <p:spPr bwMode="auto">
          <a:xfrm>
            <a:off x="3960813" y="4127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2" name="Freeform 76"/>
          <p:cNvSpPr>
            <a:spLocks/>
          </p:cNvSpPr>
          <p:nvPr/>
        </p:nvSpPr>
        <p:spPr bwMode="auto">
          <a:xfrm>
            <a:off x="3960813" y="4000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3" name="Freeform 77"/>
          <p:cNvSpPr>
            <a:spLocks/>
          </p:cNvSpPr>
          <p:nvPr/>
        </p:nvSpPr>
        <p:spPr bwMode="auto">
          <a:xfrm>
            <a:off x="3960813" y="39497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4" name="Freeform 78"/>
          <p:cNvSpPr>
            <a:spLocks/>
          </p:cNvSpPr>
          <p:nvPr/>
        </p:nvSpPr>
        <p:spPr bwMode="auto">
          <a:xfrm>
            <a:off x="3960813" y="3822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5" name="Freeform 79"/>
          <p:cNvSpPr>
            <a:spLocks/>
          </p:cNvSpPr>
          <p:nvPr/>
        </p:nvSpPr>
        <p:spPr bwMode="auto">
          <a:xfrm>
            <a:off x="3960813" y="3784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6" name="Freeform 80"/>
          <p:cNvSpPr>
            <a:spLocks/>
          </p:cNvSpPr>
          <p:nvPr/>
        </p:nvSpPr>
        <p:spPr bwMode="auto">
          <a:xfrm>
            <a:off x="3960813" y="3657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7" name="Freeform 81"/>
          <p:cNvSpPr>
            <a:spLocks/>
          </p:cNvSpPr>
          <p:nvPr/>
        </p:nvSpPr>
        <p:spPr bwMode="auto">
          <a:xfrm>
            <a:off x="3960813" y="3619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8" name="Freeform 82"/>
          <p:cNvSpPr>
            <a:spLocks/>
          </p:cNvSpPr>
          <p:nvPr/>
        </p:nvSpPr>
        <p:spPr bwMode="auto">
          <a:xfrm>
            <a:off x="3960813" y="3492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9" name="Freeform 83"/>
          <p:cNvSpPr>
            <a:spLocks/>
          </p:cNvSpPr>
          <p:nvPr/>
        </p:nvSpPr>
        <p:spPr bwMode="auto">
          <a:xfrm>
            <a:off x="3960813" y="34417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0" name="Freeform 84"/>
          <p:cNvSpPr>
            <a:spLocks/>
          </p:cNvSpPr>
          <p:nvPr/>
        </p:nvSpPr>
        <p:spPr bwMode="auto">
          <a:xfrm>
            <a:off x="3960813" y="3314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1" name="Freeform 85"/>
          <p:cNvSpPr>
            <a:spLocks/>
          </p:cNvSpPr>
          <p:nvPr/>
        </p:nvSpPr>
        <p:spPr bwMode="auto">
          <a:xfrm>
            <a:off x="3960813" y="3276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2" name="Freeform 86"/>
          <p:cNvSpPr>
            <a:spLocks/>
          </p:cNvSpPr>
          <p:nvPr/>
        </p:nvSpPr>
        <p:spPr bwMode="auto">
          <a:xfrm>
            <a:off x="3960813" y="3149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3" name="Freeform 87"/>
          <p:cNvSpPr>
            <a:spLocks/>
          </p:cNvSpPr>
          <p:nvPr/>
        </p:nvSpPr>
        <p:spPr bwMode="auto">
          <a:xfrm>
            <a:off x="3960813" y="30988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4" name="Freeform 88"/>
          <p:cNvSpPr>
            <a:spLocks/>
          </p:cNvSpPr>
          <p:nvPr/>
        </p:nvSpPr>
        <p:spPr bwMode="auto">
          <a:xfrm>
            <a:off x="3960813" y="2971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5" name="Freeform 89"/>
          <p:cNvSpPr>
            <a:spLocks/>
          </p:cNvSpPr>
          <p:nvPr/>
        </p:nvSpPr>
        <p:spPr bwMode="auto">
          <a:xfrm>
            <a:off x="3960813" y="2933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6" name="Freeform 90"/>
          <p:cNvSpPr>
            <a:spLocks/>
          </p:cNvSpPr>
          <p:nvPr/>
        </p:nvSpPr>
        <p:spPr bwMode="auto">
          <a:xfrm>
            <a:off x="3960813" y="2806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7" name="Freeform 91"/>
          <p:cNvSpPr>
            <a:spLocks/>
          </p:cNvSpPr>
          <p:nvPr/>
        </p:nvSpPr>
        <p:spPr bwMode="auto">
          <a:xfrm>
            <a:off x="3960813" y="27559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8" name="Freeform 92"/>
          <p:cNvSpPr>
            <a:spLocks/>
          </p:cNvSpPr>
          <p:nvPr/>
        </p:nvSpPr>
        <p:spPr bwMode="auto">
          <a:xfrm>
            <a:off x="3960813" y="26289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9" name="Freeform 93"/>
          <p:cNvSpPr>
            <a:spLocks/>
          </p:cNvSpPr>
          <p:nvPr/>
        </p:nvSpPr>
        <p:spPr bwMode="auto">
          <a:xfrm>
            <a:off x="3960813" y="25908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90" name="Freeform 94"/>
          <p:cNvSpPr>
            <a:spLocks/>
          </p:cNvSpPr>
          <p:nvPr/>
        </p:nvSpPr>
        <p:spPr bwMode="auto">
          <a:xfrm>
            <a:off x="3960813" y="2463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91" name="Freeform 95"/>
          <p:cNvSpPr>
            <a:spLocks/>
          </p:cNvSpPr>
          <p:nvPr/>
        </p:nvSpPr>
        <p:spPr bwMode="auto">
          <a:xfrm>
            <a:off x="3960813" y="2425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92" name="Freeform 96"/>
          <p:cNvSpPr>
            <a:spLocks/>
          </p:cNvSpPr>
          <p:nvPr/>
        </p:nvSpPr>
        <p:spPr bwMode="auto">
          <a:xfrm>
            <a:off x="3960813" y="2298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93" name="Freeform 97"/>
          <p:cNvSpPr>
            <a:spLocks/>
          </p:cNvSpPr>
          <p:nvPr/>
        </p:nvSpPr>
        <p:spPr bwMode="auto">
          <a:xfrm>
            <a:off x="3960813" y="22479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94" name="Freeform 98"/>
          <p:cNvSpPr>
            <a:spLocks/>
          </p:cNvSpPr>
          <p:nvPr/>
        </p:nvSpPr>
        <p:spPr bwMode="auto">
          <a:xfrm>
            <a:off x="3960813" y="21209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55391" name="Picture 100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913" y="3022600"/>
            <a:ext cx="3429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97" name="Line 101"/>
          <p:cNvSpPr>
            <a:spLocks noChangeShapeType="1"/>
          </p:cNvSpPr>
          <p:nvPr/>
        </p:nvSpPr>
        <p:spPr bwMode="auto">
          <a:xfrm>
            <a:off x="6615113" y="1447800"/>
            <a:ext cx="736600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98" name="Freeform 102"/>
          <p:cNvSpPr>
            <a:spLocks/>
          </p:cNvSpPr>
          <p:nvPr/>
        </p:nvSpPr>
        <p:spPr bwMode="auto">
          <a:xfrm>
            <a:off x="7351713" y="13970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394" name="Rectangle 103"/>
          <p:cNvSpPr>
            <a:spLocks noChangeArrowheads="1"/>
          </p:cNvSpPr>
          <p:nvPr/>
        </p:nvSpPr>
        <p:spPr bwMode="auto">
          <a:xfrm>
            <a:off x="3038475" y="434975"/>
            <a:ext cx="2190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effectLst/>
                <a:latin typeface="Times" charset="0"/>
              </a:rPr>
              <a:t> </a:t>
            </a:r>
          </a:p>
        </p:txBody>
      </p:sp>
      <p:sp>
        <p:nvSpPr>
          <p:cNvPr id="413800" name="Rectangle 104"/>
          <p:cNvSpPr>
            <a:spLocks noChangeArrowheads="1"/>
          </p:cNvSpPr>
          <p:nvPr/>
        </p:nvSpPr>
        <p:spPr bwMode="auto">
          <a:xfrm>
            <a:off x="3189288" y="433388"/>
            <a:ext cx="260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01" name="Rectangle 105"/>
          <p:cNvSpPr>
            <a:spLocks noChangeArrowheads="1"/>
          </p:cNvSpPr>
          <p:nvPr/>
        </p:nvSpPr>
        <p:spPr bwMode="auto">
          <a:xfrm>
            <a:off x="4281488" y="20638"/>
            <a:ext cx="3257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02" name="Rectangle 106"/>
          <p:cNvSpPr>
            <a:spLocks noChangeArrowheads="1"/>
          </p:cNvSpPr>
          <p:nvPr/>
        </p:nvSpPr>
        <p:spPr bwMode="auto">
          <a:xfrm>
            <a:off x="4484688" y="295275"/>
            <a:ext cx="2841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03" name="Rectangle 107"/>
          <p:cNvSpPr>
            <a:spLocks noChangeArrowheads="1"/>
          </p:cNvSpPr>
          <p:nvPr/>
        </p:nvSpPr>
        <p:spPr bwMode="auto">
          <a:xfrm>
            <a:off x="5310188" y="519113"/>
            <a:ext cx="76676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04" name="Rectangle 108"/>
          <p:cNvSpPr>
            <a:spLocks noChangeArrowheads="1"/>
          </p:cNvSpPr>
          <p:nvPr/>
        </p:nvSpPr>
        <p:spPr bwMode="auto">
          <a:xfrm>
            <a:off x="5894388" y="519113"/>
            <a:ext cx="1390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400" name="Rectangle 109"/>
          <p:cNvSpPr>
            <a:spLocks noChangeArrowheads="1"/>
          </p:cNvSpPr>
          <p:nvPr/>
        </p:nvSpPr>
        <p:spPr bwMode="auto">
          <a:xfrm>
            <a:off x="6238875" y="4462463"/>
            <a:ext cx="350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effectLst/>
                <a:latin typeface="Times" charset="0"/>
              </a:rPr>
              <a:t>S</a:t>
            </a:r>
          </a:p>
        </p:txBody>
      </p:sp>
      <p:sp>
        <p:nvSpPr>
          <p:cNvPr id="413806" name="Rectangle 110"/>
          <p:cNvSpPr>
            <a:spLocks noChangeArrowheads="1"/>
          </p:cNvSpPr>
          <p:nvPr/>
        </p:nvSpPr>
        <p:spPr bwMode="auto">
          <a:xfrm>
            <a:off x="4900613" y="1968500"/>
            <a:ext cx="7905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1000" b="1">
                <a:solidFill>
                  <a:srgbClr val="FFFF00"/>
                </a:solidFill>
                <a:effectLst/>
                <a:latin typeface="Times" pitchFamily="-107" charset="0"/>
                <a:ea typeface="+mn-ea"/>
                <a:cs typeface="+mn-cs"/>
              </a:rPr>
              <a:t>(2000 B.C.)</a:t>
            </a:r>
          </a:p>
        </p:txBody>
      </p:sp>
      <p:sp>
        <p:nvSpPr>
          <p:cNvPr id="413807" name="Rectangle 111"/>
          <p:cNvSpPr>
            <a:spLocks noChangeArrowheads="1"/>
          </p:cNvSpPr>
          <p:nvPr/>
        </p:nvSpPr>
        <p:spPr bwMode="auto">
          <a:xfrm>
            <a:off x="992188" y="2355850"/>
            <a:ext cx="2511425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540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C 7 S J </a:t>
            </a:r>
          </a:p>
        </p:txBody>
      </p:sp>
      <p:sp>
        <p:nvSpPr>
          <p:cNvPr id="413809" name="Rectangle 113"/>
          <p:cNvSpPr>
            <a:spLocks noChangeArrowheads="1"/>
          </p:cNvSpPr>
          <p:nvPr/>
        </p:nvSpPr>
        <p:spPr bwMode="auto">
          <a:xfrm>
            <a:off x="725488" y="3506788"/>
            <a:ext cx="3463925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5400">
                <a:solidFill>
                  <a:srgbClr val="00FF00"/>
                </a:solidFill>
                <a:effectLst/>
                <a:latin typeface="Times" pitchFamily="-107" charset="0"/>
                <a:ea typeface="+mn-ea"/>
                <a:cs typeface="+mn-cs"/>
              </a:rPr>
              <a:t>7 = 4 + 3 </a:t>
            </a:r>
          </a:p>
        </p:txBody>
      </p:sp>
      <p:sp>
        <p:nvSpPr>
          <p:cNvPr id="413811" name="Rectangle 115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12" name="Line 116"/>
          <p:cNvSpPr>
            <a:spLocks noChangeShapeType="1"/>
          </p:cNvSpPr>
          <p:nvPr/>
        </p:nvSpPr>
        <p:spPr bwMode="auto">
          <a:xfrm>
            <a:off x="1765300" y="2819400"/>
            <a:ext cx="279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13" name="Rectangle 117"/>
          <p:cNvSpPr>
            <a:spLocks noChangeArrowheads="1"/>
          </p:cNvSpPr>
          <p:nvPr/>
        </p:nvSpPr>
        <p:spPr bwMode="auto">
          <a:xfrm>
            <a:off x="5908783" y="551885"/>
            <a:ext cx="511175" cy="3763962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14" name="Text Box 118"/>
          <p:cNvSpPr txBox="1">
            <a:spLocks noChangeArrowheads="1"/>
          </p:cNvSpPr>
          <p:nvPr/>
        </p:nvSpPr>
        <p:spPr bwMode="auto">
          <a:xfrm rot="16200000">
            <a:off x="5082492" y="1957617"/>
            <a:ext cx="3330575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EEFF4B"/>
                </a:solidFill>
                <a:effectLst/>
                <a:latin typeface="Times" pitchFamily="-107" charset="0"/>
                <a:ea typeface="+mn-ea"/>
                <a:cs typeface="+mn-cs"/>
              </a:rPr>
              <a:t>Okho</a:t>
            </a:r>
            <a:r>
              <a:rPr lang="en-US" b="1" dirty="0" smtClean="0">
                <a:solidFill>
                  <a:srgbClr val="EEFF4B"/>
                </a:solidFill>
                <a:effectLst/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b="1" dirty="0" err="1" smtClean="0">
                <a:solidFill>
                  <a:srgbClr val="EEFF4B"/>
                </a:solidFill>
                <a:effectLst/>
                <a:latin typeface="Times" pitchFamily="-107" charset="0"/>
                <a:ea typeface="+mn-ea"/>
                <a:cs typeface="+mn-cs"/>
              </a:rPr>
              <a:t>ethum</a:t>
            </a:r>
            <a:endParaRPr lang="en-US" b="1" dirty="0">
              <a:solidFill>
                <a:srgbClr val="EEFF4B"/>
              </a:solidFill>
              <a:effectLst/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413815" name="Rectangle 119"/>
          <p:cNvSpPr>
            <a:spLocks noChangeArrowheads="1"/>
          </p:cNvSpPr>
          <p:nvPr/>
        </p:nvSpPr>
        <p:spPr bwMode="auto">
          <a:xfrm rot="-5400000">
            <a:off x="5929313" y="5407025"/>
            <a:ext cx="511175" cy="5238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16" name="Rectangle 120"/>
          <p:cNvSpPr>
            <a:spLocks noChangeArrowheads="1"/>
          </p:cNvSpPr>
          <p:nvPr/>
        </p:nvSpPr>
        <p:spPr bwMode="auto">
          <a:xfrm rot="-5400000">
            <a:off x="5926138" y="4408488"/>
            <a:ext cx="511175" cy="5365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17" name="Text Box 121"/>
          <p:cNvSpPr txBox="1">
            <a:spLocks noChangeArrowheads="1"/>
          </p:cNvSpPr>
          <p:nvPr/>
        </p:nvSpPr>
        <p:spPr bwMode="auto">
          <a:xfrm rot="16214336">
            <a:off x="6011863" y="4411663"/>
            <a:ext cx="35401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1">
                <a:solidFill>
                  <a:srgbClr val="EEFF4B"/>
                </a:solidFill>
                <a:effectLst/>
                <a:latin typeface="Times" pitchFamily="-107" charset="0"/>
                <a:ea typeface="+mn-ea"/>
                <a:cs typeface="+mn-cs"/>
              </a:rPr>
              <a:t>S</a:t>
            </a:r>
          </a:p>
        </p:txBody>
      </p:sp>
      <p:sp>
        <p:nvSpPr>
          <p:cNvPr id="413818" name="Text Box 122"/>
          <p:cNvSpPr txBox="1">
            <a:spLocks noChangeArrowheads="1"/>
          </p:cNvSpPr>
          <p:nvPr/>
        </p:nvSpPr>
        <p:spPr bwMode="auto">
          <a:xfrm rot="16200000">
            <a:off x="5991226" y="5424487"/>
            <a:ext cx="3413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1">
                <a:solidFill>
                  <a:srgbClr val="EEFF4B"/>
                </a:solidFill>
                <a:effectLst/>
                <a:latin typeface="Times" pitchFamily="-107" charset="0"/>
                <a:ea typeface="+mn-ea"/>
                <a:cs typeface="+mn-cs"/>
              </a:rPr>
              <a:t>J</a:t>
            </a:r>
          </a:p>
        </p:txBody>
      </p:sp>
      <p:sp>
        <p:nvSpPr>
          <p:cNvPr id="413819" name="Rectangle 123"/>
          <p:cNvSpPr>
            <a:spLocks noChangeArrowheads="1"/>
          </p:cNvSpPr>
          <p:nvPr/>
        </p:nvSpPr>
        <p:spPr bwMode="auto">
          <a:xfrm>
            <a:off x="3494088" y="2744788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20" name="Text Box 124"/>
          <p:cNvSpPr txBox="1">
            <a:spLocks noChangeArrowheads="1"/>
          </p:cNvSpPr>
          <p:nvPr/>
        </p:nvSpPr>
        <p:spPr bwMode="auto">
          <a:xfrm rot="16211464">
            <a:off x="2431256" y="3864770"/>
            <a:ext cx="2644775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EEFF4B"/>
                </a:solidFill>
                <a:effectLst/>
                <a:latin typeface="Times" pitchFamily="-107" charset="0"/>
                <a:ea typeface="+mn-ea"/>
                <a:cs typeface="+mn-cs"/>
              </a:rPr>
              <a:t>Kyong</a:t>
            </a:r>
            <a:r>
              <a:rPr lang="en-US" b="1" dirty="0" smtClean="0">
                <a:solidFill>
                  <a:srgbClr val="EEFF4B"/>
                </a:solidFill>
                <a:effectLst/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b="1" dirty="0" err="1" smtClean="0">
                <a:solidFill>
                  <a:srgbClr val="EEFF4B"/>
                </a:solidFill>
                <a:effectLst/>
                <a:latin typeface="Times" pitchFamily="-107" charset="0"/>
                <a:ea typeface="+mn-ea"/>
                <a:cs typeface="+mn-cs"/>
              </a:rPr>
              <a:t>Mezu</a:t>
            </a:r>
            <a:endParaRPr lang="en-US" b="1" dirty="0">
              <a:solidFill>
                <a:srgbClr val="EEFF4B"/>
              </a:solidFill>
              <a:effectLst/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413821" name="Rectangle 125"/>
          <p:cNvSpPr>
            <a:spLocks noChangeArrowheads="1"/>
          </p:cNvSpPr>
          <p:nvPr/>
        </p:nvSpPr>
        <p:spPr bwMode="auto">
          <a:xfrm>
            <a:off x="3798888" y="5588000"/>
            <a:ext cx="274637" cy="765175"/>
          </a:xfrm>
          <a:prstGeom prst="rect">
            <a:avLst/>
          </a:prstGeom>
          <a:solidFill>
            <a:srgbClr val="4C545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22" name="Rectangle 126"/>
          <p:cNvSpPr>
            <a:spLocks noChangeArrowheads="1"/>
          </p:cNvSpPr>
          <p:nvPr/>
        </p:nvSpPr>
        <p:spPr bwMode="auto">
          <a:xfrm>
            <a:off x="3854450" y="2022475"/>
            <a:ext cx="150813" cy="696913"/>
          </a:xfrm>
          <a:prstGeom prst="rect">
            <a:avLst/>
          </a:prstGeom>
          <a:solidFill>
            <a:srgbClr val="4C545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23" name="Rectangle 127"/>
          <p:cNvSpPr>
            <a:spLocks noChangeArrowheads="1"/>
          </p:cNvSpPr>
          <p:nvPr/>
        </p:nvSpPr>
        <p:spPr bwMode="auto">
          <a:xfrm>
            <a:off x="3830638" y="2495550"/>
            <a:ext cx="188912" cy="215900"/>
          </a:xfrm>
          <a:prstGeom prst="rect">
            <a:avLst/>
          </a:prstGeom>
          <a:solidFill>
            <a:srgbClr val="5C666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24" name="Rectangle 128"/>
          <p:cNvSpPr>
            <a:spLocks noChangeArrowheads="1"/>
          </p:cNvSpPr>
          <p:nvPr/>
        </p:nvSpPr>
        <p:spPr bwMode="auto">
          <a:xfrm rot="-5400000">
            <a:off x="3432175" y="941388"/>
            <a:ext cx="511175" cy="5746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25" name="Text Box 129"/>
          <p:cNvSpPr txBox="1">
            <a:spLocks noChangeArrowheads="1"/>
          </p:cNvSpPr>
          <p:nvPr/>
        </p:nvSpPr>
        <p:spPr bwMode="auto">
          <a:xfrm rot="-5400000">
            <a:off x="3540126" y="1027112"/>
            <a:ext cx="3413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1">
                <a:solidFill>
                  <a:srgbClr val="EEFF4B"/>
                </a:solidFill>
                <a:effectLst/>
                <a:latin typeface="Times" pitchFamily="-107" charset="0"/>
                <a:ea typeface="+mn-ea"/>
                <a:cs typeface="+mn-cs"/>
              </a:rPr>
              <a:t>C</a:t>
            </a:r>
          </a:p>
        </p:txBody>
      </p:sp>
      <p:sp>
        <p:nvSpPr>
          <p:cNvPr id="413826" name="Freeform 130"/>
          <p:cNvSpPr>
            <a:spLocks/>
          </p:cNvSpPr>
          <p:nvPr/>
        </p:nvSpPr>
        <p:spPr bwMode="auto">
          <a:xfrm>
            <a:off x="7326313" y="34163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27" name="Freeform 131"/>
          <p:cNvSpPr>
            <a:spLocks/>
          </p:cNvSpPr>
          <p:nvPr/>
        </p:nvSpPr>
        <p:spPr bwMode="auto">
          <a:xfrm>
            <a:off x="7656513" y="17018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29" name="AutoShape 133"/>
          <p:cNvSpPr>
            <a:spLocks noChangeArrowheads="1"/>
          </p:cNvSpPr>
          <p:nvPr/>
        </p:nvSpPr>
        <p:spPr bwMode="auto">
          <a:xfrm>
            <a:off x="6597650" y="3235325"/>
            <a:ext cx="730250" cy="4206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30" name="Freeform 134"/>
          <p:cNvSpPr>
            <a:spLocks/>
          </p:cNvSpPr>
          <p:nvPr/>
        </p:nvSpPr>
        <p:spPr bwMode="auto">
          <a:xfrm>
            <a:off x="7339013" y="520065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31" name="Rectangle 135"/>
          <p:cNvSpPr>
            <a:spLocks noChangeArrowheads="1"/>
          </p:cNvSpPr>
          <p:nvPr/>
        </p:nvSpPr>
        <p:spPr bwMode="auto">
          <a:xfrm>
            <a:off x="4548188" y="519113"/>
            <a:ext cx="9429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32" name="Freeform 136"/>
          <p:cNvSpPr>
            <a:spLocks/>
          </p:cNvSpPr>
          <p:nvPr/>
        </p:nvSpPr>
        <p:spPr bwMode="auto">
          <a:xfrm>
            <a:off x="4941888" y="2155825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33" name="AutoShape 137"/>
          <p:cNvSpPr>
            <a:spLocks noChangeArrowheads="1"/>
          </p:cNvSpPr>
          <p:nvPr/>
        </p:nvSpPr>
        <p:spPr bwMode="auto">
          <a:xfrm>
            <a:off x="4206875" y="2052638"/>
            <a:ext cx="730250" cy="871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34" name="Rectangle 138"/>
          <p:cNvSpPr>
            <a:spLocks noChangeArrowheads="1"/>
          </p:cNvSpPr>
          <p:nvPr/>
        </p:nvSpPr>
        <p:spPr bwMode="auto">
          <a:xfrm>
            <a:off x="4203700" y="2243138"/>
            <a:ext cx="952500" cy="1049337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39" name="AutoShape 143"/>
          <p:cNvSpPr>
            <a:spLocks noChangeArrowheads="1"/>
          </p:cNvSpPr>
          <p:nvPr/>
        </p:nvSpPr>
        <p:spPr bwMode="auto">
          <a:xfrm>
            <a:off x="4224338" y="2068513"/>
            <a:ext cx="692150" cy="9032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40" name="AutoShape 144"/>
          <p:cNvSpPr>
            <a:spLocks noChangeArrowheads="1"/>
          </p:cNvSpPr>
          <p:nvPr/>
        </p:nvSpPr>
        <p:spPr bwMode="auto">
          <a:xfrm>
            <a:off x="4241800" y="4273550"/>
            <a:ext cx="7302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41" name="AutoShape 145"/>
          <p:cNvSpPr>
            <a:spLocks noChangeArrowheads="1"/>
          </p:cNvSpPr>
          <p:nvPr/>
        </p:nvSpPr>
        <p:spPr bwMode="auto">
          <a:xfrm>
            <a:off x="6577013" y="1287463"/>
            <a:ext cx="757237" cy="2825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42" name="Rectangle 146"/>
          <p:cNvSpPr>
            <a:spLocks noChangeArrowheads="1"/>
          </p:cNvSpPr>
          <p:nvPr/>
        </p:nvSpPr>
        <p:spPr bwMode="auto">
          <a:xfrm>
            <a:off x="6578600" y="1443038"/>
            <a:ext cx="971550" cy="167163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43" name="AutoShape 147"/>
          <p:cNvSpPr>
            <a:spLocks noChangeArrowheads="1"/>
          </p:cNvSpPr>
          <p:nvPr/>
        </p:nvSpPr>
        <p:spPr bwMode="auto">
          <a:xfrm>
            <a:off x="6596063" y="1323975"/>
            <a:ext cx="719137" cy="10636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44" name="Rectangle 148"/>
          <p:cNvSpPr>
            <a:spLocks noChangeArrowheads="1"/>
          </p:cNvSpPr>
          <p:nvPr/>
        </p:nvSpPr>
        <p:spPr bwMode="auto">
          <a:xfrm>
            <a:off x="6596063" y="3414713"/>
            <a:ext cx="969962" cy="90646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45" name="AutoShape 149"/>
          <p:cNvSpPr>
            <a:spLocks noChangeArrowheads="1"/>
          </p:cNvSpPr>
          <p:nvPr/>
        </p:nvSpPr>
        <p:spPr bwMode="auto">
          <a:xfrm>
            <a:off x="6610350" y="3254375"/>
            <a:ext cx="704850" cy="706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55434" name="Group 150"/>
          <p:cNvGrpSpPr>
            <a:grpSpLocks/>
          </p:cNvGrpSpPr>
          <p:nvPr/>
        </p:nvGrpSpPr>
        <p:grpSpPr bwMode="auto">
          <a:xfrm>
            <a:off x="6591300" y="4418013"/>
            <a:ext cx="952500" cy="527050"/>
            <a:chOff x="4152" y="2783"/>
            <a:chExt cx="600" cy="332"/>
          </a:xfrm>
        </p:grpSpPr>
        <p:sp>
          <p:nvSpPr>
            <p:cNvPr id="413847" name="AutoShape 151"/>
            <p:cNvSpPr>
              <a:spLocks noChangeArrowheads="1"/>
            </p:cNvSpPr>
            <p:nvPr/>
          </p:nvSpPr>
          <p:spPr bwMode="auto">
            <a:xfrm>
              <a:off x="4153" y="2783"/>
              <a:ext cx="460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413848" name="Rectangle 152"/>
            <p:cNvSpPr>
              <a:spLocks noChangeArrowheads="1"/>
            </p:cNvSpPr>
            <p:nvPr/>
          </p:nvSpPr>
          <p:spPr bwMode="auto">
            <a:xfrm>
              <a:off x="4152" y="2866"/>
              <a:ext cx="600" cy="2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413849" name="AutoShape 153"/>
            <p:cNvSpPr>
              <a:spLocks noChangeArrowheads="1"/>
            </p:cNvSpPr>
            <p:nvPr/>
          </p:nvSpPr>
          <p:spPr bwMode="auto">
            <a:xfrm>
              <a:off x="4165" y="2799"/>
              <a:ext cx="436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413850" name="Freeform 154"/>
          <p:cNvSpPr>
            <a:spLocks/>
          </p:cNvSpPr>
          <p:nvPr/>
        </p:nvSpPr>
        <p:spPr bwMode="auto">
          <a:xfrm>
            <a:off x="4827588" y="5788025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51" name="AutoShape 155"/>
          <p:cNvSpPr>
            <a:spLocks noChangeArrowheads="1"/>
          </p:cNvSpPr>
          <p:nvPr/>
        </p:nvSpPr>
        <p:spPr bwMode="auto">
          <a:xfrm>
            <a:off x="4251325" y="5662613"/>
            <a:ext cx="73660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52" name="Rectangle 156"/>
          <p:cNvSpPr>
            <a:spLocks noChangeArrowheads="1"/>
          </p:cNvSpPr>
          <p:nvPr/>
        </p:nvSpPr>
        <p:spPr bwMode="auto">
          <a:xfrm>
            <a:off x="4913313" y="4203700"/>
            <a:ext cx="7905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1000" b="1">
                <a:solidFill>
                  <a:srgbClr val="FFFF00"/>
                </a:solidFill>
                <a:effectLst/>
                <a:latin typeface="Times" pitchFamily="-107" charset="0"/>
                <a:ea typeface="+mn-ea"/>
                <a:cs typeface="+mn-cs"/>
              </a:rPr>
              <a:t>(1500 B.C.)</a:t>
            </a:r>
          </a:p>
        </p:txBody>
      </p:sp>
      <p:sp>
        <p:nvSpPr>
          <p:cNvPr id="413853" name="Rectangle 157"/>
          <p:cNvSpPr>
            <a:spLocks noChangeArrowheads="1"/>
          </p:cNvSpPr>
          <p:nvPr/>
        </p:nvSpPr>
        <p:spPr bwMode="auto">
          <a:xfrm>
            <a:off x="7269163" y="4330700"/>
            <a:ext cx="7270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1000" b="1">
                <a:solidFill>
                  <a:srgbClr val="FFFF00"/>
                </a:solidFill>
                <a:effectLst/>
                <a:latin typeface="Times" pitchFamily="-107" charset="0"/>
                <a:ea typeface="+mn-ea"/>
                <a:cs typeface="+mn-cs"/>
              </a:rPr>
              <a:t>(500 B.C.)</a:t>
            </a:r>
          </a:p>
        </p:txBody>
      </p:sp>
      <p:sp>
        <p:nvSpPr>
          <p:cNvPr id="413854" name="Rectangle 158"/>
          <p:cNvSpPr>
            <a:spLocks noChangeArrowheads="1"/>
          </p:cNvSpPr>
          <p:nvPr/>
        </p:nvSpPr>
        <p:spPr bwMode="auto">
          <a:xfrm>
            <a:off x="7262813" y="1219200"/>
            <a:ext cx="7905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1000" b="1">
                <a:solidFill>
                  <a:srgbClr val="FFFF00"/>
                </a:solidFill>
                <a:effectLst/>
                <a:latin typeface="Times" pitchFamily="-107" charset="0"/>
                <a:ea typeface="+mn-ea"/>
                <a:cs typeface="+mn-cs"/>
              </a:rPr>
              <a:t>(1000 B.C.)</a:t>
            </a:r>
          </a:p>
        </p:txBody>
      </p:sp>
      <p:sp>
        <p:nvSpPr>
          <p:cNvPr id="55440" name="Rectangle 166"/>
          <p:cNvSpPr>
            <a:spLocks noChangeArrowheads="1"/>
          </p:cNvSpPr>
          <p:nvPr/>
        </p:nvSpPr>
        <p:spPr bwMode="auto">
          <a:xfrm>
            <a:off x="4156075" y="2060575"/>
            <a:ext cx="7715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effectLst/>
                <a:latin typeface="Chicago" charset="0"/>
              </a:rPr>
              <a:t>ABRAHAM</a:t>
            </a:r>
          </a:p>
        </p:txBody>
      </p:sp>
      <p:sp>
        <p:nvSpPr>
          <p:cNvPr id="413863" name="Freeform 167"/>
          <p:cNvSpPr>
            <a:spLocks/>
          </p:cNvSpPr>
          <p:nvPr/>
        </p:nvSpPr>
        <p:spPr bwMode="auto">
          <a:xfrm>
            <a:off x="4824413" y="35687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64" name="Rectangle 168"/>
          <p:cNvSpPr>
            <a:spLocks noChangeArrowheads="1"/>
          </p:cNvSpPr>
          <p:nvPr/>
        </p:nvSpPr>
        <p:spPr bwMode="auto">
          <a:xfrm>
            <a:off x="4405313" y="3898900"/>
            <a:ext cx="304800" cy="1143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65" name="Freeform 169"/>
          <p:cNvSpPr>
            <a:spLocks/>
          </p:cNvSpPr>
          <p:nvPr/>
        </p:nvSpPr>
        <p:spPr bwMode="auto">
          <a:xfrm>
            <a:off x="4819650" y="3529013"/>
            <a:ext cx="234950" cy="120650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66" name="AutoShape 170"/>
          <p:cNvSpPr>
            <a:spLocks noChangeArrowheads="1"/>
          </p:cNvSpPr>
          <p:nvPr/>
        </p:nvSpPr>
        <p:spPr bwMode="auto">
          <a:xfrm>
            <a:off x="4241800" y="3443288"/>
            <a:ext cx="7302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67" name="Rectangle 171"/>
          <p:cNvSpPr>
            <a:spLocks noChangeArrowheads="1"/>
          </p:cNvSpPr>
          <p:nvPr/>
        </p:nvSpPr>
        <p:spPr bwMode="auto">
          <a:xfrm>
            <a:off x="4243388" y="3590925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68" name="Rectangle 172"/>
          <p:cNvSpPr>
            <a:spLocks noChangeArrowheads="1"/>
          </p:cNvSpPr>
          <p:nvPr/>
        </p:nvSpPr>
        <p:spPr bwMode="auto">
          <a:xfrm>
            <a:off x="4354513" y="3849688"/>
            <a:ext cx="514350" cy="19050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69" name="AutoShape 173"/>
          <p:cNvSpPr>
            <a:spLocks noChangeArrowheads="1"/>
          </p:cNvSpPr>
          <p:nvPr/>
        </p:nvSpPr>
        <p:spPr bwMode="auto">
          <a:xfrm>
            <a:off x="4260850" y="3475038"/>
            <a:ext cx="6921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448" name="Rectangle 174"/>
          <p:cNvSpPr>
            <a:spLocks noChangeArrowheads="1"/>
          </p:cNvSpPr>
          <p:nvPr/>
        </p:nvSpPr>
        <p:spPr bwMode="auto">
          <a:xfrm>
            <a:off x="4276725" y="3416300"/>
            <a:ext cx="6445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effectLst/>
                <a:latin typeface="Chicago" charset="0"/>
              </a:rPr>
              <a:t>JOSEPH</a:t>
            </a:r>
          </a:p>
        </p:txBody>
      </p:sp>
      <p:sp>
        <p:nvSpPr>
          <p:cNvPr id="413872" name="Line 176"/>
          <p:cNvSpPr>
            <a:spLocks noChangeShapeType="1"/>
          </p:cNvSpPr>
          <p:nvPr/>
        </p:nvSpPr>
        <p:spPr bwMode="auto">
          <a:xfrm>
            <a:off x="6627813" y="17843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73" name="Line 177"/>
          <p:cNvSpPr>
            <a:spLocks noChangeShapeType="1"/>
          </p:cNvSpPr>
          <p:nvPr/>
        </p:nvSpPr>
        <p:spPr bwMode="auto">
          <a:xfrm>
            <a:off x="6615113" y="24828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74" name="Line 178"/>
          <p:cNvSpPr>
            <a:spLocks noChangeShapeType="1"/>
          </p:cNvSpPr>
          <p:nvPr/>
        </p:nvSpPr>
        <p:spPr bwMode="auto">
          <a:xfrm>
            <a:off x="6615113" y="26606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75" name="Line 179"/>
          <p:cNvSpPr>
            <a:spLocks noChangeShapeType="1"/>
          </p:cNvSpPr>
          <p:nvPr/>
        </p:nvSpPr>
        <p:spPr bwMode="auto">
          <a:xfrm>
            <a:off x="6627813" y="28384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76" name="Line 180"/>
          <p:cNvSpPr>
            <a:spLocks noChangeShapeType="1"/>
          </p:cNvSpPr>
          <p:nvPr/>
        </p:nvSpPr>
        <p:spPr bwMode="auto">
          <a:xfrm>
            <a:off x="6621463" y="30162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77" name="Line 181"/>
          <p:cNvSpPr>
            <a:spLocks noChangeShapeType="1"/>
          </p:cNvSpPr>
          <p:nvPr/>
        </p:nvSpPr>
        <p:spPr bwMode="auto">
          <a:xfrm>
            <a:off x="7083425" y="1866900"/>
            <a:ext cx="0" cy="1181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78" name="Line 182"/>
          <p:cNvSpPr>
            <a:spLocks noChangeShapeType="1"/>
          </p:cNvSpPr>
          <p:nvPr/>
        </p:nvSpPr>
        <p:spPr bwMode="auto">
          <a:xfrm>
            <a:off x="6621463" y="21399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79" name="Line 183"/>
          <p:cNvSpPr>
            <a:spLocks noChangeShapeType="1"/>
          </p:cNvSpPr>
          <p:nvPr/>
        </p:nvSpPr>
        <p:spPr bwMode="auto">
          <a:xfrm>
            <a:off x="6627813" y="23050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80" name="Line 184"/>
          <p:cNvSpPr>
            <a:spLocks noChangeShapeType="1"/>
          </p:cNvSpPr>
          <p:nvPr/>
        </p:nvSpPr>
        <p:spPr bwMode="auto">
          <a:xfrm flipV="1">
            <a:off x="6627813" y="1962150"/>
            <a:ext cx="873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81" name="Line 185"/>
          <p:cNvSpPr>
            <a:spLocks noChangeShapeType="1"/>
          </p:cNvSpPr>
          <p:nvPr/>
        </p:nvSpPr>
        <p:spPr bwMode="auto">
          <a:xfrm>
            <a:off x="7088188" y="1684338"/>
            <a:ext cx="3175" cy="561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83" name="Line 187"/>
          <p:cNvSpPr>
            <a:spLocks noChangeShapeType="1"/>
          </p:cNvSpPr>
          <p:nvPr/>
        </p:nvSpPr>
        <p:spPr bwMode="auto">
          <a:xfrm>
            <a:off x="6659563" y="3870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460" name="Rectangle 188"/>
          <p:cNvSpPr>
            <a:spLocks noChangeArrowheads="1"/>
          </p:cNvSpPr>
          <p:nvPr/>
        </p:nvSpPr>
        <p:spPr bwMode="auto">
          <a:xfrm>
            <a:off x="6523038" y="3213100"/>
            <a:ext cx="990655" cy="7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 dirty="0" smtClean="0">
                <a:solidFill>
                  <a:srgbClr val="000000"/>
                </a:solidFill>
                <a:effectLst/>
                <a:latin typeface="Chicago" charset="0"/>
              </a:rPr>
              <a:t>CAPTIVITY</a:t>
            </a:r>
          </a:p>
          <a:p>
            <a:pPr algn="l"/>
            <a:r>
              <a:rPr lang="en-US" sz="900" b="1" dirty="0" smtClean="0">
                <a:solidFill>
                  <a:srgbClr val="000000"/>
                </a:solidFill>
                <a:effectLst/>
                <a:latin typeface="Chicago" charset="0"/>
              </a:rPr>
              <a:t>(</a:t>
            </a:r>
            <a:r>
              <a:rPr lang="en-US" sz="700" b="1" dirty="0" err="1" smtClean="0">
                <a:solidFill>
                  <a:srgbClr val="790015"/>
                </a:solidFill>
                <a:effectLst/>
                <a:latin typeface="Helvetica" charset="0"/>
              </a:rPr>
              <a:t>Rhumae</a:t>
            </a:r>
            <a:r>
              <a:rPr lang="en-US" sz="700" b="1" dirty="0" smtClean="0">
                <a:solidFill>
                  <a:srgbClr val="790015"/>
                </a:solidFill>
                <a:effectLst/>
                <a:latin typeface="Helvetica" charset="0"/>
              </a:rPr>
              <a:t> </a:t>
            </a:r>
            <a:r>
              <a:rPr lang="en-US" sz="700" b="1" dirty="0" err="1" smtClean="0">
                <a:solidFill>
                  <a:srgbClr val="790015"/>
                </a:solidFill>
                <a:effectLst/>
                <a:latin typeface="Helvetica" charset="0"/>
              </a:rPr>
              <a:t>evamo</a:t>
            </a:r>
            <a:r>
              <a:rPr lang="en-US" sz="700" b="1" dirty="0" smtClean="0">
                <a:solidFill>
                  <a:srgbClr val="790015"/>
                </a:solidFill>
                <a:effectLst/>
                <a:latin typeface="Helvetica" charset="0"/>
              </a:rPr>
              <a:t> </a:t>
            </a:r>
            <a:r>
              <a:rPr lang="en-US" sz="700" b="1" dirty="0" err="1" smtClean="0">
                <a:solidFill>
                  <a:srgbClr val="790015"/>
                </a:solidFill>
                <a:effectLst/>
                <a:latin typeface="Helvetica" charset="0"/>
              </a:rPr>
              <a:t>ji</a:t>
            </a:r>
            <a:r>
              <a:rPr lang="en-US" sz="700" b="1" dirty="0" smtClean="0">
                <a:solidFill>
                  <a:srgbClr val="790015"/>
                </a:solidFill>
                <a:effectLst/>
                <a:latin typeface="Helvetica" charset="0"/>
              </a:rPr>
              <a:t>)</a:t>
            </a:r>
            <a:endParaRPr lang="en-US" sz="700" b="1" dirty="0" smtClean="0">
              <a:solidFill>
                <a:srgbClr val="FFA27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  <a:p>
            <a:pPr algn="l"/>
            <a:endParaRPr lang="en-US" sz="900" b="1" dirty="0" smtClean="0">
              <a:solidFill>
                <a:srgbClr val="000000"/>
              </a:solidFill>
              <a:effectLst/>
              <a:latin typeface="Chicago" charset="0"/>
            </a:endParaRPr>
          </a:p>
          <a:p>
            <a:pPr algn="l"/>
            <a:endParaRPr lang="en-US" sz="900" b="1" dirty="0" smtClean="0">
              <a:solidFill>
                <a:srgbClr val="000000"/>
              </a:solidFill>
              <a:effectLst/>
              <a:latin typeface="Chicago" charset="0"/>
            </a:endParaRPr>
          </a:p>
          <a:p>
            <a:pPr algn="l"/>
            <a:endParaRPr lang="en-US" sz="900" b="1" dirty="0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55461" name="Rectangle 192"/>
          <p:cNvSpPr>
            <a:spLocks noChangeArrowheads="1"/>
          </p:cNvSpPr>
          <p:nvPr/>
        </p:nvSpPr>
        <p:spPr bwMode="auto">
          <a:xfrm>
            <a:off x="6599238" y="4394200"/>
            <a:ext cx="70852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 dirty="0" smtClean="0">
                <a:solidFill>
                  <a:srgbClr val="000000"/>
                </a:solidFill>
                <a:effectLst/>
                <a:latin typeface="Chicago" charset="0"/>
              </a:rPr>
              <a:t>SILENCE</a:t>
            </a:r>
          </a:p>
          <a:p>
            <a:pPr algn="l"/>
            <a:r>
              <a:rPr lang="en-US" sz="900" b="1" dirty="0" smtClean="0">
                <a:solidFill>
                  <a:srgbClr val="000000"/>
                </a:solidFill>
                <a:effectLst/>
                <a:latin typeface="Chicago" charset="0"/>
              </a:rPr>
              <a:t>(</a:t>
            </a:r>
            <a:r>
              <a:rPr lang="en-US" sz="900" b="1" dirty="0" err="1" smtClean="0">
                <a:solidFill>
                  <a:srgbClr val="000000"/>
                </a:solidFill>
                <a:effectLst/>
                <a:latin typeface="Chicago" charset="0"/>
              </a:rPr>
              <a:t>Yingying</a:t>
            </a:r>
            <a:r>
              <a:rPr lang="en-US" sz="900" b="1" dirty="0" smtClean="0">
                <a:solidFill>
                  <a:srgbClr val="000000"/>
                </a:solidFill>
                <a:effectLst/>
                <a:latin typeface="Chicago" charset="0"/>
              </a:rPr>
              <a:t>)</a:t>
            </a:r>
            <a:endParaRPr lang="en-US" sz="900" b="1" dirty="0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890" name="Line 194"/>
          <p:cNvSpPr>
            <a:spLocks noChangeShapeType="1"/>
          </p:cNvSpPr>
          <p:nvPr/>
        </p:nvSpPr>
        <p:spPr bwMode="auto">
          <a:xfrm>
            <a:off x="6630988" y="15938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91" name="Line 195"/>
          <p:cNvSpPr>
            <a:spLocks noChangeShapeType="1"/>
          </p:cNvSpPr>
          <p:nvPr/>
        </p:nvSpPr>
        <p:spPr bwMode="auto">
          <a:xfrm>
            <a:off x="4308475" y="38004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92" name="Line 196"/>
          <p:cNvSpPr>
            <a:spLocks noChangeShapeType="1"/>
          </p:cNvSpPr>
          <p:nvPr/>
        </p:nvSpPr>
        <p:spPr bwMode="auto">
          <a:xfrm>
            <a:off x="4298950" y="4011613"/>
            <a:ext cx="838200" cy="4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93" name="Rectangle 197"/>
          <p:cNvSpPr>
            <a:spLocks noChangeArrowheads="1"/>
          </p:cNvSpPr>
          <p:nvPr/>
        </p:nvSpPr>
        <p:spPr bwMode="auto">
          <a:xfrm>
            <a:off x="6605588" y="5318125"/>
            <a:ext cx="952500" cy="10287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94" name="AutoShape 198"/>
          <p:cNvSpPr>
            <a:spLocks noChangeArrowheads="1"/>
          </p:cNvSpPr>
          <p:nvPr/>
        </p:nvSpPr>
        <p:spPr bwMode="auto">
          <a:xfrm>
            <a:off x="6621463" y="5154613"/>
            <a:ext cx="647700" cy="363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467" name="Rectangle 199"/>
          <p:cNvSpPr>
            <a:spLocks noChangeArrowheads="1"/>
          </p:cNvSpPr>
          <p:nvPr/>
        </p:nvSpPr>
        <p:spPr bwMode="auto">
          <a:xfrm>
            <a:off x="6610350" y="5102225"/>
            <a:ext cx="642804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200" b="1" dirty="0" smtClean="0">
                <a:solidFill>
                  <a:srgbClr val="000000"/>
                </a:solidFill>
                <a:effectLst/>
                <a:latin typeface="Chicago" charset="0"/>
              </a:rPr>
              <a:t>JESUS</a:t>
            </a:r>
          </a:p>
          <a:p>
            <a:pPr algn="l"/>
            <a:r>
              <a:rPr lang="en-US" sz="1200" b="1" dirty="0" smtClean="0">
                <a:solidFill>
                  <a:srgbClr val="000000"/>
                </a:solidFill>
                <a:effectLst/>
                <a:latin typeface="Chicago" charset="0"/>
              </a:rPr>
              <a:t>(</a:t>
            </a:r>
            <a:r>
              <a:rPr lang="en-US" sz="1200" b="1" dirty="0" err="1" smtClean="0">
                <a:solidFill>
                  <a:srgbClr val="000000"/>
                </a:solidFill>
                <a:effectLst/>
                <a:latin typeface="Chicago" charset="0"/>
              </a:rPr>
              <a:t>Jesu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Chicago" charset="0"/>
              </a:rPr>
              <a:t>)</a:t>
            </a:r>
          </a:p>
          <a:p>
            <a:pPr algn="l"/>
            <a:endParaRPr lang="en-US" sz="1200" b="1" dirty="0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896" name="Line 200"/>
          <p:cNvSpPr>
            <a:spLocks noChangeShapeType="1"/>
          </p:cNvSpPr>
          <p:nvPr/>
        </p:nvSpPr>
        <p:spPr bwMode="auto">
          <a:xfrm>
            <a:off x="6646863" y="56038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99" name="Line 203"/>
          <p:cNvSpPr>
            <a:spLocks noChangeShapeType="1"/>
          </p:cNvSpPr>
          <p:nvPr/>
        </p:nvSpPr>
        <p:spPr bwMode="auto">
          <a:xfrm>
            <a:off x="6669088" y="58801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00" name="Line 204"/>
          <p:cNvSpPr>
            <a:spLocks noChangeShapeType="1"/>
          </p:cNvSpPr>
          <p:nvPr/>
        </p:nvSpPr>
        <p:spPr bwMode="auto">
          <a:xfrm>
            <a:off x="6659563" y="61563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01" name="Line 205"/>
          <p:cNvSpPr>
            <a:spLocks noChangeShapeType="1"/>
          </p:cNvSpPr>
          <p:nvPr/>
        </p:nvSpPr>
        <p:spPr bwMode="auto">
          <a:xfrm flipV="1">
            <a:off x="6659563" y="62992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02" name="AutoShape 206"/>
          <p:cNvSpPr>
            <a:spLocks noChangeArrowheads="1"/>
          </p:cNvSpPr>
          <p:nvPr/>
        </p:nvSpPr>
        <p:spPr bwMode="auto">
          <a:xfrm>
            <a:off x="6594475" y="581025"/>
            <a:ext cx="730250" cy="2492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03" name="Rectangle 207"/>
          <p:cNvSpPr>
            <a:spLocks noChangeArrowheads="1"/>
          </p:cNvSpPr>
          <p:nvPr/>
        </p:nvSpPr>
        <p:spPr bwMode="auto">
          <a:xfrm>
            <a:off x="6592888" y="741363"/>
            <a:ext cx="952500" cy="44291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04" name="AutoShape 208"/>
          <p:cNvSpPr>
            <a:spLocks noChangeArrowheads="1"/>
          </p:cNvSpPr>
          <p:nvPr/>
        </p:nvSpPr>
        <p:spPr bwMode="auto">
          <a:xfrm>
            <a:off x="6613525" y="647700"/>
            <a:ext cx="692150" cy="250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475" name="Rectangle 209"/>
          <p:cNvSpPr>
            <a:spLocks noChangeArrowheads="1"/>
          </p:cNvSpPr>
          <p:nvPr/>
        </p:nvSpPr>
        <p:spPr bwMode="auto">
          <a:xfrm>
            <a:off x="6570663" y="561975"/>
            <a:ext cx="97622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 dirty="0" smtClean="0">
                <a:solidFill>
                  <a:srgbClr val="000000"/>
                </a:solidFill>
                <a:effectLst/>
                <a:latin typeface="Chicago" charset="0"/>
              </a:rPr>
              <a:t>ANARCHY</a:t>
            </a:r>
          </a:p>
          <a:p>
            <a:pPr algn="l"/>
            <a:r>
              <a:rPr lang="en-US" sz="900" b="1" dirty="0" smtClean="0">
                <a:solidFill>
                  <a:srgbClr val="000000"/>
                </a:solidFill>
                <a:effectLst/>
                <a:latin typeface="Chicago" charset="0"/>
              </a:rPr>
              <a:t>(</a:t>
            </a:r>
            <a:r>
              <a:rPr lang="en-US" sz="700" b="1" dirty="0" err="1">
                <a:solidFill>
                  <a:srgbClr val="790015"/>
                </a:solidFill>
                <a:effectLst/>
                <a:latin typeface="Helvetica" charset="0"/>
              </a:rPr>
              <a:t>Tssolup</a:t>
            </a:r>
            <a:r>
              <a:rPr lang="en-US" sz="700" b="1" dirty="0">
                <a:solidFill>
                  <a:srgbClr val="790015"/>
                </a:solidFill>
                <a:effectLst/>
                <a:latin typeface="Helvetica" charset="0"/>
              </a:rPr>
              <a:t> </a:t>
            </a:r>
            <a:r>
              <a:rPr lang="en-US" sz="700" b="1" dirty="0" err="1" smtClean="0">
                <a:solidFill>
                  <a:srgbClr val="790015"/>
                </a:solidFill>
                <a:effectLst/>
                <a:latin typeface="Helvetica" charset="0"/>
              </a:rPr>
              <a:t>phyolup</a:t>
            </a:r>
            <a:r>
              <a:rPr lang="en-US" sz="900" b="1" dirty="0" smtClean="0">
                <a:solidFill>
                  <a:srgbClr val="790015"/>
                </a:solidFill>
                <a:effectLst/>
                <a:latin typeface="Helvetica" charset="0"/>
              </a:rPr>
              <a:t>)</a:t>
            </a:r>
            <a:endParaRPr lang="en-US" sz="900" b="1" dirty="0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906" name="Line 210"/>
          <p:cNvSpPr>
            <a:spLocks noChangeShapeType="1"/>
          </p:cNvSpPr>
          <p:nvPr/>
        </p:nvSpPr>
        <p:spPr bwMode="auto">
          <a:xfrm>
            <a:off x="6630988" y="111760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07" name="Line 211"/>
          <p:cNvSpPr>
            <a:spLocks noChangeShapeType="1"/>
          </p:cNvSpPr>
          <p:nvPr/>
        </p:nvSpPr>
        <p:spPr bwMode="auto">
          <a:xfrm flipV="1">
            <a:off x="6630988" y="928688"/>
            <a:ext cx="8636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478" name="Rectangle 212"/>
          <p:cNvSpPr>
            <a:spLocks noChangeArrowheads="1"/>
          </p:cNvSpPr>
          <p:nvPr/>
        </p:nvSpPr>
        <p:spPr bwMode="auto">
          <a:xfrm>
            <a:off x="6580188" y="1266825"/>
            <a:ext cx="92012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 dirty="0" smtClean="0">
                <a:solidFill>
                  <a:srgbClr val="000000"/>
                </a:solidFill>
                <a:effectLst/>
                <a:latin typeface="Chicago" charset="0"/>
              </a:rPr>
              <a:t>ROYALTY</a:t>
            </a:r>
          </a:p>
          <a:p>
            <a:pPr algn="l"/>
            <a:r>
              <a:rPr lang="en-US" sz="900" b="1" dirty="0" smtClean="0">
                <a:solidFill>
                  <a:srgbClr val="000000"/>
                </a:solidFill>
                <a:effectLst/>
                <a:latin typeface="Chicago" charset="0"/>
              </a:rPr>
              <a:t>(</a:t>
            </a:r>
            <a:r>
              <a:rPr lang="en-US" sz="900" b="1" dirty="0" err="1">
                <a:solidFill>
                  <a:srgbClr val="790015"/>
                </a:solidFill>
                <a:effectLst/>
                <a:latin typeface="Helvetica" charset="0"/>
              </a:rPr>
              <a:t>Roza</a:t>
            </a:r>
            <a:r>
              <a:rPr lang="en-US" sz="900" b="1" dirty="0">
                <a:solidFill>
                  <a:srgbClr val="790015"/>
                </a:solidFill>
                <a:effectLst/>
                <a:latin typeface="Helvetica" charset="0"/>
              </a:rPr>
              <a:t> </a:t>
            </a:r>
            <a:r>
              <a:rPr lang="en-US" sz="900" b="1" dirty="0" err="1" smtClean="0">
                <a:solidFill>
                  <a:srgbClr val="790015"/>
                </a:solidFill>
                <a:effectLst/>
                <a:latin typeface="Helvetica" charset="0"/>
              </a:rPr>
              <a:t>Pfüchi</a:t>
            </a:r>
            <a:r>
              <a:rPr lang="en-US" sz="900" b="1" dirty="0">
                <a:solidFill>
                  <a:srgbClr val="000000"/>
                </a:solidFill>
                <a:effectLst/>
                <a:latin typeface="Chicago" charset="0"/>
              </a:rPr>
              <a:t>)</a:t>
            </a:r>
            <a:endParaRPr lang="en-US" sz="900" b="1" dirty="0">
              <a:solidFill>
                <a:srgbClr val="FFA27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413909" name="Rectangle 213"/>
          <p:cNvSpPr>
            <a:spLocks noChangeArrowheads="1"/>
          </p:cNvSpPr>
          <p:nvPr/>
        </p:nvSpPr>
        <p:spPr bwMode="auto">
          <a:xfrm>
            <a:off x="4246563" y="5810250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10" name="AutoShape 214"/>
          <p:cNvSpPr>
            <a:spLocks noChangeArrowheads="1"/>
          </p:cNvSpPr>
          <p:nvPr/>
        </p:nvSpPr>
        <p:spPr bwMode="auto">
          <a:xfrm>
            <a:off x="4265613" y="5700713"/>
            <a:ext cx="701675" cy="3333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481" name="Rectangle 215"/>
          <p:cNvSpPr>
            <a:spLocks noChangeArrowheads="1"/>
          </p:cNvSpPr>
          <p:nvPr/>
        </p:nvSpPr>
        <p:spPr bwMode="auto">
          <a:xfrm>
            <a:off x="4281488" y="5635625"/>
            <a:ext cx="701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effectLst/>
                <a:latin typeface="Chicago" charset="0"/>
              </a:rPr>
              <a:t>JOSHUA</a:t>
            </a:r>
          </a:p>
        </p:txBody>
      </p:sp>
      <p:sp>
        <p:nvSpPr>
          <p:cNvPr id="413912" name="Line 216"/>
          <p:cNvSpPr>
            <a:spLocks noChangeShapeType="1"/>
          </p:cNvSpPr>
          <p:nvPr/>
        </p:nvSpPr>
        <p:spPr bwMode="auto">
          <a:xfrm>
            <a:off x="4302125" y="604520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13" name="Line 217"/>
          <p:cNvSpPr>
            <a:spLocks noChangeShapeType="1"/>
          </p:cNvSpPr>
          <p:nvPr/>
        </p:nvSpPr>
        <p:spPr bwMode="auto">
          <a:xfrm>
            <a:off x="4305300" y="6230938"/>
            <a:ext cx="838200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14" name="Rectangle 218"/>
          <p:cNvSpPr>
            <a:spLocks noChangeArrowheads="1"/>
          </p:cNvSpPr>
          <p:nvPr/>
        </p:nvSpPr>
        <p:spPr bwMode="auto">
          <a:xfrm>
            <a:off x="4227513" y="4421188"/>
            <a:ext cx="952500" cy="1143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15" name="AutoShape 219"/>
          <p:cNvSpPr>
            <a:spLocks noChangeArrowheads="1"/>
          </p:cNvSpPr>
          <p:nvPr/>
        </p:nvSpPr>
        <p:spPr bwMode="auto">
          <a:xfrm>
            <a:off x="4248150" y="4295775"/>
            <a:ext cx="7048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486" name="Rectangle 220"/>
          <p:cNvSpPr>
            <a:spLocks noChangeArrowheads="1"/>
          </p:cNvSpPr>
          <p:nvPr/>
        </p:nvSpPr>
        <p:spPr bwMode="auto">
          <a:xfrm>
            <a:off x="4318000" y="4257675"/>
            <a:ext cx="528990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 dirty="0" smtClean="0">
                <a:solidFill>
                  <a:srgbClr val="000000"/>
                </a:solidFill>
                <a:effectLst/>
                <a:latin typeface="Chicago" charset="0"/>
              </a:rPr>
              <a:t>MOSA</a:t>
            </a:r>
            <a:endParaRPr lang="en-US" sz="900" b="1" dirty="0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917" name="Line 221"/>
          <p:cNvSpPr>
            <a:spLocks noChangeShapeType="1"/>
          </p:cNvSpPr>
          <p:nvPr/>
        </p:nvSpPr>
        <p:spPr bwMode="auto">
          <a:xfrm flipV="1">
            <a:off x="4270375" y="45799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18" name="Line 222"/>
          <p:cNvSpPr>
            <a:spLocks noChangeShapeType="1"/>
          </p:cNvSpPr>
          <p:nvPr/>
        </p:nvSpPr>
        <p:spPr bwMode="auto">
          <a:xfrm>
            <a:off x="4279900" y="47688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19" name="Line 223"/>
          <p:cNvSpPr>
            <a:spLocks noChangeShapeType="1"/>
          </p:cNvSpPr>
          <p:nvPr/>
        </p:nvSpPr>
        <p:spPr bwMode="auto">
          <a:xfrm>
            <a:off x="4281488" y="49466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0" name="Line 224"/>
          <p:cNvSpPr>
            <a:spLocks noChangeShapeType="1"/>
          </p:cNvSpPr>
          <p:nvPr/>
        </p:nvSpPr>
        <p:spPr bwMode="auto">
          <a:xfrm>
            <a:off x="4279900" y="51244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1" name="Line 225"/>
          <p:cNvSpPr>
            <a:spLocks noChangeShapeType="1"/>
          </p:cNvSpPr>
          <p:nvPr/>
        </p:nvSpPr>
        <p:spPr bwMode="auto">
          <a:xfrm flipV="1">
            <a:off x="4270375" y="52911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2" name="Line 226"/>
          <p:cNvSpPr>
            <a:spLocks noChangeShapeType="1"/>
          </p:cNvSpPr>
          <p:nvPr/>
        </p:nvSpPr>
        <p:spPr bwMode="auto">
          <a:xfrm>
            <a:off x="4271963" y="54546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3" name="Line 227"/>
          <p:cNvSpPr>
            <a:spLocks noChangeShapeType="1"/>
          </p:cNvSpPr>
          <p:nvPr/>
        </p:nvSpPr>
        <p:spPr bwMode="auto">
          <a:xfrm>
            <a:off x="4262438" y="2613025"/>
            <a:ext cx="83185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4" name="Line 228"/>
          <p:cNvSpPr>
            <a:spLocks noChangeShapeType="1"/>
          </p:cNvSpPr>
          <p:nvPr/>
        </p:nvSpPr>
        <p:spPr bwMode="auto">
          <a:xfrm>
            <a:off x="4262438" y="28098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5" name="Line 229"/>
          <p:cNvSpPr>
            <a:spLocks noChangeShapeType="1"/>
          </p:cNvSpPr>
          <p:nvPr/>
        </p:nvSpPr>
        <p:spPr bwMode="auto">
          <a:xfrm>
            <a:off x="4259263" y="24225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6" name="Line 230"/>
          <p:cNvSpPr>
            <a:spLocks noChangeShapeType="1"/>
          </p:cNvSpPr>
          <p:nvPr/>
        </p:nvSpPr>
        <p:spPr bwMode="auto">
          <a:xfrm flipV="1">
            <a:off x="4256088" y="2997200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7" name="Line 231"/>
          <p:cNvSpPr>
            <a:spLocks noChangeShapeType="1"/>
          </p:cNvSpPr>
          <p:nvPr/>
        </p:nvSpPr>
        <p:spPr bwMode="auto">
          <a:xfrm flipV="1">
            <a:off x="4252913" y="3182938"/>
            <a:ext cx="8461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8" name="Line 232"/>
          <p:cNvSpPr>
            <a:spLocks noChangeShapeType="1"/>
          </p:cNvSpPr>
          <p:nvPr/>
        </p:nvSpPr>
        <p:spPr bwMode="auto">
          <a:xfrm>
            <a:off x="6665913" y="60198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55499" name="Group 234"/>
          <p:cNvGrpSpPr>
            <a:grpSpLocks/>
          </p:cNvGrpSpPr>
          <p:nvPr/>
        </p:nvGrpSpPr>
        <p:grpSpPr bwMode="auto">
          <a:xfrm>
            <a:off x="4192587" y="485775"/>
            <a:ext cx="952500" cy="1316037"/>
            <a:chOff x="2663" y="408"/>
            <a:chExt cx="600" cy="716"/>
          </a:xfrm>
        </p:grpSpPr>
        <p:sp>
          <p:nvSpPr>
            <p:cNvPr id="413931" name="AutoShape 235"/>
            <p:cNvSpPr>
              <a:spLocks noChangeArrowheads="1"/>
            </p:cNvSpPr>
            <p:nvPr/>
          </p:nvSpPr>
          <p:spPr bwMode="auto">
            <a:xfrm>
              <a:off x="2664" y="408"/>
              <a:ext cx="460" cy="59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413932" name="Rectangle 236"/>
            <p:cNvSpPr>
              <a:spLocks noChangeArrowheads="1"/>
            </p:cNvSpPr>
            <p:nvPr/>
          </p:nvSpPr>
          <p:spPr bwMode="auto">
            <a:xfrm>
              <a:off x="2663" y="508"/>
              <a:ext cx="600" cy="61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413933" name="AutoShape 237"/>
            <p:cNvSpPr>
              <a:spLocks noChangeArrowheads="1"/>
            </p:cNvSpPr>
            <p:nvPr/>
          </p:nvSpPr>
          <p:spPr bwMode="auto">
            <a:xfrm>
              <a:off x="2676" y="420"/>
              <a:ext cx="436" cy="5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413934" name="Line 238"/>
          <p:cNvSpPr>
            <a:spLocks noChangeShapeType="1"/>
          </p:cNvSpPr>
          <p:nvPr/>
        </p:nvSpPr>
        <p:spPr bwMode="auto">
          <a:xfrm>
            <a:off x="4233863" y="10223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35" name="Line 239"/>
          <p:cNvSpPr>
            <a:spLocks noChangeShapeType="1"/>
          </p:cNvSpPr>
          <p:nvPr/>
        </p:nvSpPr>
        <p:spPr bwMode="auto">
          <a:xfrm>
            <a:off x="4233863" y="1187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36" name="Line 240"/>
          <p:cNvSpPr>
            <a:spLocks noChangeShapeType="1"/>
          </p:cNvSpPr>
          <p:nvPr/>
        </p:nvSpPr>
        <p:spPr bwMode="auto">
          <a:xfrm>
            <a:off x="4233863" y="13398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37" name="Line 241"/>
          <p:cNvSpPr>
            <a:spLocks noChangeShapeType="1"/>
          </p:cNvSpPr>
          <p:nvPr/>
        </p:nvSpPr>
        <p:spPr bwMode="auto">
          <a:xfrm>
            <a:off x="4238625" y="15049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38" name="Line 242"/>
          <p:cNvSpPr>
            <a:spLocks noChangeShapeType="1"/>
          </p:cNvSpPr>
          <p:nvPr/>
        </p:nvSpPr>
        <p:spPr bwMode="auto">
          <a:xfrm>
            <a:off x="4233863" y="16700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39" name="Line 243"/>
          <p:cNvSpPr>
            <a:spLocks noChangeShapeType="1"/>
          </p:cNvSpPr>
          <p:nvPr/>
        </p:nvSpPr>
        <p:spPr bwMode="auto">
          <a:xfrm>
            <a:off x="4233863" y="1822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506" name="Rectangle 244"/>
          <p:cNvSpPr>
            <a:spLocks noChangeArrowheads="1"/>
          </p:cNvSpPr>
          <p:nvPr/>
        </p:nvSpPr>
        <p:spPr bwMode="auto">
          <a:xfrm>
            <a:off x="4235002" y="854075"/>
            <a:ext cx="867224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700" b="1" dirty="0" err="1" smtClean="0">
                <a:solidFill>
                  <a:srgbClr val="000000"/>
                </a:solidFill>
                <a:effectLst/>
                <a:latin typeface="Helvetica" charset="0"/>
              </a:rPr>
              <a:t>Mmen</a:t>
            </a:r>
            <a:r>
              <a:rPr lang="en-US" sz="700" b="1" dirty="0" smtClean="0">
                <a:solidFill>
                  <a:srgbClr val="000000"/>
                </a:solidFill>
                <a:effectLst/>
                <a:latin typeface="Helvetica" charset="0"/>
              </a:rPr>
              <a:t> </a:t>
            </a:r>
            <a:r>
              <a:rPr lang="en-US" sz="700" b="1" dirty="0" err="1" smtClean="0">
                <a:solidFill>
                  <a:srgbClr val="000000"/>
                </a:solidFill>
                <a:effectLst/>
                <a:latin typeface="Helvetica" charset="0"/>
              </a:rPr>
              <a:t>ovungo</a:t>
            </a:r>
            <a:r>
              <a:rPr lang="en-US" sz="700" b="1" dirty="0" smtClean="0">
                <a:solidFill>
                  <a:srgbClr val="000000"/>
                </a:solidFill>
                <a:effectLst/>
                <a:latin typeface="Helvetica" charset="0"/>
              </a:rPr>
              <a:t> </a:t>
            </a:r>
            <a:r>
              <a:rPr lang="en-US" sz="700" b="1" dirty="0" err="1" smtClean="0">
                <a:solidFill>
                  <a:srgbClr val="000000"/>
                </a:solidFill>
                <a:effectLst/>
                <a:latin typeface="Helvetica" charset="0"/>
              </a:rPr>
              <a:t>ji</a:t>
            </a:r>
            <a:endParaRPr lang="en-US" sz="700" b="1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55507" name="Rectangle 245"/>
          <p:cNvSpPr>
            <a:spLocks noChangeArrowheads="1"/>
          </p:cNvSpPr>
          <p:nvPr/>
        </p:nvSpPr>
        <p:spPr bwMode="auto">
          <a:xfrm>
            <a:off x="3772536" y="980200"/>
            <a:ext cx="1436290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600" b="1" smtClean="0">
                <a:solidFill>
                  <a:schemeClr val="accent2"/>
                </a:solidFill>
                <a:effectLst/>
              </a:rPr>
              <a:t>                  </a:t>
            </a:r>
            <a:r>
              <a:rPr lang="en-US" sz="600" b="1" dirty="0" err="1" smtClean="0">
                <a:solidFill>
                  <a:schemeClr val="accent2"/>
                </a:solidFill>
                <a:effectLst/>
              </a:rPr>
              <a:t>Motsu</a:t>
            </a:r>
            <a:r>
              <a:rPr lang="en-US" sz="600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600" b="1" dirty="0" err="1" smtClean="0">
                <a:solidFill>
                  <a:schemeClr val="accent2"/>
                </a:solidFill>
                <a:effectLst/>
              </a:rPr>
              <a:t>Mmhon</a:t>
            </a:r>
            <a:r>
              <a:rPr lang="en-US" sz="600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600" b="1" dirty="0" err="1" smtClean="0">
                <a:solidFill>
                  <a:schemeClr val="accent2"/>
                </a:solidFill>
                <a:effectLst/>
              </a:rPr>
              <a:t>ovungo</a:t>
            </a:r>
            <a:r>
              <a:rPr lang="en-US" sz="600" b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600" b="1" dirty="0" err="1" smtClean="0">
                <a:solidFill>
                  <a:schemeClr val="accent2"/>
                </a:solidFill>
                <a:effectLst/>
              </a:rPr>
              <a:t>ji</a:t>
            </a:r>
            <a:endParaRPr lang="en-US" sz="600" b="1" dirty="0" smtClean="0">
              <a:solidFill>
                <a:schemeClr val="accent2"/>
              </a:solidFill>
              <a:effectLst/>
            </a:endParaRPr>
          </a:p>
          <a:p>
            <a:pPr algn="l"/>
            <a:endParaRPr lang="en-US" sz="900" b="1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55508" name="Rectangle 246"/>
          <p:cNvSpPr>
            <a:spLocks noChangeArrowheads="1"/>
          </p:cNvSpPr>
          <p:nvPr/>
        </p:nvSpPr>
        <p:spPr bwMode="auto">
          <a:xfrm>
            <a:off x="4278313" y="1171575"/>
            <a:ext cx="9056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700" b="1" dirty="0" err="1" smtClean="0">
                <a:solidFill>
                  <a:srgbClr val="000000"/>
                </a:solidFill>
                <a:effectLst/>
                <a:latin typeface="Helvetica" charset="0"/>
              </a:rPr>
              <a:t>Wopan</a:t>
            </a:r>
            <a:r>
              <a:rPr lang="en-US" sz="700" b="1" dirty="0" smtClean="0">
                <a:solidFill>
                  <a:srgbClr val="000000"/>
                </a:solidFill>
                <a:effectLst/>
                <a:latin typeface="Helvetica" charset="0"/>
              </a:rPr>
              <a:t> </a:t>
            </a:r>
            <a:r>
              <a:rPr lang="en-US" sz="700" b="1" dirty="0" err="1" smtClean="0">
                <a:solidFill>
                  <a:srgbClr val="000000"/>
                </a:solidFill>
                <a:effectLst/>
                <a:latin typeface="Helvetica" charset="0"/>
              </a:rPr>
              <a:t>ovungo</a:t>
            </a:r>
            <a:r>
              <a:rPr lang="en-US" sz="700" b="1" dirty="0" smtClean="0">
                <a:solidFill>
                  <a:srgbClr val="000000"/>
                </a:solidFill>
                <a:effectLst/>
                <a:latin typeface="Helvetica" charset="0"/>
              </a:rPr>
              <a:t> </a:t>
            </a:r>
            <a:r>
              <a:rPr lang="en-US" sz="700" b="1" dirty="0" err="1" smtClean="0">
                <a:solidFill>
                  <a:srgbClr val="000000"/>
                </a:solidFill>
                <a:effectLst/>
                <a:latin typeface="Helvetica" charset="0"/>
              </a:rPr>
              <a:t>ji</a:t>
            </a:r>
            <a:endParaRPr lang="en-US" sz="700" b="1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55509" name="Rectangle 247"/>
          <p:cNvSpPr>
            <a:spLocks noChangeArrowheads="1"/>
          </p:cNvSpPr>
          <p:nvPr/>
        </p:nvSpPr>
        <p:spPr bwMode="auto">
          <a:xfrm>
            <a:off x="4181215" y="1300108"/>
            <a:ext cx="100989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800" b="1" dirty="0" err="1">
                <a:solidFill>
                  <a:schemeClr val="accent2"/>
                </a:solidFill>
                <a:effectLst/>
              </a:rPr>
              <a:t>Wopan</a:t>
            </a:r>
            <a:r>
              <a:rPr lang="en-US" sz="800" b="1" dirty="0">
                <a:solidFill>
                  <a:schemeClr val="accent2"/>
                </a:solidFill>
                <a:effectLst/>
              </a:rPr>
              <a:t> </a:t>
            </a:r>
            <a:r>
              <a:rPr lang="en-US" sz="800" b="1" dirty="0" err="1">
                <a:solidFill>
                  <a:schemeClr val="accent2"/>
                </a:solidFill>
                <a:effectLst/>
              </a:rPr>
              <a:t>ovungo</a:t>
            </a:r>
            <a:r>
              <a:rPr lang="en-US" sz="800" b="1" dirty="0">
                <a:solidFill>
                  <a:schemeClr val="accent2"/>
                </a:solidFill>
                <a:effectLst/>
              </a:rPr>
              <a:t> </a:t>
            </a:r>
            <a:r>
              <a:rPr lang="en-US" sz="800" b="1" dirty="0" err="1">
                <a:solidFill>
                  <a:schemeClr val="accent2"/>
                </a:solidFill>
                <a:effectLst/>
              </a:rPr>
              <a:t>ji</a:t>
            </a:r>
            <a:endParaRPr lang="en-US" sz="800" b="1" dirty="0">
              <a:solidFill>
                <a:schemeClr val="accent2"/>
              </a:solidFill>
              <a:effectLst/>
            </a:endParaRPr>
          </a:p>
          <a:p>
            <a:pPr algn="l"/>
            <a:endParaRPr lang="en-US" sz="800" b="1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55510" name="Rectangle 248"/>
          <p:cNvSpPr>
            <a:spLocks noChangeArrowheads="1"/>
          </p:cNvSpPr>
          <p:nvPr/>
        </p:nvSpPr>
        <p:spPr bwMode="auto">
          <a:xfrm>
            <a:off x="4076700" y="1469971"/>
            <a:ext cx="107561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700" b="1" dirty="0">
                <a:solidFill>
                  <a:schemeClr val="accent2"/>
                </a:solidFill>
                <a:effectLst/>
              </a:rPr>
              <a:t> </a:t>
            </a:r>
            <a:r>
              <a:rPr lang="en-US" sz="700" b="1" dirty="0" smtClean="0">
                <a:solidFill>
                  <a:schemeClr val="accent2"/>
                </a:solidFill>
                <a:effectLst/>
              </a:rPr>
              <a:t>  </a:t>
            </a:r>
            <a:r>
              <a:rPr lang="en-US" sz="700" b="1" dirty="0" err="1" smtClean="0">
                <a:solidFill>
                  <a:schemeClr val="accent2"/>
                </a:solidFill>
                <a:effectLst/>
              </a:rPr>
              <a:t>Jüvaktsü</a:t>
            </a:r>
            <a:r>
              <a:rPr lang="en-US" sz="700" b="1" dirty="0" smtClean="0">
                <a:solidFill>
                  <a:schemeClr val="accent2"/>
                </a:solidFill>
                <a:effectLst/>
              </a:rPr>
              <a:t>/</a:t>
            </a:r>
            <a:r>
              <a:rPr lang="en-US" sz="700" b="1" dirty="0" err="1" smtClean="0">
                <a:solidFill>
                  <a:schemeClr val="accent2"/>
                </a:solidFill>
                <a:effectLst/>
              </a:rPr>
              <a:t>süngrüka</a:t>
            </a:r>
            <a:endParaRPr lang="en-US" sz="700" b="1" dirty="0" smtClean="0">
              <a:solidFill>
                <a:schemeClr val="accent2"/>
              </a:solidFill>
              <a:effectLst/>
            </a:endParaRPr>
          </a:p>
          <a:p>
            <a:pPr algn="l"/>
            <a:endParaRPr lang="en-US" sz="900" b="1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55511" name="Rectangle 249"/>
          <p:cNvSpPr>
            <a:spLocks noChangeArrowheads="1"/>
          </p:cNvSpPr>
          <p:nvPr/>
        </p:nvSpPr>
        <p:spPr bwMode="auto">
          <a:xfrm>
            <a:off x="4160083" y="1634092"/>
            <a:ext cx="98424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 dirty="0">
                <a:solidFill>
                  <a:schemeClr val="accent2"/>
                </a:solidFill>
                <a:effectLst/>
              </a:rPr>
              <a:t>Babel </a:t>
            </a:r>
            <a:r>
              <a:rPr lang="en-US" sz="900" b="1" dirty="0" err="1">
                <a:solidFill>
                  <a:schemeClr val="accent2"/>
                </a:solidFill>
                <a:effectLst/>
              </a:rPr>
              <a:t>Vanjüng</a:t>
            </a:r>
            <a:endParaRPr lang="en-US" sz="900" b="1" dirty="0">
              <a:solidFill>
                <a:schemeClr val="accent2"/>
              </a:solidFill>
              <a:effectLst/>
            </a:endParaRPr>
          </a:p>
          <a:p>
            <a:pPr algn="l"/>
            <a:endParaRPr lang="en-US" sz="900" b="1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55512" name="Rectangle 250"/>
          <p:cNvSpPr>
            <a:spLocks noChangeArrowheads="1"/>
          </p:cNvSpPr>
          <p:nvPr/>
        </p:nvSpPr>
        <p:spPr bwMode="auto">
          <a:xfrm>
            <a:off x="4138613" y="546100"/>
            <a:ext cx="71493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900" b="1" dirty="0" err="1">
                <a:solidFill>
                  <a:schemeClr val="bg2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</a:rPr>
              <a:t>Lyuyungio</a:t>
            </a:r>
            <a:endParaRPr lang="en-US" sz="900" b="1" dirty="0">
              <a:solidFill>
                <a:schemeClr val="bg2"/>
              </a:solidFill>
              <a:effectLst/>
            </a:endParaRPr>
          </a:p>
          <a:p>
            <a:pPr algn="l"/>
            <a:endParaRPr lang="en-US" sz="900" b="1" dirty="0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55513" name="Rectangle 251"/>
          <p:cNvSpPr>
            <a:spLocks noChangeArrowheads="1"/>
          </p:cNvSpPr>
          <p:nvPr/>
        </p:nvSpPr>
        <p:spPr bwMode="auto">
          <a:xfrm>
            <a:off x="4130675" y="727075"/>
            <a:ext cx="1035539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600" b="1" dirty="0" err="1" smtClean="0">
                <a:solidFill>
                  <a:srgbClr val="000000"/>
                </a:solidFill>
                <a:effectLst/>
                <a:latin typeface="Helvetica" charset="0"/>
              </a:rPr>
              <a:t>Epoe</a:t>
            </a:r>
            <a:r>
              <a:rPr lang="en-US" sz="600" b="1" dirty="0" smtClean="0">
                <a:solidFill>
                  <a:srgbClr val="000000"/>
                </a:solidFill>
                <a:effectLst/>
                <a:latin typeface="Helvetica" charset="0"/>
              </a:rPr>
              <a:t> </a:t>
            </a:r>
            <a:r>
              <a:rPr lang="en-US" sz="600" b="1" dirty="0" err="1" smtClean="0">
                <a:solidFill>
                  <a:srgbClr val="000000"/>
                </a:solidFill>
                <a:effectLst/>
                <a:latin typeface="Helvetica" charset="0"/>
              </a:rPr>
              <a:t>osi</a:t>
            </a:r>
            <a:r>
              <a:rPr lang="en-US" sz="600" b="1" dirty="0" smtClean="0">
                <a:solidFill>
                  <a:srgbClr val="000000"/>
                </a:solidFill>
                <a:effectLst/>
                <a:latin typeface="Helvetica" charset="0"/>
              </a:rPr>
              <a:t> </a:t>
            </a:r>
            <a:r>
              <a:rPr lang="en-US" sz="600" b="1" dirty="0" err="1" smtClean="0">
                <a:solidFill>
                  <a:srgbClr val="000000"/>
                </a:solidFill>
                <a:effectLst/>
                <a:latin typeface="Helvetica" charset="0"/>
              </a:rPr>
              <a:t>eloe</a:t>
            </a:r>
            <a:r>
              <a:rPr lang="en-US" sz="600" b="1" dirty="0" smtClean="0">
                <a:solidFill>
                  <a:srgbClr val="000000"/>
                </a:solidFill>
                <a:effectLst/>
                <a:latin typeface="Helvetica" charset="0"/>
              </a:rPr>
              <a:t> </a:t>
            </a:r>
            <a:r>
              <a:rPr lang="en-US" sz="600" b="1" dirty="0" err="1" smtClean="0">
                <a:solidFill>
                  <a:srgbClr val="000000"/>
                </a:solidFill>
                <a:effectLst/>
                <a:latin typeface="Helvetica" charset="0"/>
              </a:rPr>
              <a:t>ovungo</a:t>
            </a:r>
            <a:r>
              <a:rPr lang="en-US" sz="600" b="1" dirty="0" smtClean="0">
                <a:solidFill>
                  <a:srgbClr val="000000"/>
                </a:solidFill>
                <a:effectLst/>
                <a:latin typeface="Helvetica" charset="0"/>
              </a:rPr>
              <a:t> </a:t>
            </a:r>
            <a:r>
              <a:rPr lang="en-US" sz="600" b="1" dirty="0" err="1" smtClean="0">
                <a:solidFill>
                  <a:srgbClr val="000000"/>
                </a:solidFill>
                <a:effectLst/>
                <a:latin typeface="Helvetica" charset="0"/>
              </a:rPr>
              <a:t>ji</a:t>
            </a:r>
            <a:endParaRPr lang="en-US" sz="600" b="1" dirty="0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413948" name="Line 252"/>
          <p:cNvSpPr>
            <a:spLocks noChangeShapeType="1"/>
          </p:cNvSpPr>
          <p:nvPr/>
        </p:nvSpPr>
        <p:spPr bwMode="auto">
          <a:xfrm>
            <a:off x="4233863" y="88900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49" name="Line 253"/>
          <p:cNvSpPr>
            <a:spLocks noChangeShapeType="1"/>
          </p:cNvSpPr>
          <p:nvPr/>
        </p:nvSpPr>
        <p:spPr bwMode="auto">
          <a:xfrm>
            <a:off x="6659563" y="36671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50" name="Line 254"/>
          <p:cNvSpPr>
            <a:spLocks noChangeShapeType="1"/>
          </p:cNvSpPr>
          <p:nvPr/>
        </p:nvSpPr>
        <p:spPr bwMode="auto">
          <a:xfrm>
            <a:off x="6659563" y="40608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51" name="Line 255"/>
          <p:cNvSpPr>
            <a:spLocks noChangeShapeType="1"/>
          </p:cNvSpPr>
          <p:nvPr/>
        </p:nvSpPr>
        <p:spPr bwMode="auto">
          <a:xfrm>
            <a:off x="6659563" y="4251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52" name="Line 256"/>
          <p:cNvSpPr>
            <a:spLocks noChangeShapeType="1"/>
          </p:cNvSpPr>
          <p:nvPr/>
        </p:nvSpPr>
        <p:spPr bwMode="auto">
          <a:xfrm>
            <a:off x="6669088" y="57404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53" name="Line 257"/>
          <p:cNvSpPr>
            <a:spLocks noChangeShapeType="1"/>
          </p:cNvSpPr>
          <p:nvPr/>
        </p:nvSpPr>
        <p:spPr bwMode="auto">
          <a:xfrm>
            <a:off x="6643688" y="56007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54" name="Line 258"/>
          <p:cNvSpPr>
            <a:spLocks noChangeShapeType="1"/>
          </p:cNvSpPr>
          <p:nvPr/>
        </p:nvSpPr>
        <p:spPr bwMode="auto">
          <a:xfrm>
            <a:off x="6646863" y="48736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55" name="Line 259"/>
          <p:cNvSpPr>
            <a:spLocks noChangeShapeType="1"/>
          </p:cNvSpPr>
          <p:nvPr/>
        </p:nvSpPr>
        <p:spPr bwMode="auto">
          <a:xfrm>
            <a:off x="6646863" y="47212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56" name="Text Box 260"/>
          <p:cNvSpPr txBox="1">
            <a:spLocks noChangeArrowheads="1"/>
          </p:cNvSpPr>
          <p:nvPr/>
        </p:nvSpPr>
        <p:spPr bwMode="auto">
          <a:xfrm>
            <a:off x="7502525" y="6164263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55523" name="Text Box 261"/>
          <p:cNvSpPr txBox="1">
            <a:spLocks noChangeArrowheads="1"/>
          </p:cNvSpPr>
          <p:nvPr/>
        </p:nvSpPr>
        <p:spPr bwMode="auto">
          <a:xfrm>
            <a:off x="1789113" y="-28575"/>
            <a:ext cx="2921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  <a:effectLst/>
                <a:latin typeface="Comic Sans MS" charset="0"/>
              </a:rPr>
              <a:t>B</a:t>
            </a:r>
            <a:r>
              <a:rPr lang="en-US" sz="1600" b="1" dirty="0" smtClean="0">
                <a:solidFill>
                  <a:schemeClr val="tx1"/>
                </a:solidFill>
                <a:effectLst/>
                <a:latin typeface="Comic Sans MS" charset="0"/>
              </a:rPr>
              <a:t>en</a:t>
            </a:r>
            <a:r>
              <a:rPr lang="en-US" sz="1600" b="1" dirty="0">
                <a:solidFill>
                  <a:schemeClr val="tx1"/>
                </a:solidFill>
                <a:effectLst/>
                <a:latin typeface="Comic Sans MS" charset="0"/>
              </a:rPr>
              <a:t>. 1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latin typeface="Comic Sans MS" charset="0"/>
              </a:rPr>
              <a:t>lona</a:t>
            </a:r>
            <a:r>
              <a:rPr lang="en-US" sz="1600" b="1" dirty="0" smtClean="0">
                <a:solidFill>
                  <a:schemeClr val="tx1"/>
                </a:solidFill>
                <a:effectLst/>
                <a:latin typeface="Comic Sans MS" charset="0"/>
              </a:rPr>
              <a:t> 11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latin typeface="Comic Sans MS" charset="0"/>
              </a:rPr>
              <a:t>na</a:t>
            </a:r>
            <a:r>
              <a:rPr lang="en-US" sz="1600" b="1" dirty="0" smtClean="0">
                <a:solidFill>
                  <a:schemeClr val="tx1"/>
                </a:solidFill>
                <a:effectLst/>
                <a:latin typeface="Comic Sans MS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ffectLst/>
                <a:latin typeface="Comic Sans MS" charset="0"/>
              </a:rPr>
              <a:t>undang</a:t>
            </a:r>
            <a:r>
              <a:rPr lang="en-US" sz="1600" b="1" dirty="0" smtClean="0">
                <a:solidFill>
                  <a:schemeClr val="tx1"/>
                </a:solidFill>
                <a:effectLst/>
                <a:latin typeface="Comic Sans MS" charset="0"/>
              </a:rPr>
              <a:t>  </a:t>
            </a:r>
            <a:endParaRPr lang="en-US" sz="1600" b="1" dirty="0"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55524" name="Text Box 262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55525" name="Text Box 263"/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413970" name="Rectangle 274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26</a:t>
            </a:r>
          </a:p>
        </p:txBody>
      </p:sp>
      <p:grpSp>
        <p:nvGrpSpPr>
          <p:cNvPr id="55528" name="Group 329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414026" name="Rectangle 330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414027" name="Line 331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413929" name="Rectangle 233"/>
          <p:cNvSpPr>
            <a:spLocks noChangeArrowheads="1"/>
          </p:cNvSpPr>
          <p:nvPr/>
        </p:nvSpPr>
        <p:spPr bwMode="auto">
          <a:xfrm>
            <a:off x="4071939" y="436563"/>
            <a:ext cx="1625600" cy="1490663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55530" name="Group 287"/>
          <p:cNvGrpSpPr>
            <a:grpSpLocks/>
          </p:cNvGrpSpPr>
          <p:nvPr/>
        </p:nvGrpSpPr>
        <p:grpSpPr bwMode="auto">
          <a:xfrm>
            <a:off x="5160963" y="2136775"/>
            <a:ext cx="725487" cy="869950"/>
            <a:chOff x="9666922" y="2027008"/>
            <a:chExt cx="726109" cy="869325"/>
          </a:xfrm>
        </p:grpSpPr>
        <p:grpSp>
          <p:nvGrpSpPr>
            <p:cNvPr id="55561" name="Group 288"/>
            <p:cNvGrpSpPr>
              <a:grpSpLocks/>
            </p:cNvGrpSpPr>
            <p:nvPr/>
          </p:nvGrpSpPr>
          <p:grpSpPr bwMode="auto">
            <a:xfrm>
              <a:off x="9666922" y="2137540"/>
              <a:ext cx="726109" cy="633818"/>
              <a:chOff x="10879938" y="5034130"/>
              <a:chExt cx="726109" cy="633818"/>
            </a:xfrm>
          </p:grpSpPr>
          <p:sp>
            <p:nvSpPr>
              <p:cNvPr id="296" name="Freeform 116" descr="Cork"/>
              <p:cNvSpPr>
                <a:spLocks/>
              </p:cNvSpPr>
              <p:nvPr/>
            </p:nvSpPr>
            <p:spPr bwMode="auto">
              <a:xfrm>
                <a:off x="10899004" y="5034644"/>
                <a:ext cx="707043" cy="114218"/>
              </a:xfrm>
              <a:custGeom>
                <a:avLst/>
                <a:gdLst>
                  <a:gd name="T0" fmla="*/ 2147483647 w 592"/>
                  <a:gd name="T1" fmla="*/ 2147483647 h 90"/>
                  <a:gd name="T2" fmla="*/ 2147483647 w 592"/>
                  <a:gd name="T3" fmla="*/ 2147483647 h 90"/>
                  <a:gd name="T4" fmla="*/ 2147483647 w 592"/>
                  <a:gd name="T5" fmla="*/ 2147483647 h 90"/>
                  <a:gd name="T6" fmla="*/ 2147483647 w 592"/>
                  <a:gd name="T7" fmla="*/ 2147483647 h 90"/>
                  <a:gd name="T8" fmla="*/ 2147483647 w 592"/>
                  <a:gd name="T9" fmla="*/ 2147483647 h 90"/>
                  <a:gd name="T10" fmla="*/ 2147483647 w 592"/>
                  <a:gd name="T11" fmla="*/ 2147483647 h 90"/>
                  <a:gd name="T12" fmla="*/ 2147483647 w 592"/>
                  <a:gd name="T13" fmla="*/ 2147483647 h 90"/>
                  <a:gd name="T14" fmla="*/ 2147483647 w 592"/>
                  <a:gd name="T15" fmla="*/ 2147483647 h 90"/>
                  <a:gd name="T16" fmla="*/ 2147483647 w 592"/>
                  <a:gd name="T17" fmla="*/ 2147483647 h 90"/>
                  <a:gd name="T18" fmla="*/ 2147483647 w 592"/>
                  <a:gd name="T19" fmla="*/ 2147483647 h 90"/>
                  <a:gd name="T20" fmla="*/ 2147483647 w 592"/>
                  <a:gd name="T21" fmla="*/ 0 h 90"/>
                  <a:gd name="T22" fmla="*/ 2147483647 w 592"/>
                  <a:gd name="T23" fmla="*/ 2147483647 h 90"/>
                  <a:gd name="T24" fmla="*/ 2147483647 w 592"/>
                  <a:gd name="T25" fmla="*/ 2147483647 h 90"/>
                  <a:gd name="T26" fmla="*/ 2147483647 w 592"/>
                  <a:gd name="T27" fmla="*/ 2147483647 h 90"/>
                  <a:gd name="T28" fmla="*/ 2147483647 w 592"/>
                  <a:gd name="T29" fmla="*/ 2147483647 h 90"/>
                  <a:gd name="T30" fmla="*/ 2147483647 w 592"/>
                  <a:gd name="T31" fmla="*/ 2147483647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blipFill dpi="0" rotWithShape="0">
                <a:blip r:embed="rId4">
                  <a:lum bright="-20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" name="Freeform 117" descr="Cork"/>
              <p:cNvSpPr>
                <a:spLocks/>
              </p:cNvSpPr>
              <p:nvPr/>
            </p:nvSpPr>
            <p:spPr bwMode="auto">
              <a:xfrm>
                <a:off x="10879938" y="5118721"/>
                <a:ext cx="714987" cy="548880"/>
              </a:xfrm>
              <a:custGeom>
                <a:avLst/>
                <a:gdLst>
                  <a:gd name="T0" fmla="*/ 2147483647 w 599"/>
                  <a:gd name="T1" fmla="*/ 0 h 432"/>
                  <a:gd name="T2" fmla="*/ 2147483647 w 599"/>
                  <a:gd name="T3" fmla="*/ 2147483647 h 432"/>
                  <a:gd name="T4" fmla="*/ 2147483647 w 599"/>
                  <a:gd name="T5" fmla="*/ 2147483647 h 432"/>
                  <a:gd name="T6" fmla="*/ 2147483647 w 599"/>
                  <a:gd name="T7" fmla="*/ 2147483647 h 432"/>
                  <a:gd name="T8" fmla="*/ 2147483647 w 599"/>
                  <a:gd name="T9" fmla="*/ 2147483647 h 432"/>
                  <a:gd name="T10" fmla="*/ 2147483647 w 599"/>
                  <a:gd name="T11" fmla="*/ 2147483647 h 432"/>
                  <a:gd name="T12" fmla="*/ 2147483647 w 599"/>
                  <a:gd name="T13" fmla="*/ 2147483647 h 432"/>
                  <a:gd name="T14" fmla="*/ 2147483647 w 599"/>
                  <a:gd name="T15" fmla="*/ 2147483647 h 432"/>
                  <a:gd name="T16" fmla="*/ 2147483647 w 599"/>
                  <a:gd name="T17" fmla="*/ 2147483647 h 432"/>
                  <a:gd name="T18" fmla="*/ 2147483647 w 599"/>
                  <a:gd name="T19" fmla="*/ 2147483647 h 432"/>
                  <a:gd name="T20" fmla="*/ 2147483647 w 599"/>
                  <a:gd name="T21" fmla="*/ 2147483647 h 432"/>
                  <a:gd name="T22" fmla="*/ 2147483647 w 599"/>
                  <a:gd name="T23" fmla="*/ 2147483647 h 432"/>
                  <a:gd name="T24" fmla="*/ 2147483647 w 599"/>
                  <a:gd name="T25" fmla="*/ 2147483647 h 432"/>
                  <a:gd name="T26" fmla="*/ 2147483647 w 599"/>
                  <a:gd name="T27" fmla="*/ 2147483647 h 432"/>
                  <a:gd name="T28" fmla="*/ 2147483647 w 599"/>
                  <a:gd name="T29" fmla="*/ 2147483647 h 432"/>
                  <a:gd name="T30" fmla="*/ 2147483647 w 599"/>
                  <a:gd name="T31" fmla="*/ 2147483647 h 432"/>
                  <a:gd name="T32" fmla="*/ 2147483647 w 599"/>
                  <a:gd name="T33" fmla="*/ 2147483647 h 432"/>
                  <a:gd name="T34" fmla="*/ 2147483647 w 599"/>
                  <a:gd name="T35" fmla="*/ 2147483647 h 432"/>
                  <a:gd name="T36" fmla="*/ 2147483647 w 599"/>
                  <a:gd name="T37" fmla="*/ 2147483647 h 432"/>
                  <a:gd name="T38" fmla="*/ 2147483647 w 599"/>
                  <a:gd name="T39" fmla="*/ 2147483647 h 432"/>
                  <a:gd name="T40" fmla="*/ 2147483647 w 599"/>
                  <a:gd name="T41" fmla="*/ 2147483647 h 432"/>
                  <a:gd name="T42" fmla="*/ 2147483647 w 599"/>
                  <a:gd name="T43" fmla="*/ 2147483647 h 432"/>
                  <a:gd name="T44" fmla="*/ 2147483647 w 599"/>
                  <a:gd name="T45" fmla="*/ 2147483647 h 432"/>
                  <a:gd name="T46" fmla="*/ 2147483647 w 599"/>
                  <a:gd name="T47" fmla="*/ 2147483647 h 432"/>
                  <a:gd name="T48" fmla="*/ 2147483647 w 599"/>
                  <a:gd name="T49" fmla="*/ 2147483647 h 432"/>
                  <a:gd name="T50" fmla="*/ 2147483647 w 599"/>
                  <a:gd name="T51" fmla="*/ 2147483647 h 432"/>
                  <a:gd name="T52" fmla="*/ 2147483647 w 599"/>
                  <a:gd name="T53" fmla="*/ 2147483647 h 432"/>
                  <a:gd name="T54" fmla="*/ 2147483647 w 599"/>
                  <a:gd name="T55" fmla="*/ 2147483647 h 432"/>
                  <a:gd name="T56" fmla="*/ 2147483647 w 599"/>
                  <a:gd name="T57" fmla="*/ 2147483647 h 432"/>
                  <a:gd name="T58" fmla="*/ 2147483647 w 599"/>
                  <a:gd name="T59" fmla="*/ 2147483647 h 432"/>
                  <a:gd name="T60" fmla="*/ 2147483647 w 599"/>
                  <a:gd name="T61" fmla="*/ 2147483647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blipFill dpi="0" rotWithShape="0">
                <a:blip r:embed="rId4">
                  <a:lum bright="-20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90" name="Freeform 119"/>
            <p:cNvSpPr>
              <a:spLocks/>
            </p:cNvSpPr>
            <p:nvPr/>
          </p:nvSpPr>
          <p:spPr bwMode="auto">
            <a:xfrm>
              <a:off x="9698699" y="2759906"/>
              <a:ext cx="30188" cy="123736"/>
            </a:xfrm>
            <a:custGeom>
              <a:avLst/>
              <a:gdLst>
                <a:gd name="T0" fmla="*/ 204 w 85"/>
                <a:gd name="T1" fmla="*/ 3 h 318"/>
                <a:gd name="T2" fmla="*/ 178 w 85"/>
                <a:gd name="T3" fmla="*/ 3 h 318"/>
                <a:gd name="T4" fmla="*/ 134 w 85"/>
                <a:gd name="T5" fmla="*/ 3 h 318"/>
                <a:gd name="T6" fmla="*/ 154 w 85"/>
                <a:gd name="T7" fmla="*/ 3 h 318"/>
                <a:gd name="T8" fmla="*/ 178 w 85"/>
                <a:gd name="T9" fmla="*/ 3 h 318"/>
                <a:gd name="T10" fmla="*/ 105 w 85"/>
                <a:gd name="T11" fmla="*/ 3 h 318"/>
                <a:gd name="T12" fmla="*/ 105 w 85"/>
                <a:gd name="T13" fmla="*/ 3 h 318"/>
                <a:gd name="T14" fmla="*/ 134 w 85"/>
                <a:gd name="T15" fmla="*/ 3 h 318"/>
                <a:gd name="T16" fmla="*/ 80 w 85"/>
                <a:gd name="T17" fmla="*/ 3 h 318"/>
                <a:gd name="T18" fmla="*/ 105 w 85"/>
                <a:gd name="T19" fmla="*/ 3 h 318"/>
                <a:gd name="T20" fmla="*/ 134 w 85"/>
                <a:gd name="T21" fmla="*/ 3 h 318"/>
                <a:gd name="T22" fmla="*/ 105 w 85"/>
                <a:gd name="T23" fmla="*/ 3 h 318"/>
                <a:gd name="T24" fmla="*/ 134 w 85"/>
                <a:gd name="T25" fmla="*/ 3 h 318"/>
                <a:gd name="T26" fmla="*/ 105 w 85"/>
                <a:gd name="T27" fmla="*/ 3 h 318"/>
                <a:gd name="T28" fmla="*/ 134 w 85"/>
                <a:gd name="T29" fmla="*/ 3 h 318"/>
                <a:gd name="T30" fmla="*/ 154 w 85"/>
                <a:gd name="T31" fmla="*/ 3 h 318"/>
                <a:gd name="T32" fmla="*/ 204 w 85"/>
                <a:gd name="T33" fmla="*/ 3 h 318"/>
                <a:gd name="T34" fmla="*/ 225 w 85"/>
                <a:gd name="T35" fmla="*/ 3 h 318"/>
                <a:gd name="T36" fmla="*/ 204 w 85"/>
                <a:gd name="T37" fmla="*/ 4 h 318"/>
                <a:gd name="T38" fmla="*/ 178 w 85"/>
                <a:gd name="T39" fmla="*/ 4 h 318"/>
                <a:gd name="T40" fmla="*/ 154 w 85"/>
                <a:gd name="T41" fmla="*/ 5 h 318"/>
                <a:gd name="T42" fmla="*/ 105 w 85"/>
                <a:gd name="T43" fmla="*/ 4 h 318"/>
                <a:gd name="T44" fmla="*/ 80 w 85"/>
                <a:gd name="T45" fmla="*/ 3 h 318"/>
                <a:gd name="T46" fmla="*/ 61 w 85"/>
                <a:gd name="T47" fmla="*/ 3 h 318"/>
                <a:gd name="T48" fmla="*/ 5 w 85"/>
                <a:gd name="T49" fmla="*/ 3 h 318"/>
                <a:gd name="T50" fmla="*/ 105 w 85"/>
                <a:gd name="T51" fmla="*/ 3 h 318"/>
                <a:gd name="T52" fmla="*/ 178 w 85"/>
                <a:gd name="T53" fmla="*/ 3 h 318"/>
                <a:gd name="T54" fmla="*/ 204 w 85"/>
                <a:gd name="T55" fmla="*/ 3 h 318"/>
                <a:gd name="T56" fmla="*/ 178 w 85"/>
                <a:gd name="T57" fmla="*/ 3 h 318"/>
                <a:gd name="T58" fmla="*/ 178 w 85"/>
                <a:gd name="T59" fmla="*/ 3 h 318"/>
                <a:gd name="T60" fmla="*/ 134 w 85"/>
                <a:gd name="T61" fmla="*/ 3 h 318"/>
                <a:gd name="T62" fmla="*/ 61 w 85"/>
                <a:gd name="T63" fmla="*/ 3 h 318"/>
                <a:gd name="T64" fmla="*/ 105 w 85"/>
                <a:gd name="T65" fmla="*/ 3 h 318"/>
                <a:gd name="T66" fmla="*/ 154 w 85"/>
                <a:gd name="T67" fmla="*/ 3 h 318"/>
                <a:gd name="T68" fmla="*/ 204 w 85"/>
                <a:gd name="T69" fmla="*/ 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1" name="Freeform 120"/>
            <p:cNvSpPr>
              <a:spLocks/>
            </p:cNvSpPr>
            <p:nvPr/>
          </p:nvSpPr>
          <p:spPr bwMode="auto">
            <a:xfrm>
              <a:off x="9705055" y="2758320"/>
              <a:ext cx="38133" cy="138013"/>
            </a:xfrm>
            <a:custGeom>
              <a:avLst/>
              <a:gdLst>
                <a:gd name="T0" fmla="*/ 1 w 105"/>
                <a:gd name="T1" fmla="*/ 0 h 354"/>
                <a:gd name="T2" fmla="*/ 284 w 105"/>
                <a:gd name="T3" fmla="*/ 3 h 354"/>
                <a:gd name="T4" fmla="*/ 223 w 105"/>
                <a:gd name="T5" fmla="*/ 3 h 354"/>
                <a:gd name="T6" fmla="*/ 256 w 105"/>
                <a:gd name="T7" fmla="*/ 3 h 354"/>
                <a:gd name="T8" fmla="*/ 256 w 105"/>
                <a:gd name="T9" fmla="*/ 3 h 354"/>
                <a:gd name="T10" fmla="*/ 298 w 105"/>
                <a:gd name="T11" fmla="*/ 3 h 354"/>
                <a:gd name="T12" fmla="*/ 298 w 105"/>
                <a:gd name="T13" fmla="*/ 3 h 354"/>
                <a:gd name="T14" fmla="*/ 256 w 105"/>
                <a:gd name="T15" fmla="*/ 6 h 354"/>
                <a:gd name="T16" fmla="*/ 211 w 105"/>
                <a:gd name="T17" fmla="*/ 6 h 354"/>
                <a:gd name="T18" fmla="*/ 48 w 105"/>
                <a:gd name="T19" fmla="*/ 5 h 354"/>
                <a:gd name="T20" fmla="*/ 12 w 105"/>
                <a:gd name="T21" fmla="*/ 4 h 354"/>
                <a:gd name="T22" fmla="*/ 48 w 105"/>
                <a:gd name="T23" fmla="*/ 3 h 354"/>
                <a:gd name="T24" fmla="*/ 9 w 105"/>
                <a:gd name="T25" fmla="*/ 3 h 354"/>
                <a:gd name="T26" fmla="*/ 60 w 105"/>
                <a:gd name="T27" fmla="*/ 3 h 354"/>
                <a:gd name="T28" fmla="*/ 6 w 105"/>
                <a:gd name="T29" fmla="*/ 3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2" name="Freeform 121"/>
            <p:cNvSpPr>
              <a:spLocks/>
            </p:cNvSpPr>
            <p:nvPr/>
          </p:nvSpPr>
          <p:spPr bwMode="auto">
            <a:xfrm>
              <a:off x="10178535" y="2729766"/>
              <a:ext cx="54021" cy="145945"/>
            </a:xfrm>
            <a:custGeom>
              <a:avLst/>
              <a:gdLst>
                <a:gd name="T0" fmla="*/ 459 w 149"/>
                <a:gd name="T1" fmla="*/ 3 h 376"/>
                <a:gd name="T2" fmla="*/ 436 w 149"/>
                <a:gd name="T3" fmla="*/ 3 h 376"/>
                <a:gd name="T4" fmla="*/ 405 w 149"/>
                <a:gd name="T5" fmla="*/ 3 h 376"/>
                <a:gd name="T6" fmla="*/ 399 w 149"/>
                <a:gd name="T7" fmla="*/ 3 h 376"/>
                <a:gd name="T8" fmla="*/ 341 w 149"/>
                <a:gd name="T9" fmla="*/ 3 h 376"/>
                <a:gd name="T10" fmla="*/ 269 w 149"/>
                <a:gd name="T11" fmla="*/ 5 h 376"/>
                <a:gd name="T12" fmla="*/ 216 w 149"/>
                <a:gd name="T13" fmla="*/ 6 h 376"/>
                <a:gd name="T14" fmla="*/ 181 w 149"/>
                <a:gd name="T15" fmla="*/ 6 h 376"/>
                <a:gd name="T16" fmla="*/ 58 w 149"/>
                <a:gd name="T17" fmla="*/ 6 h 376"/>
                <a:gd name="T18" fmla="*/ 2 w 149"/>
                <a:gd name="T19" fmla="*/ 6 h 376"/>
                <a:gd name="T20" fmla="*/ 5 w 149"/>
                <a:gd name="T21" fmla="*/ 5 h 376"/>
                <a:gd name="T22" fmla="*/ 8 w 149"/>
                <a:gd name="T23" fmla="*/ 3 h 376"/>
                <a:gd name="T24" fmla="*/ 64 w 149"/>
                <a:gd name="T25" fmla="*/ 3 h 376"/>
                <a:gd name="T26" fmla="*/ 108 w 149"/>
                <a:gd name="T27" fmla="*/ 3 h 376"/>
                <a:gd name="T28" fmla="*/ 137 w 149"/>
                <a:gd name="T29" fmla="*/ 3 h 376"/>
                <a:gd name="T30" fmla="*/ 261 w 149"/>
                <a:gd name="T31" fmla="*/ 3 h 376"/>
                <a:gd name="T32" fmla="*/ 399 w 149"/>
                <a:gd name="T33" fmla="*/ 3 h 376"/>
                <a:gd name="T34" fmla="*/ 459 w 149"/>
                <a:gd name="T35" fmla="*/ 3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" name="Freeform 122"/>
            <p:cNvSpPr>
              <a:spLocks/>
            </p:cNvSpPr>
            <p:nvPr/>
          </p:nvSpPr>
          <p:spPr bwMode="auto">
            <a:xfrm>
              <a:off x="9732065" y="2033353"/>
              <a:ext cx="34955" cy="195123"/>
            </a:xfrm>
            <a:custGeom>
              <a:avLst/>
              <a:gdLst>
                <a:gd name="T0" fmla="*/ 64 w 96"/>
                <a:gd name="T1" fmla="*/ 8 h 504"/>
                <a:gd name="T2" fmla="*/ 151 w 96"/>
                <a:gd name="T3" fmla="*/ 9 h 504"/>
                <a:gd name="T4" fmla="*/ 180 w 96"/>
                <a:gd name="T5" fmla="*/ 8 h 504"/>
                <a:gd name="T6" fmla="*/ 180 w 96"/>
                <a:gd name="T7" fmla="*/ 5 h 504"/>
                <a:gd name="T8" fmla="*/ 223 w 96"/>
                <a:gd name="T9" fmla="*/ 3 h 504"/>
                <a:gd name="T10" fmla="*/ 240 w 96"/>
                <a:gd name="T11" fmla="*/ 3 h 504"/>
                <a:gd name="T12" fmla="*/ 223 w 96"/>
                <a:gd name="T13" fmla="*/ 3 h 504"/>
                <a:gd name="T14" fmla="*/ 194 w 96"/>
                <a:gd name="T15" fmla="*/ 3 h 504"/>
                <a:gd name="T16" fmla="*/ 70 w 96"/>
                <a:gd name="T17" fmla="*/ 3 h 504"/>
                <a:gd name="T18" fmla="*/ 64 w 96"/>
                <a:gd name="T19" fmla="*/ 3 h 504"/>
                <a:gd name="T20" fmla="*/ 76 w 96"/>
                <a:gd name="T21" fmla="*/ 6 h 504"/>
                <a:gd name="T22" fmla="*/ 98 w 96"/>
                <a:gd name="T23" fmla="*/ 7 h 504"/>
                <a:gd name="T24" fmla="*/ 60 w 96"/>
                <a:gd name="T25" fmla="*/ 8 h 504"/>
                <a:gd name="T26" fmla="*/ 64 w 96"/>
                <a:gd name="T27" fmla="*/ 8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4" name="Freeform 123"/>
            <p:cNvSpPr>
              <a:spLocks/>
            </p:cNvSpPr>
            <p:nvPr/>
          </p:nvSpPr>
          <p:spPr bwMode="auto">
            <a:xfrm>
              <a:off x="10324710" y="2027008"/>
              <a:ext cx="54021" cy="160223"/>
            </a:xfrm>
            <a:custGeom>
              <a:avLst/>
              <a:gdLst>
                <a:gd name="T0" fmla="*/ 5 w 150"/>
                <a:gd name="T1" fmla="*/ 7 h 410"/>
                <a:gd name="T2" fmla="*/ 131 w 150"/>
                <a:gd name="T3" fmla="*/ 7 h 410"/>
                <a:gd name="T4" fmla="*/ 260 w 150"/>
                <a:gd name="T5" fmla="*/ 7 h 410"/>
                <a:gd name="T6" fmla="*/ 304 w 150"/>
                <a:gd name="T7" fmla="*/ 6 h 410"/>
                <a:gd name="T8" fmla="*/ 372 w 150"/>
                <a:gd name="T9" fmla="*/ 4 h 410"/>
                <a:gd name="T10" fmla="*/ 416 w 150"/>
                <a:gd name="T11" fmla="*/ 3 h 410"/>
                <a:gd name="T12" fmla="*/ 439 w 150"/>
                <a:gd name="T13" fmla="*/ 3 h 410"/>
                <a:gd name="T14" fmla="*/ 450 w 150"/>
                <a:gd name="T15" fmla="*/ 3 h 410"/>
                <a:gd name="T16" fmla="*/ 468 w 150"/>
                <a:gd name="T17" fmla="*/ 3 h 410"/>
                <a:gd name="T18" fmla="*/ 474 w 150"/>
                <a:gd name="T19" fmla="*/ 3 h 410"/>
                <a:gd name="T20" fmla="*/ 421 w 150"/>
                <a:gd name="T21" fmla="*/ 0 h 410"/>
                <a:gd name="T22" fmla="*/ 304 w 150"/>
                <a:gd name="T23" fmla="*/ 3 h 410"/>
                <a:gd name="T24" fmla="*/ 250 w 150"/>
                <a:gd name="T25" fmla="*/ 3 h 410"/>
                <a:gd name="T26" fmla="*/ 215 w 150"/>
                <a:gd name="T27" fmla="*/ 3 h 410"/>
                <a:gd name="T28" fmla="*/ 186 w 150"/>
                <a:gd name="T29" fmla="*/ 3 h 410"/>
                <a:gd name="T30" fmla="*/ 136 w 150"/>
                <a:gd name="T31" fmla="*/ 3 h 410"/>
                <a:gd name="T32" fmla="*/ 131 w 150"/>
                <a:gd name="T33" fmla="*/ 3 h 410"/>
                <a:gd name="T34" fmla="*/ 108 w 150"/>
                <a:gd name="T35" fmla="*/ 3 h 410"/>
                <a:gd name="T36" fmla="*/ 100 w 150"/>
                <a:gd name="T37" fmla="*/ 4 h 410"/>
                <a:gd name="T38" fmla="*/ 88 w 150"/>
                <a:gd name="T39" fmla="*/ 4 h 410"/>
                <a:gd name="T40" fmla="*/ 54 w 150"/>
                <a:gd name="T41" fmla="*/ 6 h 410"/>
                <a:gd name="T42" fmla="*/ 10 w 150"/>
                <a:gd name="T43" fmla="*/ 7 h 410"/>
                <a:gd name="T44" fmla="*/ 2 w 150"/>
                <a:gd name="T45" fmla="*/ 7 h 410"/>
                <a:gd name="T46" fmla="*/ 5 w 150"/>
                <a:gd name="T47" fmla="*/ 7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5" name="Rectangle 239"/>
            <p:cNvSpPr>
              <a:spLocks noChangeArrowheads="1"/>
            </p:cNvSpPr>
            <p:nvPr/>
          </p:nvSpPr>
          <p:spPr bwMode="auto">
            <a:xfrm>
              <a:off x="9774965" y="2239580"/>
              <a:ext cx="503668" cy="36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en-US" sz="1800" i="1" dirty="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55531" name="Group 297"/>
          <p:cNvGrpSpPr>
            <a:grpSpLocks/>
          </p:cNvGrpSpPr>
          <p:nvPr/>
        </p:nvGrpSpPr>
        <p:grpSpPr bwMode="auto">
          <a:xfrm>
            <a:off x="5160963" y="5175250"/>
            <a:ext cx="725487" cy="869950"/>
            <a:chOff x="9738276" y="5065483"/>
            <a:chExt cx="726109" cy="869325"/>
          </a:xfrm>
        </p:grpSpPr>
        <p:grpSp>
          <p:nvGrpSpPr>
            <p:cNvPr id="55552" name="Group 298"/>
            <p:cNvGrpSpPr>
              <a:grpSpLocks/>
            </p:cNvGrpSpPr>
            <p:nvPr/>
          </p:nvGrpSpPr>
          <p:grpSpPr bwMode="auto">
            <a:xfrm>
              <a:off x="9738276" y="5205358"/>
              <a:ext cx="726109" cy="633818"/>
              <a:chOff x="10879938" y="5034130"/>
              <a:chExt cx="726109" cy="633818"/>
            </a:xfrm>
          </p:grpSpPr>
          <p:sp>
            <p:nvSpPr>
              <p:cNvPr id="306" name="Freeform 116" descr="Cork"/>
              <p:cNvSpPr>
                <a:spLocks/>
              </p:cNvSpPr>
              <p:nvPr/>
            </p:nvSpPr>
            <p:spPr bwMode="auto">
              <a:xfrm>
                <a:off x="10899004" y="5033854"/>
                <a:ext cx="707043" cy="114218"/>
              </a:xfrm>
              <a:custGeom>
                <a:avLst/>
                <a:gdLst>
                  <a:gd name="T0" fmla="*/ 2147483647 w 592"/>
                  <a:gd name="T1" fmla="*/ 2147483647 h 90"/>
                  <a:gd name="T2" fmla="*/ 2147483647 w 592"/>
                  <a:gd name="T3" fmla="*/ 2147483647 h 90"/>
                  <a:gd name="T4" fmla="*/ 2147483647 w 592"/>
                  <a:gd name="T5" fmla="*/ 2147483647 h 90"/>
                  <a:gd name="T6" fmla="*/ 2147483647 w 592"/>
                  <a:gd name="T7" fmla="*/ 2147483647 h 90"/>
                  <a:gd name="T8" fmla="*/ 2147483647 w 592"/>
                  <a:gd name="T9" fmla="*/ 2147483647 h 90"/>
                  <a:gd name="T10" fmla="*/ 2147483647 w 592"/>
                  <a:gd name="T11" fmla="*/ 2147483647 h 90"/>
                  <a:gd name="T12" fmla="*/ 2147483647 w 592"/>
                  <a:gd name="T13" fmla="*/ 2147483647 h 90"/>
                  <a:gd name="T14" fmla="*/ 2147483647 w 592"/>
                  <a:gd name="T15" fmla="*/ 2147483647 h 90"/>
                  <a:gd name="T16" fmla="*/ 2147483647 w 592"/>
                  <a:gd name="T17" fmla="*/ 2147483647 h 90"/>
                  <a:gd name="T18" fmla="*/ 2147483647 w 592"/>
                  <a:gd name="T19" fmla="*/ 2147483647 h 90"/>
                  <a:gd name="T20" fmla="*/ 2147483647 w 592"/>
                  <a:gd name="T21" fmla="*/ 0 h 90"/>
                  <a:gd name="T22" fmla="*/ 2147483647 w 592"/>
                  <a:gd name="T23" fmla="*/ 2147483647 h 90"/>
                  <a:gd name="T24" fmla="*/ 2147483647 w 592"/>
                  <a:gd name="T25" fmla="*/ 2147483647 h 90"/>
                  <a:gd name="T26" fmla="*/ 2147483647 w 592"/>
                  <a:gd name="T27" fmla="*/ 2147483647 h 90"/>
                  <a:gd name="T28" fmla="*/ 2147483647 w 592"/>
                  <a:gd name="T29" fmla="*/ 2147483647 h 90"/>
                  <a:gd name="T30" fmla="*/ 2147483647 w 592"/>
                  <a:gd name="T31" fmla="*/ 2147483647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blipFill dpi="0" rotWithShape="0">
                <a:blip r:embed="rId4">
                  <a:lum bright="-20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" name="Freeform 117" descr="Cork"/>
              <p:cNvSpPr>
                <a:spLocks/>
              </p:cNvSpPr>
              <p:nvPr/>
            </p:nvSpPr>
            <p:spPr bwMode="auto">
              <a:xfrm>
                <a:off x="10879938" y="5117932"/>
                <a:ext cx="714987" cy="550466"/>
              </a:xfrm>
              <a:custGeom>
                <a:avLst/>
                <a:gdLst>
                  <a:gd name="T0" fmla="*/ 2147483647 w 599"/>
                  <a:gd name="T1" fmla="*/ 0 h 432"/>
                  <a:gd name="T2" fmla="*/ 2147483647 w 599"/>
                  <a:gd name="T3" fmla="*/ 2147483647 h 432"/>
                  <a:gd name="T4" fmla="*/ 2147483647 w 599"/>
                  <a:gd name="T5" fmla="*/ 2147483647 h 432"/>
                  <a:gd name="T6" fmla="*/ 2147483647 w 599"/>
                  <a:gd name="T7" fmla="*/ 2147483647 h 432"/>
                  <a:gd name="T8" fmla="*/ 2147483647 w 599"/>
                  <a:gd name="T9" fmla="*/ 2147483647 h 432"/>
                  <a:gd name="T10" fmla="*/ 2147483647 w 599"/>
                  <a:gd name="T11" fmla="*/ 2147483647 h 432"/>
                  <a:gd name="T12" fmla="*/ 2147483647 w 599"/>
                  <a:gd name="T13" fmla="*/ 2147483647 h 432"/>
                  <a:gd name="T14" fmla="*/ 2147483647 w 599"/>
                  <a:gd name="T15" fmla="*/ 2147483647 h 432"/>
                  <a:gd name="T16" fmla="*/ 2147483647 w 599"/>
                  <a:gd name="T17" fmla="*/ 2147483647 h 432"/>
                  <a:gd name="T18" fmla="*/ 2147483647 w 599"/>
                  <a:gd name="T19" fmla="*/ 2147483647 h 432"/>
                  <a:gd name="T20" fmla="*/ 2147483647 w 599"/>
                  <a:gd name="T21" fmla="*/ 2147483647 h 432"/>
                  <a:gd name="T22" fmla="*/ 2147483647 w 599"/>
                  <a:gd name="T23" fmla="*/ 2147483647 h 432"/>
                  <a:gd name="T24" fmla="*/ 2147483647 w 599"/>
                  <a:gd name="T25" fmla="*/ 2147483647 h 432"/>
                  <a:gd name="T26" fmla="*/ 2147483647 w 599"/>
                  <a:gd name="T27" fmla="*/ 2147483647 h 432"/>
                  <a:gd name="T28" fmla="*/ 2147483647 w 599"/>
                  <a:gd name="T29" fmla="*/ 2147483647 h 432"/>
                  <a:gd name="T30" fmla="*/ 2147483647 w 599"/>
                  <a:gd name="T31" fmla="*/ 2147483647 h 432"/>
                  <a:gd name="T32" fmla="*/ 2147483647 w 599"/>
                  <a:gd name="T33" fmla="*/ 2147483647 h 432"/>
                  <a:gd name="T34" fmla="*/ 2147483647 w 599"/>
                  <a:gd name="T35" fmla="*/ 2147483647 h 432"/>
                  <a:gd name="T36" fmla="*/ 2147483647 w 599"/>
                  <a:gd name="T37" fmla="*/ 2147483647 h 432"/>
                  <a:gd name="T38" fmla="*/ 2147483647 w 599"/>
                  <a:gd name="T39" fmla="*/ 2147483647 h 432"/>
                  <a:gd name="T40" fmla="*/ 2147483647 w 599"/>
                  <a:gd name="T41" fmla="*/ 2147483647 h 432"/>
                  <a:gd name="T42" fmla="*/ 2147483647 w 599"/>
                  <a:gd name="T43" fmla="*/ 2147483647 h 432"/>
                  <a:gd name="T44" fmla="*/ 2147483647 w 599"/>
                  <a:gd name="T45" fmla="*/ 2147483647 h 432"/>
                  <a:gd name="T46" fmla="*/ 2147483647 w 599"/>
                  <a:gd name="T47" fmla="*/ 2147483647 h 432"/>
                  <a:gd name="T48" fmla="*/ 2147483647 w 599"/>
                  <a:gd name="T49" fmla="*/ 2147483647 h 432"/>
                  <a:gd name="T50" fmla="*/ 2147483647 w 599"/>
                  <a:gd name="T51" fmla="*/ 2147483647 h 432"/>
                  <a:gd name="T52" fmla="*/ 2147483647 w 599"/>
                  <a:gd name="T53" fmla="*/ 2147483647 h 432"/>
                  <a:gd name="T54" fmla="*/ 2147483647 w 599"/>
                  <a:gd name="T55" fmla="*/ 2147483647 h 432"/>
                  <a:gd name="T56" fmla="*/ 2147483647 w 599"/>
                  <a:gd name="T57" fmla="*/ 2147483647 h 432"/>
                  <a:gd name="T58" fmla="*/ 2147483647 w 599"/>
                  <a:gd name="T59" fmla="*/ 2147483647 h 432"/>
                  <a:gd name="T60" fmla="*/ 2147483647 w 599"/>
                  <a:gd name="T61" fmla="*/ 2147483647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blipFill dpi="0" rotWithShape="0">
                <a:blip r:embed="rId4">
                  <a:lum bright="-20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00" name="Freeform 119"/>
            <p:cNvSpPr>
              <a:spLocks/>
            </p:cNvSpPr>
            <p:nvPr/>
          </p:nvSpPr>
          <p:spPr bwMode="auto">
            <a:xfrm>
              <a:off x="9765286" y="5798381"/>
              <a:ext cx="30189" cy="123736"/>
            </a:xfrm>
            <a:custGeom>
              <a:avLst/>
              <a:gdLst>
                <a:gd name="T0" fmla="*/ 204 w 85"/>
                <a:gd name="T1" fmla="*/ 3 h 318"/>
                <a:gd name="T2" fmla="*/ 178 w 85"/>
                <a:gd name="T3" fmla="*/ 3 h 318"/>
                <a:gd name="T4" fmla="*/ 134 w 85"/>
                <a:gd name="T5" fmla="*/ 3 h 318"/>
                <a:gd name="T6" fmla="*/ 154 w 85"/>
                <a:gd name="T7" fmla="*/ 3 h 318"/>
                <a:gd name="T8" fmla="*/ 178 w 85"/>
                <a:gd name="T9" fmla="*/ 3 h 318"/>
                <a:gd name="T10" fmla="*/ 105 w 85"/>
                <a:gd name="T11" fmla="*/ 3 h 318"/>
                <a:gd name="T12" fmla="*/ 105 w 85"/>
                <a:gd name="T13" fmla="*/ 3 h 318"/>
                <a:gd name="T14" fmla="*/ 134 w 85"/>
                <a:gd name="T15" fmla="*/ 3 h 318"/>
                <a:gd name="T16" fmla="*/ 80 w 85"/>
                <a:gd name="T17" fmla="*/ 3 h 318"/>
                <a:gd name="T18" fmla="*/ 105 w 85"/>
                <a:gd name="T19" fmla="*/ 3 h 318"/>
                <a:gd name="T20" fmla="*/ 134 w 85"/>
                <a:gd name="T21" fmla="*/ 3 h 318"/>
                <a:gd name="T22" fmla="*/ 105 w 85"/>
                <a:gd name="T23" fmla="*/ 3 h 318"/>
                <a:gd name="T24" fmla="*/ 134 w 85"/>
                <a:gd name="T25" fmla="*/ 3 h 318"/>
                <a:gd name="T26" fmla="*/ 105 w 85"/>
                <a:gd name="T27" fmla="*/ 3 h 318"/>
                <a:gd name="T28" fmla="*/ 134 w 85"/>
                <a:gd name="T29" fmla="*/ 3 h 318"/>
                <a:gd name="T30" fmla="*/ 154 w 85"/>
                <a:gd name="T31" fmla="*/ 3 h 318"/>
                <a:gd name="T32" fmla="*/ 204 w 85"/>
                <a:gd name="T33" fmla="*/ 3 h 318"/>
                <a:gd name="T34" fmla="*/ 225 w 85"/>
                <a:gd name="T35" fmla="*/ 3 h 318"/>
                <a:gd name="T36" fmla="*/ 204 w 85"/>
                <a:gd name="T37" fmla="*/ 4 h 318"/>
                <a:gd name="T38" fmla="*/ 178 w 85"/>
                <a:gd name="T39" fmla="*/ 4 h 318"/>
                <a:gd name="T40" fmla="*/ 154 w 85"/>
                <a:gd name="T41" fmla="*/ 5 h 318"/>
                <a:gd name="T42" fmla="*/ 105 w 85"/>
                <a:gd name="T43" fmla="*/ 4 h 318"/>
                <a:gd name="T44" fmla="*/ 80 w 85"/>
                <a:gd name="T45" fmla="*/ 3 h 318"/>
                <a:gd name="T46" fmla="*/ 61 w 85"/>
                <a:gd name="T47" fmla="*/ 3 h 318"/>
                <a:gd name="T48" fmla="*/ 5 w 85"/>
                <a:gd name="T49" fmla="*/ 3 h 318"/>
                <a:gd name="T50" fmla="*/ 105 w 85"/>
                <a:gd name="T51" fmla="*/ 3 h 318"/>
                <a:gd name="T52" fmla="*/ 178 w 85"/>
                <a:gd name="T53" fmla="*/ 3 h 318"/>
                <a:gd name="T54" fmla="*/ 204 w 85"/>
                <a:gd name="T55" fmla="*/ 3 h 318"/>
                <a:gd name="T56" fmla="*/ 178 w 85"/>
                <a:gd name="T57" fmla="*/ 3 h 318"/>
                <a:gd name="T58" fmla="*/ 178 w 85"/>
                <a:gd name="T59" fmla="*/ 3 h 318"/>
                <a:gd name="T60" fmla="*/ 134 w 85"/>
                <a:gd name="T61" fmla="*/ 3 h 318"/>
                <a:gd name="T62" fmla="*/ 61 w 85"/>
                <a:gd name="T63" fmla="*/ 3 h 318"/>
                <a:gd name="T64" fmla="*/ 105 w 85"/>
                <a:gd name="T65" fmla="*/ 3 h 318"/>
                <a:gd name="T66" fmla="*/ 154 w 85"/>
                <a:gd name="T67" fmla="*/ 3 h 318"/>
                <a:gd name="T68" fmla="*/ 204 w 85"/>
                <a:gd name="T69" fmla="*/ 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1" name="Freeform 120"/>
            <p:cNvSpPr>
              <a:spLocks/>
            </p:cNvSpPr>
            <p:nvPr/>
          </p:nvSpPr>
          <p:spPr bwMode="auto">
            <a:xfrm>
              <a:off x="9771642" y="5796795"/>
              <a:ext cx="38133" cy="138013"/>
            </a:xfrm>
            <a:custGeom>
              <a:avLst/>
              <a:gdLst>
                <a:gd name="T0" fmla="*/ 1 w 105"/>
                <a:gd name="T1" fmla="*/ 0 h 354"/>
                <a:gd name="T2" fmla="*/ 284 w 105"/>
                <a:gd name="T3" fmla="*/ 3 h 354"/>
                <a:gd name="T4" fmla="*/ 223 w 105"/>
                <a:gd name="T5" fmla="*/ 3 h 354"/>
                <a:gd name="T6" fmla="*/ 256 w 105"/>
                <a:gd name="T7" fmla="*/ 3 h 354"/>
                <a:gd name="T8" fmla="*/ 256 w 105"/>
                <a:gd name="T9" fmla="*/ 3 h 354"/>
                <a:gd name="T10" fmla="*/ 298 w 105"/>
                <a:gd name="T11" fmla="*/ 3 h 354"/>
                <a:gd name="T12" fmla="*/ 298 w 105"/>
                <a:gd name="T13" fmla="*/ 3 h 354"/>
                <a:gd name="T14" fmla="*/ 256 w 105"/>
                <a:gd name="T15" fmla="*/ 6 h 354"/>
                <a:gd name="T16" fmla="*/ 211 w 105"/>
                <a:gd name="T17" fmla="*/ 6 h 354"/>
                <a:gd name="T18" fmla="*/ 48 w 105"/>
                <a:gd name="T19" fmla="*/ 5 h 354"/>
                <a:gd name="T20" fmla="*/ 12 w 105"/>
                <a:gd name="T21" fmla="*/ 4 h 354"/>
                <a:gd name="T22" fmla="*/ 48 w 105"/>
                <a:gd name="T23" fmla="*/ 3 h 354"/>
                <a:gd name="T24" fmla="*/ 9 w 105"/>
                <a:gd name="T25" fmla="*/ 3 h 354"/>
                <a:gd name="T26" fmla="*/ 60 w 105"/>
                <a:gd name="T27" fmla="*/ 3 h 354"/>
                <a:gd name="T28" fmla="*/ 6 w 105"/>
                <a:gd name="T29" fmla="*/ 3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2" name="Freeform 121"/>
            <p:cNvSpPr>
              <a:spLocks/>
            </p:cNvSpPr>
            <p:nvPr/>
          </p:nvSpPr>
          <p:spPr bwMode="auto">
            <a:xfrm>
              <a:off x="10245122" y="5768241"/>
              <a:ext cx="54021" cy="145945"/>
            </a:xfrm>
            <a:custGeom>
              <a:avLst/>
              <a:gdLst>
                <a:gd name="T0" fmla="*/ 459 w 149"/>
                <a:gd name="T1" fmla="*/ 3 h 376"/>
                <a:gd name="T2" fmla="*/ 436 w 149"/>
                <a:gd name="T3" fmla="*/ 3 h 376"/>
                <a:gd name="T4" fmla="*/ 405 w 149"/>
                <a:gd name="T5" fmla="*/ 3 h 376"/>
                <a:gd name="T6" fmla="*/ 399 w 149"/>
                <a:gd name="T7" fmla="*/ 3 h 376"/>
                <a:gd name="T8" fmla="*/ 341 w 149"/>
                <a:gd name="T9" fmla="*/ 3 h 376"/>
                <a:gd name="T10" fmla="*/ 269 w 149"/>
                <a:gd name="T11" fmla="*/ 5 h 376"/>
                <a:gd name="T12" fmla="*/ 216 w 149"/>
                <a:gd name="T13" fmla="*/ 6 h 376"/>
                <a:gd name="T14" fmla="*/ 181 w 149"/>
                <a:gd name="T15" fmla="*/ 6 h 376"/>
                <a:gd name="T16" fmla="*/ 58 w 149"/>
                <a:gd name="T17" fmla="*/ 6 h 376"/>
                <a:gd name="T18" fmla="*/ 2 w 149"/>
                <a:gd name="T19" fmla="*/ 6 h 376"/>
                <a:gd name="T20" fmla="*/ 5 w 149"/>
                <a:gd name="T21" fmla="*/ 5 h 376"/>
                <a:gd name="T22" fmla="*/ 8 w 149"/>
                <a:gd name="T23" fmla="*/ 3 h 376"/>
                <a:gd name="T24" fmla="*/ 64 w 149"/>
                <a:gd name="T25" fmla="*/ 3 h 376"/>
                <a:gd name="T26" fmla="*/ 108 w 149"/>
                <a:gd name="T27" fmla="*/ 3 h 376"/>
                <a:gd name="T28" fmla="*/ 137 w 149"/>
                <a:gd name="T29" fmla="*/ 3 h 376"/>
                <a:gd name="T30" fmla="*/ 261 w 149"/>
                <a:gd name="T31" fmla="*/ 3 h 376"/>
                <a:gd name="T32" fmla="*/ 399 w 149"/>
                <a:gd name="T33" fmla="*/ 3 h 376"/>
                <a:gd name="T34" fmla="*/ 459 w 149"/>
                <a:gd name="T35" fmla="*/ 3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3" name="Freeform 122"/>
            <p:cNvSpPr>
              <a:spLocks/>
            </p:cNvSpPr>
            <p:nvPr/>
          </p:nvSpPr>
          <p:spPr bwMode="auto">
            <a:xfrm>
              <a:off x="9798653" y="5071828"/>
              <a:ext cx="34955" cy="195123"/>
            </a:xfrm>
            <a:custGeom>
              <a:avLst/>
              <a:gdLst>
                <a:gd name="T0" fmla="*/ 64 w 96"/>
                <a:gd name="T1" fmla="*/ 8 h 504"/>
                <a:gd name="T2" fmla="*/ 151 w 96"/>
                <a:gd name="T3" fmla="*/ 9 h 504"/>
                <a:gd name="T4" fmla="*/ 180 w 96"/>
                <a:gd name="T5" fmla="*/ 8 h 504"/>
                <a:gd name="T6" fmla="*/ 180 w 96"/>
                <a:gd name="T7" fmla="*/ 5 h 504"/>
                <a:gd name="T8" fmla="*/ 223 w 96"/>
                <a:gd name="T9" fmla="*/ 3 h 504"/>
                <a:gd name="T10" fmla="*/ 240 w 96"/>
                <a:gd name="T11" fmla="*/ 3 h 504"/>
                <a:gd name="T12" fmla="*/ 223 w 96"/>
                <a:gd name="T13" fmla="*/ 3 h 504"/>
                <a:gd name="T14" fmla="*/ 194 w 96"/>
                <a:gd name="T15" fmla="*/ 3 h 504"/>
                <a:gd name="T16" fmla="*/ 70 w 96"/>
                <a:gd name="T17" fmla="*/ 3 h 504"/>
                <a:gd name="T18" fmla="*/ 64 w 96"/>
                <a:gd name="T19" fmla="*/ 3 h 504"/>
                <a:gd name="T20" fmla="*/ 76 w 96"/>
                <a:gd name="T21" fmla="*/ 6 h 504"/>
                <a:gd name="T22" fmla="*/ 98 w 96"/>
                <a:gd name="T23" fmla="*/ 7 h 504"/>
                <a:gd name="T24" fmla="*/ 60 w 96"/>
                <a:gd name="T25" fmla="*/ 8 h 504"/>
                <a:gd name="T26" fmla="*/ 64 w 96"/>
                <a:gd name="T27" fmla="*/ 8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4" name="Freeform 123"/>
            <p:cNvSpPr>
              <a:spLocks/>
            </p:cNvSpPr>
            <p:nvPr/>
          </p:nvSpPr>
          <p:spPr bwMode="auto">
            <a:xfrm>
              <a:off x="10391297" y="5065483"/>
              <a:ext cx="54021" cy="160223"/>
            </a:xfrm>
            <a:custGeom>
              <a:avLst/>
              <a:gdLst>
                <a:gd name="T0" fmla="*/ 5 w 150"/>
                <a:gd name="T1" fmla="*/ 7 h 410"/>
                <a:gd name="T2" fmla="*/ 131 w 150"/>
                <a:gd name="T3" fmla="*/ 7 h 410"/>
                <a:gd name="T4" fmla="*/ 260 w 150"/>
                <a:gd name="T5" fmla="*/ 7 h 410"/>
                <a:gd name="T6" fmla="*/ 304 w 150"/>
                <a:gd name="T7" fmla="*/ 6 h 410"/>
                <a:gd name="T8" fmla="*/ 372 w 150"/>
                <a:gd name="T9" fmla="*/ 4 h 410"/>
                <a:gd name="T10" fmla="*/ 416 w 150"/>
                <a:gd name="T11" fmla="*/ 3 h 410"/>
                <a:gd name="T12" fmla="*/ 439 w 150"/>
                <a:gd name="T13" fmla="*/ 3 h 410"/>
                <a:gd name="T14" fmla="*/ 450 w 150"/>
                <a:gd name="T15" fmla="*/ 3 h 410"/>
                <a:gd name="T16" fmla="*/ 468 w 150"/>
                <a:gd name="T17" fmla="*/ 3 h 410"/>
                <a:gd name="T18" fmla="*/ 474 w 150"/>
                <a:gd name="T19" fmla="*/ 3 h 410"/>
                <a:gd name="T20" fmla="*/ 421 w 150"/>
                <a:gd name="T21" fmla="*/ 0 h 410"/>
                <a:gd name="T22" fmla="*/ 304 w 150"/>
                <a:gd name="T23" fmla="*/ 3 h 410"/>
                <a:gd name="T24" fmla="*/ 250 w 150"/>
                <a:gd name="T25" fmla="*/ 3 h 410"/>
                <a:gd name="T26" fmla="*/ 215 w 150"/>
                <a:gd name="T27" fmla="*/ 3 h 410"/>
                <a:gd name="T28" fmla="*/ 186 w 150"/>
                <a:gd name="T29" fmla="*/ 3 h 410"/>
                <a:gd name="T30" fmla="*/ 136 w 150"/>
                <a:gd name="T31" fmla="*/ 3 h 410"/>
                <a:gd name="T32" fmla="*/ 131 w 150"/>
                <a:gd name="T33" fmla="*/ 3 h 410"/>
                <a:gd name="T34" fmla="*/ 108 w 150"/>
                <a:gd name="T35" fmla="*/ 3 h 410"/>
                <a:gd name="T36" fmla="*/ 100 w 150"/>
                <a:gd name="T37" fmla="*/ 4 h 410"/>
                <a:gd name="T38" fmla="*/ 88 w 150"/>
                <a:gd name="T39" fmla="*/ 4 h 410"/>
                <a:gd name="T40" fmla="*/ 54 w 150"/>
                <a:gd name="T41" fmla="*/ 6 h 410"/>
                <a:gd name="T42" fmla="*/ 10 w 150"/>
                <a:gd name="T43" fmla="*/ 7 h 410"/>
                <a:gd name="T44" fmla="*/ 2 w 150"/>
                <a:gd name="T45" fmla="*/ 7 h 410"/>
                <a:gd name="T46" fmla="*/ 5 w 150"/>
                <a:gd name="T47" fmla="*/ 7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5" name="Rectangle 252"/>
            <p:cNvSpPr>
              <a:spLocks noChangeArrowheads="1"/>
            </p:cNvSpPr>
            <p:nvPr/>
          </p:nvSpPr>
          <p:spPr bwMode="auto">
            <a:xfrm>
              <a:off x="9843141" y="5263778"/>
              <a:ext cx="182719" cy="366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endParaRPr lang="en-US" sz="1800" i="1" dirty="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55532" name="Group 307"/>
          <p:cNvGrpSpPr>
            <a:grpSpLocks/>
          </p:cNvGrpSpPr>
          <p:nvPr/>
        </p:nvGrpSpPr>
        <p:grpSpPr bwMode="auto">
          <a:xfrm>
            <a:off x="7577138" y="2422525"/>
            <a:ext cx="725487" cy="869950"/>
            <a:chOff x="12107225" y="2385783"/>
            <a:chExt cx="726109" cy="869325"/>
          </a:xfrm>
        </p:grpSpPr>
        <p:grpSp>
          <p:nvGrpSpPr>
            <p:cNvPr id="55543" name="Group 308"/>
            <p:cNvGrpSpPr>
              <a:grpSpLocks/>
            </p:cNvGrpSpPr>
            <p:nvPr/>
          </p:nvGrpSpPr>
          <p:grpSpPr bwMode="auto">
            <a:xfrm>
              <a:off x="12107225" y="2479994"/>
              <a:ext cx="726109" cy="633818"/>
              <a:chOff x="10879938" y="5034130"/>
              <a:chExt cx="726109" cy="633818"/>
            </a:xfrm>
          </p:grpSpPr>
          <p:sp>
            <p:nvSpPr>
              <p:cNvPr id="316" name="Freeform 116" descr="Cork"/>
              <p:cNvSpPr>
                <a:spLocks/>
              </p:cNvSpPr>
              <p:nvPr/>
            </p:nvSpPr>
            <p:spPr bwMode="auto">
              <a:xfrm>
                <a:off x="10899004" y="5033514"/>
                <a:ext cx="707043" cy="114218"/>
              </a:xfrm>
              <a:custGeom>
                <a:avLst/>
                <a:gdLst>
                  <a:gd name="T0" fmla="*/ 2147483647 w 592"/>
                  <a:gd name="T1" fmla="*/ 2147483647 h 90"/>
                  <a:gd name="T2" fmla="*/ 2147483647 w 592"/>
                  <a:gd name="T3" fmla="*/ 2147483647 h 90"/>
                  <a:gd name="T4" fmla="*/ 2147483647 w 592"/>
                  <a:gd name="T5" fmla="*/ 2147483647 h 90"/>
                  <a:gd name="T6" fmla="*/ 2147483647 w 592"/>
                  <a:gd name="T7" fmla="*/ 2147483647 h 90"/>
                  <a:gd name="T8" fmla="*/ 2147483647 w 592"/>
                  <a:gd name="T9" fmla="*/ 2147483647 h 90"/>
                  <a:gd name="T10" fmla="*/ 2147483647 w 592"/>
                  <a:gd name="T11" fmla="*/ 2147483647 h 90"/>
                  <a:gd name="T12" fmla="*/ 2147483647 w 592"/>
                  <a:gd name="T13" fmla="*/ 2147483647 h 90"/>
                  <a:gd name="T14" fmla="*/ 2147483647 w 592"/>
                  <a:gd name="T15" fmla="*/ 2147483647 h 90"/>
                  <a:gd name="T16" fmla="*/ 2147483647 w 592"/>
                  <a:gd name="T17" fmla="*/ 2147483647 h 90"/>
                  <a:gd name="T18" fmla="*/ 2147483647 w 592"/>
                  <a:gd name="T19" fmla="*/ 2147483647 h 90"/>
                  <a:gd name="T20" fmla="*/ 2147483647 w 592"/>
                  <a:gd name="T21" fmla="*/ 0 h 90"/>
                  <a:gd name="T22" fmla="*/ 2147483647 w 592"/>
                  <a:gd name="T23" fmla="*/ 2147483647 h 90"/>
                  <a:gd name="T24" fmla="*/ 2147483647 w 592"/>
                  <a:gd name="T25" fmla="*/ 2147483647 h 90"/>
                  <a:gd name="T26" fmla="*/ 2147483647 w 592"/>
                  <a:gd name="T27" fmla="*/ 2147483647 h 90"/>
                  <a:gd name="T28" fmla="*/ 2147483647 w 592"/>
                  <a:gd name="T29" fmla="*/ 2147483647 h 90"/>
                  <a:gd name="T30" fmla="*/ 2147483647 w 592"/>
                  <a:gd name="T31" fmla="*/ 2147483647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blipFill dpi="0" rotWithShape="0">
                <a:blip r:embed="rId4">
                  <a:lum bright="-20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" name="Freeform 117" descr="Cork"/>
              <p:cNvSpPr>
                <a:spLocks/>
              </p:cNvSpPr>
              <p:nvPr/>
            </p:nvSpPr>
            <p:spPr bwMode="auto">
              <a:xfrm>
                <a:off x="10879938" y="5117591"/>
                <a:ext cx="714987" cy="550467"/>
              </a:xfrm>
              <a:custGeom>
                <a:avLst/>
                <a:gdLst>
                  <a:gd name="T0" fmla="*/ 2147483647 w 599"/>
                  <a:gd name="T1" fmla="*/ 0 h 432"/>
                  <a:gd name="T2" fmla="*/ 2147483647 w 599"/>
                  <a:gd name="T3" fmla="*/ 2147483647 h 432"/>
                  <a:gd name="T4" fmla="*/ 2147483647 w 599"/>
                  <a:gd name="T5" fmla="*/ 2147483647 h 432"/>
                  <a:gd name="T6" fmla="*/ 2147483647 w 599"/>
                  <a:gd name="T7" fmla="*/ 2147483647 h 432"/>
                  <a:gd name="T8" fmla="*/ 2147483647 w 599"/>
                  <a:gd name="T9" fmla="*/ 2147483647 h 432"/>
                  <a:gd name="T10" fmla="*/ 2147483647 w 599"/>
                  <a:gd name="T11" fmla="*/ 2147483647 h 432"/>
                  <a:gd name="T12" fmla="*/ 2147483647 w 599"/>
                  <a:gd name="T13" fmla="*/ 2147483647 h 432"/>
                  <a:gd name="T14" fmla="*/ 2147483647 w 599"/>
                  <a:gd name="T15" fmla="*/ 2147483647 h 432"/>
                  <a:gd name="T16" fmla="*/ 2147483647 w 599"/>
                  <a:gd name="T17" fmla="*/ 2147483647 h 432"/>
                  <a:gd name="T18" fmla="*/ 2147483647 w 599"/>
                  <a:gd name="T19" fmla="*/ 2147483647 h 432"/>
                  <a:gd name="T20" fmla="*/ 2147483647 w 599"/>
                  <a:gd name="T21" fmla="*/ 2147483647 h 432"/>
                  <a:gd name="T22" fmla="*/ 2147483647 w 599"/>
                  <a:gd name="T23" fmla="*/ 2147483647 h 432"/>
                  <a:gd name="T24" fmla="*/ 2147483647 w 599"/>
                  <a:gd name="T25" fmla="*/ 2147483647 h 432"/>
                  <a:gd name="T26" fmla="*/ 2147483647 w 599"/>
                  <a:gd name="T27" fmla="*/ 2147483647 h 432"/>
                  <a:gd name="T28" fmla="*/ 2147483647 w 599"/>
                  <a:gd name="T29" fmla="*/ 2147483647 h 432"/>
                  <a:gd name="T30" fmla="*/ 2147483647 w 599"/>
                  <a:gd name="T31" fmla="*/ 2147483647 h 432"/>
                  <a:gd name="T32" fmla="*/ 2147483647 w 599"/>
                  <a:gd name="T33" fmla="*/ 2147483647 h 432"/>
                  <a:gd name="T34" fmla="*/ 2147483647 w 599"/>
                  <a:gd name="T35" fmla="*/ 2147483647 h 432"/>
                  <a:gd name="T36" fmla="*/ 2147483647 w 599"/>
                  <a:gd name="T37" fmla="*/ 2147483647 h 432"/>
                  <a:gd name="T38" fmla="*/ 2147483647 w 599"/>
                  <a:gd name="T39" fmla="*/ 2147483647 h 432"/>
                  <a:gd name="T40" fmla="*/ 2147483647 w 599"/>
                  <a:gd name="T41" fmla="*/ 2147483647 h 432"/>
                  <a:gd name="T42" fmla="*/ 2147483647 w 599"/>
                  <a:gd name="T43" fmla="*/ 2147483647 h 432"/>
                  <a:gd name="T44" fmla="*/ 2147483647 w 599"/>
                  <a:gd name="T45" fmla="*/ 2147483647 h 432"/>
                  <a:gd name="T46" fmla="*/ 2147483647 w 599"/>
                  <a:gd name="T47" fmla="*/ 2147483647 h 432"/>
                  <a:gd name="T48" fmla="*/ 2147483647 w 599"/>
                  <a:gd name="T49" fmla="*/ 2147483647 h 432"/>
                  <a:gd name="T50" fmla="*/ 2147483647 w 599"/>
                  <a:gd name="T51" fmla="*/ 2147483647 h 432"/>
                  <a:gd name="T52" fmla="*/ 2147483647 w 599"/>
                  <a:gd name="T53" fmla="*/ 2147483647 h 432"/>
                  <a:gd name="T54" fmla="*/ 2147483647 w 599"/>
                  <a:gd name="T55" fmla="*/ 2147483647 h 432"/>
                  <a:gd name="T56" fmla="*/ 2147483647 w 599"/>
                  <a:gd name="T57" fmla="*/ 2147483647 h 432"/>
                  <a:gd name="T58" fmla="*/ 2147483647 w 599"/>
                  <a:gd name="T59" fmla="*/ 2147483647 h 432"/>
                  <a:gd name="T60" fmla="*/ 2147483647 w 599"/>
                  <a:gd name="T61" fmla="*/ 2147483647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blipFill dpi="0" rotWithShape="0">
                <a:blip r:embed="rId4">
                  <a:lum bright="-20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10" name="Freeform 119"/>
            <p:cNvSpPr>
              <a:spLocks/>
            </p:cNvSpPr>
            <p:nvPr/>
          </p:nvSpPr>
          <p:spPr bwMode="auto">
            <a:xfrm>
              <a:off x="12150124" y="3118681"/>
              <a:ext cx="30189" cy="123736"/>
            </a:xfrm>
            <a:custGeom>
              <a:avLst/>
              <a:gdLst>
                <a:gd name="T0" fmla="*/ 204 w 85"/>
                <a:gd name="T1" fmla="*/ 3 h 318"/>
                <a:gd name="T2" fmla="*/ 178 w 85"/>
                <a:gd name="T3" fmla="*/ 3 h 318"/>
                <a:gd name="T4" fmla="*/ 134 w 85"/>
                <a:gd name="T5" fmla="*/ 3 h 318"/>
                <a:gd name="T6" fmla="*/ 154 w 85"/>
                <a:gd name="T7" fmla="*/ 3 h 318"/>
                <a:gd name="T8" fmla="*/ 178 w 85"/>
                <a:gd name="T9" fmla="*/ 3 h 318"/>
                <a:gd name="T10" fmla="*/ 105 w 85"/>
                <a:gd name="T11" fmla="*/ 3 h 318"/>
                <a:gd name="T12" fmla="*/ 105 w 85"/>
                <a:gd name="T13" fmla="*/ 3 h 318"/>
                <a:gd name="T14" fmla="*/ 134 w 85"/>
                <a:gd name="T15" fmla="*/ 3 h 318"/>
                <a:gd name="T16" fmla="*/ 80 w 85"/>
                <a:gd name="T17" fmla="*/ 3 h 318"/>
                <a:gd name="T18" fmla="*/ 105 w 85"/>
                <a:gd name="T19" fmla="*/ 3 h 318"/>
                <a:gd name="T20" fmla="*/ 134 w 85"/>
                <a:gd name="T21" fmla="*/ 3 h 318"/>
                <a:gd name="T22" fmla="*/ 105 w 85"/>
                <a:gd name="T23" fmla="*/ 3 h 318"/>
                <a:gd name="T24" fmla="*/ 134 w 85"/>
                <a:gd name="T25" fmla="*/ 3 h 318"/>
                <a:gd name="T26" fmla="*/ 105 w 85"/>
                <a:gd name="T27" fmla="*/ 3 h 318"/>
                <a:gd name="T28" fmla="*/ 134 w 85"/>
                <a:gd name="T29" fmla="*/ 3 h 318"/>
                <a:gd name="T30" fmla="*/ 154 w 85"/>
                <a:gd name="T31" fmla="*/ 3 h 318"/>
                <a:gd name="T32" fmla="*/ 204 w 85"/>
                <a:gd name="T33" fmla="*/ 3 h 318"/>
                <a:gd name="T34" fmla="*/ 225 w 85"/>
                <a:gd name="T35" fmla="*/ 3 h 318"/>
                <a:gd name="T36" fmla="*/ 204 w 85"/>
                <a:gd name="T37" fmla="*/ 4 h 318"/>
                <a:gd name="T38" fmla="*/ 178 w 85"/>
                <a:gd name="T39" fmla="*/ 4 h 318"/>
                <a:gd name="T40" fmla="*/ 154 w 85"/>
                <a:gd name="T41" fmla="*/ 5 h 318"/>
                <a:gd name="T42" fmla="*/ 105 w 85"/>
                <a:gd name="T43" fmla="*/ 4 h 318"/>
                <a:gd name="T44" fmla="*/ 80 w 85"/>
                <a:gd name="T45" fmla="*/ 3 h 318"/>
                <a:gd name="T46" fmla="*/ 61 w 85"/>
                <a:gd name="T47" fmla="*/ 3 h 318"/>
                <a:gd name="T48" fmla="*/ 5 w 85"/>
                <a:gd name="T49" fmla="*/ 3 h 318"/>
                <a:gd name="T50" fmla="*/ 105 w 85"/>
                <a:gd name="T51" fmla="*/ 3 h 318"/>
                <a:gd name="T52" fmla="*/ 178 w 85"/>
                <a:gd name="T53" fmla="*/ 3 h 318"/>
                <a:gd name="T54" fmla="*/ 204 w 85"/>
                <a:gd name="T55" fmla="*/ 3 h 318"/>
                <a:gd name="T56" fmla="*/ 178 w 85"/>
                <a:gd name="T57" fmla="*/ 3 h 318"/>
                <a:gd name="T58" fmla="*/ 178 w 85"/>
                <a:gd name="T59" fmla="*/ 3 h 318"/>
                <a:gd name="T60" fmla="*/ 134 w 85"/>
                <a:gd name="T61" fmla="*/ 3 h 318"/>
                <a:gd name="T62" fmla="*/ 61 w 85"/>
                <a:gd name="T63" fmla="*/ 3 h 318"/>
                <a:gd name="T64" fmla="*/ 105 w 85"/>
                <a:gd name="T65" fmla="*/ 3 h 318"/>
                <a:gd name="T66" fmla="*/ 154 w 85"/>
                <a:gd name="T67" fmla="*/ 3 h 318"/>
                <a:gd name="T68" fmla="*/ 204 w 85"/>
                <a:gd name="T69" fmla="*/ 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" name="Freeform 120"/>
            <p:cNvSpPr>
              <a:spLocks/>
            </p:cNvSpPr>
            <p:nvPr/>
          </p:nvSpPr>
          <p:spPr bwMode="auto">
            <a:xfrm>
              <a:off x="12156479" y="3117095"/>
              <a:ext cx="38133" cy="138013"/>
            </a:xfrm>
            <a:custGeom>
              <a:avLst/>
              <a:gdLst>
                <a:gd name="T0" fmla="*/ 1 w 105"/>
                <a:gd name="T1" fmla="*/ 0 h 354"/>
                <a:gd name="T2" fmla="*/ 284 w 105"/>
                <a:gd name="T3" fmla="*/ 3 h 354"/>
                <a:gd name="T4" fmla="*/ 223 w 105"/>
                <a:gd name="T5" fmla="*/ 3 h 354"/>
                <a:gd name="T6" fmla="*/ 256 w 105"/>
                <a:gd name="T7" fmla="*/ 3 h 354"/>
                <a:gd name="T8" fmla="*/ 256 w 105"/>
                <a:gd name="T9" fmla="*/ 3 h 354"/>
                <a:gd name="T10" fmla="*/ 298 w 105"/>
                <a:gd name="T11" fmla="*/ 3 h 354"/>
                <a:gd name="T12" fmla="*/ 298 w 105"/>
                <a:gd name="T13" fmla="*/ 3 h 354"/>
                <a:gd name="T14" fmla="*/ 256 w 105"/>
                <a:gd name="T15" fmla="*/ 6 h 354"/>
                <a:gd name="T16" fmla="*/ 211 w 105"/>
                <a:gd name="T17" fmla="*/ 6 h 354"/>
                <a:gd name="T18" fmla="*/ 48 w 105"/>
                <a:gd name="T19" fmla="*/ 5 h 354"/>
                <a:gd name="T20" fmla="*/ 12 w 105"/>
                <a:gd name="T21" fmla="*/ 4 h 354"/>
                <a:gd name="T22" fmla="*/ 48 w 105"/>
                <a:gd name="T23" fmla="*/ 3 h 354"/>
                <a:gd name="T24" fmla="*/ 9 w 105"/>
                <a:gd name="T25" fmla="*/ 3 h 354"/>
                <a:gd name="T26" fmla="*/ 60 w 105"/>
                <a:gd name="T27" fmla="*/ 3 h 354"/>
                <a:gd name="T28" fmla="*/ 6 w 105"/>
                <a:gd name="T29" fmla="*/ 3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" name="Freeform 121"/>
            <p:cNvSpPr>
              <a:spLocks/>
            </p:cNvSpPr>
            <p:nvPr/>
          </p:nvSpPr>
          <p:spPr bwMode="auto">
            <a:xfrm>
              <a:off x="12629960" y="3088541"/>
              <a:ext cx="54021" cy="145945"/>
            </a:xfrm>
            <a:custGeom>
              <a:avLst/>
              <a:gdLst>
                <a:gd name="T0" fmla="*/ 459 w 149"/>
                <a:gd name="T1" fmla="*/ 3 h 376"/>
                <a:gd name="T2" fmla="*/ 436 w 149"/>
                <a:gd name="T3" fmla="*/ 3 h 376"/>
                <a:gd name="T4" fmla="*/ 405 w 149"/>
                <a:gd name="T5" fmla="*/ 3 h 376"/>
                <a:gd name="T6" fmla="*/ 399 w 149"/>
                <a:gd name="T7" fmla="*/ 3 h 376"/>
                <a:gd name="T8" fmla="*/ 341 w 149"/>
                <a:gd name="T9" fmla="*/ 3 h 376"/>
                <a:gd name="T10" fmla="*/ 269 w 149"/>
                <a:gd name="T11" fmla="*/ 5 h 376"/>
                <a:gd name="T12" fmla="*/ 216 w 149"/>
                <a:gd name="T13" fmla="*/ 6 h 376"/>
                <a:gd name="T14" fmla="*/ 181 w 149"/>
                <a:gd name="T15" fmla="*/ 6 h 376"/>
                <a:gd name="T16" fmla="*/ 58 w 149"/>
                <a:gd name="T17" fmla="*/ 6 h 376"/>
                <a:gd name="T18" fmla="*/ 2 w 149"/>
                <a:gd name="T19" fmla="*/ 6 h 376"/>
                <a:gd name="T20" fmla="*/ 5 w 149"/>
                <a:gd name="T21" fmla="*/ 5 h 376"/>
                <a:gd name="T22" fmla="*/ 8 w 149"/>
                <a:gd name="T23" fmla="*/ 3 h 376"/>
                <a:gd name="T24" fmla="*/ 64 w 149"/>
                <a:gd name="T25" fmla="*/ 3 h 376"/>
                <a:gd name="T26" fmla="*/ 108 w 149"/>
                <a:gd name="T27" fmla="*/ 3 h 376"/>
                <a:gd name="T28" fmla="*/ 137 w 149"/>
                <a:gd name="T29" fmla="*/ 3 h 376"/>
                <a:gd name="T30" fmla="*/ 261 w 149"/>
                <a:gd name="T31" fmla="*/ 3 h 376"/>
                <a:gd name="T32" fmla="*/ 399 w 149"/>
                <a:gd name="T33" fmla="*/ 3 h 376"/>
                <a:gd name="T34" fmla="*/ 459 w 149"/>
                <a:gd name="T35" fmla="*/ 3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" name="Freeform 122"/>
            <p:cNvSpPr>
              <a:spLocks/>
            </p:cNvSpPr>
            <p:nvPr/>
          </p:nvSpPr>
          <p:spPr bwMode="auto">
            <a:xfrm>
              <a:off x="12183490" y="2392128"/>
              <a:ext cx="33366" cy="195123"/>
            </a:xfrm>
            <a:custGeom>
              <a:avLst/>
              <a:gdLst>
                <a:gd name="T0" fmla="*/ 64 w 96"/>
                <a:gd name="T1" fmla="*/ 8 h 504"/>
                <a:gd name="T2" fmla="*/ 151 w 96"/>
                <a:gd name="T3" fmla="*/ 9 h 504"/>
                <a:gd name="T4" fmla="*/ 180 w 96"/>
                <a:gd name="T5" fmla="*/ 8 h 504"/>
                <a:gd name="T6" fmla="*/ 180 w 96"/>
                <a:gd name="T7" fmla="*/ 5 h 504"/>
                <a:gd name="T8" fmla="*/ 223 w 96"/>
                <a:gd name="T9" fmla="*/ 3 h 504"/>
                <a:gd name="T10" fmla="*/ 240 w 96"/>
                <a:gd name="T11" fmla="*/ 3 h 504"/>
                <a:gd name="T12" fmla="*/ 223 w 96"/>
                <a:gd name="T13" fmla="*/ 3 h 504"/>
                <a:gd name="T14" fmla="*/ 194 w 96"/>
                <a:gd name="T15" fmla="*/ 3 h 504"/>
                <a:gd name="T16" fmla="*/ 70 w 96"/>
                <a:gd name="T17" fmla="*/ 3 h 504"/>
                <a:gd name="T18" fmla="*/ 64 w 96"/>
                <a:gd name="T19" fmla="*/ 3 h 504"/>
                <a:gd name="T20" fmla="*/ 76 w 96"/>
                <a:gd name="T21" fmla="*/ 6 h 504"/>
                <a:gd name="T22" fmla="*/ 98 w 96"/>
                <a:gd name="T23" fmla="*/ 7 h 504"/>
                <a:gd name="T24" fmla="*/ 60 w 96"/>
                <a:gd name="T25" fmla="*/ 8 h 504"/>
                <a:gd name="T26" fmla="*/ 64 w 96"/>
                <a:gd name="T27" fmla="*/ 8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" name="Freeform 123"/>
            <p:cNvSpPr>
              <a:spLocks/>
            </p:cNvSpPr>
            <p:nvPr/>
          </p:nvSpPr>
          <p:spPr bwMode="auto">
            <a:xfrm>
              <a:off x="12776135" y="2385783"/>
              <a:ext cx="54021" cy="160223"/>
            </a:xfrm>
            <a:custGeom>
              <a:avLst/>
              <a:gdLst>
                <a:gd name="T0" fmla="*/ 5 w 150"/>
                <a:gd name="T1" fmla="*/ 7 h 410"/>
                <a:gd name="T2" fmla="*/ 131 w 150"/>
                <a:gd name="T3" fmla="*/ 7 h 410"/>
                <a:gd name="T4" fmla="*/ 260 w 150"/>
                <a:gd name="T5" fmla="*/ 7 h 410"/>
                <a:gd name="T6" fmla="*/ 304 w 150"/>
                <a:gd name="T7" fmla="*/ 6 h 410"/>
                <a:gd name="T8" fmla="*/ 372 w 150"/>
                <a:gd name="T9" fmla="*/ 4 h 410"/>
                <a:gd name="T10" fmla="*/ 416 w 150"/>
                <a:gd name="T11" fmla="*/ 3 h 410"/>
                <a:gd name="T12" fmla="*/ 439 w 150"/>
                <a:gd name="T13" fmla="*/ 3 h 410"/>
                <a:gd name="T14" fmla="*/ 450 w 150"/>
                <a:gd name="T15" fmla="*/ 3 h 410"/>
                <a:gd name="T16" fmla="*/ 468 w 150"/>
                <a:gd name="T17" fmla="*/ 3 h 410"/>
                <a:gd name="T18" fmla="*/ 474 w 150"/>
                <a:gd name="T19" fmla="*/ 3 h 410"/>
                <a:gd name="T20" fmla="*/ 421 w 150"/>
                <a:gd name="T21" fmla="*/ 0 h 410"/>
                <a:gd name="T22" fmla="*/ 304 w 150"/>
                <a:gd name="T23" fmla="*/ 3 h 410"/>
                <a:gd name="T24" fmla="*/ 250 w 150"/>
                <a:gd name="T25" fmla="*/ 3 h 410"/>
                <a:gd name="T26" fmla="*/ 215 w 150"/>
                <a:gd name="T27" fmla="*/ 3 h 410"/>
                <a:gd name="T28" fmla="*/ 186 w 150"/>
                <a:gd name="T29" fmla="*/ 3 h 410"/>
                <a:gd name="T30" fmla="*/ 136 w 150"/>
                <a:gd name="T31" fmla="*/ 3 h 410"/>
                <a:gd name="T32" fmla="*/ 131 w 150"/>
                <a:gd name="T33" fmla="*/ 3 h 410"/>
                <a:gd name="T34" fmla="*/ 108 w 150"/>
                <a:gd name="T35" fmla="*/ 3 h 410"/>
                <a:gd name="T36" fmla="*/ 100 w 150"/>
                <a:gd name="T37" fmla="*/ 4 h 410"/>
                <a:gd name="T38" fmla="*/ 88 w 150"/>
                <a:gd name="T39" fmla="*/ 4 h 410"/>
                <a:gd name="T40" fmla="*/ 54 w 150"/>
                <a:gd name="T41" fmla="*/ 6 h 410"/>
                <a:gd name="T42" fmla="*/ 10 w 150"/>
                <a:gd name="T43" fmla="*/ 7 h 410"/>
                <a:gd name="T44" fmla="*/ 2 w 150"/>
                <a:gd name="T45" fmla="*/ 7 h 410"/>
                <a:gd name="T46" fmla="*/ 5 w 150"/>
                <a:gd name="T47" fmla="*/ 7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5" name="Rectangle 252"/>
            <p:cNvSpPr>
              <a:spLocks noChangeArrowheads="1"/>
            </p:cNvSpPr>
            <p:nvPr/>
          </p:nvSpPr>
          <p:spPr bwMode="auto">
            <a:xfrm>
              <a:off x="12248633" y="2599942"/>
              <a:ext cx="182720" cy="366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endParaRPr lang="en-US" sz="1800" i="1" dirty="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55533" name="Group 317"/>
          <p:cNvGrpSpPr>
            <a:grpSpLocks/>
          </p:cNvGrpSpPr>
          <p:nvPr/>
        </p:nvGrpSpPr>
        <p:grpSpPr bwMode="auto">
          <a:xfrm>
            <a:off x="7577138" y="1230313"/>
            <a:ext cx="725487" cy="869950"/>
            <a:chOff x="11051188" y="1150764"/>
            <a:chExt cx="726109" cy="869325"/>
          </a:xfrm>
        </p:grpSpPr>
        <p:grpSp>
          <p:nvGrpSpPr>
            <p:cNvPr id="55534" name="Group 318"/>
            <p:cNvGrpSpPr>
              <a:grpSpLocks/>
            </p:cNvGrpSpPr>
            <p:nvPr/>
          </p:nvGrpSpPr>
          <p:grpSpPr bwMode="auto">
            <a:xfrm>
              <a:off x="11051188" y="1295673"/>
              <a:ext cx="726109" cy="633818"/>
              <a:chOff x="10879938" y="5034130"/>
              <a:chExt cx="726109" cy="633818"/>
            </a:xfrm>
          </p:grpSpPr>
          <p:sp>
            <p:nvSpPr>
              <p:cNvPr id="326" name="Freeform 116" descr="Cork"/>
              <p:cNvSpPr>
                <a:spLocks/>
              </p:cNvSpPr>
              <p:nvPr/>
            </p:nvSpPr>
            <p:spPr bwMode="auto">
              <a:xfrm>
                <a:off x="10899004" y="5033579"/>
                <a:ext cx="707043" cy="114218"/>
              </a:xfrm>
              <a:custGeom>
                <a:avLst/>
                <a:gdLst>
                  <a:gd name="T0" fmla="*/ 2147483647 w 592"/>
                  <a:gd name="T1" fmla="*/ 2147483647 h 90"/>
                  <a:gd name="T2" fmla="*/ 2147483647 w 592"/>
                  <a:gd name="T3" fmla="*/ 2147483647 h 90"/>
                  <a:gd name="T4" fmla="*/ 2147483647 w 592"/>
                  <a:gd name="T5" fmla="*/ 2147483647 h 90"/>
                  <a:gd name="T6" fmla="*/ 2147483647 w 592"/>
                  <a:gd name="T7" fmla="*/ 2147483647 h 90"/>
                  <a:gd name="T8" fmla="*/ 2147483647 w 592"/>
                  <a:gd name="T9" fmla="*/ 2147483647 h 90"/>
                  <a:gd name="T10" fmla="*/ 2147483647 w 592"/>
                  <a:gd name="T11" fmla="*/ 2147483647 h 90"/>
                  <a:gd name="T12" fmla="*/ 2147483647 w 592"/>
                  <a:gd name="T13" fmla="*/ 2147483647 h 90"/>
                  <a:gd name="T14" fmla="*/ 2147483647 w 592"/>
                  <a:gd name="T15" fmla="*/ 2147483647 h 90"/>
                  <a:gd name="T16" fmla="*/ 2147483647 w 592"/>
                  <a:gd name="T17" fmla="*/ 2147483647 h 90"/>
                  <a:gd name="T18" fmla="*/ 2147483647 w 592"/>
                  <a:gd name="T19" fmla="*/ 2147483647 h 90"/>
                  <a:gd name="T20" fmla="*/ 2147483647 w 592"/>
                  <a:gd name="T21" fmla="*/ 0 h 90"/>
                  <a:gd name="T22" fmla="*/ 2147483647 w 592"/>
                  <a:gd name="T23" fmla="*/ 2147483647 h 90"/>
                  <a:gd name="T24" fmla="*/ 2147483647 w 592"/>
                  <a:gd name="T25" fmla="*/ 2147483647 h 90"/>
                  <a:gd name="T26" fmla="*/ 2147483647 w 592"/>
                  <a:gd name="T27" fmla="*/ 2147483647 h 90"/>
                  <a:gd name="T28" fmla="*/ 2147483647 w 592"/>
                  <a:gd name="T29" fmla="*/ 2147483647 h 90"/>
                  <a:gd name="T30" fmla="*/ 2147483647 w 592"/>
                  <a:gd name="T31" fmla="*/ 2147483647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blipFill dpi="0" rotWithShape="0">
                <a:blip r:embed="rId4">
                  <a:lum bright="-20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" name="Freeform 117" descr="Cork"/>
              <p:cNvSpPr>
                <a:spLocks/>
              </p:cNvSpPr>
              <p:nvPr/>
            </p:nvSpPr>
            <p:spPr bwMode="auto">
              <a:xfrm>
                <a:off x="10879938" y="5117657"/>
                <a:ext cx="714987" cy="550466"/>
              </a:xfrm>
              <a:custGeom>
                <a:avLst/>
                <a:gdLst>
                  <a:gd name="T0" fmla="*/ 2147483647 w 599"/>
                  <a:gd name="T1" fmla="*/ 0 h 432"/>
                  <a:gd name="T2" fmla="*/ 2147483647 w 599"/>
                  <a:gd name="T3" fmla="*/ 2147483647 h 432"/>
                  <a:gd name="T4" fmla="*/ 2147483647 w 599"/>
                  <a:gd name="T5" fmla="*/ 2147483647 h 432"/>
                  <a:gd name="T6" fmla="*/ 2147483647 w 599"/>
                  <a:gd name="T7" fmla="*/ 2147483647 h 432"/>
                  <a:gd name="T8" fmla="*/ 2147483647 w 599"/>
                  <a:gd name="T9" fmla="*/ 2147483647 h 432"/>
                  <a:gd name="T10" fmla="*/ 2147483647 w 599"/>
                  <a:gd name="T11" fmla="*/ 2147483647 h 432"/>
                  <a:gd name="T12" fmla="*/ 2147483647 w 599"/>
                  <a:gd name="T13" fmla="*/ 2147483647 h 432"/>
                  <a:gd name="T14" fmla="*/ 2147483647 w 599"/>
                  <a:gd name="T15" fmla="*/ 2147483647 h 432"/>
                  <a:gd name="T16" fmla="*/ 2147483647 w 599"/>
                  <a:gd name="T17" fmla="*/ 2147483647 h 432"/>
                  <a:gd name="T18" fmla="*/ 2147483647 w 599"/>
                  <a:gd name="T19" fmla="*/ 2147483647 h 432"/>
                  <a:gd name="T20" fmla="*/ 2147483647 w 599"/>
                  <a:gd name="T21" fmla="*/ 2147483647 h 432"/>
                  <a:gd name="T22" fmla="*/ 2147483647 w 599"/>
                  <a:gd name="T23" fmla="*/ 2147483647 h 432"/>
                  <a:gd name="T24" fmla="*/ 2147483647 w 599"/>
                  <a:gd name="T25" fmla="*/ 2147483647 h 432"/>
                  <a:gd name="T26" fmla="*/ 2147483647 w 599"/>
                  <a:gd name="T27" fmla="*/ 2147483647 h 432"/>
                  <a:gd name="T28" fmla="*/ 2147483647 w 599"/>
                  <a:gd name="T29" fmla="*/ 2147483647 h 432"/>
                  <a:gd name="T30" fmla="*/ 2147483647 w 599"/>
                  <a:gd name="T31" fmla="*/ 2147483647 h 432"/>
                  <a:gd name="T32" fmla="*/ 2147483647 w 599"/>
                  <a:gd name="T33" fmla="*/ 2147483647 h 432"/>
                  <a:gd name="T34" fmla="*/ 2147483647 w 599"/>
                  <a:gd name="T35" fmla="*/ 2147483647 h 432"/>
                  <a:gd name="T36" fmla="*/ 2147483647 w 599"/>
                  <a:gd name="T37" fmla="*/ 2147483647 h 432"/>
                  <a:gd name="T38" fmla="*/ 2147483647 w 599"/>
                  <a:gd name="T39" fmla="*/ 2147483647 h 432"/>
                  <a:gd name="T40" fmla="*/ 2147483647 w 599"/>
                  <a:gd name="T41" fmla="*/ 2147483647 h 432"/>
                  <a:gd name="T42" fmla="*/ 2147483647 w 599"/>
                  <a:gd name="T43" fmla="*/ 2147483647 h 432"/>
                  <a:gd name="T44" fmla="*/ 2147483647 w 599"/>
                  <a:gd name="T45" fmla="*/ 2147483647 h 432"/>
                  <a:gd name="T46" fmla="*/ 2147483647 w 599"/>
                  <a:gd name="T47" fmla="*/ 2147483647 h 432"/>
                  <a:gd name="T48" fmla="*/ 2147483647 w 599"/>
                  <a:gd name="T49" fmla="*/ 2147483647 h 432"/>
                  <a:gd name="T50" fmla="*/ 2147483647 w 599"/>
                  <a:gd name="T51" fmla="*/ 2147483647 h 432"/>
                  <a:gd name="T52" fmla="*/ 2147483647 w 599"/>
                  <a:gd name="T53" fmla="*/ 2147483647 h 432"/>
                  <a:gd name="T54" fmla="*/ 2147483647 w 599"/>
                  <a:gd name="T55" fmla="*/ 2147483647 h 432"/>
                  <a:gd name="T56" fmla="*/ 2147483647 w 599"/>
                  <a:gd name="T57" fmla="*/ 2147483647 h 432"/>
                  <a:gd name="T58" fmla="*/ 2147483647 w 599"/>
                  <a:gd name="T59" fmla="*/ 2147483647 h 432"/>
                  <a:gd name="T60" fmla="*/ 2147483647 w 599"/>
                  <a:gd name="T61" fmla="*/ 2147483647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blipFill dpi="0" rotWithShape="0">
                <a:blip r:embed="rId4">
                  <a:lum bright="-20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20" name="Freeform 119"/>
            <p:cNvSpPr>
              <a:spLocks/>
            </p:cNvSpPr>
            <p:nvPr/>
          </p:nvSpPr>
          <p:spPr bwMode="auto">
            <a:xfrm>
              <a:off x="11079787" y="1883662"/>
              <a:ext cx="30188" cy="123736"/>
            </a:xfrm>
            <a:custGeom>
              <a:avLst/>
              <a:gdLst>
                <a:gd name="T0" fmla="*/ 204 w 85"/>
                <a:gd name="T1" fmla="*/ 3 h 318"/>
                <a:gd name="T2" fmla="*/ 178 w 85"/>
                <a:gd name="T3" fmla="*/ 3 h 318"/>
                <a:gd name="T4" fmla="*/ 134 w 85"/>
                <a:gd name="T5" fmla="*/ 3 h 318"/>
                <a:gd name="T6" fmla="*/ 154 w 85"/>
                <a:gd name="T7" fmla="*/ 3 h 318"/>
                <a:gd name="T8" fmla="*/ 178 w 85"/>
                <a:gd name="T9" fmla="*/ 3 h 318"/>
                <a:gd name="T10" fmla="*/ 105 w 85"/>
                <a:gd name="T11" fmla="*/ 3 h 318"/>
                <a:gd name="T12" fmla="*/ 105 w 85"/>
                <a:gd name="T13" fmla="*/ 3 h 318"/>
                <a:gd name="T14" fmla="*/ 134 w 85"/>
                <a:gd name="T15" fmla="*/ 3 h 318"/>
                <a:gd name="T16" fmla="*/ 80 w 85"/>
                <a:gd name="T17" fmla="*/ 3 h 318"/>
                <a:gd name="T18" fmla="*/ 105 w 85"/>
                <a:gd name="T19" fmla="*/ 3 h 318"/>
                <a:gd name="T20" fmla="*/ 134 w 85"/>
                <a:gd name="T21" fmla="*/ 3 h 318"/>
                <a:gd name="T22" fmla="*/ 105 w 85"/>
                <a:gd name="T23" fmla="*/ 3 h 318"/>
                <a:gd name="T24" fmla="*/ 134 w 85"/>
                <a:gd name="T25" fmla="*/ 3 h 318"/>
                <a:gd name="T26" fmla="*/ 105 w 85"/>
                <a:gd name="T27" fmla="*/ 3 h 318"/>
                <a:gd name="T28" fmla="*/ 134 w 85"/>
                <a:gd name="T29" fmla="*/ 3 h 318"/>
                <a:gd name="T30" fmla="*/ 154 w 85"/>
                <a:gd name="T31" fmla="*/ 3 h 318"/>
                <a:gd name="T32" fmla="*/ 204 w 85"/>
                <a:gd name="T33" fmla="*/ 3 h 318"/>
                <a:gd name="T34" fmla="*/ 225 w 85"/>
                <a:gd name="T35" fmla="*/ 3 h 318"/>
                <a:gd name="T36" fmla="*/ 204 w 85"/>
                <a:gd name="T37" fmla="*/ 4 h 318"/>
                <a:gd name="T38" fmla="*/ 178 w 85"/>
                <a:gd name="T39" fmla="*/ 4 h 318"/>
                <a:gd name="T40" fmla="*/ 154 w 85"/>
                <a:gd name="T41" fmla="*/ 5 h 318"/>
                <a:gd name="T42" fmla="*/ 105 w 85"/>
                <a:gd name="T43" fmla="*/ 4 h 318"/>
                <a:gd name="T44" fmla="*/ 80 w 85"/>
                <a:gd name="T45" fmla="*/ 3 h 318"/>
                <a:gd name="T46" fmla="*/ 61 w 85"/>
                <a:gd name="T47" fmla="*/ 3 h 318"/>
                <a:gd name="T48" fmla="*/ 5 w 85"/>
                <a:gd name="T49" fmla="*/ 3 h 318"/>
                <a:gd name="T50" fmla="*/ 105 w 85"/>
                <a:gd name="T51" fmla="*/ 3 h 318"/>
                <a:gd name="T52" fmla="*/ 178 w 85"/>
                <a:gd name="T53" fmla="*/ 3 h 318"/>
                <a:gd name="T54" fmla="*/ 204 w 85"/>
                <a:gd name="T55" fmla="*/ 3 h 318"/>
                <a:gd name="T56" fmla="*/ 178 w 85"/>
                <a:gd name="T57" fmla="*/ 3 h 318"/>
                <a:gd name="T58" fmla="*/ 178 w 85"/>
                <a:gd name="T59" fmla="*/ 3 h 318"/>
                <a:gd name="T60" fmla="*/ 134 w 85"/>
                <a:gd name="T61" fmla="*/ 3 h 318"/>
                <a:gd name="T62" fmla="*/ 61 w 85"/>
                <a:gd name="T63" fmla="*/ 3 h 318"/>
                <a:gd name="T64" fmla="*/ 105 w 85"/>
                <a:gd name="T65" fmla="*/ 3 h 318"/>
                <a:gd name="T66" fmla="*/ 154 w 85"/>
                <a:gd name="T67" fmla="*/ 3 h 318"/>
                <a:gd name="T68" fmla="*/ 204 w 85"/>
                <a:gd name="T69" fmla="*/ 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" name="Freeform 120"/>
            <p:cNvSpPr>
              <a:spLocks/>
            </p:cNvSpPr>
            <p:nvPr/>
          </p:nvSpPr>
          <p:spPr bwMode="auto">
            <a:xfrm>
              <a:off x="11086143" y="1882075"/>
              <a:ext cx="38133" cy="138014"/>
            </a:xfrm>
            <a:custGeom>
              <a:avLst/>
              <a:gdLst>
                <a:gd name="T0" fmla="*/ 1 w 105"/>
                <a:gd name="T1" fmla="*/ 0 h 354"/>
                <a:gd name="T2" fmla="*/ 284 w 105"/>
                <a:gd name="T3" fmla="*/ 3 h 354"/>
                <a:gd name="T4" fmla="*/ 223 w 105"/>
                <a:gd name="T5" fmla="*/ 3 h 354"/>
                <a:gd name="T6" fmla="*/ 256 w 105"/>
                <a:gd name="T7" fmla="*/ 3 h 354"/>
                <a:gd name="T8" fmla="*/ 256 w 105"/>
                <a:gd name="T9" fmla="*/ 3 h 354"/>
                <a:gd name="T10" fmla="*/ 298 w 105"/>
                <a:gd name="T11" fmla="*/ 3 h 354"/>
                <a:gd name="T12" fmla="*/ 298 w 105"/>
                <a:gd name="T13" fmla="*/ 3 h 354"/>
                <a:gd name="T14" fmla="*/ 256 w 105"/>
                <a:gd name="T15" fmla="*/ 6 h 354"/>
                <a:gd name="T16" fmla="*/ 211 w 105"/>
                <a:gd name="T17" fmla="*/ 6 h 354"/>
                <a:gd name="T18" fmla="*/ 48 w 105"/>
                <a:gd name="T19" fmla="*/ 5 h 354"/>
                <a:gd name="T20" fmla="*/ 12 w 105"/>
                <a:gd name="T21" fmla="*/ 4 h 354"/>
                <a:gd name="T22" fmla="*/ 48 w 105"/>
                <a:gd name="T23" fmla="*/ 3 h 354"/>
                <a:gd name="T24" fmla="*/ 9 w 105"/>
                <a:gd name="T25" fmla="*/ 3 h 354"/>
                <a:gd name="T26" fmla="*/ 60 w 105"/>
                <a:gd name="T27" fmla="*/ 3 h 354"/>
                <a:gd name="T28" fmla="*/ 6 w 105"/>
                <a:gd name="T29" fmla="*/ 3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2" name="Freeform 121"/>
            <p:cNvSpPr>
              <a:spLocks/>
            </p:cNvSpPr>
            <p:nvPr/>
          </p:nvSpPr>
          <p:spPr bwMode="auto">
            <a:xfrm>
              <a:off x="11559624" y="1853521"/>
              <a:ext cx="54021" cy="145945"/>
            </a:xfrm>
            <a:custGeom>
              <a:avLst/>
              <a:gdLst>
                <a:gd name="T0" fmla="*/ 459 w 149"/>
                <a:gd name="T1" fmla="*/ 3 h 376"/>
                <a:gd name="T2" fmla="*/ 436 w 149"/>
                <a:gd name="T3" fmla="*/ 3 h 376"/>
                <a:gd name="T4" fmla="*/ 405 w 149"/>
                <a:gd name="T5" fmla="*/ 3 h 376"/>
                <a:gd name="T6" fmla="*/ 399 w 149"/>
                <a:gd name="T7" fmla="*/ 3 h 376"/>
                <a:gd name="T8" fmla="*/ 341 w 149"/>
                <a:gd name="T9" fmla="*/ 3 h 376"/>
                <a:gd name="T10" fmla="*/ 269 w 149"/>
                <a:gd name="T11" fmla="*/ 5 h 376"/>
                <a:gd name="T12" fmla="*/ 216 w 149"/>
                <a:gd name="T13" fmla="*/ 6 h 376"/>
                <a:gd name="T14" fmla="*/ 181 w 149"/>
                <a:gd name="T15" fmla="*/ 6 h 376"/>
                <a:gd name="T16" fmla="*/ 58 w 149"/>
                <a:gd name="T17" fmla="*/ 6 h 376"/>
                <a:gd name="T18" fmla="*/ 2 w 149"/>
                <a:gd name="T19" fmla="*/ 6 h 376"/>
                <a:gd name="T20" fmla="*/ 5 w 149"/>
                <a:gd name="T21" fmla="*/ 5 h 376"/>
                <a:gd name="T22" fmla="*/ 8 w 149"/>
                <a:gd name="T23" fmla="*/ 3 h 376"/>
                <a:gd name="T24" fmla="*/ 64 w 149"/>
                <a:gd name="T25" fmla="*/ 3 h 376"/>
                <a:gd name="T26" fmla="*/ 108 w 149"/>
                <a:gd name="T27" fmla="*/ 3 h 376"/>
                <a:gd name="T28" fmla="*/ 137 w 149"/>
                <a:gd name="T29" fmla="*/ 3 h 376"/>
                <a:gd name="T30" fmla="*/ 261 w 149"/>
                <a:gd name="T31" fmla="*/ 3 h 376"/>
                <a:gd name="T32" fmla="*/ 399 w 149"/>
                <a:gd name="T33" fmla="*/ 3 h 376"/>
                <a:gd name="T34" fmla="*/ 459 w 149"/>
                <a:gd name="T35" fmla="*/ 3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" name="Freeform 122"/>
            <p:cNvSpPr>
              <a:spLocks/>
            </p:cNvSpPr>
            <p:nvPr/>
          </p:nvSpPr>
          <p:spPr bwMode="auto">
            <a:xfrm>
              <a:off x="11113153" y="1157109"/>
              <a:ext cx="34955" cy="195122"/>
            </a:xfrm>
            <a:custGeom>
              <a:avLst/>
              <a:gdLst>
                <a:gd name="T0" fmla="*/ 64 w 96"/>
                <a:gd name="T1" fmla="*/ 8 h 504"/>
                <a:gd name="T2" fmla="*/ 151 w 96"/>
                <a:gd name="T3" fmla="*/ 9 h 504"/>
                <a:gd name="T4" fmla="*/ 180 w 96"/>
                <a:gd name="T5" fmla="*/ 8 h 504"/>
                <a:gd name="T6" fmla="*/ 180 w 96"/>
                <a:gd name="T7" fmla="*/ 5 h 504"/>
                <a:gd name="T8" fmla="*/ 223 w 96"/>
                <a:gd name="T9" fmla="*/ 3 h 504"/>
                <a:gd name="T10" fmla="*/ 240 w 96"/>
                <a:gd name="T11" fmla="*/ 3 h 504"/>
                <a:gd name="T12" fmla="*/ 223 w 96"/>
                <a:gd name="T13" fmla="*/ 3 h 504"/>
                <a:gd name="T14" fmla="*/ 194 w 96"/>
                <a:gd name="T15" fmla="*/ 3 h 504"/>
                <a:gd name="T16" fmla="*/ 70 w 96"/>
                <a:gd name="T17" fmla="*/ 3 h 504"/>
                <a:gd name="T18" fmla="*/ 64 w 96"/>
                <a:gd name="T19" fmla="*/ 3 h 504"/>
                <a:gd name="T20" fmla="*/ 76 w 96"/>
                <a:gd name="T21" fmla="*/ 6 h 504"/>
                <a:gd name="T22" fmla="*/ 98 w 96"/>
                <a:gd name="T23" fmla="*/ 7 h 504"/>
                <a:gd name="T24" fmla="*/ 60 w 96"/>
                <a:gd name="T25" fmla="*/ 8 h 504"/>
                <a:gd name="T26" fmla="*/ 64 w 96"/>
                <a:gd name="T27" fmla="*/ 8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4" name="Freeform 123"/>
            <p:cNvSpPr>
              <a:spLocks/>
            </p:cNvSpPr>
            <p:nvPr/>
          </p:nvSpPr>
          <p:spPr bwMode="auto">
            <a:xfrm>
              <a:off x="11705799" y="1150764"/>
              <a:ext cx="54021" cy="160222"/>
            </a:xfrm>
            <a:custGeom>
              <a:avLst/>
              <a:gdLst>
                <a:gd name="T0" fmla="*/ 5 w 150"/>
                <a:gd name="T1" fmla="*/ 7 h 410"/>
                <a:gd name="T2" fmla="*/ 131 w 150"/>
                <a:gd name="T3" fmla="*/ 7 h 410"/>
                <a:gd name="T4" fmla="*/ 260 w 150"/>
                <a:gd name="T5" fmla="*/ 7 h 410"/>
                <a:gd name="T6" fmla="*/ 304 w 150"/>
                <a:gd name="T7" fmla="*/ 6 h 410"/>
                <a:gd name="T8" fmla="*/ 372 w 150"/>
                <a:gd name="T9" fmla="*/ 4 h 410"/>
                <a:gd name="T10" fmla="*/ 416 w 150"/>
                <a:gd name="T11" fmla="*/ 3 h 410"/>
                <a:gd name="T12" fmla="*/ 439 w 150"/>
                <a:gd name="T13" fmla="*/ 3 h 410"/>
                <a:gd name="T14" fmla="*/ 450 w 150"/>
                <a:gd name="T15" fmla="*/ 3 h 410"/>
                <a:gd name="T16" fmla="*/ 468 w 150"/>
                <a:gd name="T17" fmla="*/ 3 h 410"/>
                <a:gd name="T18" fmla="*/ 474 w 150"/>
                <a:gd name="T19" fmla="*/ 3 h 410"/>
                <a:gd name="T20" fmla="*/ 421 w 150"/>
                <a:gd name="T21" fmla="*/ 0 h 410"/>
                <a:gd name="T22" fmla="*/ 304 w 150"/>
                <a:gd name="T23" fmla="*/ 3 h 410"/>
                <a:gd name="T24" fmla="*/ 250 w 150"/>
                <a:gd name="T25" fmla="*/ 3 h 410"/>
                <a:gd name="T26" fmla="*/ 215 w 150"/>
                <a:gd name="T27" fmla="*/ 3 h 410"/>
                <a:gd name="T28" fmla="*/ 186 w 150"/>
                <a:gd name="T29" fmla="*/ 3 h 410"/>
                <a:gd name="T30" fmla="*/ 136 w 150"/>
                <a:gd name="T31" fmla="*/ 3 h 410"/>
                <a:gd name="T32" fmla="*/ 131 w 150"/>
                <a:gd name="T33" fmla="*/ 3 h 410"/>
                <a:gd name="T34" fmla="*/ 108 w 150"/>
                <a:gd name="T35" fmla="*/ 3 h 410"/>
                <a:gd name="T36" fmla="*/ 100 w 150"/>
                <a:gd name="T37" fmla="*/ 4 h 410"/>
                <a:gd name="T38" fmla="*/ 88 w 150"/>
                <a:gd name="T39" fmla="*/ 4 h 410"/>
                <a:gd name="T40" fmla="*/ 54 w 150"/>
                <a:gd name="T41" fmla="*/ 6 h 410"/>
                <a:gd name="T42" fmla="*/ 10 w 150"/>
                <a:gd name="T43" fmla="*/ 7 h 410"/>
                <a:gd name="T44" fmla="*/ 2 w 150"/>
                <a:gd name="T45" fmla="*/ 7 h 410"/>
                <a:gd name="T46" fmla="*/ 5 w 150"/>
                <a:gd name="T47" fmla="*/ 7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5" name="Rectangle 252"/>
            <p:cNvSpPr>
              <a:spLocks noChangeArrowheads="1"/>
            </p:cNvSpPr>
            <p:nvPr/>
          </p:nvSpPr>
          <p:spPr bwMode="auto">
            <a:xfrm>
              <a:off x="11152875" y="1388718"/>
              <a:ext cx="182719" cy="366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endParaRPr lang="en-US" sz="1800" i="1" dirty="0">
                <a:solidFill>
                  <a:schemeClr val="tx1"/>
                </a:solidFill>
                <a:latin typeface="Helvetica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9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Ete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elaroe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na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ji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helona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hung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97" tIns="45698" rIns="91397" bIns="4569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Ne </a:t>
            </a:r>
            <a:r>
              <a:rPr lang="en-US" sz="4000" b="1" dirty="0" err="1" smtClean="0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na</a:t>
            </a:r>
            <a:r>
              <a:rPr lang="en-US" sz="4000" b="1" dirty="0" smtClean="0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hi </a:t>
            </a:r>
            <a:r>
              <a:rPr lang="en-US" sz="4000" b="1" dirty="0" err="1" smtClean="0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kako</a:t>
            </a:r>
            <a:r>
              <a:rPr lang="en-US" sz="4000" b="1" dirty="0" smtClean="0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ji</a:t>
            </a:r>
            <a:r>
              <a:rPr lang="en-US" sz="4000" b="1" dirty="0" smtClean="0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kya</a:t>
            </a:r>
            <a:r>
              <a:rPr lang="en-US" sz="4000" b="1" dirty="0" smtClean="0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man </a:t>
            </a:r>
            <a:r>
              <a:rPr lang="en-US" sz="4000" b="1" dirty="0" err="1" smtClean="0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hungka</a:t>
            </a:r>
            <a:r>
              <a:rPr lang="en-US" sz="4000" b="1" dirty="0" smtClean="0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 !</a:t>
            </a:r>
            <a:endParaRPr lang="en-US" sz="1400" b="1" dirty="0"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5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81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503" name="Rectangle 247"/>
          <p:cNvSpPr>
            <a:spLocks noChangeArrowheads="1"/>
          </p:cNvSpPr>
          <p:nvPr/>
        </p:nvSpPr>
        <p:spPr bwMode="auto">
          <a:xfrm>
            <a:off x="0" y="-182563"/>
            <a:ext cx="9326563" cy="7040563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Left"/>
            <a:lightRig rig="legacyNormal3" dir="r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736504" name="Text Box 248"/>
          <p:cNvSpPr txBox="1">
            <a:spLocks noChangeArrowheads="1"/>
          </p:cNvSpPr>
          <p:nvPr/>
        </p:nvSpPr>
        <p:spPr bwMode="auto">
          <a:xfrm>
            <a:off x="7502525" y="6164263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57347" name="Text Box 249"/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57348" name="Text Box 253"/>
          <p:cNvSpPr txBox="1">
            <a:spLocks noChangeArrowheads="1"/>
          </p:cNvSpPr>
          <p:nvPr/>
        </p:nvSpPr>
        <p:spPr bwMode="auto">
          <a:xfrm>
            <a:off x="300038" y="6556375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Comic Sans MS" charset="0"/>
              </a:rPr>
              <a:t>©2006 TBBMI</a:t>
            </a:r>
          </a:p>
        </p:txBody>
      </p:sp>
      <p:sp>
        <p:nvSpPr>
          <p:cNvPr id="736510" name="Rectangle 254"/>
          <p:cNvSpPr>
            <a:spLocks noChangeArrowheads="1"/>
          </p:cNvSpPr>
          <p:nvPr/>
        </p:nvSpPr>
        <p:spPr bwMode="auto">
          <a:xfrm>
            <a:off x="7562850" y="6532563"/>
            <a:ext cx="6746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9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736511" name="Rectangle 25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27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Freeform 2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/>
            <a:ahLst/>
            <a:cxnLst>
              <a:cxn ang="0">
                <a:pos x="72" y="36"/>
              </a:cxn>
              <a:cxn ang="0">
                <a:pos x="156" y="84"/>
              </a:cxn>
              <a:cxn ang="0">
                <a:pos x="240" y="120"/>
              </a:cxn>
              <a:cxn ang="0">
                <a:pos x="324" y="144"/>
              </a:cxn>
              <a:cxn ang="0">
                <a:pos x="204" y="72"/>
              </a:cxn>
              <a:cxn ang="0">
                <a:pos x="132" y="24"/>
              </a:cxn>
              <a:cxn ang="0">
                <a:pos x="96" y="36"/>
              </a:cxn>
              <a:cxn ang="0">
                <a:pos x="168" y="72"/>
              </a:cxn>
              <a:cxn ang="0">
                <a:pos x="252" y="96"/>
              </a:cxn>
              <a:cxn ang="0">
                <a:pos x="348" y="132"/>
              </a:cxn>
              <a:cxn ang="0">
                <a:pos x="528" y="204"/>
              </a:cxn>
              <a:cxn ang="0">
                <a:pos x="612" y="240"/>
              </a:cxn>
              <a:cxn ang="0">
                <a:pos x="684" y="252"/>
              </a:cxn>
              <a:cxn ang="0">
                <a:pos x="792" y="288"/>
              </a:cxn>
              <a:cxn ang="0">
                <a:pos x="900" y="348"/>
              </a:cxn>
              <a:cxn ang="0">
                <a:pos x="984" y="372"/>
              </a:cxn>
              <a:cxn ang="0">
                <a:pos x="1068" y="360"/>
              </a:cxn>
              <a:cxn ang="0">
                <a:pos x="1008" y="312"/>
              </a:cxn>
              <a:cxn ang="0">
                <a:pos x="924" y="288"/>
              </a:cxn>
              <a:cxn ang="0">
                <a:pos x="828" y="252"/>
              </a:cxn>
              <a:cxn ang="0">
                <a:pos x="732" y="216"/>
              </a:cxn>
              <a:cxn ang="0">
                <a:pos x="624" y="180"/>
              </a:cxn>
              <a:cxn ang="0">
                <a:pos x="540" y="168"/>
              </a:cxn>
              <a:cxn ang="0">
                <a:pos x="444" y="120"/>
              </a:cxn>
              <a:cxn ang="0">
                <a:pos x="348" y="96"/>
              </a:cxn>
              <a:cxn ang="0">
                <a:pos x="276" y="72"/>
              </a:cxn>
              <a:cxn ang="0">
                <a:pos x="204" y="48"/>
              </a:cxn>
              <a:cxn ang="0">
                <a:pos x="132" y="36"/>
              </a:cxn>
              <a:cxn ang="0">
                <a:pos x="60" y="24"/>
              </a:cxn>
              <a:cxn ang="0">
                <a:pos x="12" y="60"/>
              </a:cxn>
              <a:cxn ang="0">
                <a:pos x="12" y="144"/>
              </a:cxn>
              <a:cxn ang="0">
                <a:pos x="12" y="216"/>
              </a:cxn>
              <a:cxn ang="0">
                <a:pos x="12" y="312"/>
              </a:cxn>
              <a:cxn ang="0">
                <a:pos x="24" y="384"/>
              </a:cxn>
              <a:cxn ang="0">
                <a:pos x="96" y="396"/>
              </a:cxn>
              <a:cxn ang="0">
                <a:pos x="180" y="396"/>
              </a:cxn>
              <a:cxn ang="0">
                <a:pos x="324" y="396"/>
              </a:cxn>
              <a:cxn ang="0">
                <a:pos x="396" y="408"/>
              </a:cxn>
              <a:cxn ang="0">
                <a:pos x="480" y="420"/>
              </a:cxn>
              <a:cxn ang="0">
                <a:pos x="552" y="420"/>
              </a:cxn>
              <a:cxn ang="0">
                <a:pos x="624" y="408"/>
              </a:cxn>
              <a:cxn ang="0">
                <a:pos x="708" y="420"/>
              </a:cxn>
              <a:cxn ang="0">
                <a:pos x="780" y="420"/>
              </a:cxn>
              <a:cxn ang="0">
                <a:pos x="876" y="420"/>
              </a:cxn>
              <a:cxn ang="0">
                <a:pos x="960" y="420"/>
              </a:cxn>
              <a:cxn ang="0">
                <a:pos x="1032" y="396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62179" name="Freeform 3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96" y="12"/>
              </a:cxn>
              <a:cxn ang="0">
                <a:pos x="144" y="24"/>
              </a:cxn>
              <a:cxn ang="0">
                <a:pos x="180" y="60"/>
              </a:cxn>
              <a:cxn ang="0">
                <a:pos x="228" y="96"/>
              </a:cxn>
              <a:cxn ang="0">
                <a:pos x="288" y="132"/>
              </a:cxn>
              <a:cxn ang="0">
                <a:pos x="336" y="144"/>
              </a:cxn>
              <a:cxn ang="0">
                <a:pos x="384" y="168"/>
              </a:cxn>
              <a:cxn ang="0">
                <a:pos x="456" y="204"/>
              </a:cxn>
              <a:cxn ang="0">
                <a:pos x="528" y="216"/>
              </a:cxn>
              <a:cxn ang="0">
                <a:pos x="588" y="240"/>
              </a:cxn>
              <a:cxn ang="0">
                <a:pos x="660" y="252"/>
              </a:cxn>
              <a:cxn ang="0">
                <a:pos x="720" y="264"/>
              </a:cxn>
              <a:cxn ang="0">
                <a:pos x="768" y="288"/>
              </a:cxn>
              <a:cxn ang="0">
                <a:pos x="816" y="312"/>
              </a:cxn>
              <a:cxn ang="0">
                <a:pos x="876" y="348"/>
              </a:cxn>
              <a:cxn ang="0">
                <a:pos x="924" y="360"/>
              </a:cxn>
              <a:cxn ang="0">
                <a:pos x="984" y="372"/>
              </a:cxn>
              <a:cxn ang="0">
                <a:pos x="1032" y="372"/>
              </a:cxn>
              <a:cxn ang="0">
                <a:pos x="1080" y="408"/>
              </a:cxn>
              <a:cxn ang="0">
                <a:pos x="1116" y="444"/>
              </a:cxn>
              <a:cxn ang="0">
                <a:pos x="1116" y="480"/>
              </a:cxn>
              <a:cxn ang="0">
                <a:pos x="1068" y="468"/>
              </a:cxn>
              <a:cxn ang="0">
                <a:pos x="1020" y="432"/>
              </a:cxn>
              <a:cxn ang="0">
                <a:pos x="972" y="420"/>
              </a:cxn>
              <a:cxn ang="0">
                <a:pos x="924" y="420"/>
              </a:cxn>
              <a:cxn ang="0">
                <a:pos x="876" y="408"/>
              </a:cxn>
              <a:cxn ang="0">
                <a:pos x="816" y="384"/>
              </a:cxn>
              <a:cxn ang="0">
                <a:pos x="732" y="348"/>
              </a:cxn>
              <a:cxn ang="0">
                <a:pos x="672" y="336"/>
              </a:cxn>
              <a:cxn ang="0">
                <a:pos x="624" y="324"/>
              </a:cxn>
              <a:cxn ang="0">
                <a:pos x="576" y="312"/>
              </a:cxn>
              <a:cxn ang="0">
                <a:pos x="528" y="300"/>
              </a:cxn>
              <a:cxn ang="0">
                <a:pos x="480" y="276"/>
              </a:cxn>
              <a:cxn ang="0">
                <a:pos x="420" y="240"/>
              </a:cxn>
              <a:cxn ang="0">
                <a:pos x="360" y="216"/>
              </a:cxn>
              <a:cxn ang="0">
                <a:pos x="300" y="204"/>
              </a:cxn>
              <a:cxn ang="0">
                <a:pos x="228" y="192"/>
              </a:cxn>
              <a:cxn ang="0">
                <a:pos x="180" y="156"/>
              </a:cxn>
              <a:cxn ang="0">
                <a:pos x="132" y="108"/>
              </a:cxn>
              <a:cxn ang="0">
                <a:pos x="96" y="72"/>
              </a:cxn>
              <a:cxn ang="0">
                <a:pos x="48" y="48"/>
              </a:cxn>
              <a:cxn ang="0">
                <a:pos x="0" y="48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62180" name="Freeform 4"/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120" y="24"/>
              </a:cxn>
              <a:cxn ang="0">
                <a:pos x="168" y="36"/>
              </a:cxn>
              <a:cxn ang="0">
                <a:pos x="216" y="36"/>
              </a:cxn>
              <a:cxn ang="0">
                <a:pos x="264" y="36"/>
              </a:cxn>
              <a:cxn ang="0">
                <a:pos x="312" y="36"/>
              </a:cxn>
              <a:cxn ang="0">
                <a:pos x="360" y="36"/>
              </a:cxn>
              <a:cxn ang="0">
                <a:pos x="408" y="48"/>
              </a:cxn>
              <a:cxn ang="0">
                <a:pos x="456" y="48"/>
              </a:cxn>
              <a:cxn ang="0">
                <a:pos x="504" y="48"/>
              </a:cxn>
              <a:cxn ang="0">
                <a:pos x="552" y="48"/>
              </a:cxn>
              <a:cxn ang="0">
                <a:pos x="600" y="60"/>
              </a:cxn>
              <a:cxn ang="0">
                <a:pos x="648" y="60"/>
              </a:cxn>
              <a:cxn ang="0">
                <a:pos x="696" y="60"/>
              </a:cxn>
              <a:cxn ang="0">
                <a:pos x="744" y="60"/>
              </a:cxn>
              <a:cxn ang="0">
                <a:pos x="792" y="60"/>
              </a:cxn>
              <a:cxn ang="0">
                <a:pos x="840" y="60"/>
              </a:cxn>
              <a:cxn ang="0">
                <a:pos x="900" y="60"/>
              </a:cxn>
              <a:cxn ang="0">
                <a:pos x="888" y="12"/>
              </a:cxn>
              <a:cxn ang="0">
                <a:pos x="840" y="36"/>
              </a:cxn>
              <a:cxn ang="0">
                <a:pos x="792" y="24"/>
              </a:cxn>
              <a:cxn ang="0">
                <a:pos x="744" y="24"/>
              </a:cxn>
              <a:cxn ang="0">
                <a:pos x="696" y="24"/>
              </a:cxn>
              <a:cxn ang="0">
                <a:pos x="648" y="24"/>
              </a:cxn>
              <a:cxn ang="0">
                <a:pos x="588" y="12"/>
              </a:cxn>
              <a:cxn ang="0">
                <a:pos x="540" y="12"/>
              </a:cxn>
              <a:cxn ang="0">
                <a:pos x="492" y="12"/>
              </a:cxn>
              <a:cxn ang="0">
                <a:pos x="432" y="12"/>
              </a:cxn>
              <a:cxn ang="0">
                <a:pos x="360" y="12"/>
              </a:cxn>
              <a:cxn ang="0">
                <a:pos x="312" y="12"/>
              </a:cxn>
              <a:cxn ang="0">
                <a:pos x="264" y="24"/>
              </a:cxn>
              <a:cxn ang="0">
                <a:pos x="216" y="24"/>
              </a:cxn>
              <a:cxn ang="0">
                <a:pos x="156" y="12"/>
              </a:cxn>
              <a:cxn ang="0">
                <a:pos x="108" y="0"/>
              </a:cxn>
              <a:cxn ang="0">
                <a:pos x="60" y="0"/>
              </a:cxn>
              <a:cxn ang="0">
                <a:pos x="0" y="12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62181" name="Freeform 5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/>
            <a:ahLst/>
            <a:cxnLst>
              <a:cxn ang="0">
                <a:pos x="240" y="24"/>
              </a:cxn>
              <a:cxn ang="0">
                <a:pos x="288" y="36"/>
              </a:cxn>
              <a:cxn ang="0">
                <a:pos x="336" y="60"/>
              </a:cxn>
              <a:cxn ang="0">
                <a:pos x="384" y="72"/>
              </a:cxn>
              <a:cxn ang="0">
                <a:pos x="432" y="84"/>
              </a:cxn>
              <a:cxn ang="0">
                <a:pos x="480" y="96"/>
              </a:cxn>
              <a:cxn ang="0">
                <a:pos x="528" y="120"/>
              </a:cxn>
              <a:cxn ang="0">
                <a:pos x="564" y="168"/>
              </a:cxn>
              <a:cxn ang="0">
                <a:pos x="612" y="204"/>
              </a:cxn>
              <a:cxn ang="0">
                <a:pos x="660" y="228"/>
              </a:cxn>
              <a:cxn ang="0">
                <a:pos x="708" y="240"/>
              </a:cxn>
              <a:cxn ang="0">
                <a:pos x="756" y="264"/>
              </a:cxn>
              <a:cxn ang="0">
                <a:pos x="804" y="288"/>
              </a:cxn>
              <a:cxn ang="0">
                <a:pos x="852" y="300"/>
              </a:cxn>
              <a:cxn ang="0">
                <a:pos x="924" y="324"/>
              </a:cxn>
              <a:cxn ang="0">
                <a:pos x="996" y="348"/>
              </a:cxn>
              <a:cxn ang="0">
                <a:pos x="1044" y="384"/>
              </a:cxn>
              <a:cxn ang="0">
                <a:pos x="1080" y="420"/>
              </a:cxn>
              <a:cxn ang="0">
                <a:pos x="1116" y="444"/>
              </a:cxn>
              <a:cxn ang="0">
                <a:pos x="1188" y="480"/>
              </a:cxn>
              <a:cxn ang="0">
                <a:pos x="1128" y="480"/>
              </a:cxn>
              <a:cxn ang="0">
                <a:pos x="1080" y="456"/>
              </a:cxn>
              <a:cxn ang="0">
                <a:pos x="1032" y="468"/>
              </a:cxn>
              <a:cxn ang="0">
                <a:pos x="960" y="468"/>
              </a:cxn>
              <a:cxn ang="0">
                <a:pos x="912" y="468"/>
              </a:cxn>
              <a:cxn ang="0">
                <a:pos x="852" y="468"/>
              </a:cxn>
              <a:cxn ang="0">
                <a:pos x="792" y="456"/>
              </a:cxn>
              <a:cxn ang="0">
                <a:pos x="732" y="456"/>
              </a:cxn>
              <a:cxn ang="0">
                <a:pos x="684" y="432"/>
              </a:cxn>
              <a:cxn ang="0">
                <a:pos x="600" y="420"/>
              </a:cxn>
              <a:cxn ang="0">
                <a:pos x="528" y="396"/>
              </a:cxn>
              <a:cxn ang="0">
                <a:pos x="492" y="360"/>
              </a:cxn>
              <a:cxn ang="0">
                <a:pos x="468" y="312"/>
              </a:cxn>
              <a:cxn ang="0">
                <a:pos x="456" y="264"/>
              </a:cxn>
              <a:cxn ang="0">
                <a:pos x="420" y="216"/>
              </a:cxn>
              <a:cxn ang="0">
                <a:pos x="372" y="192"/>
              </a:cxn>
              <a:cxn ang="0">
                <a:pos x="324" y="156"/>
              </a:cxn>
              <a:cxn ang="0">
                <a:pos x="276" y="132"/>
              </a:cxn>
              <a:cxn ang="0">
                <a:pos x="228" y="120"/>
              </a:cxn>
              <a:cxn ang="0">
                <a:pos x="180" y="96"/>
              </a:cxn>
              <a:cxn ang="0">
                <a:pos x="120" y="72"/>
              </a:cxn>
              <a:cxn ang="0">
                <a:pos x="72" y="60"/>
              </a:cxn>
              <a:cxn ang="0">
                <a:pos x="24" y="36"/>
              </a:cxn>
              <a:cxn ang="0">
                <a:pos x="0" y="0"/>
              </a:cxn>
              <a:cxn ang="0">
                <a:pos x="48" y="0"/>
              </a:cxn>
              <a:cxn ang="0">
                <a:pos x="96" y="12"/>
              </a:cxn>
              <a:cxn ang="0">
                <a:pos x="156" y="36"/>
              </a:cxn>
              <a:cxn ang="0">
                <a:pos x="204" y="60"/>
              </a:cxn>
              <a:cxn ang="0">
                <a:pos x="252" y="60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562185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562187" name="Text Box 11"/>
          <p:cNvSpPr txBox="1">
            <a:spLocks noChangeArrowheads="1"/>
          </p:cNvSpPr>
          <p:nvPr/>
        </p:nvSpPr>
        <p:spPr bwMode="auto">
          <a:xfrm>
            <a:off x="7620000" y="6224588"/>
            <a:ext cx="1289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sp>
        <p:nvSpPr>
          <p:cNvPr id="562188" name="Text Box 12"/>
          <p:cNvSpPr txBox="1">
            <a:spLocks noChangeArrowheads="1"/>
          </p:cNvSpPr>
          <p:nvPr/>
        </p:nvSpPr>
        <p:spPr bwMode="auto">
          <a:xfrm>
            <a:off x="2185988" y="2779713"/>
            <a:ext cx="701675" cy="24929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15600" dirty="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</a:t>
            </a:r>
            <a:endParaRPr lang="en-US" sz="44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562190" name="Text Box 14"/>
          <p:cNvSpPr txBox="1">
            <a:spLocks noChangeArrowheads="1"/>
          </p:cNvSpPr>
          <p:nvPr/>
        </p:nvSpPr>
        <p:spPr bwMode="auto">
          <a:xfrm>
            <a:off x="5416550" y="2760663"/>
            <a:ext cx="701675" cy="24929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15600" dirty="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Y</a:t>
            </a:r>
            <a:endParaRPr lang="en-US" sz="44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562191" name="Text Box 15"/>
          <p:cNvSpPr txBox="1">
            <a:spLocks noChangeArrowheads="1"/>
          </p:cNvSpPr>
          <p:nvPr/>
        </p:nvSpPr>
        <p:spPr bwMode="auto">
          <a:xfrm>
            <a:off x="6989763" y="2735263"/>
            <a:ext cx="701675" cy="247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15600" smtClean="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J</a:t>
            </a:r>
            <a:endParaRPr lang="en-US" sz="4400" smtClean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8202" name="Text Box 19"/>
          <p:cNvSpPr txBox="1">
            <a:spLocks noChangeArrowheads="1"/>
          </p:cNvSpPr>
          <p:nvPr/>
        </p:nvSpPr>
        <p:spPr bwMode="auto">
          <a:xfrm>
            <a:off x="8637588" y="64516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024313" y="2493963"/>
            <a:ext cx="1147762" cy="2738437"/>
            <a:chOff x="2634" y="1571"/>
            <a:chExt cx="567" cy="1725"/>
          </a:xfrm>
        </p:grpSpPr>
        <p:sp>
          <p:nvSpPr>
            <p:cNvPr id="562200" name="Text Box 24"/>
            <p:cNvSpPr txBox="1">
              <a:spLocks noChangeArrowheads="1"/>
            </p:cNvSpPr>
            <p:nvPr/>
          </p:nvSpPr>
          <p:spPr bwMode="auto">
            <a:xfrm>
              <a:off x="2634" y="1740"/>
              <a:ext cx="442" cy="15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2pPr>
              <a:lvl3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3pPr>
              <a:lvl4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4pPr>
              <a:lvl5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15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7</a:t>
              </a:r>
              <a:endPara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62201" name="Text Box 25"/>
            <p:cNvSpPr txBox="1">
              <a:spLocks noChangeArrowheads="1"/>
            </p:cNvSpPr>
            <p:nvPr/>
          </p:nvSpPr>
          <p:spPr bwMode="auto">
            <a:xfrm>
              <a:off x="2759" y="1571"/>
              <a:ext cx="442" cy="15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2pPr>
              <a:lvl3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3pPr>
              <a:lvl4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4pPr>
              <a:lvl5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15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-</a:t>
              </a:r>
              <a:endPara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</p:grpSp>
      <p:sp>
        <p:nvSpPr>
          <p:cNvPr id="562203" name="Rectangle 27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03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8" grpId="0" autoUpdateAnimBg="0"/>
      <p:bldP spid="562190" grpId="0" autoUpdateAnimBg="0"/>
      <p:bldP spid="56219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5" name="Oval 7"/>
          <p:cNvSpPr>
            <a:spLocks noChangeArrowheads="1"/>
          </p:cNvSpPr>
          <p:nvPr/>
        </p:nvSpPr>
        <p:spPr bwMode="auto">
          <a:xfrm>
            <a:off x="152400" y="76200"/>
            <a:ext cx="1676400" cy="1600200"/>
          </a:xfrm>
          <a:prstGeom prst="ellipse">
            <a:avLst/>
          </a:prstGeom>
          <a:noFill/>
          <a:ln w="76200">
            <a:solidFill>
              <a:srgbClr val="EEFF4B"/>
            </a:solidFill>
            <a:round/>
            <a:headEnd/>
            <a:tailEnd/>
          </a:ln>
          <a:effectLst>
            <a:outerShdw blurRad="63500" dist="143684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42702" name="Text Box 14"/>
          <p:cNvSpPr txBox="1">
            <a:spLocks noChangeArrowheads="1"/>
          </p:cNvSpPr>
          <p:nvPr/>
        </p:nvSpPr>
        <p:spPr bwMode="auto">
          <a:xfrm>
            <a:off x="7569200" y="6164263"/>
            <a:ext cx="1327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243" name="Text Box 15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42709" name="Rectangle 21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04</a:t>
            </a:r>
          </a:p>
        </p:txBody>
      </p:sp>
      <p:sp>
        <p:nvSpPr>
          <p:cNvPr id="242710" name="AutoShape 22"/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2078038" y="1182688"/>
            <a:ext cx="3274934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i="1" dirty="0" err="1" smtClean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Nchumcheta</a:t>
            </a:r>
            <a:r>
              <a:rPr lang="en-US" sz="4000" b="1" i="1" dirty="0" smtClean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...</a:t>
            </a:r>
            <a:endParaRPr lang="en-US" sz="4000" b="1" i="1" dirty="0">
              <a:solidFill>
                <a:srgbClr val="FAFD00"/>
              </a:solidFill>
              <a:effectLst/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2857500" y="1892300"/>
            <a:ext cx="3225800" cy="1189038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  <a:effectLst>
            <a:outerShdw blurRad="63500" dist="99190" dir="2388334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1" dirty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L</a:t>
            </a:r>
            <a:r>
              <a:rPr lang="en-US" sz="7200" b="1" dirty="0" smtClean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sz="7200" b="1" dirty="0">
                <a:solidFill>
                  <a:srgbClr val="FFFFFF"/>
                </a:solidFill>
                <a:effectLst/>
                <a:latin typeface="Times" pitchFamily="-107" charset="0"/>
                <a:ea typeface="+mn-ea"/>
                <a:cs typeface="+mn-cs"/>
              </a:rPr>
              <a:t>7</a:t>
            </a:r>
            <a:r>
              <a:rPr lang="en-US" sz="7200" b="1" dirty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sz="7200" b="1" dirty="0" smtClean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Y </a:t>
            </a:r>
            <a:r>
              <a:rPr lang="en-US" sz="7200" b="1" dirty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J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359150" y="2071688"/>
            <a:ext cx="1406525" cy="1916112"/>
            <a:chOff x="2116" y="1285"/>
            <a:chExt cx="886" cy="1207"/>
          </a:xfrm>
        </p:grpSpPr>
        <p:sp>
          <p:nvSpPr>
            <p:cNvPr id="242698" name="AutoShape 10"/>
            <p:cNvSpPr>
              <a:spLocks noChangeArrowheads="1"/>
            </p:cNvSpPr>
            <p:nvPr/>
          </p:nvSpPr>
          <p:spPr bwMode="auto">
            <a:xfrm rot="-10804646">
              <a:off x="2116" y="1285"/>
              <a:ext cx="886" cy="120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blurRad="63500" dist="91581" dir="337859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242700" name="Text Box 12"/>
            <p:cNvSpPr txBox="1">
              <a:spLocks noChangeArrowheads="1"/>
            </p:cNvSpPr>
            <p:nvPr/>
          </p:nvSpPr>
          <p:spPr bwMode="auto">
            <a:xfrm>
              <a:off x="2424" y="1671"/>
              <a:ext cx="416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4000">
                  <a:solidFill>
                    <a:srgbClr val="DFED5D"/>
                  </a:solidFill>
                  <a:effectLst/>
                  <a:latin typeface="Comic Sans MS" pitchFamily="-107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2501900" y="2971800"/>
            <a:ext cx="3962400" cy="118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7200" b="1" dirty="0" smtClean="0">
                <a:solidFill>
                  <a:srgbClr val="87A6FD"/>
                </a:solidFill>
                <a:effectLst/>
                <a:latin typeface="Times" charset="0"/>
              </a:rPr>
              <a:t>    4 3</a:t>
            </a:r>
            <a:endParaRPr lang="en-US" sz="7200" b="1" dirty="0" smtClean="0">
              <a:solidFill>
                <a:srgbClr val="FAFD00"/>
              </a:solidFill>
              <a:effectLst/>
              <a:latin typeface="Times" charset="0"/>
            </a:endParaRPr>
          </a:p>
        </p:txBody>
      </p:sp>
      <p:sp>
        <p:nvSpPr>
          <p:cNvPr id="242699" name="Line 11"/>
          <p:cNvSpPr>
            <a:spLocks noChangeShapeType="1"/>
          </p:cNvSpPr>
          <p:nvPr/>
        </p:nvSpPr>
        <p:spPr bwMode="auto">
          <a:xfrm>
            <a:off x="3937000" y="2489200"/>
            <a:ext cx="342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251" name="Text Box 23"/>
          <p:cNvSpPr txBox="1">
            <a:spLocks noChangeArrowheads="1"/>
          </p:cNvSpPr>
          <p:nvPr/>
        </p:nvSpPr>
        <p:spPr bwMode="auto">
          <a:xfrm>
            <a:off x="8637588" y="644207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grpSp>
        <p:nvGrpSpPr>
          <p:cNvPr id="10252" name="Group 27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242713" name="Rectangle 25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242714" name="Line 26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5" grpId="0" animBg="1"/>
      <p:bldP spid="242710" grpId="0" animBg="1"/>
      <p:bldP spid="2426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74" name="Text Box 14"/>
          <p:cNvSpPr txBox="1">
            <a:spLocks noChangeArrowheads="1"/>
          </p:cNvSpPr>
          <p:nvPr/>
        </p:nvSpPr>
        <p:spPr bwMode="auto">
          <a:xfrm>
            <a:off x="7556500" y="6164263"/>
            <a:ext cx="1339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2290" name="Text Box 18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424985" name="Rectangle 25"/>
          <p:cNvSpPr>
            <a:spLocks noChangeArrowheads="1"/>
          </p:cNvSpPr>
          <p:nvPr/>
        </p:nvSpPr>
        <p:spPr bwMode="auto">
          <a:xfrm>
            <a:off x="8131175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05</a:t>
            </a:r>
          </a:p>
        </p:txBody>
      </p:sp>
      <p:sp>
        <p:nvSpPr>
          <p:cNvPr id="424987" name="AutoShape 27"/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24968" name="Text Box 8"/>
          <p:cNvSpPr txBox="1">
            <a:spLocks noChangeArrowheads="1"/>
          </p:cNvSpPr>
          <p:nvPr/>
        </p:nvSpPr>
        <p:spPr bwMode="auto">
          <a:xfrm>
            <a:off x="2514600" y="2971800"/>
            <a:ext cx="3962400" cy="118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1" dirty="0">
                <a:solidFill>
                  <a:schemeClr val="tx1"/>
                </a:solidFill>
                <a:effectLst/>
                <a:latin typeface="Times" pitchFamily="-107" charset="0"/>
                <a:ea typeface="+mn-ea"/>
                <a:cs typeface="+mn-cs"/>
              </a:rPr>
              <a:t>L</a:t>
            </a:r>
            <a:r>
              <a:rPr lang="en-US" sz="7200" b="1" dirty="0" smtClean="0">
                <a:solidFill>
                  <a:schemeClr val="tx1"/>
                </a:solidFill>
                <a:effectLst/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sz="7200" b="1" dirty="0">
                <a:solidFill>
                  <a:schemeClr val="tx1"/>
                </a:solidFill>
                <a:effectLst/>
                <a:latin typeface="Times" pitchFamily="-107" charset="0"/>
                <a:ea typeface="+mn-ea"/>
                <a:cs typeface="+mn-cs"/>
              </a:rPr>
              <a:t>4 3 </a:t>
            </a:r>
            <a:r>
              <a:rPr lang="en-US" sz="7200" b="1" dirty="0" smtClean="0">
                <a:solidFill>
                  <a:schemeClr val="tx1"/>
                </a:solidFill>
                <a:effectLst/>
                <a:latin typeface="Times" pitchFamily="-107" charset="0"/>
                <a:ea typeface="+mn-ea"/>
                <a:cs typeface="+mn-cs"/>
              </a:rPr>
              <a:t>Y </a:t>
            </a:r>
            <a:r>
              <a:rPr lang="en-US" sz="7200" b="1" dirty="0">
                <a:solidFill>
                  <a:schemeClr val="tx1"/>
                </a:solidFill>
                <a:effectLst/>
                <a:latin typeface="Times" pitchFamily="-107" charset="0"/>
                <a:ea typeface="+mn-ea"/>
                <a:cs typeface="+mn-cs"/>
              </a:rPr>
              <a:t>J</a:t>
            </a:r>
          </a:p>
        </p:txBody>
      </p:sp>
      <p:grpSp>
        <p:nvGrpSpPr>
          <p:cNvPr id="12294" name="Group 22"/>
          <p:cNvGrpSpPr>
            <a:grpSpLocks/>
          </p:cNvGrpSpPr>
          <p:nvPr/>
        </p:nvGrpSpPr>
        <p:grpSpPr bwMode="auto">
          <a:xfrm>
            <a:off x="2857500" y="1879600"/>
            <a:ext cx="3225800" cy="1189038"/>
            <a:chOff x="1800" y="1184"/>
            <a:chExt cx="2032" cy="749"/>
          </a:xfrm>
        </p:grpSpPr>
        <p:sp>
          <p:nvSpPr>
            <p:cNvPr id="424969" name="Text Box 9"/>
            <p:cNvSpPr txBox="1">
              <a:spLocks noChangeArrowheads="1"/>
            </p:cNvSpPr>
            <p:nvPr/>
          </p:nvSpPr>
          <p:spPr bwMode="auto">
            <a:xfrm>
              <a:off x="1800" y="1184"/>
              <a:ext cx="2032" cy="749"/>
            </a:xfrm>
            <a:prstGeom prst="rect">
              <a:avLst/>
            </a:prstGeom>
            <a:noFill/>
            <a:ln w="12700">
              <a:noFill/>
              <a:prstDash val="sysDot"/>
              <a:miter lim="800000"/>
              <a:headEnd/>
              <a:tailEnd/>
            </a:ln>
            <a:effectLst>
              <a:outerShdw blurRad="63500" dist="99190" dir="2388334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7200" b="1" dirty="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L</a:t>
              </a:r>
              <a:r>
                <a:rPr lang="en-US" sz="7200" b="1" dirty="0" smtClean="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 </a:t>
              </a:r>
              <a:r>
                <a:rPr lang="en-US" sz="7200" b="1" dirty="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 Y</a:t>
              </a:r>
              <a:r>
                <a:rPr lang="en-US" sz="7200" b="1" dirty="0" smtClean="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J</a:t>
              </a:r>
              <a:endParaRPr lang="en-US" sz="7200" b="1" dirty="0">
                <a:solidFill>
                  <a:srgbClr val="FFFF00"/>
                </a:solidFill>
                <a:effectLst/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424970" name="Line 10"/>
            <p:cNvSpPr>
              <a:spLocks noChangeShapeType="1"/>
            </p:cNvSpPr>
            <p:nvPr/>
          </p:nvSpPr>
          <p:spPr bwMode="auto">
            <a:xfrm>
              <a:off x="2472" y="1544"/>
              <a:ext cx="216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2078038" y="1182688"/>
            <a:ext cx="3403175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i="1" dirty="0" err="1" smtClean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Nchumcheta</a:t>
            </a:r>
            <a:r>
              <a:rPr lang="is-IS" sz="4000" b="1" i="1" dirty="0" smtClean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…</a:t>
            </a:r>
            <a:endParaRPr lang="en-US" sz="4000" b="1" i="1" dirty="0">
              <a:solidFill>
                <a:srgbClr val="FAFD00"/>
              </a:solidFill>
              <a:effectLst/>
              <a:latin typeface="Times" pitchFamily="-107" charset="0"/>
              <a:ea typeface="+mn-ea"/>
              <a:cs typeface="+mn-cs"/>
            </a:endParaRPr>
          </a:p>
        </p:txBody>
      </p:sp>
      <p:grpSp>
        <p:nvGrpSpPr>
          <p:cNvPr id="12296" name="Group 31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424992" name="Rectangle 32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424993" name="Line 33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7" name="AutoShape 17"/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37282" name="Rectangle 2"/>
          <p:cNvSpPr>
            <a:spLocks noChangeArrowheads="1"/>
          </p:cNvSpPr>
          <p:nvPr/>
        </p:nvSpPr>
        <p:spPr bwMode="auto">
          <a:xfrm>
            <a:off x="2078038" y="1182688"/>
            <a:ext cx="3274934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i="1" dirty="0" err="1" smtClean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Nchumcheta</a:t>
            </a:r>
            <a:r>
              <a:rPr lang="en-US" sz="4000" b="1" i="1" dirty="0" smtClean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...</a:t>
            </a:r>
            <a:endParaRPr lang="en-US" sz="4000" b="1" i="1" dirty="0">
              <a:solidFill>
                <a:srgbClr val="FAFD00"/>
              </a:solidFill>
              <a:effectLst/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737283" name="Rectangle 3"/>
          <p:cNvSpPr>
            <a:spLocks noChangeArrowheads="1"/>
          </p:cNvSpPr>
          <p:nvPr/>
        </p:nvSpPr>
        <p:spPr bwMode="auto">
          <a:xfrm>
            <a:off x="784225" y="4162425"/>
            <a:ext cx="6926263" cy="2059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EEFF4B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sz="3200" b="1" dirty="0" smtClean="0">
                <a:solidFill>
                  <a:srgbClr val="EEFF4B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   LYUYUNGIO</a:t>
            </a:r>
            <a:endParaRPr lang="en-US" sz="3200" b="1" dirty="0">
              <a:solidFill>
                <a:srgbClr val="FAFD00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Times" pitchFamily="-107" charset="0"/>
              <a:ea typeface="+mn-ea"/>
              <a:cs typeface="+mn-cs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	</a:t>
            </a:r>
            <a:r>
              <a:rPr lang="en-US" sz="3200" b="1" dirty="0" smtClean="0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sz="3200" b="1" dirty="0" smtClean="0">
                <a:solidFill>
                  <a:srgbClr val="F35B1B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KYONG MEZU</a:t>
            </a:r>
            <a:endParaRPr lang="en-US" sz="3200" b="1" dirty="0">
              <a:solidFill>
                <a:srgbClr val="FAFD00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Times" pitchFamily="-107" charset="0"/>
              <a:ea typeface="+mn-ea"/>
              <a:cs typeface="+mn-cs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	 </a:t>
            </a:r>
            <a:r>
              <a:rPr lang="en-US" sz="3200" b="1" dirty="0" smtClean="0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       </a:t>
            </a:r>
            <a:r>
              <a:rPr lang="en-US" sz="3200" b="1" dirty="0" smtClean="0">
                <a:solidFill>
                  <a:srgbClr val="99FF99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OKHO ETHUM</a:t>
            </a:r>
            <a:endParaRPr lang="en-US" sz="3200" b="1" dirty="0">
              <a:solidFill>
                <a:srgbClr val="FAFD00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Times" pitchFamily="-107" charset="0"/>
              <a:ea typeface="+mn-ea"/>
              <a:cs typeface="+mn-cs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		</a:t>
            </a:r>
            <a:r>
              <a:rPr lang="en-US" sz="3200" b="1" dirty="0" smtClean="0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      </a:t>
            </a:r>
            <a:r>
              <a:rPr lang="en-US" sz="3200" b="1" dirty="0" smtClean="0"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YINGYING/NOYING </a:t>
            </a:r>
            <a:endParaRPr lang="en-US" sz="3200" b="1" dirty="0">
              <a:effectLst>
                <a:outerShdw blurRad="50800" dist="88900" dir="2700000" algn="tl" rotWithShape="0">
                  <a:srgbClr val="000000"/>
                </a:outerShdw>
              </a:effectLst>
              <a:latin typeface="Times" pitchFamily="-107" charset="0"/>
              <a:ea typeface="+mn-ea"/>
              <a:cs typeface="+mn-cs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				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JESU</a:t>
            </a:r>
            <a:endParaRPr lang="en-US" sz="3200" b="1" dirty="0">
              <a:solidFill>
                <a:schemeClr val="tx1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737285" name="Text Box 5"/>
          <p:cNvSpPr txBox="1">
            <a:spLocks noChangeArrowheads="1"/>
          </p:cNvSpPr>
          <p:nvPr/>
        </p:nvSpPr>
        <p:spPr bwMode="auto">
          <a:xfrm>
            <a:off x="2514600" y="2971800"/>
            <a:ext cx="3962400" cy="118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1" dirty="0">
                <a:solidFill>
                  <a:srgbClr val="FFFF00"/>
                </a:solidFill>
                <a:effectLst/>
                <a:latin typeface="Times" pitchFamily="-107" charset="0"/>
                <a:ea typeface="+mn-ea"/>
                <a:cs typeface="+mn-cs"/>
              </a:rPr>
              <a:t>L</a:t>
            </a:r>
            <a:r>
              <a:rPr lang="en-US" sz="7200" b="1" dirty="0" smtClean="0">
                <a:solidFill>
                  <a:srgbClr val="FFFF00"/>
                </a:solidFill>
                <a:effectLst/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sz="7200" b="1" dirty="0">
                <a:solidFill>
                  <a:srgbClr val="FFFF00"/>
                </a:solidFill>
                <a:effectLst/>
                <a:latin typeface="Times" pitchFamily="-107" charset="0"/>
                <a:ea typeface="+mn-ea"/>
                <a:cs typeface="+mn-cs"/>
              </a:rPr>
              <a:t>4 3 </a:t>
            </a:r>
            <a:r>
              <a:rPr lang="en-US" sz="7200" b="1" dirty="0" smtClean="0">
                <a:solidFill>
                  <a:srgbClr val="FFFF00"/>
                </a:solidFill>
                <a:effectLst/>
                <a:latin typeface="Times" pitchFamily="-107" charset="0"/>
                <a:ea typeface="+mn-ea"/>
                <a:cs typeface="+mn-cs"/>
              </a:rPr>
              <a:t>Y </a:t>
            </a:r>
            <a:r>
              <a:rPr lang="en-US" sz="7200" b="1" dirty="0">
                <a:solidFill>
                  <a:srgbClr val="FFFF00"/>
                </a:solidFill>
                <a:effectLst/>
                <a:latin typeface="Times" pitchFamily="-107" charset="0"/>
                <a:ea typeface="+mn-ea"/>
                <a:cs typeface="+mn-cs"/>
              </a:rPr>
              <a:t>J</a:t>
            </a:r>
          </a:p>
        </p:txBody>
      </p:sp>
      <p:sp>
        <p:nvSpPr>
          <p:cNvPr id="737286" name="Text Box 6"/>
          <p:cNvSpPr txBox="1">
            <a:spLocks noChangeArrowheads="1"/>
          </p:cNvSpPr>
          <p:nvPr/>
        </p:nvSpPr>
        <p:spPr bwMode="auto">
          <a:xfrm>
            <a:off x="2857500" y="1879600"/>
            <a:ext cx="3225800" cy="1189038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  <a:effectLst>
            <a:outerShdw blurRad="63500" dist="99190" dir="2388334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1" dirty="0">
                <a:solidFill>
                  <a:srgbClr val="FFFF00"/>
                </a:solidFill>
                <a:effectLst/>
                <a:latin typeface="Times" pitchFamily="-107" charset="0"/>
                <a:ea typeface="+mn-ea"/>
                <a:cs typeface="+mn-cs"/>
              </a:rPr>
              <a:t>L</a:t>
            </a:r>
            <a:r>
              <a:rPr lang="en-US" sz="7200" b="1" dirty="0" smtClean="0">
                <a:solidFill>
                  <a:srgbClr val="FFFF00"/>
                </a:solidFill>
                <a:effectLst/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sz="7200" b="1" dirty="0">
                <a:solidFill>
                  <a:srgbClr val="FFFF00"/>
                </a:solidFill>
                <a:effectLst/>
                <a:latin typeface="Times" pitchFamily="-107" charset="0"/>
                <a:ea typeface="+mn-ea"/>
                <a:cs typeface="+mn-cs"/>
              </a:rPr>
              <a:t>7 </a:t>
            </a:r>
            <a:r>
              <a:rPr lang="en-US" sz="7200" b="1" dirty="0" smtClean="0">
                <a:solidFill>
                  <a:srgbClr val="FFFF00"/>
                </a:solidFill>
                <a:effectLst/>
                <a:latin typeface="Times" pitchFamily="-107" charset="0"/>
                <a:ea typeface="+mn-ea"/>
                <a:cs typeface="+mn-cs"/>
              </a:rPr>
              <a:t>Y </a:t>
            </a:r>
            <a:r>
              <a:rPr lang="en-US" sz="7200" b="1" dirty="0">
                <a:solidFill>
                  <a:srgbClr val="FFFF00"/>
                </a:solidFill>
                <a:effectLst/>
                <a:latin typeface="Times" pitchFamily="-107" charset="0"/>
                <a:ea typeface="+mn-ea"/>
                <a:cs typeface="+mn-cs"/>
              </a:rPr>
              <a:t>J</a:t>
            </a:r>
          </a:p>
        </p:txBody>
      </p:sp>
      <p:sp>
        <p:nvSpPr>
          <p:cNvPr id="737287" name="Line 7"/>
          <p:cNvSpPr>
            <a:spLocks noChangeShapeType="1"/>
          </p:cNvSpPr>
          <p:nvPr/>
        </p:nvSpPr>
        <p:spPr bwMode="auto">
          <a:xfrm>
            <a:off x="3924300" y="2451100"/>
            <a:ext cx="3429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37288" name="Text Box 8"/>
          <p:cNvSpPr txBox="1">
            <a:spLocks noChangeArrowheads="1"/>
          </p:cNvSpPr>
          <p:nvPr/>
        </p:nvSpPr>
        <p:spPr bwMode="auto">
          <a:xfrm>
            <a:off x="7556500" y="6164263"/>
            <a:ext cx="1339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37294" name="Text Box 14"/>
          <p:cNvSpPr txBox="1">
            <a:spLocks noChangeArrowheads="1"/>
          </p:cNvSpPr>
          <p:nvPr/>
        </p:nvSpPr>
        <p:spPr bwMode="auto">
          <a:xfrm>
            <a:off x="7515225" y="6159500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737296" name="Rectangle 16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06</a:t>
            </a:r>
          </a:p>
        </p:txBody>
      </p:sp>
      <p:grpSp>
        <p:nvGrpSpPr>
          <p:cNvPr id="14347" name="Group 21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737302" name="Rectangle 22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737303" name="Line 23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73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Freeform 2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/>
            <a:ahLst/>
            <a:cxnLst>
              <a:cxn ang="0">
                <a:pos x="72" y="36"/>
              </a:cxn>
              <a:cxn ang="0">
                <a:pos x="156" y="84"/>
              </a:cxn>
              <a:cxn ang="0">
                <a:pos x="240" y="120"/>
              </a:cxn>
              <a:cxn ang="0">
                <a:pos x="324" y="144"/>
              </a:cxn>
              <a:cxn ang="0">
                <a:pos x="204" y="72"/>
              </a:cxn>
              <a:cxn ang="0">
                <a:pos x="132" y="24"/>
              </a:cxn>
              <a:cxn ang="0">
                <a:pos x="96" y="36"/>
              </a:cxn>
              <a:cxn ang="0">
                <a:pos x="168" y="72"/>
              </a:cxn>
              <a:cxn ang="0">
                <a:pos x="252" y="96"/>
              </a:cxn>
              <a:cxn ang="0">
                <a:pos x="348" y="132"/>
              </a:cxn>
              <a:cxn ang="0">
                <a:pos x="528" y="204"/>
              </a:cxn>
              <a:cxn ang="0">
                <a:pos x="612" y="240"/>
              </a:cxn>
              <a:cxn ang="0">
                <a:pos x="684" y="252"/>
              </a:cxn>
              <a:cxn ang="0">
                <a:pos x="792" y="288"/>
              </a:cxn>
              <a:cxn ang="0">
                <a:pos x="900" y="348"/>
              </a:cxn>
              <a:cxn ang="0">
                <a:pos x="984" y="372"/>
              </a:cxn>
              <a:cxn ang="0">
                <a:pos x="1068" y="360"/>
              </a:cxn>
              <a:cxn ang="0">
                <a:pos x="1008" y="312"/>
              </a:cxn>
              <a:cxn ang="0">
                <a:pos x="924" y="288"/>
              </a:cxn>
              <a:cxn ang="0">
                <a:pos x="828" y="252"/>
              </a:cxn>
              <a:cxn ang="0">
                <a:pos x="732" y="216"/>
              </a:cxn>
              <a:cxn ang="0">
                <a:pos x="624" y="180"/>
              </a:cxn>
              <a:cxn ang="0">
                <a:pos x="540" y="168"/>
              </a:cxn>
              <a:cxn ang="0">
                <a:pos x="444" y="120"/>
              </a:cxn>
              <a:cxn ang="0">
                <a:pos x="348" y="96"/>
              </a:cxn>
              <a:cxn ang="0">
                <a:pos x="276" y="72"/>
              </a:cxn>
              <a:cxn ang="0">
                <a:pos x="204" y="48"/>
              </a:cxn>
              <a:cxn ang="0">
                <a:pos x="132" y="36"/>
              </a:cxn>
              <a:cxn ang="0">
                <a:pos x="60" y="24"/>
              </a:cxn>
              <a:cxn ang="0">
                <a:pos x="12" y="60"/>
              </a:cxn>
              <a:cxn ang="0">
                <a:pos x="12" y="144"/>
              </a:cxn>
              <a:cxn ang="0">
                <a:pos x="12" y="216"/>
              </a:cxn>
              <a:cxn ang="0">
                <a:pos x="12" y="312"/>
              </a:cxn>
              <a:cxn ang="0">
                <a:pos x="24" y="384"/>
              </a:cxn>
              <a:cxn ang="0">
                <a:pos x="96" y="396"/>
              </a:cxn>
              <a:cxn ang="0">
                <a:pos x="180" y="396"/>
              </a:cxn>
              <a:cxn ang="0">
                <a:pos x="324" y="396"/>
              </a:cxn>
              <a:cxn ang="0">
                <a:pos x="396" y="408"/>
              </a:cxn>
              <a:cxn ang="0">
                <a:pos x="480" y="420"/>
              </a:cxn>
              <a:cxn ang="0">
                <a:pos x="552" y="420"/>
              </a:cxn>
              <a:cxn ang="0">
                <a:pos x="624" y="408"/>
              </a:cxn>
              <a:cxn ang="0">
                <a:pos x="708" y="420"/>
              </a:cxn>
              <a:cxn ang="0">
                <a:pos x="780" y="420"/>
              </a:cxn>
              <a:cxn ang="0">
                <a:pos x="876" y="420"/>
              </a:cxn>
              <a:cxn ang="0">
                <a:pos x="960" y="420"/>
              </a:cxn>
              <a:cxn ang="0">
                <a:pos x="1032" y="396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637955" name="Freeform 3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96" y="12"/>
              </a:cxn>
              <a:cxn ang="0">
                <a:pos x="144" y="24"/>
              </a:cxn>
              <a:cxn ang="0">
                <a:pos x="180" y="60"/>
              </a:cxn>
              <a:cxn ang="0">
                <a:pos x="228" y="96"/>
              </a:cxn>
              <a:cxn ang="0">
                <a:pos x="288" y="132"/>
              </a:cxn>
              <a:cxn ang="0">
                <a:pos x="336" y="144"/>
              </a:cxn>
              <a:cxn ang="0">
                <a:pos x="384" y="168"/>
              </a:cxn>
              <a:cxn ang="0">
                <a:pos x="456" y="204"/>
              </a:cxn>
              <a:cxn ang="0">
                <a:pos x="528" y="216"/>
              </a:cxn>
              <a:cxn ang="0">
                <a:pos x="588" y="240"/>
              </a:cxn>
              <a:cxn ang="0">
                <a:pos x="660" y="252"/>
              </a:cxn>
              <a:cxn ang="0">
                <a:pos x="720" y="264"/>
              </a:cxn>
              <a:cxn ang="0">
                <a:pos x="768" y="288"/>
              </a:cxn>
              <a:cxn ang="0">
                <a:pos x="816" y="312"/>
              </a:cxn>
              <a:cxn ang="0">
                <a:pos x="876" y="348"/>
              </a:cxn>
              <a:cxn ang="0">
                <a:pos x="924" y="360"/>
              </a:cxn>
              <a:cxn ang="0">
                <a:pos x="984" y="372"/>
              </a:cxn>
              <a:cxn ang="0">
                <a:pos x="1032" y="372"/>
              </a:cxn>
              <a:cxn ang="0">
                <a:pos x="1080" y="408"/>
              </a:cxn>
              <a:cxn ang="0">
                <a:pos x="1116" y="444"/>
              </a:cxn>
              <a:cxn ang="0">
                <a:pos x="1116" y="480"/>
              </a:cxn>
              <a:cxn ang="0">
                <a:pos x="1068" y="468"/>
              </a:cxn>
              <a:cxn ang="0">
                <a:pos x="1020" y="432"/>
              </a:cxn>
              <a:cxn ang="0">
                <a:pos x="972" y="420"/>
              </a:cxn>
              <a:cxn ang="0">
                <a:pos x="924" y="420"/>
              </a:cxn>
              <a:cxn ang="0">
                <a:pos x="876" y="408"/>
              </a:cxn>
              <a:cxn ang="0">
                <a:pos x="816" y="384"/>
              </a:cxn>
              <a:cxn ang="0">
                <a:pos x="732" y="348"/>
              </a:cxn>
              <a:cxn ang="0">
                <a:pos x="672" y="336"/>
              </a:cxn>
              <a:cxn ang="0">
                <a:pos x="624" y="324"/>
              </a:cxn>
              <a:cxn ang="0">
                <a:pos x="576" y="312"/>
              </a:cxn>
              <a:cxn ang="0">
                <a:pos x="528" y="300"/>
              </a:cxn>
              <a:cxn ang="0">
                <a:pos x="480" y="276"/>
              </a:cxn>
              <a:cxn ang="0">
                <a:pos x="420" y="240"/>
              </a:cxn>
              <a:cxn ang="0">
                <a:pos x="360" y="216"/>
              </a:cxn>
              <a:cxn ang="0">
                <a:pos x="300" y="204"/>
              </a:cxn>
              <a:cxn ang="0">
                <a:pos x="228" y="192"/>
              </a:cxn>
              <a:cxn ang="0">
                <a:pos x="180" y="156"/>
              </a:cxn>
              <a:cxn ang="0">
                <a:pos x="132" y="108"/>
              </a:cxn>
              <a:cxn ang="0">
                <a:pos x="96" y="72"/>
              </a:cxn>
              <a:cxn ang="0">
                <a:pos x="48" y="48"/>
              </a:cxn>
              <a:cxn ang="0">
                <a:pos x="0" y="48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637956" name="Freeform 4"/>
          <p:cNvSpPr>
            <a:spLocks/>
          </p:cNvSpPr>
          <p:nvPr/>
        </p:nvSpPr>
        <p:spPr bwMode="auto">
          <a:xfrm>
            <a:off x="5130800" y="1295400"/>
            <a:ext cx="1430338" cy="115888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120" y="24"/>
              </a:cxn>
              <a:cxn ang="0">
                <a:pos x="168" y="36"/>
              </a:cxn>
              <a:cxn ang="0">
                <a:pos x="216" y="36"/>
              </a:cxn>
              <a:cxn ang="0">
                <a:pos x="264" y="36"/>
              </a:cxn>
              <a:cxn ang="0">
                <a:pos x="312" y="36"/>
              </a:cxn>
              <a:cxn ang="0">
                <a:pos x="360" y="36"/>
              </a:cxn>
              <a:cxn ang="0">
                <a:pos x="408" y="48"/>
              </a:cxn>
              <a:cxn ang="0">
                <a:pos x="456" y="48"/>
              </a:cxn>
              <a:cxn ang="0">
                <a:pos x="504" y="48"/>
              </a:cxn>
              <a:cxn ang="0">
                <a:pos x="552" y="48"/>
              </a:cxn>
              <a:cxn ang="0">
                <a:pos x="600" y="60"/>
              </a:cxn>
              <a:cxn ang="0">
                <a:pos x="648" y="60"/>
              </a:cxn>
              <a:cxn ang="0">
                <a:pos x="696" y="60"/>
              </a:cxn>
              <a:cxn ang="0">
                <a:pos x="744" y="60"/>
              </a:cxn>
              <a:cxn ang="0">
                <a:pos x="792" y="60"/>
              </a:cxn>
              <a:cxn ang="0">
                <a:pos x="840" y="60"/>
              </a:cxn>
              <a:cxn ang="0">
                <a:pos x="900" y="60"/>
              </a:cxn>
              <a:cxn ang="0">
                <a:pos x="888" y="12"/>
              </a:cxn>
              <a:cxn ang="0">
                <a:pos x="840" y="36"/>
              </a:cxn>
              <a:cxn ang="0">
                <a:pos x="792" y="24"/>
              </a:cxn>
              <a:cxn ang="0">
                <a:pos x="744" y="24"/>
              </a:cxn>
              <a:cxn ang="0">
                <a:pos x="696" y="24"/>
              </a:cxn>
              <a:cxn ang="0">
                <a:pos x="648" y="24"/>
              </a:cxn>
              <a:cxn ang="0">
                <a:pos x="588" y="12"/>
              </a:cxn>
              <a:cxn ang="0">
                <a:pos x="540" y="12"/>
              </a:cxn>
              <a:cxn ang="0">
                <a:pos x="492" y="12"/>
              </a:cxn>
              <a:cxn ang="0">
                <a:pos x="432" y="12"/>
              </a:cxn>
              <a:cxn ang="0">
                <a:pos x="360" y="12"/>
              </a:cxn>
              <a:cxn ang="0">
                <a:pos x="312" y="12"/>
              </a:cxn>
              <a:cxn ang="0">
                <a:pos x="264" y="24"/>
              </a:cxn>
              <a:cxn ang="0">
                <a:pos x="216" y="24"/>
              </a:cxn>
              <a:cxn ang="0">
                <a:pos x="156" y="12"/>
              </a:cxn>
              <a:cxn ang="0">
                <a:pos x="108" y="0"/>
              </a:cxn>
              <a:cxn ang="0">
                <a:pos x="60" y="0"/>
              </a:cxn>
              <a:cxn ang="0">
                <a:pos x="0" y="12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637957" name="Freeform 5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/>
            <a:ahLst/>
            <a:cxnLst>
              <a:cxn ang="0">
                <a:pos x="240" y="24"/>
              </a:cxn>
              <a:cxn ang="0">
                <a:pos x="288" y="36"/>
              </a:cxn>
              <a:cxn ang="0">
                <a:pos x="336" y="60"/>
              </a:cxn>
              <a:cxn ang="0">
                <a:pos x="384" y="72"/>
              </a:cxn>
              <a:cxn ang="0">
                <a:pos x="432" y="84"/>
              </a:cxn>
              <a:cxn ang="0">
                <a:pos x="480" y="96"/>
              </a:cxn>
              <a:cxn ang="0">
                <a:pos x="528" y="120"/>
              </a:cxn>
              <a:cxn ang="0">
                <a:pos x="564" y="168"/>
              </a:cxn>
              <a:cxn ang="0">
                <a:pos x="612" y="204"/>
              </a:cxn>
              <a:cxn ang="0">
                <a:pos x="660" y="228"/>
              </a:cxn>
              <a:cxn ang="0">
                <a:pos x="708" y="240"/>
              </a:cxn>
              <a:cxn ang="0">
                <a:pos x="756" y="264"/>
              </a:cxn>
              <a:cxn ang="0">
                <a:pos x="804" y="288"/>
              </a:cxn>
              <a:cxn ang="0">
                <a:pos x="852" y="300"/>
              </a:cxn>
              <a:cxn ang="0">
                <a:pos x="924" y="324"/>
              </a:cxn>
              <a:cxn ang="0">
                <a:pos x="996" y="348"/>
              </a:cxn>
              <a:cxn ang="0">
                <a:pos x="1044" y="384"/>
              </a:cxn>
              <a:cxn ang="0">
                <a:pos x="1080" y="420"/>
              </a:cxn>
              <a:cxn ang="0">
                <a:pos x="1116" y="444"/>
              </a:cxn>
              <a:cxn ang="0">
                <a:pos x="1188" y="480"/>
              </a:cxn>
              <a:cxn ang="0">
                <a:pos x="1128" y="480"/>
              </a:cxn>
              <a:cxn ang="0">
                <a:pos x="1080" y="456"/>
              </a:cxn>
              <a:cxn ang="0">
                <a:pos x="1032" y="468"/>
              </a:cxn>
              <a:cxn ang="0">
                <a:pos x="960" y="468"/>
              </a:cxn>
              <a:cxn ang="0">
                <a:pos x="912" y="468"/>
              </a:cxn>
              <a:cxn ang="0">
                <a:pos x="852" y="468"/>
              </a:cxn>
              <a:cxn ang="0">
                <a:pos x="792" y="456"/>
              </a:cxn>
              <a:cxn ang="0">
                <a:pos x="732" y="456"/>
              </a:cxn>
              <a:cxn ang="0">
                <a:pos x="684" y="432"/>
              </a:cxn>
              <a:cxn ang="0">
                <a:pos x="600" y="420"/>
              </a:cxn>
              <a:cxn ang="0">
                <a:pos x="528" y="396"/>
              </a:cxn>
              <a:cxn ang="0">
                <a:pos x="492" y="360"/>
              </a:cxn>
              <a:cxn ang="0">
                <a:pos x="468" y="312"/>
              </a:cxn>
              <a:cxn ang="0">
                <a:pos x="456" y="264"/>
              </a:cxn>
              <a:cxn ang="0">
                <a:pos x="420" y="216"/>
              </a:cxn>
              <a:cxn ang="0">
                <a:pos x="372" y="192"/>
              </a:cxn>
              <a:cxn ang="0">
                <a:pos x="324" y="156"/>
              </a:cxn>
              <a:cxn ang="0">
                <a:pos x="276" y="132"/>
              </a:cxn>
              <a:cxn ang="0">
                <a:pos x="228" y="120"/>
              </a:cxn>
              <a:cxn ang="0">
                <a:pos x="180" y="96"/>
              </a:cxn>
              <a:cxn ang="0">
                <a:pos x="120" y="72"/>
              </a:cxn>
              <a:cxn ang="0">
                <a:pos x="72" y="60"/>
              </a:cxn>
              <a:cxn ang="0">
                <a:pos x="24" y="36"/>
              </a:cxn>
              <a:cxn ang="0">
                <a:pos x="0" y="0"/>
              </a:cxn>
              <a:cxn ang="0">
                <a:pos x="48" y="0"/>
              </a:cxn>
              <a:cxn ang="0">
                <a:pos x="96" y="12"/>
              </a:cxn>
              <a:cxn ang="0">
                <a:pos x="156" y="36"/>
              </a:cxn>
              <a:cxn ang="0">
                <a:pos x="204" y="60"/>
              </a:cxn>
              <a:cxn ang="0">
                <a:pos x="252" y="60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637961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637963" name="Text Box 11"/>
          <p:cNvSpPr txBox="1">
            <a:spLocks noChangeArrowheads="1"/>
          </p:cNvSpPr>
          <p:nvPr/>
        </p:nvSpPr>
        <p:spPr bwMode="auto">
          <a:xfrm>
            <a:off x="7620000" y="6164263"/>
            <a:ext cx="1289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2398713" y="935038"/>
            <a:ext cx="2809876" cy="1633538"/>
            <a:chOff x="2383" y="1869"/>
            <a:chExt cx="1770" cy="1029"/>
          </a:xfrm>
        </p:grpSpPr>
        <p:sp>
          <p:nvSpPr>
            <p:cNvPr id="638030" name="Rectangle 7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31" name="AutoShape 79"/>
            <p:cNvSpPr>
              <a:spLocks noChangeArrowheads="1"/>
            </p:cNvSpPr>
            <p:nvPr/>
          </p:nvSpPr>
          <p:spPr bwMode="auto">
            <a:xfrm>
              <a:off x="2383" y="1995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32" name="Rectangle 8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33" name="Rectangle 81"/>
            <p:cNvSpPr>
              <a:spLocks noChangeArrowheads="1"/>
            </p:cNvSpPr>
            <p:nvPr/>
          </p:nvSpPr>
          <p:spPr bwMode="auto">
            <a:xfrm>
              <a:off x="2430" y="1869"/>
              <a:ext cx="8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en-US" sz="18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6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LYUYUNGIO</a:t>
              </a:r>
              <a:endParaRPr lang="en-US" sz="1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34" name="Line 8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2686050" y="1581150"/>
            <a:ext cx="2763838" cy="1343025"/>
            <a:chOff x="2412" y="2052"/>
            <a:chExt cx="1741" cy="846"/>
          </a:xfrm>
        </p:grpSpPr>
        <p:sp>
          <p:nvSpPr>
            <p:cNvPr id="638036" name="Rectangle 8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37" name="AutoShape 8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38" name="Rectangle 8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39" name="Rectangle 87"/>
            <p:cNvSpPr>
              <a:spLocks noChangeArrowheads="1"/>
            </p:cNvSpPr>
            <p:nvPr/>
          </p:nvSpPr>
          <p:spPr bwMode="auto">
            <a:xfrm>
              <a:off x="2434" y="2078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ABRAHAM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40" name="Line 8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2965450" y="1924050"/>
            <a:ext cx="2763838" cy="1343025"/>
            <a:chOff x="2412" y="2052"/>
            <a:chExt cx="1741" cy="846"/>
          </a:xfrm>
        </p:grpSpPr>
        <p:sp>
          <p:nvSpPr>
            <p:cNvPr id="638042" name="Rectangle 9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43" name="AutoShape 9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44" name="Rectangle 9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45" name="Rectangle 93"/>
            <p:cNvSpPr>
              <a:spLocks noChangeArrowheads="1"/>
            </p:cNvSpPr>
            <p:nvPr/>
          </p:nvSpPr>
          <p:spPr bwMode="auto">
            <a:xfrm>
              <a:off x="2563" y="2078"/>
              <a:ext cx="60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JOSEP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46" name="Line 9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3257550" y="2241550"/>
            <a:ext cx="2763838" cy="1343025"/>
            <a:chOff x="2412" y="2052"/>
            <a:chExt cx="1741" cy="846"/>
          </a:xfrm>
        </p:grpSpPr>
        <p:sp>
          <p:nvSpPr>
            <p:cNvPr id="638048" name="Rectangle 9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49" name="AutoShape 9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50" name="Rectangle 9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51" name="Rectangle 99"/>
            <p:cNvSpPr>
              <a:spLocks noChangeArrowheads="1"/>
            </p:cNvSpPr>
            <p:nvPr/>
          </p:nvSpPr>
          <p:spPr bwMode="auto">
            <a:xfrm>
              <a:off x="2585" y="2078"/>
              <a:ext cx="55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MOSA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52" name="Line 10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3524250" y="2546350"/>
            <a:ext cx="2763838" cy="1343025"/>
            <a:chOff x="2412" y="2052"/>
            <a:chExt cx="1741" cy="846"/>
          </a:xfrm>
        </p:grpSpPr>
        <p:sp>
          <p:nvSpPr>
            <p:cNvPr id="638054" name="Rectangle 10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55" name="AutoShape 10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56" name="Rectangle 10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57" name="Rectangle 105"/>
            <p:cNvSpPr>
              <a:spLocks noChangeArrowheads="1"/>
            </p:cNvSpPr>
            <p:nvPr/>
          </p:nvSpPr>
          <p:spPr bwMode="auto">
            <a:xfrm>
              <a:off x="2506" y="2078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JOSHUA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58" name="Line 10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107"/>
          <p:cNvGrpSpPr>
            <a:grpSpLocks/>
          </p:cNvGrpSpPr>
          <p:nvPr/>
        </p:nvGrpSpPr>
        <p:grpSpPr bwMode="auto">
          <a:xfrm>
            <a:off x="3624264" y="2851150"/>
            <a:ext cx="2943227" cy="1343025"/>
            <a:chOff x="2299" y="2052"/>
            <a:chExt cx="1854" cy="846"/>
          </a:xfrm>
        </p:grpSpPr>
        <p:sp>
          <p:nvSpPr>
            <p:cNvPr id="638060" name="Rectangle 10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61" name="AutoShape 10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62" name="Rectangle 11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63" name="Rectangle 111"/>
            <p:cNvSpPr>
              <a:spLocks noChangeArrowheads="1"/>
            </p:cNvSpPr>
            <p:nvPr/>
          </p:nvSpPr>
          <p:spPr bwMode="auto">
            <a:xfrm>
              <a:off x="2299" y="2078"/>
              <a:ext cx="1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6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Tssolup</a:t>
              </a:r>
              <a:r>
                <a:rPr lang="en-US" sz="16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6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phyolup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64" name="Line 11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113"/>
          <p:cNvGrpSpPr>
            <a:grpSpLocks/>
          </p:cNvGrpSpPr>
          <p:nvPr/>
        </p:nvGrpSpPr>
        <p:grpSpPr bwMode="auto">
          <a:xfrm>
            <a:off x="3972717" y="3189287"/>
            <a:ext cx="2805113" cy="1343025"/>
            <a:chOff x="2386" y="2052"/>
            <a:chExt cx="1767" cy="846"/>
          </a:xfrm>
        </p:grpSpPr>
        <p:sp>
          <p:nvSpPr>
            <p:cNvPr id="638066" name="Rectangle 11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67" name="AutoShape 11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68" name="Rectangle 11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69" name="Rectangle 117"/>
            <p:cNvSpPr>
              <a:spLocks noChangeArrowheads="1"/>
            </p:cNvSpPr>
            <p:nvPr/>
          </p:nvSpPr>
          <p:spPr bwMode="auto">
            <a:xfrm>
              <a:off x="2386" y="2078"/>
              <a:ext cx="9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Roza</a:t>
              </a:r>
              <a:r>
                <a:rPr lang="en-US" sz="18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8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Pfüchi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70" name="Line 11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119"/>
          <p:cNvGrpSpPr>
            <a:grpSpLocks/>
          </p:cNvGrpSpPr>
          <p:nvPr/>
        </p:nvGrpSpPr>
        <p:grpSpPr bwMode="auto">
          <a:xfrm>
            <a:off x="4219576" y="3524250"/>
            <a:ext cx="2881314" cy="1343025"/>
            <a:chOff x="2338" y="2052"/>
            <a:chExt cx="1815" cy="846"/>
          </a:xfrm>
        </p:grpSpPr>
        <p:sp>
          <p:nvSpPr>
            <p:cNvPr id="638072" name="Rectangle 12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73" name="AutoShape 12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74" name="Rectangle 12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75" name="Rectangle 123"/>
            <p:cNvSpPr>
              <a:spLocks noChangeArrowheads="1"/>
            </p:cNvSpPr>
            <p:nvPr/>
          </p:nvSpPr>
          <p:spPr bwMode="auto">
            <a:xfrm>
              <a:off x="2338" y="2078"/>
              <a:ext cx="104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4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Rhümae</a:t>
              </a:r>
              <a:r>
                <a:rPr lang="en-US" sz="14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4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evamo</a:t>
              </a:r>
              <a:r>
                <a:rPr lang="en-US" sz="14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14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ji</a:t>
              </a:r>
              <a:endParaRPr lang="en-US" sz="14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76" name="Line 12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125"/>
          <p:cNvGrpSpPr>
            <a:grpSpLocks/>
          </p:cNvGrpSpPr>
          <p:nvPr/>
        </p:nvGrpSpPr>
        <p:grpSpPr bwMode="auto">
          <a:xfrm>
            <a:off x="4641850" y="3859213"/>
            <a:ext cx="2760663" cy="1333500"/>
            <a:chOff x="2652" y="2271"/>
            <a:chExt cx="1739" cy="840"/>
          </a:xfrm>
        </p:grpSpPr>
        <p:sp>
          <p:nvSpPr>
            <p:cNvPr id="638078" name="Rectangle 126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79" name="AutoShape 127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80" name="Rectangle 128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81" name="Rectangle 129"/>
            <p:cNvSpPr>
              <a:spLocks noChangeArrowheads="1"/>
            </p:cNvSpPr>
            <p:nvPr/>
          </p:nvSpPr>
          <p:spPr bwMode="auto">
            <a:xfrm>
              <a:off x="2716" y="2298"/>
              <a:ext cx="83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18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YINGYING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</p:grpSp>
      <p:grpSp>
        <p:nvGrpSpPr>
          <p:cNvPr id="11" name="Group 130"/>
          <p:cNvGrpSpPr>
            <a:grpSpLocks/>
          </p:cNvGrpSpPr>
          <p:nvPr/>
        </p:nvGrpSpPr>
        <p:grpSpPr bwMode="auto">
          <a:xfrm>
            <a:off x="4908550" y="4208463"/>
            <a:ext cx="2762250" cy="1479550"/>
            <a:chOff x="3948" y="107"/>
            <a:chExt cx="1740" cy="932"/>
          </a:xfrm>
        </p:grpSpPr>
        <p:sp>
          <p:nvSpPr>
            <p:cNvPr id="638083" name="Rectangle 131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84" name="AutoShape 132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85" name="Rectangle 133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16411" name="Group 134"/>
            <p:cNvGrpSpPr>
              <a:grpSpLocks/>
            </p:cNvGrpSpPr>
            <p:nvPr/>
          </p:nvGrpSpPr>
          <p:grpSpPr bwMode="auto">
            <a:xfrm>
              <a:off x="4052" y="130"/>
              <a:ext cx="769" cy="283"/>
              <a:chOff x="3076" y="3101"/>
              <a:chExt cx="602" cy="235"/>
            </a:xfrm>
          </p:grpSpPr>
          <p:sp>
            <p:nvSpPr>
              <p:cNvPr id="638087" name="Rectangle 135"/>
              <p:cNvSpPr>
                <a:spLocks noChangeArrowheads="1"/>
              </p:cNvSpPr>
              <p:nvPr/>
            </p:nvSpPr>
            <p:spPr bwMode="auto">
              <a:xfrm>
                <a:off x="3083" y="3113"/>
                <a:ext cx="146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790015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638088" name="Rectangle 136"/>
              <p:cNvSpPr>
                <a:spLocks noChangeArrowheads="1"/>
              </p:cNvSpPr>
              <p:nvPr/>
            </p:nvSpPr>
            <p:spPr bwMode="auto">
              <a:xfrm>
                <a:off x="3076" y="3101"/>
                <a:ext cx="60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 b="1" dirty="0" smtClean="0">
                    <a:solidFill>
                      <a:srgbClr val="790015"/>
                    </a:solidFill>
                    <a:effectLst/>
                    <a:latin typeface="Helvetica" charset="0"/>
                  </a:rPr>
                  <a:t>JESUS</a:t>
                </a:r>
                <a:endParaRPr lang="en-US" sz="40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638089" name="Line 137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90" name="Line 138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16402" name="Text Box 139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38095" name="Text Box 143"/>
          <p:cNvSpPr txBox="1">
            <a:spLocks noChangeArrowheads="1"/>
          </p:cNvSpPr>
          <p:nvPr/>
        </p:nvSpPr>
        <p:spPr bwMode="auto">
          <a:xfrm>
            <a:off x="8483600" y="1590675"/>
            <a:ext cx="66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638096" name="Rectangle 144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07</a:t>
            </a:r>
          </a:p>
        </p:txBody>
      </p:sp>
      <p:grpSp>
        <p:nvGrpSpPr>
          <p:cNvPr id="16405" name="Group 148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638101" name="Rectangle 149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638102" name="Line 150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43684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2520950" y="920750"/>
            <a:ext cx="5702300" cy="52451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1435100" y="922338"/>
            <a:ext cx="6959600" cy="5207000"/>
          </a:xfrm>
          <a:prstGeom prst="rect">
            <a:avLst/>
          </a:prstGeom>
          <a:gradFill rotWithShape="0">
            <a:gsLst>
              <a:gs pos="0">
                <a:srgbClr val="2D1A74"/>
              </a:gs>
              <a:gs pos="100000">
                <a:srgbClr val="2D1A74">
                  <a:gamma/>
                  <a:shade val="2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26" name="Line 6"/>
          <p:cNvSpPr>
            <a:spLocks noChangeShapeType="1"/>
          </p:cNvSpPr>
          <p:nvPr/>
        </p:nvSpPr>
        <p:spPr bwMode="auto">
          <a:xfrm>
            <a:off x="1530350" y="3505200"/>
            <a:ext cx="68453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27" name="Line 7"/>
          <p:cNvSpPr>
            <a:spLocks noChangeShapeType="1"/>
          </p:cNvSpPr>
          <p:nvPr/>
        </p:nvSpPr>
        <p:spPr bwMode="auto">
          <a:xfrm>
            <a:off x="4953000" y="996950"/>
            <a:ext cx="0" cy="50927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28" name="Freeform 8"/>
          <p:cNvSpPr>
            <a:spLocks/>
          </p:cNvSpPr>
          <p:nvPr/>
        </p:nvSpPr>
        <p:spPr bwMode="auto">
          <a:xfrm>
            <a:off x="1562100" y="990600"/>
            <a:ext cx="1620838" cy="3049588"/>
          </a:xfrm>
          <a:custGeom>
            <a:avLst/>
            <a:gdLst/>
            <a:ahLst/>
            <a:cxnLst>
              <a:cxn ang="0">
                <a:pos x="984" y="24"/>
              </a:cxn>
              <a:cxn ang="0">
                <a:pos x="996" y="72"/>
              </a:cxn>
              <a:cxn ang="0">
                <a:pos x="1008" y="120"/>
              </a:cxn>
              <a:cxn ang="0">
                <a:pos x="1020" y="180"/>
              </a:cxn>
              <a:cxn ang="0">
                <a:pos x="1020" y="240"/>
              </a:cxn>
              <a:cxn ang="0">
                <a:pos x="1020" y="300"/>
              </a:cxn>
              <a:cxn ang="0">
                <a:pos x="1020" y="348"/>
              </a:cxn>
              <a:cxn ang="0">
                <a:pos x="1020" y="396"/>
              </a:cxn>
              <a:cxn ang="0">
                <a:pos x="1008" y="456"/>
              </a:cxn>
              <a:cxn ang="0">
                <a:pos x="996" y="516"/>
              </a:cxn>
              <a:cxn ang="0">
                <a:pos x="996" y="564"/>
              </a:cxn>
              <a:cxn ang="0">
                <a:pos x="972" y="636"/>
              </a:cxn>
              <a:cxn ang="0">
                <a:pos x="972" y="696"/>
              </a:cxn>
              <a:cxn ang="0">
                <a:pos x="948" y="744"/>
              </a:cxn>
              <a:cxn ang="0">
                <a:pos x="936" y="792"/>
              </a:cxn>
              <a:cxn ang="0">
                <a:pos x="924" y="864"/>
              </a:cxn>
              <a:cxn ang="0">
                <a:pos x="900" y="912"/>
              </a:cxn>
              <a:cxn ang="0">
                <a:pos x="888" y="960"/>
              </a:cxn>
              <a:cxn ang="0">
                <a:pos x="864" y="1020"/>
              </a:cxn>
              <a:cxn ang="0">
                <a:pos x="840" y="1068"/>
              </a:cxn>
              <a:cxn ang="0">
                <a:pos x="828" y="1116"/>
              </a:cxn>
              <a:cxn ang="0">
                <a:pos x="792" y="1176"/>
              </a:cxn>
              <a:cxn ang="0">
                <a:pos x="768" y="1224"/>
              </a:cxn>
              <a:cxn ang="0">
                <a:pos x="732" y="1284"/>
              </a:cxn>
              <a:cxn ang="0">
                <a:pos x="696" y="1332"/>
              </a:cxn>
              <a:cxn ang="0">
                <a:pos x="660" y="1380"/>
              </a:cxn>
              <a:cxn ang="0">
                <a:pos x="636" y="1428"/>
              </a:cxn>
              <a:cxn ang="0">
                <a:pos x="600" y="1476"/>
              </a:cxn>
              <a:cxn ang="0">
                <a:pos x="564" y="1524"/>
              </a:cxn>
              <a:cxn ang="0">
                <a:pos x="540" y="1560"/>
              </a:cxn>
              <a:cxn ang="0">
                <a:pos x="516" y="1608"/>
              </a:cxn>
              <a:cxn ang="0">
                <a:pos x="480" y="1644"/>
              </a:cxn>
              <a:cxn ang="0">
                <a:pos x="432" y="1692"/>
              </a:cxn>
              <a:cxn ang="0">
                <a:pos x="396" y="1728"/>
              </a:cxn>
              <a:cxn ang="0">
                <a:pos x="336" y="1764"/>
              </a:cxn>
              <a:cxn ang="0">
                <a:pos x="288" y="1800"/>
              </a:cxn>
              <a:cxn ang="0">
                <a:pos x="228" y="1836"/>
              </a:cxn>
              <a:cxn ang="0">
                <a:pos x="168" y="1860"/>
              </a:cxn>
              <a:cxn ang="0">
                <a:pos x="96" y="1884"/>
              </a:cxn>
              <a:cxn ang="0">
                <a:pos x="48" y="1908"/>
              </a:cxn>
              <a:cxn ang="0">
                <a:pos x="0" y="1920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29" name="Freeform 9"/>
          <p:cNvSpPr>
            <a:spLocks/>
          </p:cNvSpPr>
          <p:nvPr/>
        </p:nvSpPr>
        <p:spPr bwMode="auto">
          <a:xfrm>
            <a:off x="6877050" y="3962400"/>
            <a:ext cx="1430338" cy="2097088"/>
          </a:xfrm>
          <a:custGeom>
            <a:avLst/>
            <a:gdLst/>
            <a:ahLst/>
            <a:cxnLst>
              <a:cxn ang="0">
                <a:pos x="900" y="0"/>
              </a:cxn>
              <a:cxn ang="0">
                <a:pos x="876" y="12"/>
              </a:cxn>
              <a:cxn ang="0">
                <a:pos x="852" y="24"/>
              </a:cxn>
              <a:cxn ang="0">
                <a:pos x="828" y="36"/>
              </a:cxn>
              <a:cxn ang="0">
                <a:pos x="804" y="48"/>
              </a:cxn>
              <a:cxn ang="0">
                <a:pos x="780" y="60"/>
              </a:cxn>
              <a:cxn ang="0">
                <a:pos x="768" y="84"/>
              </a:cxn>
              <a:cxn ang="0">
                <a:pos x="744" y="96"/>
              </a:cxn>
              <a:cxn ang="0">
                <a:pos x="720" y="120"/>
              </a:cxn>
              <a:cxn ang="0">
                <a:pos x="696" y="132"/>
              </a:cxn>
              <a:cxn ang="0">
                <a:pos x="684" y="156"/>
              </a:cxn>
              <a:cxn ang="0">
                <a:pos x="660" y="168"/>
              </a:cxn>
              <a:cxn ang="0">
                <a:pos x="648" y="192"/>
              </a:cxn>
              <a:cxn ang="0">
                <a:pos x="624" y="216"/>
              </a:cxn>
              <a:cxn ang="0">
                <a:pos x="612" y="240"/>
              </a:cxn>
              <a:cxn ang="0">
                <a:pos x="588" y="252"/>
              </a:cxn>
              <a:cxn ang="0">
                <a:pos x="576" y="276"/>
              </a:cxn>
              <a:cxn ang="0">
                <a:pos x="552" y="288"/>
              </a:cxn>
              <a:cxn ang="0">
                <a:pos x="528" y="312"/>
              </a:cxn>
              <a:cxn ang="0">
                <a:pos x="516" y="336"/>
              </a:cxn>
              <a:cxn ang="0">
                <a:pos x="492" y="360"/>
              </a:cxn>
              <a:cxn ang="0">
                <a:pos x="468" y="372"/>
              </a:cxn>
              <a:cxn ang="0">
                <a:pos x="456" y="396"/>
              </a:cxn>
              <a:cxn ang="0">
                <a:pos x="432" y="420"/>
              </a:cxn>
              <a:cxn ang="0">
                <a:pos x="408" y="444"/>
              </a:cxn>
              <a:cxn ang="0">
                <a:pos x="396" y="468"/>
              </a:cxn>
              <a:cxn ang="0">
                <a:pos x="372" y="492"/>
              </a:cxn>
              <a:cxn ang="0">
                <a:pos x="360" y="516"/>
              </a:cxn>
              <a:cxn ang="0">
                <a:pos x="336" y="540"/>
              </a:cxn>
              <a:cxn ang="0">
                <a:pos x="324" y="564"/>
              </a:cxn>
              <a:cxn ang="0">
                <a:pos x="312" y="588"/>
              </a:cxn>
              <a:cxn ang="0">
                <a:pos x="288" y="624"/>
              </a:cxn>
              <a:cxn ang="0">
                <a:pos x="276" y="648"/>
              </a:cxn>
              <a:cxn ang="0">
                <a:pos x="264" y="684"/>
              </a:cxn>
              <a:cxn ang="0">
                <a:pos x="240" y="708"/>
              </a:cxn>
              <a:cxn ang="0">
                <a:pos x="228" y="732"/>
              </a:cxn>
              <a:cxn ang="0">
                <a:pos x="216" y="756"/>
              </a:cxn>
              <a:cxn ang="0">
                <a:pos x="204" y="780"/>
              </a:cxn>
              <a:cxn ang="0">
                <a:pos x="192" y="804"/>
              </a:cxn>
              <a:cxn ang="0">
                <a:pos x="180" y="828"/>
              </a:cxn>
              <a:cxn ang="0">
                <a:pos x="168" y="852"/>
              </a:cxn>
              <a:cxn ang="0">
                <a:pos x="156" y="876"/>
              </a:cxn>
              <a:cxn ang="0">
                <a:pos x="144" y="900"/>
              </a:cxn>
              <a:cxn ang="0">
                <a:pos x="132" y="924"/>
              </a:cxn>
              <a:cxn ang="0">
                <a:pos x="120" y="948"/>
              </a:cxn>
              <a:cxn ang="0">
                <a:pos x="120" y="972"/>
              </a:cxn>
              <a:cxn ang="0">
                <a:pos x="108" y="996"/>
              </a:cxn>
              <a:cxn ang="0">
                <a:pos x="96" y="1020"/>
              </a:cxn>
              <a:cxn ang="0">
                <a:pos x="96" y="1044"/>
              </a:cxn>
              <a:cxn ang="0">
                <a:pos x="84" y="1068"/>
              </a:cxn>
              <a:cxn ang="0">
                <a:pos x="72" y="1092"/>
              </a:cxn>
              <a:cxn ang="0">
                <a:pos x="60" y="1116"/>
              </a:cxn>
              <a:cxn ang="0">
                <a:pos x="60" y="1140"/>
              </a:cxn>
              <a:cxn ang="0">
                <a:pos x="48" y="1164"/>
              </a:cxn>
              <a:cxn ang="0">
                <a:pos x="36" y="1188"/>
              </a:cxn>
              <a:cxn ang="0">
                <a:pos x="36" y="1212"/>
              </a:cxn>
              <a:cxn ang="0">
                <a:pos x="24" y="1236"/>
              </a:cxn>
              <a:cxn ang="0">
                <a:pos x="12" y="1260"/>
              </a:cxn>
              <a:cxn ang="0">
                <a:pos x="12" y="1296"/>
              </a:cxn>
              <a:cxn ang="0">
                <a:pos x="0" y="1320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30" name="Freeform 10"/>
          <p:cNvSpPr>
            <a:spLocks/>
          </p:cNvSpPr>
          <p:nvPr/>
        </p:nvSpPr>
        <p:spPr bwMode="auto">
          <a:xfrm>
            <a:off x="3562350" y="1695450"/>
            <a:ext cx="3983038" cy="2878138"/>
          </a:xfrm>
          <a:custGeom>
            <a:avLst/>
            <a:gdLst/>
            <a:ahLst/>
            <a:cxnLst>
              <a:cxn ang="0">
                <a:pos x="2484" y="1800"/>
              </a:cxn>
              <a:cxn ang="0">
                <a:pos x="2424" y="1776"/>
              </a:cxn>
              <a:cxn ang="0">
                <a:pos x="2376" y="1764"/>
              </a:cxn>
              <a:cxn ang="0">
                <a:pos x="2328" y="1740"/>
              </a:cxn>
              <a:cxn ang="0">
                <a:pos x="2280" y="1704"/>
              </a:cxn>
              <a:cxn ang="0">
                <a:pos x="2232" y="1680"/>
              </a:cxn>
              <a:cxn ang="0">
                <a:pos x="2184" y="1656"/>
              </a:cxn>
              <a:cxn ang="0">
                <a:pos x="2124" y="1620"/>
              </a:cxn>
              <a:cxn ang="0">
                <a:pos x="2064" y="1584"/>
              </a:cxn>
              <a:cxn ang="0">
                <a:pos x="2016" y="1560"/>
              </a:cxn>
              <a:cxn ang="0">
                <a:pos x="1968" y="1536"/>
              </a:cxn>
              <a:cxn ang="0">
                <a:pos x="1920" y="1500"/>
              </a:cxn>
              <a:cxn ang="0">
                <a:pos x="1872" y="1476"/>
              </a:cxn>
              <a:cxn ang="0">
                <a:pos x="1836" y="1452"/>
              </a:cxn>
              <a:cxn ang="0">
                <a:pos x="1776" y="1404"/>
              </a:cxn>
              <a:cxn ang="0">
                <a:pos x="1728" y="1392"/>
              </a:cxn>
              <a:cxn ang="0">
                <a:pos x="1680" y="1344"/>
              </a:cxn>
              <a:cxn ang="0">
                <a:pos x="1632" y="1320"/>
              </a:cxn>
              <a:cxn ang="0">
                <a:pos x="1584" y="1284"/>
              </a:cxn>
              <a:cxn ang="0">
                <a:pos x="1512" y="1224"/>
              </a:cxn>
              <a:cxn ang="0">
                <a:pos x="1464" y="1200"/>
              </a:cxn>
              <a:cxn ang="0">
                <a:pos x="1416" y="1152"/>
              </a:cxn>
              <a:cxn ang="0">
                <a:pos x="1356" y="1092"/>
              </a:cxn>
              <a:cxn ang="0">
                <a:pos x="1320" y="1044"/>
              </a:cxn>
              <a:cxn ang="0">
                <a:pos x="1296" y="996"/>
              </a:cxn>
              <a:cxn ang="0">
                <a:pos x="1260" y="948"/>
              </a:cxn>
              <a:cxn ang="0">
                <a:pos x="1200" y="900"/>
              </a:cxn>
              <a:cxn ang="0">
                <a:pos x="1140" y="840"/>
              </a:cxn>
              <a:cxn ang="0">
                <a:pos x="1104" y="804"/>
              </a:cxn>
              <a:cxn ang="0">
                <a:pos x="1068" y="756"/>
              </a:cxn>
              <a:cxn ang="0">
                <a:pos x="1032" y="720"/>
              </a:cxn>
              <a:cxn ang="0">
                <a:pos x="984" y="672"/>
              </a:cxn>
              <a:cxn ang="0">
                <a:pos x="936" y="636"/>
              </a:cxn>
              <a:cxn ang="0">
                <a:pos x="912" y="588"/>
              </a:cxn>
              <a:cxn ang="0">
                <a:pos x="876" y="552"/>
              </a:cxn>
              <a:cxn ang="0">
                <a:pos x="852" y="504"/>
              </a:cxn>
              <a:cxn ang="0">
                <a:pos x="828" y="456"/>
              </a:cxn>
              <a:cxn ang="0">
                <a:pos x="792" y="408"/>
              </a:cxn>
              <a:cxn ang="0">
                <a:pos x="768" y="360"/>
              </a:cxn>
              <a:cxn ang="0">
                <a:pos x="732" y="324"/>
              </a:cxn>
              <a:cxn ang="0">
                <a:pos x="684" y="264"/>
              </a:cxn>
              <a:cxn ang="0">
                <a:pos x="648" y="216"/>
              </a:cxn>
              <a:cxn ang="0">
                <a:pos x="612" y="180"/>
              </a:cxn>
              <a:cxn ang="0">
                <a:pos x="564" y="144"/>
              </a:cxn>
              <a:cxn ang="0">
                <a:pos x="528" y="120"/>
              </a:cxn>
              <a:cxn ang="0">
                <a:pos x="480" y="72"/>
              </a:cxn>
              <a:cxn ang="0">
                <a:pos x="432" y="60"/>
              </a:cxn>
              <a:cxn ang="0">
                <a:pos x="372" y="36"/>
              </a:cxn>
              <a:cxn ang="0">
                <a:pos x="312" y="24"/>
              </a:cxn>
              <a:cxn ang="0">
                <a:pos x="264" y="12"/>
              </a:cxn>
              <a:cxn ang="0">
                <a:pos x="216" y="0"/>
              </a:cxn>
              <a:cxn ang="0">
                <a:pos x="168" y="0"/>
              </a:cxn>
              <a:cxn ang="0">
                <a:pos x="120" y="12"/>
              </a:cxn>
              <a:cxn ang="0">
                <a:pos x="72" y="24"/>
              </a:cxn>
              <a:cxn ang="0">
                <a:pos x="24" y="48"/>
              </a:cxn>
              <a:cxn ang="0">
                <a:pos x="0" y="96"/>
              </a:cxn>
              <a:cxn ang="0">
                <a:pos x="0" y="144"/>
              </a:cxn>
              <a:cxn ang="0">
                <a:pos x="12" y="192"/>
              </a:cxn>
              <a:cxn ang="0">
                <a:pos x="36" y="240"/>
              </a:cxn>
              <a:cxn ang="0">
                <a:pos x="72" y="276"/>
              </a:cxn>
              <a:cxn ang="0">
                <a:pos x="132" y="300"/>
              </a:cxn>
              <a:cxn ang="0">
                <a:pos x="180" y="312"/>
              </a:cxn>
              <a:cxn ang="0">
                <a:pos x="228" y="324"/>
              </a:cxn>
            </a:cxnLst>
            <a:rect l="0" t="0" r="r" b="b"/>
            <a:pathLst>
              <a:path w="2509" h="1813">
                <a:moveTo>
                  <a:pt x="2508" y="1812"/>
                </a:moveTo>
                <a:lnTo>
                  <a:pt x="2484" y="1800"/>
                </a:lnTo>
                <a:lnTo>
                  <a:pt x="2448" y="1788"/>
                </a:lnTo>
                <a:lnTo>
                  <a:pt x="2424" y="1776"/>
                </a:lnTo>
                <a:lnTo>
                  <a:pt x="2400" y="1776"/>
                </a:lnTo>
                <a:lnTo>
                  <a:pt x="2376" y="1764"/>
                </a:lnTo>
                <a:lnTo>
                  <a:pt x="2352" y="1740"/>
                </a:lnTo>
                <a:lnTo>
                  <a:pt x="2328" y="1740"/>
                </a:lnTo>
                <a:lnTo>
                  <a:pt x="2304" y="1716"/>
                </a:lnTo>
                <a:lnTo>
                  <a:pt x="2280" y="1704"/>
                </a:lnTo>
                <a:lnTo>
                  <a:pt x="2256" y="1692"/>
                </a:lnTo>
                <a:lnTo>
                  <a:pt x="2232" y="1680"/>
                </a:lnTo>
                <a:lnTo>
                  <a:pt x="2208" y="1668"/>
                </a:lnTo>
                <a:lnTo>
                  <a:pt x="2184" y="1656"/>
                </a:lnTo>
                <a:lnTo>
                  <a:pt x="2160" y="1632"/>
                </a:lnTo>
                <a:lnTo>
                  <a:pt x="2124" y="1620"/>
                </a:lnTo>
                <a:lnTo>
                  <a:pt x="2100" y="1596"/>
                </a:lnTo>
                <a:lnTo>
                  <a:pt x="2064" y="1584"/>
                </a:lnTo>
                <a:lnTo>
                  <a:pt x="2040" y="1572"/>
                </a:lnTo>
                <a:lnTo>
                  <a:pt x="2016" y="1560"/>
                </a:lnTo>
                <a:lnTo>
                  <a:pt x="1992" y="1548"/>
                </a:lnTo>
                <a:lnTo>
                  <a:pt x="1968" y="1536"/>
                </a:lnTo>
                <a:lnTo>
                  <a:pt x="1944" y="1524"/>
                </a:lnTo>
                <a:lnTo>
                  <a:pt x="1920" y="1500"/>
                </a:lnTo>
                <a:lnTo>
                  <a:pt x="1896" y="1488"/>
                </a:lnTo>
                <a:lnTo>
                  <a:pt x="1872" y="1476"/>
                </a:lnTo>
                <a:lnTo>
                  <a:pt x="1860" y="1452"/>
                </a:lnTo>
                <a:lnTo>
                  <a:pt x="1836" y="1452"/>
                </a:lnTo>
                <a:lnTo>
                  <a:pt x="1800" y="1428"/>
                </a:lnTo>
                <a:lnTo>
                  <a:pt x="1776" y="1404"/>
                </a:lnTo>
                <a:lnTo>
                  <a:pt x="1752" y="1404"/>
                </a:lnTo>
                <a:lnTo>
                  <a:pt x="1728" y="1392"/>
                </a:lnTo>
                <a:lnTo>
                  <a:pt x="1704" y="1368"/>
                </a:lnTo>
                <a:lnTo>
                  <a:pt x="1680" y="1344"/>
                </a:lnTo>
                <a:lnTo>
                  <a:pt x="1656" y="1332"/>
                </a:lnTo>
                <a:lnTo>
                  <a:pt x="1632" y="1320"/>
                </a:lnTo>
                <a:lnTo>
                  <a:pt x="1608" y="1296"/>
                </a:lnTo>
                <a:lnTo>
                  <a:pt x="1584" y="1284"/>
                </a:lnTo>
                <a:lnTo>
                  <a:pt x="1548" y="1248"/>
                </a:lnTo>
                <a:lnTo>
                  <a:pt x="1512" y="1224"/>
                </a:lnTo>
                <a:lnTo>
                  <a:pt x="1488" y="1212"/>
                </a:lnTo>
                <a:lnTo>
                  <a:pt x="1464" y="1200"/>
                </a:lnTo>
                <a:lnTo>
                  <a:pt x="1452" y="1176"/>
                </a:lnTo>
                <a:lnTo>
                  <a:pt x="1416" y="1152"/>
                </a:lnTo>
                <a:lnTo>
                  <a:pt x="1392" y="1116"/>
                </a:lnTo>
                <a:lnTo>
                  <a:pt x="1356" y="1092"/>
                </a:lnTo>
                <a:lnTo>
                  <a:pt x="1344" y="1068"/>
                </a:lnTo>
                <a:lnTo>
                  <a:pt x="1320" y="1044"/>
                </a:lnTo>
                <a:lnTo>
                  <a:pt x="1320" y="1020"/>
                </a:lnTo>
                <a:lnTo>
                  <a:pt x="1296" y="996"/>
                </a:lnTo>
                <a:lnTo>
                  <a:pt x="1284" y="972"/>
                </a:lnTo>
                <a:lnTo>
                  <a:pt x="1260" y="948"/>
                </a:lnTo>
                <a:lnTo>
                  <a:pt x="1224" y="912"/>
                </a:lnTo>
                <a:lnTo>
                  <a:pt x="1200" y="900"/>
                </a:lnTo>
                <a:lnTo>
                  <a:pt x="1164" y="864"/>
                </a:lnTo>
                <a:lnTo>
                  <a:pt x="1140" y="840"/>
                </a:lnTo>
                <a:lnTo>
                  <a:pt x="1128" y="816"/>
                </a:lnTo>
                <a:lnTo>
                  <a:pt x="1104" y="804"/>
                </a:lnTo>
                <a:lnTo>
                  <a:pt x="1092" y="780"/>
                </a:lnTo>
                <a:lnTo>
                  <a:pt x="1068" y="756"/>
                </a:lnTo>
                <a:lnTo>
                  <a:pt x="1056" y="732"/>
                </a:lnTo>
                <a:lnTo>
                  <a:pt x="1032" y="720"/>
                </a:lnTo>
                <a:lnTo>
                  <a:pt x="996" y="696"/>
                </a:lnTo>
                <a:lnTo>
                  <a:pt x="984" y="672"/>
                </a:lnTo>
                <a:lnTo>
                  <a:pt x="960" y="648"/>
                </a:lnTo>
                <a:lnTo>
                  <a:pt x="936" y="636"/>
                </a:lnTo>
                <a:lnTo>
                  <a:pt x="924" y="612"/>
                </a:lnTo>
                <a:lnTo>
                  <a:pt x="912" y="588"/>
                </a:lnTo>
                <a:lnTo>
                  <a:pt x="900" y="564"/>
                </a:lnTo>
                <a:lnTo>
                  <a:pt x="876" y="552"/>
                </a:lnTo>
                <a:lnTo>
                  <a:pt x="864" y="528"/>
                </a:lnTo>
                <a:lnTo>
                  <a:pt x="852" y="504"/>
                </a:lnTo>
                <a:lnTo>
                  <a:pt x="840" y="480"/>
                </a:lnTo>
                <a:lnTo>
                  <a:pt x="828" y="456"/>
                </a:lnTo>
                <a:lnTo>
                  <a:pt x="804" y="432"/>
                </a:lnTo>
                <a:lnTo>
                  <a:pt x="792" y="408"/>
                </a:lnTo>
                <a:lnTo>
                  <a:pt x="780" y="384"/>
                </a:lnTo>
                <a:lnTo>
                  <a:pt x="768" y="360"/>
                </a:lnTo>
                <a:lnTo>
                  <a:pt x="756" y="336"/>
                </a:lnTo>
                <a:lnTo>
                  <a:pt x="732" y="324"/>
                </a:lnTo>
                <a:lnTo>
                  <a:pt x="708" y="288"/>
                </a:lnTo>
                <a:lnTo>
                  <a:pt x="684" y="264"/>
                </a:lnTo>
                <a:lnTo>
                  <a:pt x="660" y="240"/>
                </a:lnTo>
                <a:lnTo>
                  <a:pt x="648" y="216"/>
                </a:lnTo>
                <a:lnTo>
                  <a:pt x="624" y="204"/>
                </a:lnTo>
                <a:lnTo>
                  <a:pt x="612" y="180"/>
                </a:lnTo>
                <a:lnTo>
                  <a:pt x="588" y="156"/>
                </a:lnTo>
                <a:lnTo>
                  <a:pt x="564" y="144"/>
                </a:lnTo>
                <a:lnTo>
                  <a:pt x="552" y="120"/>
                </a:lnTo>
                <a:lnTo>
                  <a:pt x="528" y="120"/>
                </a:lnTo>
                <a:lnTo>
                  <a:pt x="516" y="96"/>
                </a:lnTo>
                <a:lnTo>
                  <a:pt x="480" y="72"/>
                </a:lnTo>
                <a:lnTo>
                  <a:pt x="456" y="72"/>
                </a:lnTo>
                <a:lnTo>
                  <a:pt x="432" y="60"/>
                </a:lnTo>
                <a:lnTo>
                  <a:pt x="396" y="48"/>
                </a:lnTo>
                <a:lnTo>
                  <a:pt x="372" y="36"/>
                </a:lnTo>
                <a:lnTo>
                  <a:pt x="348" y="36"/>
                </a:lnTo>
                <a:lnTo>
                  <a:pt x="312" y="24"/>
                </a:lnTo>
                <a:lnTo>
                  <a:pt x="288" y="12"/>
                </a:lnTo>
                <a:lnTo>
                  <a:pt x="264" y="12"/>
                </a:lnTo>
                <a:lnTo>
                  <a:pt x="240" y="12"/>
                </a:lnTo>
                <a:lnTo>
                  <a:pt x="216" y="0"/>
                </a:lnTo>
                <a:lnTo>
                  <a:pt x="192" y="0"/>
                </a:lnTo>
                <a:lnTo>
                  <a:pt x="168" y="0"/>
                </a:lnTo>
                <a:lnTo>
                  <a:pt x="144" y="12"/>
                </a:lnTo>
                <a:lnTo>
                  <a:pt x="120" y="12"/>
                </a:lnTo>
                <a:lnTo>
                  <a:pt x="96" y="12"/>
                </a:lnTo>
                <a:lnTo>
                  <a:pt x="72" y="24"/>
                </a:lnTo>
                <a:lnTo>
                  <a:pt x="48" y="36"/>
                </a:lnTo>
                <a:lnTo>
                  <a:pt x="24" y="48"/>
                </a:lnTo>
                <a:lnTo>
                  <a:pt x="12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0" y="168"/>
                </a:lnTo>
                <a:lnTo>
                  <a:pt x="12" y="192"/>
                </a:lnTo>
                <a:lnTo>
                  <a:pt x="24" y="216"/>
                </a:lnTo>
                <a:lnTo>
                  <a:pt x="36" y="240"/>
                </a:lnTo>
                <a:lnTo>
                  <a:pt x="60" y="252"/>
                </a:lnTo>
                <a:lnTo>
                  <a:pt x="72" y="276"/>
                </a:lnTo>
                <a:lnTo>
                  <a:pt x="96" y="276"/>
                </a:lnTo>
                <a:lnTo>
                  <a:pt x="132" y="300"/>
                </a:lnTo>
                <a:lnTo>
                  <a:pt x="156" y="312"/>
                </a:lnTo>
                <a:lnTo>
                  <a:pt x="180" y="312"/>
                </a:lnTo>
                <a:lnTo>
                  <a:pt x="204" y="312"/>
                </a:lnTo>
                <a:lnTo>
                  <a:pt x="228" y="324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7088188" y="5259388"/>
            <a:ext cx="13112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PG</a:t>
            </a:r>
          </a:p>
        </p:txBody>
      </p:sp>
      <p:sp>
        <p:nvSpPr>
          <p:cNvPr id="312332" name="Freeform 12"/>
          <p:cNvSpPr>
            <a:spLocks/>
          </p:cNvSpPr>
          <p:nvPr/>
        </p:nvSpPr>
        <p:spPr bwMode="auto">
          <a:xfrm>
            <a:off x="2038350" y="4610100"/>
            <a:ext cx="1887538" cy="1487488"/>
          </a:xfrm>
          <a:custGeom>
            <a:avLst/>
            <a:gdLst/>
            <a:ahLst/>
            <a:cxnLst>
              <a:cxn ang="0">
                <a:pos x="276" y="888"/>
              </a:cxn>
              <a:cxn ang="0">
                <a:pos x="276" y="816"/>
              </a:cxn>
              <a:cxn ang="0">
                <a:pos x="264" y="744"/>
              </a:cxn>
              <a:cxn ang="0">
                <a:pos x="240" y="672"/>
              </a:cxn>
              <a:cxn ang="0">
                <a:pos x="204" y="612"/>
              </a:cxn>
              <a:cxn ang="0">
                <a:pos x="168" y="540"/>
              </a:cxn>
              <a:cxn ang="0">
                <a:pos x="132" y="468"/>
              </a:cxn>
              <a:cxn ang="0">
                <a:pos x="84" y="384"/>
              </a:cxn>
              <a:cxn ang="0">
                <a:pos x="24" y="312"/>
              </a:cxn>
              <a:cxn ang="0">
                <a:pos x="0" y="240"/>
              </a:cxn>
              <a:cxn ang="0">
                <a:pos x="0" y="168"/>
              </a:cxn>
              <a:cxn ang="0">
                <a:pos x="24" y="96"/>
              </a:cxn>
              <a:cxn ang="0">
                <a:pos x="84" y="36"/>
              </a:cxn>
              <a:cxn ang="0">
                <a:pos x="144" y="12"/>
              </a:cxn>
              <a:cxn ang="0">
                <a:pos x="228" y="24"/>
              </a:cxn>
              <a:cxn ang="0">
                <a:pos x="300" y="60"/>
              </a:cxn>
              <a:cxn ang="0">
                <a:pos x="348" y="132"/>
              </a:cxn>
              <a:cxn ang="0">
                <a:pos x="384" y="204"/>
              </a:cxn>
              <a:cxn ang="0">
                <a:pos x="408" y="276"/>
              </a:cxn>
              <a:cxn ang="0">
                <a:pos x="432" y="348"/>
              </a:cxn>
              <a:cxn ang="0">
                <a:pos x="444" y="420"/>
              </a:cxn>
              <a:cxn ang="0">
                <a:pos x="456" y="492"/>
              </a:cxn>
              <a:cxn ang="0">
                <a:pos x="480" y="564"/>
              </a:cxn>
              <a:cxn ang="0">
                <a:pos x="516" y="636"/>
              </a:cxn>
              <a:cxn ang="0">
                <a:pos x="600" y="672"/>
              </a:cxn>
              <a:cxn ang="0">
                <a:pos x="672" y="684"/>
              </a:cxn>
              <a:cxn ang="0">
                <a:pos x="744" y="660"/>
              </a:cxn>
              <a:cxn ang="0">
                <a:pos x="804" y="588"/>
              </a:cxn>
              <a:cxn ang="0">
                <a:pos x="828" y="504"/>
              </a:cxn>
              <a:cxn ang="0">
                <a:pos x="840" y="432"/>
              </a:cxn>
              <a:cxn ang="0">
                <a:pos x="876" y="360"/>
              </a:cxn>
              <a:cxn ang="0">
                <a:pos x="924" y="288"/>
              </a:cxn>
              <a:cxn ang="0">
                <a:pos x="984" y="252"/>
              </a:cxn>
              <a:cxn ang="0">
                <a:pos x="1056" y="240"/>
              </a:cxn>
              <a:cxn ang="0">
                <a:pos x="1128" y="264"/>
              </a:cxn>
              <a:cxn ang="0">
                <a:pos x="1176" y="324"/>
              </a:cxn>
              <a:cxn ang="0">
                <a:pos x="1188" y="396"/>
              </a:cxn>
              <a:cxn ang="0">
                <a:pos x="1164" y="468"/>
              </a:cxn>
              <a:cxn ang="0">
                <a:pos x="1128" y="540"/>
              </a:cxn>
              <a:cxn ang="0">
                <a:pos x="1080" y="612"/>
              </a:cxn>
              <a:cxn ang="0">
                <a:pos x="1020" y="672"/>
              </a:cxn>
              <a:cxn ang="0">
                <a:pos x="984" y="744"/>
              </a:cxn>
              <a:cxn ang="0">
                <a:pos x="936" y="816"/>
              </a:cxn>
              <a:cxn ang="0">
                <a:pos x="900" y="888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33" name="Freeform 13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/>
            <a:ahLst/>
            <a:cxnLst>
              <a:cxn ang="0">
                <a:pos x="108" y="12"/>
              </a:cxn>
              <a:cxn ang="0">
                <a:pos x="84" y="24"/>
              </a:cxn>
              <a:cxn ang="0">
                <a:pos x="60" y="36"/>
              </a:cxn>
              <a:cxn ang="0">
                <a:pos x="36" y="48"/>
              </a:cxn>
              <a:cxn ang="0">
                <a:pos x="24" y="72"/>
              </a:cxn>
              <a:cxn ang="0">
                <a:pos x="0" y="96"/>
              </a:cxn>
              <a:cxn ang="0">
                <a:pos x="0" y="120"/>
              </a:cxn>
              <a:cxn ang="0">
                <a:pos x="0" y="144"/>
              </a:cxn>
              <a:cxn ang="0">
                <a:pos x="24" y="156"/>
              </a:cxn>
              <a:cxn ang="0">
                <a:pos x="36" y="180"/>
              </a:cxn>
              <a:cxn ang="0">
                <a:pos x="60" y="192"/>
              </a:cxn>
              <a:cxn ang="0">
                <a:pos x="84" y="192"/>
              </a:cxn>
              <a:cxn ang="0">
                <a:pos x="108" y="192"/>
              </a:cxn>
              <a:cxn ang="0">
                <a:pos x="132" y="180"/>
              </a:cxn>
              <a:cxn ang="0">
                <a:pos x="144" y="156"/>
              </a:cxn>
              <a:cxn ang="0">
                <a:pos x="156" y="132"/>
              </a:cxn>
              <a:cxn ang="0">
                <a:pos x="168" y="108"/>
              </a:cxn>
              <a:cxn ang="0">
                <a:pos x="168" y="84"/>
              </a:cxn>
              <a:cxn ang="0">
                <a:pos x="168" y="60"/>
              </a:cxn>
              <a:cxn ang="0">
                <a:pos x="156" y="36"/>
              </a:cxn>
              <a:cxn ang="0">
                <a:pos x="144" y="12"/>
              </a:cxn>
              <a:cxn ang="0">
                <a:pos x="120" y="0"/>
              </a:cxn>
              <a:cxn ang="0">
                <a:pos x="108" y="12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34" name="Freeform 14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204" y="24"/>
              </a:cxn>
              <a:cxn ang="0">
                <a:pos x="228" y="36"/>
              </a:cxn>
              <a:cxn ang="0">
                <a:pos x="240" y="60"/>
              </a:cxn>
              <a:cxn ang="0">
                <a:pos x="264" y="84"/>
              </a:cxn>
              <a:cxn ang="0">
                <a:pos x="276" y="108"/>
              </a:cxn>
              <a:cxn ang="0">
                <a:pos x="276" y="132"/>
              </a:cxn>
              <a:cxn ang="0">
                <a:pos x="276" y="156"/>
              </a:cxn>
              <a:cxn ang="0">
                <a:pos x="276" y="180"/>
              </a:cxn>
              <a:cxn ang="0">
                <a:pos x="276" y="204"/>
              </a:cxn>
              <a:cxn ang="0">
                <a:pos x="276" y="228"/>
              </a:cxn>
              <a:cxn ang="0">
                <a:pos x="276" y="252"/>
              </a:cxn>
              <a:cxn ang="0">
                <a:pos x="276" y="276"/>
              </a:cxn>
              <a:cxn ang="0">
                <a:pos x="276" y="300"/>
              </a:cxn>
              <a:cxn ang="0">
                <a:pos x="264" y="324"/>
              </a:cxn>
              <a:cxn ang="0">
                <a:pos x="264" y="348"/>
              </a:cxn>
              <a:cxn ang="0">
                <a:pos x="252" y="372"/>
              </a:cxn>
              <a:cxn ang="0">
                <a:pos x="240" y="396"/>
              </a:cxn>
              <a:cxn ang="0">
                <a:pos x="216" y="420"/>
              </a:cxn>
              <a:cxn ang="0">
                <a:pos x="204" y="444"/>
              </a:cxn>
              <a:cxn ang="0">
                <a:pos x="192" y="468"/>
              </a:cxn>
              <a:cxn ang="0">
                <a:pos x="168" y="480"/>
              </a:cxn>
              <a:cxn ang="0">
                <a:pos x="168" y="504"/>
              </a:cxn>
              <a:cxn ang="0">
                <a:pos x="144" y="516"/>
              </a:cxn>
              <a:cxn ang="0">
                <a:pos x="132" y="540"/>
              </a:cxn>
              <a:cxn ang="0">
                <a:pos x="108" y="552"/>
              </a:cxn>
              <a:cxn ang="0">
                <a:pos x="96" y="576"/>
              </a:cxn>
              <a:cxn ang="0">
                <a:pos x="72" y="576"/>
              </a:cxn>
              <a:cxn ang="0">
                <a:pos x="48" y="576"/>
              </a:cxn>
              <a:cxn ang="0">
                <a:pos x="12" y="552"/>
              </a:cxn>
              <a:cxn ang="0">
                <a:pos x="12" y="528"/>
              </a:cxn>
              <a:cxn ang="0">
                <a:pos x="0" y="504"/>
              </a:cxn>
              <a:cxn ang="0">
                <a:pos x="12" y="480"/>
              </a:cxn>
              <a:cxn ang="0">
                <a:pos x="24" y="456"/>
              </a:cxn>
              <a:cxn ang="0">
                <a:pos x="24" y="432"/>
              </a:cxn>
              <a:cxn ang="0">
                <a:pos x="48" y="420"/>
              </a:cxn>
              <a:cxn ang="0">
                <a:pos x="60" y="396"/>
              </a:cxn>
              <a:cxn ang="0">
                <a:pos x="72" y="372"/>
              </a:cxn>
              <a:cxn ang="0">
                <a:pos x="96" y="360"/>
              </a:cxn>
              <a:cxn ang="0">
                <a:pos x="96" y="336"/>
              </a:cxn>
              <a:cxn ang="0">
                <a:pos x="120" y="312"/>
              </a:cxn>
              <a:cxn ang="0">
                <a:pos x="132" y="276"/>
              </a:cxn>
              <a:cxn ang="0">
                <a:pos x="144" y="252"/>
              </a:cxn>
              <a:cxn ang="0">
                <a:pos x="156" y="228"/>
              </a:cxn>
              <a:cxn ang="0">
                <a:pos x="168" y="204"/>
              </a:cxn>
              <a:cxn ang="0">
                <a:pos x="180" y="180"/>
              </a:cxn>
              <a:cxn ang="0">
                <a:pos x="180" y="156"/>
              </a:cxn>
              <a:cxn ang="0">
                <a:pos x="180" y="132"/>
              </a:cxn>
              <a:cxn ang="0">
                <a:pos x="180" y="108"/>
              </a:cxn>
              <a:cxn ang="0">
                <a:pos x="180" y="84"/>
              </a:cxn>
              <a:cxn ang="0">
                <a:pos x="180" y="60"/>
              </a:cxn>
              <a:cxn ang="0">
                <a:pos x="180" y="36"/>
              </a:cxn>
              <a:cxn ang="0">
                <a:pos x="180" y="12"/>
              </a:cxn>
              <a:cxn ang="0">
                <a:pos x="204" y="0"/>
              </a:cxn>
              <a:cxn ang="0">
                <a:pos x="180" y="0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35" name="Freeform 15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/>
            <a:ahLst/>
            <a:cxnLst>
              <a:cxn ang="0">
                <a:pos x="12" y="12"/>
              </a:cxn>
              <a:cxn ang="0">
                <a:pos x="36" y="0"/>
              </a:cxn>
              <a:cxn ang="0">
                <a:pos x="36" y="24"/>
              </a:cxn>
              <a:cxn ang="0">
                <a:pos x="36" y="48"/>
              </a:cxn>
              <a:cxn ang="0">
                <a:pos x="36" y="72"/>
              </a:cxn>
              <a:cxn ang="0">
                <a:pos x="36" y="96"/>
              </a:cxn>
              <a:cxn ang="0">
                <a:pos x="24" y="120"/>
              </a:cxn>
              <a:cxn ang="0">
                <a:pos x="12" y="144"/>
              </a:cxn>
              <a:cxn ang="0">
                <a:pos x="0" y="168"/>
              </a:cxn>
              <a:cxn ang="0">
                <a:pos x="0" y="192"/>
              </a:cxn>
              <a:cxn ang="0">
                <a:pos x="0" y="216"/>
              </a:cxn>
              <a:cxn ang="0">
                <a:pos x="0" y="240"/>
              </a:cxn>
              <a:cxn ang="0">
                <a:pos x="12" y="264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36" name="Rectangle 16"/>
          <p:cNvSpPr>
            <a:spLocks noChangeArrowheads="1"/>
          </p:cNvSpPr>
          <p:nvPr/>
        </p:nvSpPr>
        <p:spPr bwMode="auto">
          <a:xfrm>
            <a:off x="3106738" y="3735388"/>
            <a:ext cx="1730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D S</a:t>
            </a:r>
          </a:p>
        </p:txBody>
      </p:sp>
      <p:sp>
        <p:nvSpPr>
          <p:cNvPr id="312337" name="Rectangle 17"/>
          <p:cNvSpPr>
            <a:spLocks noChangeArrowheads="1"/>
          </p:cNvSpPr>
          <p:nvPr/>
        </p:nvSpPr>
        <p:spPr bwMode="auto">
          <a:xfrm>
            <a:off x="3449638" y="2382838"/>
            <a:ext cx="1273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SG</a:t>
            </a:r>
          </a:p>
        </p:txBody>
      </p:sp>
      <p:sp>
        <p:nvSpPr>
          <p:cNvPr id="312338" name="Rectangle 18"/>
          <p:cNvSpPr>
            <a:spLocks noChangeArrowheads="1"/>
          </p:cNvSpPr>
          <p:nvPr/>
        </p:nvSpPr>
        <p:spPr bwMode="auto">
          <a:xfrm>
            <a:off x="2058988" y="4764088"/>
            <a:ext cx="1330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RS</a:t>
            </a:r>
          </a:p>
        </p:txBody>
      </p:sp>
      <p:sp>
        <p:nvSpPr>
          <p:cNvPr id="312339" name="AutoShape 19"/>
          <p:cNvSpPr>
            <a:spLocks noChangeArrowheads="1"/>
          </p:cNvSpPr>
          <p:nvPr/>
        </p:nvSpPr>
        <p:spPr bwMode="auto">
          <a:xfrm>
            <a:off x="5588000" y="1358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tx2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40" name="AutoShape 20"/>
          <p:cNvSpPr>
            <a:spLocks noChangeArrowheads="1"/>
          </p:cNvSpPr>
          <p:nvPr/>
        </p:nvSpPr>
        <p:spPr bwMode="auto">
          <a:xfrm rot="10740000">
            <a:off x="4005263" y="1343025"/>
            <a:ext cx="292100" cy="217488"/>
          </a:xfrm>
          <a:prstGeom prst="rightArrow">
            <a:avLst>
              <a:gd name="adj1" fmla="val 50000"/>
              <a:gd name="adj2" fmla="val 67159"/>
            </a:avLst>
          </a:prstGeom>
          <a:solidFill>
            <a:schemeClr val="tx2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41" name="Rectangle 21"/>
          <p:cNvSpPr>
            <a:spLocks noChangeArrowheads="1"/>
          </p:cNvSpPr>
          <p:nvPr/>
        </p:nvSpPr>
        <p:spPr bwMode="auto">
          <a:xfrm>
            <a:off x="4876800" y="4419600"/>
            <a:ext cx="838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42" name="Rectangle 22"/>
          <p:cNvSpPr>
            <a:spLocks noChangeArrowheads="1"/>
          </p:cNvSpPr>
          <p:nvPr/>
        </p:nvSpPr>
        <p:spPr bwMode="auto">
          <a:xfrm>
            <a:off x="3963988" y="877888"/>
            <a:ext cx="37115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  10 </a:t>
            </a:r>
            <a:r>
              <a:rPr lang="en-US" sz="2400" b="1" dirty="0" smtClean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 Meta </a:t>
            </a:r>
            <a:r>
              <a:rPr lang="en-US" sz="2400" b="1" dirty="0" err="1" smtClean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jang</a:t>
            </a:r>
            <a:endParaRPr lang="en-US" sz="2400" b="1" dirty="0">
              <a:solidFill>
                <a:srgbClr val="FAFD00"/>
              </a:solidFill>
              <a:effectLst/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312343" name="Rectangle 23"/>
          <p:cNvSpPr>
            <a:spLocks noChangeArrowheads="1"/>
          </p:cNvSpPr>
          <p:nvPr/>
        </p:nvSpPr>
        <p:spPr bwMode="auto">
          <a:xfrm>
            <a:off x="4310063" y="1258888"/>
            <a:ext cx="2794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2400" b="1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6           4</a:t>
            </a:r>
          </a:p>
        </p:txBody>
      </p:sp>
      <p:sp>
        <p:nvSpPr>
          <p:cNvPr id="312344" name="Rectangle 24"/>
          <p:cNvSpPr>
            <a:spLocks noChangeArrowheads="1"/>
          </p:cNvSpPr>
          <p:nvPr/>
        </p:nvSpPr>
        <p:spPr bwMode="auto">
          <a:xfrm>
            <a:off x="7011988" y="4021138"/>
            <a:ext cx="835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U</a:t>
            </a:r>
          </a:p>
        </p:txBody>
      </p:sp>
      <p:sp>
        <p:nvSpPr>
          <p:cNvPr id="312345" name="Rectangle 25"/>
          <p:cNvSpPr>
            <a:spLocks noChangeArrowheads="1"/>
          </p:cNvSpPr>
          <p:nvPr/>
        </p:nvSpPr>
        <p:spPr bwMode="auto">
          <a:xfrm>
            <a:off x="5716588" y="3106738"/>
            <a:ext cx="835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B</a:t>
            </a:r>
          </a:p>
        </p:txBody>
      </p:sp>
      <p:sp>
        <p:nvSpPr>
          <p:cNvPr id="312346" name="Rectangle 26"/>
          <p:cNvSpPr>
            <a:spLocks noChangeArrowheads="1"/>
          </p:cNvSpPr>
          <p:nvPr/>
        </p:nvSpPr>
        <p:spPr bwMode="auto">
          <a:xfrm>
            <a:off x="5487988" y="1811338"/>
            <a:ext cx="835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H</a:t>
            </a:r>
          </a:p>
        </p:txBody>
      </p:sp>
      <p:sp>
        <p:nvSpPr>
          <p:cNvPr id="312347" name="Rectangle 27"/>
          <p:cNvSpPr>
            <a:spLocks noChangeArrowheads="1"/>
          </p:cNvSpPr>
          <p:nvPr/>
        </p:nvSpPr>
        <p:spPr bwMode="auto">
          <a:xfrm>
            <a:off x="7088188" y="1525588"/>
            <a:ext cx="11779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N (A)</a:t>
            </a:r>
          </a:p>
        </p:txBody>
      </p:sp>
      <p:sp>
        <p:nvSpPr>
          <p:cNvPr id="312348" name="Rectangle 28"/>
          <p:cNvSpPr>
            <a:spLocks noChangeArrowheads="1"/>
          </p:cNvSpPr>
          <p:nvPr/>
        </p:nvSpPr>
        <p:spPr bwMode="auto">
          <a:xfrm>
            <a:off x="2820988" y="2573338"/>
            <a:ext cx="835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C</a:t>
            </a:r>
          </a:p>
        </p:txBody>
      </p:sp>
      <p:sp>
        <p:nvSpPr>
          <p:cNvPr id="312349" name="Rectangle 29"/>
          <p:cNvSpPr>
            <a:spLocks noChangeArrowheads="1"/>
          </p:cNvSpPr>
          <p:nvPr/>
        </p:nvSpPr>
        <p:spPr bwMode="auto">
          <a:xfrm>
            <a:off x="2725738" y="3259138"/>
            <a:ext cx="835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J</a:t>
            </a:r>
          </a:p>
        </p:txBody>
      </p:sp>
      <p:sp>
        <p:nvSpPr>
          <p:cNvPr id="312350" name="Rectangle 30"/>
          <p:cNvSpPr>
            <a:spLocks noChangeArrowheads="1"/>
          </p:cNvSpPr>
          <p:nvPr/>
        </p:nvSpPr>
        <p:spPr bwMode="auto">
          <a:xfrm>
            <a:off x="3582988" y="3106738"/>
            <a:ext cx="1673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MN</a:t>
            </a:r>
          </a:p>
        </p:txBody>
      </p:sp>
      <p:sp>
        <p:nvSpPr>
          <p:cNvPr id="312351" name="Rectangle 31"/>
          <p:cNvSpPr>
            <a:spLocks noChangeArrowheads="1"/>
          </p:cNvSpPr>
          <p:nvPr/>
        </p:nvSpPr>
        <p:spPr bwMode="auto">
          <a:xfrm>
            <a:off x="3087688" y="4383088"/>
            <a:ext cx="1673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KB</a:t>
            </a:r>
          </a:p>
        </p:txBody>
      </p:sp>
      <p:sp>
        <p:nvSpPr>
          <p:cNvPr id="312352" name="Rectangle 32"/>
          <p:cNvSpPr>
            <a:spLocks noChangeArrowheads="1"/>
          </p:cNvSpPr>
          <p:nvPr/>
        </p:nvSpPr>
        <p:spPr bwMode="auto">
          <a:xfrm>
            <a:off x="2744788" y="5030788"/>
            <a:ext cx="1673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MS</a:t>
            </a:r>
          </a:p>
        </p:txBody>
      </p:sp>
      <p:sp>
        <p:nvSpPr>
          <p:cNvPr id="312353" name="Rectangle 33"/>
          <p:cNvSpPr>
            <a:spLocks noChangeArrowheads="1"/>
          </p:cNvSpPr>
          <p:nvPr/>
        </p:nvSpPr>
        <p:spPr bwMode="auto">
          <a:xfrm>
            <a:off x="1525588" y="4192588"/>
            <a:ext cx="835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E</a:t>
            </a:r>
          </a:p>
        </p:txBody>
      </p:sp>
      <p:sp>
        <p:nvSpPr>
          <p:cNvPr id="312354" name="Oval 34"/>
          <p:cNvSpPr>
            <a:spLocks noChangeArrowheads="1"/>
          </p:cNvSpPr>
          <p:nvPr/>
        </p:nvSpPr>
        <p:spPr bwMode="auto">
          <a:xfrm>
            <a:off x="7016750" y="1682750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noFill/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55" name="Oval 35"/>
          <p:cNvSpPr>
            <a:spLocks noChangeArrowheads="1"/>
          </p:cNvSpPr>
          <p:nvPr/>
        </p:nvSpPr>
        <p:spPr bwMode="auto">
          <a:xfrm>
            <a:off x="5397500" y="1949450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noFill/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56" name="Oval 36"/>
          <p:cNvSpPr>
            <a:spLocks noChangeArrowheads="1"/>
          </p:cNvSpPr>
          <p:nvPr/>
        </p:nvSpPr>
        <p:spPr bwMode="auto">
          <a:xfrm>
            <a:off x="5645150" y="3244850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noFill/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57" name="Oval 37"/>
          <p:cNvSpPr>
            <a:spLocks noChangeArrowheads="1"/>
          </p:cNvSpPr>
          <p:nvPr/>
        </p:nvSpPr>
        <p:spPr bwMode="auto">
          <a:xfrm>
            <a:off x="6902450" y="4140200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noFill/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58" name="Oval 38"/>
          <p:cNvSpPr>
            <a:spLocks noChangeArrowheads="1"/>
          </p:cNvSpPr>
          <p:nvPr/>
        </p:nvSpPr>
        <p:spPr bwMode="auto">
          <a:xfrm>
            <a:off x="1663700" y="4578350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noFill/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59" name="Oval 39"/>
          <p:cNvSpPr>
            <a:spLocks noChangeArrowheads="1"/>
          </p:cNvSpPr>
          <p:nvPr/>
        </p:nvSpPr>
        <p:spPr bwMode="auto">
          <a:xfrm>
            <a:off x="2921000" y="4654550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noFill/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60" name="Oval 40"/>
          <p:cNvSpPr>
            <a:spLocks noChangeArrowheads="1"/>
          </p:cNvSpPr>
          <p:nvPr/>
        </p:nvSpPr>
        <p:spPr bwMode="auto">
          <a:xfrm>
            <a:off x="3035300" y="3359150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noFill/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61" name="Oval 41"/>
          <p:cNvSpPr>
            <a:spLocks noChangeArrowheads="1"/>
          </p:cNvSpPr>
          <p:nvPr/>
        </p:nvSpPr>
        <p:spPr bwMode="auto">
          <a:xfrm>
            <a:off x="3016250" y="2940050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noFill/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62" name="Oval 42"/>
          <p:cNvSpPr>
            <a:spLocks noChangeArrowheads="1"/>
          </p:cNvSpPr>
          <p:nvPr/>
        </p:nvSpPr>
        <p:spPr bwMode="auto">
          <a:xfrm>
            <a:off x="3511550" y="334010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12363" name="Oval 43"/>
          <p:cNvSpPr>
            <a:spLocks noChangeArrowheads="1"/>
          </p:cNvSpPr>
          <p:nvPr/>
        </p:nvSpPr>
        <p:spPr bwMode="auto">
          <a:xfrm>
            <a:off x="3016250" y="5435600"/>
            <a:ext cx="139700" cy="139700"/>
          </a:xfrm>
          <a:prstGeom prst="ellipse">
            <a:avLst/>
          </a:prstGeom>
          <a:solidFill>
            <a:srgbClr val="00FF00"/>
          </a:solidFill>
          <a:ln w="12700">
            <a:noFill/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18475" name="Group 53"/>
          <p:cNvGrpSpPr>
            <a:grpSpLocks/>
          </p:cNvGrpSpPr>
          <p:nvPr/>
        </p:nvGrpSpPr>
        <p:grpSpPr bwMode="auto">
          <a:xfrm>
            <a:off x="1528763" y="2025651"/>
            <a:ext cx="2655888" cy="2692400"/>
            <a:chOff x="963" y="1276"/>
            <a:chExt cx="1673" cy="1696"/>
          </a:xfrm>
        </p:grpSpPr>
        <p:sp>
          <p:nvSpPr>
            <p:cNvPr id="312365" name="Rectangle 45"/>
            <p:cNvSpPr>
              <a:spLocks noChangeArrowheads="1"/>
            </p:cNvSpPr>
            <p:nvPr/>
          </p:nvSpPr>
          <p:spPr bwMode="auto">
            <a:xfrm rot="18000000">
              <a:off x="684" y="1581"/>
              <a:ext cx="963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600" b="1" i="1" dirty="0" smtClean="0">
                  <a:solidFill>
                    <a:srgbClr val="00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Meta </a:t>
              </a:r>
              <a:r>
                <a:rPr lang="en-US" sz="3600" b="1" i="1" dirty="0" err="1" smtClean="0">
                  <a:solidFill>
                    <a:srgbClr val="00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ji</a:t>
              </a:r>
              <a:endParaRPr lang="en-US" sz="3600" b="1" i="1" dirty="0">
                <a:solidFill>
                  <a:srgbClr val="00FF00"/>
                </a:solidFill>
                <a:effectLst/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312366" name="Line 46"/>
            <p:cNvSpPr>
              <a:spLocks noChangeShapeType="1"/>
            </p:cNvSpPr>
            <p:nvPr/>
          </p:nvSpPr>
          <p:spPr bwMode="auto">
            <a:xfrm>
              <a:off x="1000" y="2452"/>
              <a:ext cx="784" cy="52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312367" name="Line 47"/>
            <p:cNvSpPr>
              <a:spLocks noChangeShapeType="1"/>
            </p:cNvSpPr>
            <p:nvPr/>
          </p:nvSpPr>
          <p:spPr bwMode="auto">
            <a:xfrm>
              <a:off x="1684" y="1276"/>
              <a:ext cx="952" cy="28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312368" name="Rectangle 48"/>
          <p:cNvSpPr>
            <a:spLocks noChangeArrowheads="1"/>
          </p:cNvSpPr>
          <p:nvPr/>
        </p:nvSpPr>
        <p:spPr bwMode="auto">
          <a:xfrm>
            <a:off x="1804988" y="1157288"/>
            <a:ext cx="771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MS</a:t>
            </a:r>
          </a:p>
        </p:txBody>
      </p:sp>
      <p:sp>
        <p:nvSpPr>
          <p:cNvPr id="312369" name="Rectangle 49"/>
          <p:cNvSpPr>
            <a:spLocks noChangeArrowheads="1"/>
          </p:cNvSpPr>
          <p:nvPr/>
        </p:nvSpPr>
        <p:spPr bwMode="auto">
          <a:xfrm>
            <a:off x="188913" y="552450"/>
            <a:ext cx="282575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2"/>
                </a:solidFill>
                <a:effectLst/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effectLst/>
                <a:latin typeface="Times" pitchFamily="-107" charset="0"/>
                <a:ea typeface="+mn-ea"/>
                <a:cs typeface="+mn-cs"/>
              </a:rPr>
              <a:t>Chumchak</a:t>
            </a:r>
            <a:r>
              <a:rPr lang="en-US" sz="2000" b="1" dirty="0" smtClean="0">
                <a:solidFill>
                  <a:schemeClr val="tx2"/>
                </a:solidFill>
                <a:effectLst/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effectLst/>
                <a:latin typeface="Times" pitchFamily="-107" charset="0"/>
                <a:ea typeface="+mn-ea"/>
                <a:cs typeface="+mn-cs"/>
              </a:rPr>
              <a:t>jiang</a:t>
            </a:r>
            <a:endParaRPr lang="en-US" sz="2000" b="1" dirty="0">
              <a:solidFill>
                <a:schemeClr val="tx2"/>
              </a:solidFill>
              <a:effectLst/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312370" name="Text Box 50"/>
          <p:cNvSpPr txBox="1">
            <a:spLocks noChangeArrowheads="1"/>
          </p:cNvSpPr>
          <p:nvPr/>
        </p:nvSpPr>
        <p:spPr bwMode="auto">
          <a:xfrm>
            <a:off x="3454400" y="3571875"/>
            <a:ext cx="3352800" cy="2497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45000"/>
              </a:lnSpc>
              <a:spcBef>
                <a:spcPct val="50000"/>
              </a:spcBef>
              <a:defRPr/>
            </a:pPr>
            <a:endParaRPr lang="en-US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  <a:p>
            <a:pPr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altLang="ja-JP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"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THE STAGE</a:t>
            </a:r>
          </a:p>
          <a:p>
            <a:pPr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OF THE </a:t>
            </a:r>
          </a:p>
          <a:p>
            <a:pPr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ACTION!</a:t>
            </a:r>
            <a:r>
              <a:rPr lang="en-US" altLang="ja-JP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"</a:t>
            </a:r>
            <a:endParaRPr lang="en-US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  <a:p>
            <a:pPr>
              <a:lnSpc>
                <a:spcPct val="45000"/>
              </a:lnSpc>
              <a:spcBef>
                <a:spcPct val="50000"/>
              </a:spcBef>
              <a:defRPr/>
            </a:pPr>
            <a:endParaRPr lang="en-US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18479" name="Text Box 55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312510" name="Rectangle 190"/>
          <p:cNvSpPr>
            <a:spLocks noChangeArrowheads="1"/>
          </p:cNvSpPr>
          <p:nvPr/>
        </p:nvSpPr>
        <p:spPr bwMode="auto">
          <a:xfrm>
            <a:off x="813435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08</a:t>
            </a:r>
          </a:p>
        </p:txBody>
      </p:sp>
      <p:sp>
        <p:nvSpPr>
          <p:cNvPr id="312513" name="Text Box 193"/>
          <p:cNvSpPr txBox="1">
            <a:spLocks noChangeArrowheads="1"/>
          </p:cNvSpPr>
          <p:nvPr/>
        </p:nvSpPr>
        <p:spPr bwMode="auto">
          <a:xfrm>
            <a:off x="1763713" y="0"/>
            <a:ext cx="23463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1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sp>
        <p:nvSpPr>
          <p:cNvPr id="18482" name="Text Box 261"/>
          <p:cNvSpPr txBox="1">
            <a:spLocks noChangeArrowheads="1"/>
          </p:cNvSpPr>
          <p:nvPr/>
        </p:nvSpPr>
        <p:spPr bwMode="auto">
          <a:xfrm>
            <a:off x="8631238" y="644683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 b="1">
              <a:solidFill>
                <a:srgbClr val="FFA27C"/>
              </a:solidFill>
              <a:effectLst/>
              <a:latin typeface="Comic Sans MS" charset="0"/>
            </a:endParaRPr>
          </a:p>
        </p:txBody>
      </p:sp>
      <p:grpSp>
        <p:nvGrpSpPr>
          <p:cNvPr id="3" name="Group 392"/>
          <p:cNvGrpSpPr>
            <a:grpSpLocks/>
          </p:cNvGrpSpPr>
          <p:nvPr/>
        </p:nvGrpSpPr>
        <p:grpSpPr bwMode="auto">
          <a:xfrm>
            <a:off x="2389188" y="1225550"/>
            <a:ext cx="5281613" cy="4462463"/>
            <a:chOff x="1505" y="772"/>
            <a:chExt cx="3327" cy="2811"/>
          </a:xfrm>
        </p:grpSpPr>
        <p:grpSp>
          <p:nvGrpSpPr>
            <p:cNvPr id="18484" name="Group 393"/>
            <p:cNvGrpSpPr>
              <a:grpSpLocks/>
            </p:cNvGrpSpPr>
            <p:nvPr/>
          </p:nvGrpSpPr>
          <p:grpSpPr bwMode="auto">
            <a:xfrm>
              <a:off x="1505" y="772"/>
              <a:ext cx="1776" cy="846"/>
              <a:chOff x="2377" y="2052"/>
              <a:chExt cx="1776" cy="846"/>
            </a:xfrm>
          </p:grpSpPr>
          <p:sp>
            <p:nvSpPr>
              <p:cNvPr id="312714" name="Rectangle 394"/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15" name="AutoShape 395"/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16" name="Rectangle 396"/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17" name="Rectangle 397"/>
              <p:cNvSpPr>
                <a:spLocks noChangeArrowheads="1"/>
              </p:cNvSpPr>
              <p:nvPr/>
            </p:nvSpPr>
            <p:spPr bwMode="auto">
              <a:xfrm>
                <a:off x="2377" y="2078"/>
                <a:ext cx="97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rgbClr val="790015"/>
                    </a:solidFill>
                    <a:effectLst/>
                    <a:latin typeface="Helvetica" charset="0"/>
                  </a:rPr>
                  <a:t>   </a:t>
                </a:r>
                <a:r>
                  <a:rPr lang="en-US" sz="1800" b="1" dirty="0" smtClean="0">
                    <a:solidFill>
                      <a:srgbClr val="790015"/>
                    </a:solidFill>
                    <a:effectLst/>
                    <a:latin typeface="Helvetica" charset="0"/>
                  </a:rPr>
                  <a:t>LYUYUNGIO</a:t>
                </a:r>
                <a:endParaRPr lang="en-US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312718" name="Line 398"/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8485" name="Group 399"/>
            <p:cNvGrpSpPr>
              <a:grpSpLocks/>
            </p:cNvGrpSpPr>
            <p:nvPr/>
          </p:nvGrpSpPr>
          <p:grpSpPr bwMode="auto">
            <a:xfrm>
              <a:off x="1692" y="996"/>
              <a:ext cx="1741" cy="846"/>
              <a:chOff x="2412" y="2052"/>
              <a:chExt cx="1741" cy="846"/>
            </a:xfrm>
          </p:grpSpPr>
          <p:sp>
            <p:nvSpPr>
              <p:cNvPr id="312720" name="Rectangle 400"/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21" name="AutoShape 401"/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22" name="Rectangle 402"/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23" name="Rectangle 403"/>
              <p:cNvSpPr>
                <a:spLocks noChangeArrowheads="1"/>
              </p:cNvSpPr>
              <p:nvPr/>
            </p:nvSpPr>
            <p:spPr bwMode="auto">
              <a:xfrm>
                <a:off x="2434" y="2078"/>
                <a:ext cx="8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rgbClr val="790015"/>
                    </a:solidFill>
                    <a:effectLst/>
                    <a:latin typeface="Helvetica" charset="0"/>
                  </a:rPr>
                  <a:t>   ABRAHAM</a:t>
                </a:r>
                <a:endParaRPr lang="en-US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312724" name="Line 404"/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8486" name="Group 405"/>
            <p:cNvGrpSpPr>
              <a:grpSpLocks/>
            </p:cNvGrpSpPr>
            <p:nvPr/>
          </p:nvGrpSpPr>
          <p:grpSpPr bwMode="auto">
            <a:xfrm>
              <a:off x="1868" y="1212"/>
              <a:ext cx="1741" cy="846"/>
              <a:chOff x="2412" y="2052"/>
              <a:chExt cx="1741" cy="846"/>
            </a:xfrm>
          </p:grpSpPr>
          <p:sp>
            <p:nvSpPr>
              <p:cNvPr id="312726" name="Rectangle 406"/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27" name="AutoShape 407"/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28" name="Rectangle 408"/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29" name="Rectangle 409"/>
              <p:cNvSpPr>
                <a:spLocks noChangeArrowheads="1"/>
              </p:cNvSpPr>
              <p:nvPr/>
            </p:nvSpPr>
            <p:spPr bwMode="auto">
              <a:xfrm>
                <a:off x="2514" y="2078"/>
                <a:ext cx="7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rgbClr val="790015"/>
                    </a:solidFill>
                    <a:effectLst/>
                    <a:latin typeface="Helvetica" charset="0"/>
                  </a:rPr>
                  <a:t>   JOSEPH</a:t>
                </a:r>
                <a:endParaRPr lang="en-US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312730" name="Line 410"/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8487" name="Group 411"/>
            <p:cNvGrpSpPr>
              <a:grpSpLocks/>
            </p:cNvGrpSpPr>
            <p:nvPr/>
          </p:nvGrpSpPr>
          <p:grpSpPr bwMode="auto">
            <a:xfrm>
              <a:off x="2052" y="1412"/>
              <a:ext cx="1741" cy="846"/>
              <a:chOff x="2412" y="2052"/>
              <a:chExt cx="1741" cy="846"/>
            </a:xfrm>
          </p:grpSpPr>
          <p:sp>
            <p:nvSpPr>
              <p:cNvPr id="312732" name="Rectangle 412"/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33" name="AutoShape 413"/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34" name="Rectangle 414"/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35" name="Rectangle 415"/>
              <p:cNvSpPr>
                <a:spLocks noChangeArrowheads="1"/>
              </p:cNvSpPr>
              <p:nvPr/>
            </p:nvSpPr>
            <p:spPr bwMode="auto">
              <a:xfrm>
                <a:off x="2546" y="2078"/>
                <a:ext cx="6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rgbClr val="790015"/>
                    </a:solidFill>
                    <a:effectLst/>
                    <a:latin typeface="Helvetica" charset="0"/>
                  </a:rPr>
                  <a:t>   MOSES</a:t>
                </a:r>
                <a:endParaRPr lang="en-US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312736" name="Line 416"/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8488" name="Group 417"/>
            <p:cNvGrpSpPr>
              <a:grpSpLocks/>
            </p:cNvGrpSpPr>
            <p:nvPr/>
          </p:nvGrpSpPr>
          <p:grpSpPr bwMode="auto">
            <a:xfrm>
              <a:off x="2220" y="1604"/>
              <a:ext cx="1741" cy="846"/>
              <a:chOff x="2412" y="2052"/>
              <a:chExt cx="1741" cy="846"/>
            </a:xfrm>
          </p:grpSpPr>
          <p:sp>
            <p:nvSpPr>
              <p:cNvPr id="312738" name="Rectangle 418"/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39" name="AutoShape 419"/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40" name="Rectangle 420"/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41" name="Rectangle 421"/>
              <p:cNvSpPr>
                <a:spLocks noChangeArrowheads="1"/>
              </p:cNvSpPr>
              <p:nvPr/>
            </p:nvSpPr>
            <p:spPr bwMode="auto">
              <a:xfrm>
                <a:off x="2506" y="2078"/>
                <a:ext cx="7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rgbClr val="790015"/>
                    </a:solidFill>
                    <a:effectLst/>
                    <a:latin typeface="Helvetica" charset="0"/>
                  </a:rPr>
                  <a:t>   JOSHUA</a:t>
                </a:r>
                <a:endParaRPr lang="en-US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312742" name="Line 422"/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8489" name="Group 423"/>
            <p:cNvGrpSpPr>
              <a:grpSpLocks/>
            </p:cNvGrpSpPr>
            <p:nvPr/>
          </p:nvGrpSpPr>
          <p:grpSpPr bwMode="auto">
            <a:xfrm>
              <a:off x="2353" y="1796"/>
              <a:ext cx="1784" cy="846"/>
              <a:chOff x="2369" y="2052"/>
              <a:chExt cx="1784" cy="846"/>
            </a:xfrm>
          </p:grpSpPr>
          <p:sp>
            <p:nvSpPr>
              <p:cNvPr id="312744" name="Rectangle 424"/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45" name="AutoShape 425"/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46" name="Rectangle 426"/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47" name="Rectangle 427"/>
              <p:cNvSpPr>
                <a:spLocks noChangeArrowheads="1"/>
              </p:cNvSpPr>
              <p:nvPr/>
            </p:nvSpPr>
            <p:spPr bwMode="auto">
              <a:xfrm>
                <a:off x="2369" y="2078"/>
                <a:ext cx="108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rgbClr val="790015"/>
                    </a:solidFill>
                    <a:effectLst/>
                    <a:latin typeface="Helvetica" charset="0"/>
                  </a:rPr>
                  <a:t> </a:t>
                </a:r>
                <a:r>
                  <a:rPr lang="en-US" sz="1600" b="1" dirty="0" err="1" smtClean="0">
                    <a:solidFill>
                      <a:srgbClr val="790015"/>
                    </a:solidFill>
                    <a:effectLst/>
                    <a:latin typeface="Helvetica" charset="0"/>
                  </a:rPr>
                  <a:t>Tssolup</a:t>
                </a:r>
                <a:r>
                  <a:rPr lang="en-US" sz="1600" b="1" dirty="0" smtClean="0">
                    <a:solidFill>
                      <a:srgbClr val="790015"/>
                    </a:solidFill>
                    <a:effectLst/>
                    <a:latin typeface="Helvetica" charset="0"/>
                  </a:rPr>
                  <a:t> </a:t>
                </a:r>
                <a:r>
                  <a:rPr lang="en-US" sz="1600" b="1" dirty="0" err="1">
                    <a:solidFill>
                      <a:srgbClr val="790015"/>
                    </a:solidFill>
                    <a:effectLst/>
                    <a:latin typeface="Helvetica" charset="0"/>
                  </a:rPr>
                  <a:t>phyolup</a:t>
                </a:r>
                <a:endParaRPr lang="en-US" sz="16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312748" name="Line 428"/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8490" name="Group 429"/>
            <p:cNvGrpSpPr>
              <a:grpSpLocks/>
            </p:cNvGrpSpPr>
            <p:nvPr/>
          </p:nvGrpSpPr>
          <p:grpSpPr bwMode="auto">
            <a:xfrm>
              <a:off x="2580" y="1996"/>
              <a:ext cx="1741" cy="846"/>
              <a:chOff x="2412" y="2052"/>
              <a:chExt cx="1741" cy="846"/>
            </a:xfrm>
          </p:grpSpPr>
          <p:sp>
            <p:nvSpPr>
              <p:cNvPr id="312750" name="Rectangle 430"/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51" name="AutoShape 431"/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52" name="Rectangle 432"/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53" name="Rectangle 433"/>
              <p:cNvSpPr>
                <a:spLocks noChangeArrowheads="1"/>
              </p:cNvSpPr>
              <p:nvPr/>
            </p:nvSpPr>
            <p:spPr bwMode="auto">
              <a:xfrm>
                <a:off x="2428" y="2078"/>
                <a:ext cx="87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rgbClr val="790015"/>
                    </a:solidFill>
                    <a:effectLst/>
                    <a:latin typeface="Helvetica" charset="0"/>
                  </a:rPr>
                  <a:t> </a:t>
                </a:r>
                <a:r>
                  <a:rPr lang="en-US" sz="1800" b="1" dirty="0" err="1">
                    <a:solidFill>
                      <a:srgbClr val="790015"/>
                    </a:solidFill>
                    <a:effectLst/>
                    <a:latin typeface="Helvetica" charset="0"/>
                  </a:rPr>
                  <a:t>Roza</a:t>
                </a:r>
                <a:r>
                  <a:rPr lang="en-US" sz="1800" b="1" dirty="0">
                    <a:solidFill>
                      <a:srgbClr val="790015"/>
                    </a:solidFill>
                    <a:effectLst/>
                    <a:latin typeface="Helvetica" charset="0"/>
                  </a:rPr>
                  <a:t> </a:t>
                </a:r>
                <a:r>
                  <a:rPr lang="en-US" sz="1800" b="1" dirty="0" err="1">
                    <a:solidFill>
                      <a:srgbClr val="790015"/>
                    </a:solidFill>
                    <a:effectLst/>
                    <a:latin typeface="Helvetica" charset="0"/>
                  </a:rPr>
                  <a:t>Pfüchi</a:t>
                </a:r>
                <a:endParaRPr lang="en-US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312754" name="Line 434"/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8491" name="Group 435"/>
            <p:cNvGrpSpPr>
              <a:grpSpLocks/>
            </p:cNvGrpSpPr>
            <p:nvPr/>
          </p:nvGrpSpPr>
          <p:grpSpPr bwMode="auto">
            <a:xfrm>
              <a:off x="2659" y="2220"/>
              <a:ext cx="1814" cy="846"/>
              <a:chOff x="2339" y="2052"/>
              <a:chExt cx="1814" cy="846"/>
            </a:xfrm>
          </p:grpSpPr>
          <p:sp>
            <p:nvSpPr>
              <p:cNvPr id="312756" name="Rectangle 436"/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57" name="AutoShape 437"/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58" name="Rectangle 438"/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59" name="Rectangle 439"/>
              <p:cNvSpPr>
                <a:spLocks noChangeArrowheads="1"/>
              </p:cNvSpPr>
              <p:nvPr/>
            </p:nvSpPr>
            <p:spPr bwMode="auto">
              <a:xfrm>
                <a:off x="2339" y="2078"/>
                <a:ext cx="1049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 dirty="0" smtClean="0">
                    <a:solidFill>
                      <a:srgbClr val="790015"/>
                    </a:solidFill>
                    <a:effectLst/>
                    <a:latin typeface="Helvetica" charset="0"/>
                  </a:rPr>
                  <a:t>   </a:t>
                </a:r>
                <a:r>
                  <a:rPr lang="en-US" sz="1400" b="1" dirty="0" err="1">
                    <a:solidFill>
                      <a:srgbClr val="790015"/>
                    </a:solidFill>
                    <a:effectLst/>
                    <a:latin typeface="Helvetica" charset="0"/>
                  </a:rPr>
                  <a:t>Rhümae</a:t>
                </a:r>
                <a:r>
                  <a:rPr lang="en-US" sz="1400" b="1" dirty="0">
                    <a:solidFill>
                      <a:srgbClr val="790015"/>
                    </a:solidFill>
                    <a:effectLst/>
                    <a:latin typeface="Helvetica" charset="0"/>
                  </a:rPr>
                  <a:t> </a:t>
                </a:r>
                <a:r>
                  <a:rPr lang="en-US" sz="1400" b="1" dirty="0" err="1">
                    <a:solidFill>
                      <a:srgbClr val="790015"/>
                    </a:solidFill>
                    <a:effectLst/>
                    <a:latin typeface="Helvetica" charset="0"/>
                  </a:rPr>
                  <a:t>evamo</a:t>
                </a:r>
                <a:r>
                  <a:rPr lang="en-US" sz="1400" b="1" dirty="0">
                    <a:solidFill>
                      <a:srgbClr val="790015"/>
                    </a:solidFill>
                    <a:effectLst/>
                    <a:latin typeface="Helvetica" charset="0"/>
                  </a:rPr>
                  <a:t> </a:t>
                </a:r>
                <a:r>
                  <a:rPr lang="en-US" sz="1400" b="1" dirty="0" err="1">
                    <a:solidFill>
                      <a:srgbClr val="790015"/>
                    </a:solidFill>
                    <a:effectLst/>
                    <a:latin typeface="Helvetica" charset="0"/>
                  </a:rPr>
                  <a:t>ji</a:t>
                </a:r>
                <a:endParaRPr lang="en-US" sz="14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  <a:p>
                <a:pPr>
                  <a:defRPr/>
                </a:pPr>
                <a:endParaRPr lang="en-US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312760" name="Line 440"/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8492" name="Group 441"/>
            <p:cNvGrpSpPr>
              <a:grpSpLocks/>
            </p:cNvGrpSpPr>
            <p:nvPr/>
          </p:nvGrpSpPr>
          <p:grpSpPr bwMode="auto">
            <a:xfrm>
              <a:off x="2924" y="2431"/>
              <a:ext cx="1739" cy="840"/>
              <a:chOff x="2652" y="2271"/>
              <a:chExt cx="1739" cy="840"/>
            </a:xfrm>
          </p:grpSpPr>
          <p:sp>
            <p:nvSpPr>
              <p:cNvPr id="312762" name="Rectangle 442"/>
              <p:cNvSpPr>
                <a:spLocks noChangeArrowheads="1"/>
              </p:cNvSpPr>
              <p:nvPr/>
            </p:nvSpPr>
            <p:spPr bwMode="auto">
              <a:xfrm>
                <a:off x="2652" y="2559"/>
                <a:ext cx="1739" cy="55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63" name="AutoShape 443"/>
              <p:cNvSpPr>
                <a:spLocks noChangeArrowheads="1"/>
              </p:cNvSpPr>
              <p:nvPr/>
            </p:nvSpPr>
            <p:spPr bwMode="auto">
              <a:xfrm>
                <a:off x="2652" y="2271"/>
                <a:ext cx="1006" cy="712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64" name="Rectangle 444"/>
              <p:cNvSpPr>
                <a:spLocks noChangeArrowheads="1"/>
              </p:cNvSpPr>
              <p:nvPr/>
            </p:nvSpPr>
            <p:spPr bwMode="auto">
              <a:xfrm>
                <a:off x="2678" y="2585"/>
                <a:ext cx="1227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65" name="Rectangle 445"/>
              <p:cNvSpPr>
                <a:spLocks noChangeArrowheads="1"/>
              </p:cNvSpPr>
              <p:nvPr/>
            </p:nvSpPr>
            <p:spPr bwMode="auto">
              <a:xfrm>
                <a:off x="2716" y="2298"/>
                <a:ext cx="83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rgbClr val="790015"/>
                    </a:solidFill>
                    <a:effectLst/>
                    <a:latin typeface="Helvetica" charset="0"/>
                  </a:rPr>
                  <a:t>   </a:t>
                </a:r>
                <a:r>
                  <a:rPr lang="en-US" sz="1800" b="1" dirty="0" smtClean="0">
                    <a:solidFill>
                      <a:srgbClr val="790015"/>
                    </a:solidFill>
                    <a:effectLst/>
                    <a:latin typeface="Helvetica" charset="0"/>
                  </a:rPr>
                  <a:t>YINGYING</a:t>
                </a:r>
                <a:endParaRPr lang="en-US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grpSp>
          <p:nvGrpSpPr>
            <p:cNvPr id="18493" name="Group 446"/>
            <p:cNvGrpSpPr>
              <a:grpSpLocks/>
            </p:cNvGrpSpPr>
            <p:nvPr/>
          </p:nvGrpSpPr>
          <p:grpSpPr bwMode="auto">
            <a:xfrm>
              <a:off x="3092" y="2651"/>
              <a:ext cx="1740" cy="932"/>
              <a:chOff x="3948" y="107"/>
              <a:chExt cx="1740" cy="932"/>
            </a:xfrm>
          </p:grpSpPr>
          <p:sp>
            <p:nvSpPr>
              <p:cNvPr id="312767" name="Rectangle 447"/>
              <p:cNvSpPr>
                <a:spLocks noChangeArrowheads="1"/>
              </p:cNvSpPr>
              <p:nvPr/>
            </p:nvSpPr>
            <p:spPr bwMode="auto">
              <a:xfrm>
                <a:off x="3948" y="472"/>
                <a:ext cx="1740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68" name="AutoShape 448"/>
              <p:cNvSpPr>
                <a:spLocks noChangeArrowheads="1"/>
              </p:cNvSpPr>
              <p:nvPr/>
            </p:nvSpPr>
            <p:spPr bwMode="auto">
              <a:xfrm>
                <a:off x="3948" y="107"/>
                <a:ext cx="1007" cy="712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69" name="Rectangle 449"/>
              <p:cNvSpPr>
                <a:spLocks noChangeArrowheads="1"/>
              </p:cNvSpPr>
              <p:nvPr/>
            </p:nvSpPr>
            <p:spPr bwMode="auto">
              <a:xfrm>
                <a:off x="3953" y="472"/>
                <a:ext cx="1245" cy="470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grpSp>
            <p:nvGrpSpPr>
              <p:cNvPr id="18497" name="Group 450"/>
              <p:cNvGrpSpPr>
                <a:grpSpLocks/>
              </p:cNvGrpSpPr>
              <p:nvPr/>
            </p:nvGrpSpPr>
            <p:grpSpPr bwMode="auto">
              <a:xfrm>
                <a:off x="4060" y="130"/>
                <a:ext cx="682" cy="283"/>
                <a:chOff x="3083" y="3101"/>
                <a:chExt cx="534" cy="235"/>
              </a:xfrm>
            </p:grpSpPr>
            <p:sp>
              <p:nvSpPr>
                <p:cNvPr id="312771" name="Rectangle 451"/>
                <p:cNvSpPr>
                  <a:spLocks noChangeArrowheads="1"/>
                </p:cNvSpPr>
                <p:nvPr/>
              </p:nvSpPr>
              <p:spPr bwMode="auto">
                <a:xfrm>
                  <a:off x="3083" y="3113"/>
                  <a:ext cx="146" cy="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b="1">
                      <a:solidFill>
                        <a:srgbClr val="790015"/>
                      </a:solidFill>
                      <a:effectLst/>
                      <a:latin typeface="Helvetica" charset="0"/>
                    </a:rPr>
                    <a:t>   </a:t>
                  </a:r>
                  <a:endParaRPr lang="en-US" sz="4000" b="1">
                    <a:solidFill>
                      <a:srgbClr val="FFA27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elvetica" charset="0"/>
                  </a:endParaRPr>
                </a:p>
              </p:txBody>
            </p:sp>
            <p:sp>
              <p:nvSpPr>
                <p:cNvPr id="312772" name="Rectangle 452"/>
                <p:cNvSpPr>
                  <a:spLocks noChangeArrowheads="1"/>
                </p:cNvSpPr>
                <p:nvPr/>
              </p:nvSpPr>
              <p:spPr bwMode="auto">
                <a:xfrm>
                  <a:off x="3137" y="3101"/>
                  <a:ext cx="48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sz="2900" b="1" dirty="0" smtClean="0">
                      <a:solidFill>
                        <a:srgbClr val="790015"/>
                      </a:solidFill>
                      <a:effectLst/>
                      <a:latin typeface="Helvetica" charset="0"/>
                    </a:rPr>
                    <a:t>JESU</a:t>
                  </a:r>
                  <a:endParaRPr lang="en-US" sz="4000" b="1" dirty="0">
                    <a:solidFill>
                      <a:srgbClr val="FFA27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elvetica" charset="0"/>
                  </a:endParaRPr>
                </a:p>
              </p:txBody>
            </p:sp>
          </p:grpSp>
          <p:sp>
            <p:nvSpPr>
              <p:cNvPr id="312773" name="Line 453"/>
              <p:cNvSpPr>
                <a:spLocks noChangeShapeType="1"/>
              </p:cNvSpPr>
              <p:nvPr/>
            </p:nvSpPr>
            <p:spPr bwMode="auto">
              <a:xfrm>
                <a:off x="3948" y="412"/>
                <a:ext cx="1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2774" name="Line 454"/>
              <p:cNvSpPr>
                <a:spLocks noChangeShapeType="1"/>
              </p:cNvSpPr>
              <p:nvPr/>
            </p:nvSpPr>
            <p:spPr bwMode="auto">
              <a:xfrm>
                <a:off x="4945" y="472"/>
                <a:ext cx="545" cy="2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700" y="611188"/>
            <a:ext cx="68373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457200" y="2914651"/>
            <a:ext cx="8137525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•</a:t>
            </a:r>
            <a:r>
              <a:rPr lang="en-IN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ete</a:t>
            </a:r>
            <a:r>
              <a:rPr lang="en-IN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IN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na</a:t>
            </a:r>
            <a:r>
              <a:rPr lang="en-IN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IN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lumbumi</a:t>
            </a:r>
            <a:r>
              <a:rPr lang="en-IN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IN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na</a:t>
            </a:r>
            <a:r>
              <a:rPr lang="en-IN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IN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nchum</a:t>
            </a:r>
            <a:r>
              <a:rPr lang="en-IN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IN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cheta</a:t>
            </a:r>
            <a:r>
              <a:rPr lang="en-US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!</a:t>
            </a:r>
          </a:p>
        </p:txBody>
      </p:sp>
      <p:sp>
        <p:nvSpPr>
          <p:cNvPr id="560196" name="Text Box 68"/>
          <p:cNvSpPr txBox="1">
            <a:spLocks noChangeArrowheads="1"/>
          </p:cNvSpPr>
          <p:nvPr/>
        </p:nvSpPr>
        <p:spPr bwMode="auto">
          <a:xfrm>
            <a:off x="406400" y="3916363"/>
            <a:ext cx="8137525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•</a:t>
            </a:r>
            <a:r>
              <a:rPr lang="en-IN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nzoa</a:t>
            </a:r>
            <a:r>
              <a:rPr lang="en-IN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IN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ntsitacho</a:t>
            </a:r>
            <a:r>
              <a:rPr lang="en-IN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IN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mek</a:t>
            </a:r>
            <a:r>
              <a:rPr lang="en-US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...</a:t>
            </a:r>
          </a:p>
        </p:txBody>
      </p:sp>
      <p:sp>
        <p:nvSpPr>
          <p:cNvPr id="560197" name="Text Box 69"/>
          <p:cNvSpPr txBox="1">
            <a:spLocks noChangeArrowheads="1"/>
          </p:cNvSpPr>
          <p:nvPr/>
        </p:nvSpPr>
        <p:spPr bwMode="auto">
          <a:xfrm>
            <a:off x="533400" y="4572000"/>
            <a:ext cx="8137525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•</a:t>
            </a:r>
            <a:r>
              <a:rPr lang="en-US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kis</a:t>
            </a:r>
            <a:r>
              <a:rPr lang="en-US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ü</a:t>
            </a:r>
            <a:r>
              <a:rPr lang="en-US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US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tsophov</a:t>
            </a:r>
            <a:r>
              <a:rPr lang="en-US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US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ji</a:t>
            </a:r>
            <a:r>
              <a:rPr lang="en-US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.</a:t>
            </a:r>
          </a:p>
        </p:txBody>
      </p:sp>
      <p:sp>
        <p:nvSpPr>
          <p:cNvPr id="560198" name="Text Box 70"/>
          <p:cNvSpPr txBox="1">
            <a:spLocks noChangeArrowheads="1"/>
          </p:cNvSpPr>
          <p:nvPr/>
        </p:nvSpPr>
        <p:spPr bwMode="auto">
          <a:xfrm>
            <a:off x="482600" y="5338763"/>
            <a:ext cx="8137525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•</a:t>
            </a:r>
            <a:r>
              <a:rPr lang="en-IN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Ntho</a:t>
            </a:r>
            <a:r>
              <a:rPr lang="en-IN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IN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kako</a:t>
            </a:r>
            <a:r>
              <a:rPr lang="en-IN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IN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nzonts</a:t>
            </a:r>
            <a:r>
              <a:rPr lang="en-IN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ü</a:t>
            </a:r>
            <a:r>
              <a:rPr lang="en-IN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n-IN" sz="4000" b="1" dirty="0" err="1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sechak</a:t>
            </a:r>
            <a:r>
              <a:rPr lang="en-US" sz="4000" b="1" dirty="0" smtClean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.</a:t>
            </a:r>
          </a:p>
        </p:txBody>
      </p:sp>
      <p:grpSp>
        <p:nvGrpSpPr>
          <p:cNvPr id="20486" name="Group 78"/>
          <p:cNvGrpSpPr>
            <a:grpSpLocks/>
          </p:cNvGrpSpPr>
          <p:nvPr/>
        </p:nvGrpSpPr>
        <p:grpSpPr bwMode="auto">
          <a:xfrm>
            <a:off x="4421717" y="1428750"/>
            <a:ext cx="2239433" cy="1709738"/>
            <a:chOff x="1457" y="1397"/>
            <a:chExt cx="2803" cy="2267"/>
          </a:xfrm>
        </p:grpSpPr>
        <p:sp>
          <p:nvSpPr>
            <p:cNvPr id="560207" name="Rectangle 79"/>
            <p:cNvSpPr>
              <a:spLocks noChangeArrowheads="1"/>
            </p:cNvSpPr>
            <p:nvPr/>
          </p:nvSpPr>
          <p:spPr bwMode="auto">
            <a:xfrm>
              <a:off x="1512" y="1614"/>
              <a:ext cx="978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08" name="Rectangle 80"/>
            <p:cNvSpPr>
              <a:spLocks noChangeArrowheads="1"/>
            </p:cNvSpPr>
            <p:nvPr/>
          </p:nvSpPr>
          <p:spPr bwMode="auto">
            <a:xfrm>
              <a:off x="1633" y="1431"/>
              <a:ext cx="65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60209" name="Rectangle 81"/>
            <p:cNvSpPr>
              <a:spLocks noChangeArrowheads="1"/>
            </p:cNvSpPr>
            <p:nvPr/>
          </p:nvSpPr>
          <p:spPr bwMode="auto">
            <a:xfrm>
              <a:off x="1512" y="161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10" name="AutoShape 82"/>
            <p:cNvSpPr>
              <a:spLocks noChangeArrowheads="1"/>
            </p:cNvSpPr>
            <p:nvPr/>
          </p:nvSpPr>
          <p:spPr bwMode="auto">
            <a:xfrm>
              <a:off x="1512" y="1397"/>
              <a:ext cx="803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11" name="Rectangle 83"/>
            <p:cNvSpPr>
              <a:spLocks noChangeArrowheads="1"/>
            </p:cNvSpPr>
            <p:nvPr/>
          </p:nvSpPr>
          <p:spPr bwMode="auto">
            <a:xfrm>
              <a:off x="1512" y="1614"/>
              <a:ext cx="978" cy="375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12" name="Rectangle 84"/>
            <p:cNvSpPr>
              <a:spLocks noChangeArrowheads="1"/>
            </p:cNvSpPr>
            <p:nvPr/>
          </p:nvSpPr>
          <p:spPr bwMode="auto">
            <a:xfrm>
              <a:off x="1457" y="1399"/>
              <a:ext cx="83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en-US" sz="8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LYUYUNGIO</a:t>
              </a:r>
              <a:endParaRPr lang="en-US" sz="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13" name="Line 85"/>
            <p:cNvSpPr>
              <a:spLocks noChangeShapeType="1"/>
            </p:cNvSpPr>
            <p:nvPr/>
          </p:nvSpPr>
          <p:spPr bwMode="auto">
            <a:xfrm>
              <a:off x="1512" y="1559"/>
              <a:ext cx="2" cy="47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14" name="Line 86"/>
            <p:cNvSpPr>
              <a:spLocks noChangeShapeType="1"/>
            </p:cNvSpPr>
            <p:nvPr/>
          </p:nvSpPr>
          <p:spPr bwMode="auto">
            <a:xfrm>
              <a:off x="2301" y="1614"/>
              <a:ext cx="427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15" name="Rectangle 87"/>
            <p:cNvSpPr>
              <a:spLocks noChangeArrowheads="1"/>
            </p:cNvSpPr>
            <p:nvPr/>
          </p:nvSpPr>
          <p:spPr bwMode="auto">
            <a:xfrm>
              <a:off x="1659" y="1774"/>
              <a:ext cx="978" cy="43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16" name="Rectangle 88"/>
            <p:cNvSpPr>
              <a:spLocks noChangeArrowheads="1"/>
            </p:cNvSpPr>
            <p:nvPr/>
          </p:nvSpPr>
          <p:spPr bwMode="auto">
            <a:xfrm>
              <a:off x="1776" y="1605"/>
              <a:ext cx="65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60217" name="Rectangle 89"/>
            <p:cNvSpPr>
              <a:spLocks noChangeArrowheads="1"/>
            </p:cNvSpPr>
            <p:nvPr/>
          </p:nvSpPr>
          <p:spPr bwMode="auto">
            <a:xfrm>
              <a:off x="1659" y="1774"/>
              <a:ext cx="1365" cy="47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18" name="AutoShape 90"/>
            <p:cNvSpPr>
              <a:spLocks noChangeArrowheads="1"/>
            </p:cNvSpPr>
            <p:nvPr/>
          </p:nvSpPr>
          <p:spPr bwMode="auto">
            <a:xfrm>
              <a:off x="1659" y="1559"/>
              <a:ext cx="789" cy="604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19" name="Rectangle 91"/>
            <p:cNvSpPr>
              <a:spLocks noChangeArrowheads="1"/>
            </p:cNvSpPr>
            <p:nvPr/>
          </p:nvSpPr>
          <p:spPr bwMode="auto">
            <a:xfrm>
              <a:off x="1659" y="1774"/>
              <a:ext cx="978" cy="38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20" name="Rectangle 92"/>
            <p:cNvSpPr>
              <a:spLocks noChangeArrowheads="1"/>
            </p:cNvSpPr>
            <p:nvPr/>
          </p:nvSpPr>
          <p:spPr bwMode="auto">
            <a:xfrm>
              <a:off x="1647" y="1565"/>
              <a:ext cx="72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ABRAHAM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21" name="Line 93"/>
            <p:cNvSpPr>
              <a:spLocks noChangeShapeType="1"/>
            </p:cNvSpPr>
            <p:nvPr/>
          </p:nvSpPr>
          <p:spPr bwMode="auto">
            <a:xfrm>
              <a:off x="1659" y="1734"/>
              <a:ext cx="0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22" name="Line 94"/>
            <p:cNvSpPr>
              <a:spLocks noChangeShapeType="1"/>
            </p:cNvSpPr>
            <p:nvPr/>
          </p:nvSpPr>
          <p:spPr bwMode="auto">
            <a:xfrm>
              <a:off x="2448" y="1774"/>
              <a:ext cx="429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23" name="Rectangle 95"/>
            <p:cNvSpPr>
              <a:spLocks noChangeArrowheads="1"/>
            </p:cNvSpPr>
            <p:nvPr/>
          </p:nvSpPr>
          <p:spPr bwMode="auto">
            <a:xfrm>
              <a:off x="1806" y="1948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24" name="Rectangle 96"/>
            <p:cNvSpPr>
              <a:spLocks noChangeArrowheads="1"/>
            </p:cNvSpPr>
            <p:nvPr/>
          </p:nvSpPr>
          <p:spPr bwMode="auto">
            <a:xfrm>
              <a:off x="1917" y="1767"/>
              <a:ext cx="65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60225" name="Rectangle 97"/>
            <p:cNvSpPr>
              <a:spLocks noChangeArrowheads="1"/>
            </p:cNvSpPr>
            <p:nvPr/>
          </p:nvSpPr>
          <p:spPr bwMode="auto">
            <a:xfrm>
              <a:off x="1806" y="1948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26" name="AutoShape 98"/>
            <p:cNvSpPr>
              <a:spLocks noChangeArrowheads="1"/>
            </p:cNvSpPr>
            <p:nvPr/>
          </p:nvSpPr>
          <p:spPr bwMode="auto">
            <a:xfrm>
              <a:off x="1806" y="1734"/>
              <a:ext cx="791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27" name="Rectangle 99"/>
            <p:cNvSpPr>
              <a:spLocks noChangeArrowheads="1"/>
            </p:cNvSpPr>
            <p:nvPr/>
          </p:nvSpPr>
          <p:spPr bwMode="auto">
            <a:xfrm>
              <a:off x="1806" y="1948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28" name="Rectangle 100"/>
            <p:cNvSpPr>
              <a:spLocks noChangeArrowheads="1"/>
            </p:cNvSpPr>
            <p:nvPr/>
          </p:nvSpPr>
          <p:spPr bwMode="auto">
            <a:xfrm>
              <a:off x="1834" y="1736"/>
              <a:ext cx="62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 JOSEPH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29" name="Line 101"/>
            <p:cNvSpPr>
              <a:spLocks noChangeShapeType="1"/>
            </p:cNvSpPr>
            <p:nvPr/>
          </p:nvSpPr>
          <p:spPr bwMode="auto">
            <a:xfrm>
              <a:off x="1806" y="1896"/>
              <a:ext cx="0" cy="46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0" name="Line 102"/>
            <p:cNvSpPr>
              <a:spLocks noChangeShapeType="1"/>
            </p:cNvSpPr>
            <p:nvPr/>
          </p:nvSpPr>
          <p:spPr bwMode="auto">
            <a:xfrm>
              <a:off x="2583" y="1948"/>
              <a:ext cx="441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1" name="Rectangle 103"/>
            <p:cNvSpPr>
              <a:spLocks noChangeArrowheads="1"/>
            </p:cNvSpPr>
            <p:nvPr/>
          </p:nvSpPr>
          <p:spPr bwMode="auto">
            <a:xfrm>
              <a:off x="1981" y="2111"/>
              <a:ext cx="1365" cy="46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2" name="AutoShape 104"/>
            <p:cNvSpPr>
              <a:spLocks noChangeArrowheads="1"/>
            </p:cNvSpPr>
            <p:nvPr/>
          </p:nvSpPr>
          <p:spPr bwMode="auto">
            <a:xfrm>
              <a:off x="1968" y="1896"/>
              <a:ext cx="789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3" name="Rectangle 105"/>
            <p:cNvSpPr>
              <a:spLocks noChangeArrowheads="1"/>
            </p:cNvSpPr>
            <p:nvPr/>
          </p:nvSpPr>
          <p:spPr bwMode="auto">
            <a:xfrm>
              <a:off x="1981" y="2111"/>
              <a:ext cx="976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4" name="Rectangle 106"/>
            <p:cNvSpPr>
              <a:spLocks noChangeArrowheads="1"/>
            </p:cNvSpPr>
            <p:nvPr/>
          </p:nvSpPr>
          <p:spPr bwMode="auto">
            <a:xfrm>
              <a:off x="2088" y="1894"/>
              <a:ext cx="49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8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MOSA</a:t>
              </a:r>
              <a:endParaRPr lang="en-US" sz="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35" name="Line 107"/>
            <p:cNvSpPr>
              <a:spLocks noChangeShapeType="1"/>
            </p:cNvSpPr>
            <p:nvPr/>
          </p:nvSpPr>
          <p:spPr bwMode="auto">
            <a:xfrm>
              <a:off x="1981" y="2071"/>
              <a:ext cx="0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6" name="Line 108"/>
            <p:cNvSpPr>
              <a:spLocks noChangeShapeType="1"/>
            </p:cNvSpPr>
            <p:nvPr/>
          </p:nvSpPr>
          <p:spPr bwMode="auto">
            <a:xfrm>
              <a:off x="2770" y="2111"/>
              <a:ext cx="429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7" name="Rectangle 109"/>
            <p:cNvSpPr>
              <a:spLocks noChangeArrowheads="1"/>
            </p:cNvSpPr>
            <p:nvPr/>
          </p:nvSpPr>
          <p:spPr bwMode="auto">
            <a:xfrm>
              <a:off x="2128" y="2273"/>
              <a:ext cx="1363" cy="46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8" name="AutoShape 110"/>
            <p:cNvSpPr>
              <a:spLocks noChangeArrowheads="1"/>
            </p:cNvSpPr>
            <p:nvPr/>
          </p:nvSpPr>
          <p:spPr bwMode="auto">
            <a:xfrm>
              <a:off x="2128" y="2071"/>
              <a:ext cx="789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9" name="Rectangle 111"/>
            <p:cNvSpPr>
              <a:spLocks noChangeArrowheads="1"/>
            </p:cNvSpPr>
            <p:nvPr/>
          </p:nvSpPr>
          <p:spPr bwMode="auto">
            <a:xfrm>
              <a:off x="2128" y="2273"/>
              <a:ext cx="870" cy="38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40" name="Rectangle 112"/>
            <p:cNvSpPr>
              <a:spLocks noChangeArrowheads="1"/>
            </p:cNvSpPr>
            <p:nvPr/>
          </p:nvSpPr>
          <p:spPr bwMode="auto">
            <a:xfrm>
              <a:off x="2142" y="2071"/>
              <a:ext cx="63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 JOSHUA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41" name="Line 113"/>
            <p:cNvSpPr>
              <a:spLocks noChangeShapeType="1"/>
            </p:cNvSpPr>
            <p:nvPr/>
          </p:nvSpPr>
          <p:spPr bwMode="auto">
            <a:xfrm>
              <a:off x="2128" y="2233"/>
              <a:ext cx="0" cy="46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42" name="Rectangle 114"/>
            <p:cNvSpPr>
              <a:spLocks noChangeArrowheads="1"/>
            </p:cNvSpPr>
            <p:nvPr/>
          </p:nvSpPr>
          <p:spPr bwMode="auto">
            <a:xfrm>
              <a:off x="2261" y="2456"/>
              <a:ext cx="1365" cy="46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43" name="AutoShape 115"/>
            <p:cNvSpPr>
              <a:spLocks noChangeArrowheads="1"/>
            </p:cNvSpPr>
            <p:nvPr/>
          </p:nvSpPr>
          <p:spPr bwMode="auto">
            <a:xfrm>
              <a:off x="2261" y="2233"/>
              <a:ext cx="819" cy="589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44" name="Rectangle 116"/>
            <p:cNvSpPr>
              <a:spLocks noChangeArrowheads="1"/>
            </p:cNvSpPr>
            <p:nvPr/>
          </p:nvSpPr>
          <p:spPr bwMode="auto">
            <a:xfrm>
              <a:off x="2261" y="2456"/>
              <a:ext cx="966" cy="38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45" name="Rectangle 117"/>
            <p:cNvSpPr>
              <a:spLocks noChangeArrowheads="1"/>
            </p:cNvSpPr>
            <p:nvPr/>
          </p:nvSpPr>
          <p:spPr bwMode="auto">
            <a:xfrm>
              <a:off x="2162" y="2235"/>
              <a:ext cx="87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6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Tssolup</a:t>
              </a:r>
              <a:r>
                <a:rPr lang="en-US" sz="6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6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phyolup</a:t>
              </a:r>
              <a:endParaRPr lang="en-US" sz="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46" name="Line 118"/>
            <p:cNvSpPr>
              <a:spLocks noChangeShapeType="1"/>
            </p:cNvSpPr>
            <p:nvPr/>
          </p:nvSpPr>
          <p:spPr bwMode="auto">
            <a:xfrm>
              <a:off x="2261" y="2416"/>
              <a:ext cx="0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47" name="Rectangle 119"/>
            <p:cNvSpPr>
              <a:spLocks noChangeArrowheads="1"/>
            </p:cNvSpPr>
            <p:nvPr/>
          </p:nvSpPr>
          <p:spPr bwMode="auto">
            <a:xfrm>
              <a:off x="2400" y="2641"/>
              <a:ext cx="1365" cy="4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48" name="AutoShape 120"/>
            <p:cNvSpPr>
              <a:spLocks noChangeArrowheads="1"/>
            </p:cNvSpPr>
            <p:nvPr/>
          </p:nvSpPr>
          <p:spPr bwMode="auto">
            <a:xfrm>
              <a:off x="2400" y="2416"/>
              <a:ext cx="835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49" name="Rectangle 121"/>
            <p:cNvSpPr>
              <a:spLocks noChangeArrowheads="1"/>
            </p:cNvSpPr>
            <p:nvPr/>
          </p:nvSpPr>
          <p:spPr bwMode="auto">
            <a:xfrm>
              <a:off x="2400" y="2645"/>
              <a:ext cx="978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50" name="Rectangle 122"/>
            <p:cNvSpPr>
              <a:spLocks noChangeArrowheads="1"/>
            </p:cNvSpPr>
            <p:nvPr/>
          </p:nvSpPr>
          <p:spPr bwMode="auto">
            <a:xfrm>
              <a:off x="2334" y="2416"/>
              <a:ext cx="84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8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Roza</a:t>
              </a:r>
              <a:r>
                <a:rPr lang="en-US" sz="8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8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Pfüchi</a:t>
              </a:r>
              <a:endParaRPr lang="en-US" sz="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51" name="Line 123"/>
            <p:cNvSpPr>
              <a:spLocks noChangeShapeType="1"/>
            </p:cNvSpPr>
            <p:nvPr/>
          </p:nvSpPr>
          <p:spPr bwMode="auto">
            <a:xfrm>
              <a:off x="2400" y="2593"/>
              <a:ext cx="0" cy="46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52" name="Rectangle 124"/>
            <p:cNvSpPr>
              <a:spLocks noChangeArrowheads="1"/>
            </p:cNvSpPr>
            <p:nvPr/>
          </p:nvSpPr>
          <p:spPr bwMode="auto">
            <a:xfrm>
              <a:off x="2549" y="2816"/>
              <a:ext cx="1365" cy="47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53" name="AutoShape 125"/>
            <p:cNvSpPr>
              <a:spLocks noChangeArrowheads="1"/>
            </p:cNvSpPr>
            <p:nvPr/>
          </p:nvSpPr>
          <p:spPr bwMode="auto">
            <a:xfrm>
              <a:off x="2549" y="2593"/>
              <a:ext cx="805" cy="606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54" name="Rectangle 126"/>
            <p:cNvSpPr>
              <a:spLocks noChangeArrowheads="1"/>
            </p:cNvSpPr>
            <p:nvPr/>
          </p:nvSpPr>
          <p:spPr bwMode="auto">
            <a:xfrm>
              <a:off x="2549" y="2816"/>
              <a:ext cx="978" cy="38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55" name="Rectangle 127"/>
            <p:cNvSpPr>
              <a:spLocks noChangeArrowheads="1"/>
            </p:cNvSpPr>
            <p:nvPr/>
          </p:nvSpPr>
          <p:spPr bwMode="auto">
            <a:xfrm>
              <a:off x="2430" y="2590"/>
              <a:ext cx="90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6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Rhumae</a:t>
              </a:r>
              <a:r>
                <a:rPr lang="en-US" sz="6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6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evamo</a:t>
              </a:r>
              <a:r>
                <a:rPr lang="en-US" sz="6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en-US" sz="600" b="1" dirty="0" err="1" smtClean="0">
                  <a:solidFill>
                    <a:srgbClr val="790015"/>
                  </a:solidFill>
                  <a:effectLst/>
                  <a:latin typeface="Helvetica" charset="0"/>
                </a:rPr>
                <a:t>ji</a:t>
              </a:r>
              <a:endParaRPr lang="en-US" sz="6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56" name="Line 128"/>
            <p:cNvSpPr>
              <a:spLocks noChangeShapeType="1"/>
            </p:cNvSpPr>
            <p:nvPr/>
          </p:nvSpPr>
          <p:spPr bwMode="auto">
            <a:xfrm>
              <a:off x="2549" y="2776"/>
              <a:ext cx="2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57" name="Line 129"/>
            <p:cNvSpPr>
              <a:spLocks noChangeShapeType="1"/>
            </p:cNvSpPr>
            <p:nvPr/>
          </p:nvSpPr>
          <p:spPr bwMode="auto">
            <a:xfrm>
              <a:off x="3340" y="2816"/>
              <a:ext cx="427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58" name="Rectangle 130"/>
            <p:cNvSpPr>
              <a:spLocks noChangeArrowheads="1"/>
            </p:cNvSpPr>
            <p:nvPr/>
          </p:nvSpPr>
          <p:spPr bwMode="auto">
            <a:xfrm>
              <a:off x="2722" y="2990"/>
              <a:ext cx="1363" cy="45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59" name="AutoShape 131"/>
            <p:cNvSpPr>
              <a:spLocks noChangeArrowheads="1"/>
            </p:cNvSpPr>
            <p:nvPr/>
          </p:nvSpPr>
          <p:spPr bwMode="auto">
            <a:xfrm>
              <a:off x="2722" y="2776"/>
              <a:ext cx="789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60" name="Rectangle 132"/>
            <p:cNvSpPr>
              <a:spLocks noChangeArrowheads="1"/>
            </p:cNvSpPr>
            <p:nvPr/>
          </p:nvSpPr>
          <p:spPr bwMode="auto">
            <a:xfrm>
              <a:off x="2722" y="299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61" name="Rectangle 133"/>
            <p:cNvSpPr>
              <a:spLocks noChangeArrowheads="1"/>
            </p:cNvSpPr>
            <p:nvPr/>
          </p:nvSpPr>
          <p:spPr bwMode="auto">
            <a:xfrm>
              <a:off x="2684" y="2776"/>
              <a:ext cx="73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en-US" sz="800" b="1" dirty="0" smtClean="0">
                  <a:solidFill>
                    <a:srgbClr val="790015"/>
                  </a:solidFill>
                  <a:effectLst/>
                  <a:latin typeface="Helvetica" charset="0"/>
                </a:rPr>
                <a:t>YINGYING</a:t>
              </a:r>
              <a:endParaRPr lang="en-US" sz="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62" name="Line 134"/>
            <p:cNvSpPr>
              <a:spLocks noChangeShapeType="1"/>
            </p:cNvSpPr>
            <p:nvPr/>
          </p:nvSpPr>
          <p:spPr bwMode="auto">
            <a:xfrm>
              <a:off x="2722" y="2950"/>
              <a:ext cx="0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63" name="Line 135"/>
            <p:cNvSpPr>
              <a:spLocks noChangeShapeType="1"/>
            </p:cNvSpPr>
            <p:nvPr/>
          </p:nvSpPr>
          <p:spPr bwMode="auto">
            <a:xfrm>
              <a:off x="3511" y="2990"/>
              <a:ext cx="427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64" name="Rectangle 136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65" name="AutoShape 137"/>
            <p:cNvSpPr>
              <a:spLocks noChangeArrowheads="1"/>
            </p:cNvSpPr>
            <p:nvPr/>
          </p:nvSpPr>
          <p:spPr bwMode="auto">
            <a:xfrm>
              <a:off x="2895" y="2950"/>
              <a:ext cx="791" cy="594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66" name="Rectangle 138"/>
            <p:cNvSpPr>
              <a:spLocks noChangeArrowheads="1"/>
            </p:cNvSpPr>
            <p:nvPr/>
          </p:nvSpPr>
          <p:spPr bwMode="auto">
            <a:xfrm>
              <a:off x="2895" y="3222"/>
              <a:ext cx="8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20552" name="Group 139"/>
            <p:cNvGrpSpPr>
              <a:grpSpLocks/>
            </p:cNvGrpSpPr>
            <p:nvPr/>
          </p:nvGrpSpPr>
          <p:grpSpPr bwMode="auto">
            <a:xfrm>
              <a:off x="3014" y="2963"/>
              <a:ext cx="445" cy="175"/>
              <a:chOff x="3102" y="3099"/>
              <a:chExt cx="445" cy="175"/>
            </a:xfrm>
          </p:grpSpPr>
          <p:sp>
            <p:nvSpPr>
              <p:cNvPr id="560268" name="Rectangle 140"/>
              <p:cNvSpPr>
                <a:spLocks noChangeArrowheads="1"/>
              </p:cNvSpPr>
              <p:nvPr/>
            </p:nvSpPr>
            <p:spPr bwMode="auto">
              <a:xfrm>
                <a:off x="3102" y="3112"/>
                <a:ext cx="105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b="1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560269" name="Rectangle 141"/>
              <p:cNvSpPr>
                <a:spLocks noChangeArrowheads="1"/>
              </p:cNvSpPr>
              <p:nvPr/>
            </p:nvSpPr>
            <p:spPr bwMode="auto">
              <a:xfrm>
                <a:off x="3210" y="3099"/>
                <a:ext cx="337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b="1" dirty="0" smtClean="0">
                    <a:solidFill>
                      <a:schemeClr val="accent1"/>
                    </a:solidFill>
                    <a:effectLst/>
                    <a:latin typeface="Helvetica" charset="0"/>
                  </a:rPr>
                  <a:t>JESU</a:t>
                </a:r>
                <a:endParaRPr lang="en-US" sz="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560270" name="Line 142"/>
            <p:cNvSpPr>
              <a:spLocks noChangeShapeType="1"/>
            </p:cNvSpPr>
            <p:nvPr/>
          </p:nvSpPr>
          <p:spPr bwMode="auto">
            <a:xfrm>
              <a:off x="2895" y="3153"/>
              <a:ext cx="2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71" name="Line 143"/>
            <p:cNvSpPr>
              <a:spLocks noChangeShapeType="1"/>
            </p:cNvSpPr>
            <p:nvPr/>
          </p:nvSpPr>
          <p:spPr bwMode="auto">
            <a:xfrm flipV="1">
              <a:off x="3354" y="2645"/>
              <a:ext cx="159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20487" name="Text Box 145"/>
          <p:cNvSpPr txBox="1">
            <a:spLocks noChangeArrowheads="1"/>
          </p:cNvSpPr>
          <p:nvPr/>
        </p:nvSpPr>
        <p:spPr bwMode="auto">
          <a:xfrm>
            <a:off x="8589963" y="64500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4</a:t>
            </a:r>
            <a:endParaRPr lang="en-US" sz="2000" b="1">
              <a:solidFill>
                <a:srgbClr val="FFA27C"/>
              </a:solidFill>
              <a:effectLst/>
              <a:latin typeface="Comic Sans MS" charset="0"/>
            </a:endParaRPr>
          </a:p>
        </p:txBody>
      </p:sp>
      <p:sp>
        <p:nvSpPr>
          <p:cNvPr id="560284" name="Rectangle 156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09</a:t>
            </a:r>
          </a:p>
        </p:txBody>
      </p:sp>
      <p:grpSp>
        <p:nvGrpSpPr>
          <p:cNvPr id="20489" name="Group 160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560289" name="Rectangle 161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560290" name="Line 162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6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6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6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1" grpId="0" build="p" autoUpdateAnimBg="0"/>
      <p:bldP spid="560196" grpId="0" build="p" autoUpdateAnimBg="0"/>
      <p:bldP spid="560197" grpId="0" build="p" autoUpdateAnimBg="0"/>
      <p:bldP spid="560198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Adds\1 Galilee adds\040400 Day four adds\sr\Nahal Iyon first waterfall, tb n040400 sr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Adds\1 Galilee adds\040400 Day four adds\sr\Nahal Iyon first waterfall, tb n040400 sr.jpg"/>
</p:tagLst>
</file>

<file path=ppt/theme/theme1.xml><?xml version="1.0" encoding="utf-8"?>
<a:theme xmlns:a="http://schemas.openxmlformats.org/drawingml/2006/main" name="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FF00">
                <a:gamma/>
                <a:tint val="9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FF00">
                <a:gamma/>
                <a:tint val="9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7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Office:Microsoft PowerPoint 4:Templates:On Screen &amp; 35mm Slides:marbles.ppt - Marble</Template>
  <TotalTime>19238</TotalTime>
  <Pages>52</Pages>
  <Words>1862</Words>
  <Application>Microsoft Macintosh PowerPoint</Application>
  <PresentationFormat>On-screen Show (4:3)</PresentationFormat>
  <Paragraphs>367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untitled 3</vt:lpstr>
      <vt:lpstr>1_untitled 1</vt:lpstr>
      <vt:lpstr>1_Orbit</vt:lpstr>
      <vt:lpstr>Clip</vt:lpstr>
      <vt:lpstr>Lotha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Ete Bible elaroe na ji helona hung BibleStudyDownloads.org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>slide show seminar presentation</dc:subject>
  <dc:creator>JOHN FRYMAN</dc:creator>
  <cp:keywords/>
  <dc:description/>
  <cp:lastModifiedBy>Rick Griffith</cp:lastModifiedBy>
  <cp:revision>662</cp:revision>
  <cp:lastPrinted>1997-02-12T13:49:34Z</cp:lastPrinted>
  <dcterms:created xsi:type="dcterms:W3CDTF">1999-07-29T18:12:04Z</dcterms:created>
  <dcterms:modified xsi:type="dcterms:W3CDTF">2018-02-14T01:19:05Z</dcterms:modified>
</cp:coreProperties>
</file>