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07" r:id="rId2"/>
    <p:sldMasterId id="2147483809" r:id="rId3"/>
  </p:sldMasterIdLst>
  <p:notesMasterIdLst>
    <p:notesMasterId r:id="rId90"/>
  </p:notesMasterIdLst>
  <p:handoutMasterIdLst>
    <p:handoutMasterId r:id="rId91"/>
  </p:handoutMasterIdLst>
  <p:sldIdLst>
    <p:sldId id="460" r:id="rId4"/>
    <p:sldId id="447" r:id="rId5"/>
    <p:sldId id="453" r:id="rId6"/>
    <p:sldId id="401" r:id="rId7"/>
    <p:sldId id="393" r:id="rId8"/>
    <p:sldId id="257" r:id="rId9"/>
    <p:sldId id="378" r:id="rId10"/>
    <p:sldId id="259" r:id="rId11"/>
    <p:sldId id="394" r:id="rId12"/>
    <p:sldId id="402" r:id="rId13"/>
    <p:sldId id="260" r:id="rId14"/>
    <p:sldId id="261" r:id="rId15"/>
    <p:sldId id="446" r:id="rId16"/>
    <p:sldId id="443" r:id="rId17"/>
    <p:sldId id="444" r:id="rId18"/>
    <p:sldId id="445" r:id="rId19"/>
    <p:sldId id="265" r:id="rId20"/>
    <p:sldId id="266" r:id="rId21"/>
    <p:sldId id="268" r:id="rId22"/>
    <p:sldId id="269" r:id="rId23"/>
    <p:sldId id="270" r:id="rId24"/>
    <p:sldId id="271" r:id="rId25"/>
    <p:sldId id="279" r:id="rId26"/>
    <p:sldId id="272" r:id="rId27"/>
    <p:sldId id="280" r:id="rId28"/>
    <p:sldId id="397" r:id="rId29"/>
    <p:sldId id="281" r:id="rId30"/>
    <p:sldId id="282" r:id="rId31"/>
    <p:sldId id="283" r:id="rId32"/>
    <p:sldId id="284" r:id="rId33"/>
    <p:sldId id="285" r:id="rId34"/>
    <p:sldId id="286" r:id="rId35"/>
    <p:sldId id="287" r:id="rId36"/>
    <p:sldId id="288" r:id="rId37"/>
    <p:sldId id="289" r:id="rId38"/>
    <p:sldId id="290" r:id="rId39"/>
    <p:sldId id="291" r:id="rId40"/>
    <p:sldId id="293" r:id="rId41"/>
    <p:sldId id="292" r:id="rId42"/>
    <p:sldId id="294" r:id="rId43"/>
    <p:sldId id="448" r:id="rId44"/>
    <p:sldId id="298" r:id="rId45"/>
    <p:sldId id="299" r:id="rId46"/>
    <p:sldId id="300" r:id="rId47"/>
    <p:sldId id="302" r:id="rId48"/>
    <p:sldId id="398" r:id="rId49"/>
    <p:sldId id="303" r:id="rId50"/>
    <p:sldId id="305" r:id="rId51"/>
    <p:sldId id="306" r:id="rId52"/>
    <p:sldId id="307" r:id="rId53"/>
    <p:sldId id="399" r:id="rId54"/>
    <p:sldId id="308" r:id="rId55"/>
    <p:sldId id="309" r:id="rId56"/>
    <p:sldId id="310" r:id="rId57"/>
    <p:sldId id="311" r:id="rId58"/>
    <p:sldId id="312" r:id="rId59"/>
    <p:sldId id="313" r:id="rId60"/>
    <p:sldId id="314"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6" r:id="rId75"/>
    <p:sldId id="335" r:id="rId76"/>
    <p:sldId id="337" r:id="rId77"/>
    <p:sldId id="449" r:id="rId78"/>
    <p:sldId id="340" r:id="rId79"/>
    <p:sldId id="413" r:id="rId80"/>
    <p:sldId id="434" r:id="rId81"/>
    <p:sldId id="362" r:id="rId82"/>
    <p:sldId id="409" r:id="rId83"/>
    <p:sldId id="382" r:id="rId84"/>
    <p:sldId id="427" r:id="rId85"/>
    <p:sldId id="381" r:id="rId86"/>
    <p:sldId id="461" r:id="rId87"/>
    <p:sldId id="459" r:id="rId88"/>
    <p:sldId id="412" r:id="rId89"/>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155">
          <p15:clr>
            <a:srgbClr val="A4A3A4"/>
          </p15:clr>
        </p15:guide>
        <p15:guide id="2" orient="horz" pos="4216">
          <p15:clr>
            <a:srgbClr val="A4A3A4"/>
          </p15:clr>
        </p15:guide>
        <p15:guide id="3" pos="5152">
          <p15:clr>
            <a:srgbClr val="A4A3A4"/>
          </p15:clr>
        </p15:guide>
        <p15:guide id="4"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FF0B34"/>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47"/>
  </p:normalViewPr>
  <p:slideViewPr>
    <p:cSldViewPr snapToGrid="0">
      <p:cViewPr varScale="1">
        <p:scale>
          <a:sx n="94" d="100"/>
          <a:sy n="94" d="100"/>
        </p:scale>
        <p:origin x="184" y="1312"/>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853DF77D-97B7-7D44-BBDA-8308D33A1F79}"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6175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281594FF-FAF4-3A45-BE13-95ADFE81C442}"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027851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fld id="{29AB818C-62A3-204E-9FBA-9159D94993FC}" type="slidenum">
              <a:rPr lang="en-US">
                <a:solidFill>
                  <a:srgbClr val="000000"/>
                </a:solidFill>
              </a:rPr>
              <a:pPr/>
              <a:t>1</a:t>
            </a:fld>
            <a:endParaRPr lang="en-US">
              <a:solidFill>
                <a:srgbClr val="000000"/>
              </a:solidFill>
            </a:endParaRPr>
          </a:p>
        </p:txBody>
      </p:sp>
      <p:sp>
        <p:nvSpPr>
          <p:cNvPr id="18435" name="Rectangle 1026"/>
          <p:cNvSpPr>
            <a:spLocks noGrp="1" noRot="1" noChangeAspect="1" noChangeArrowheads="1" noTextEdit="1"/>
          </p:cNvSpPr>
          <p:nvPr>
            <p:ph type="sldImg"/>
          </p:nvPr>
        </p:nvSpPr>
        <p:spPr>
          <a:solidFill>
            <a:srgbClr val="FFFFFF"/>
          </a:solidFill>
          <a:ln/>
        </p:spPr>
      </p:sp>
      <p:sp>
        <p:nvSpPr>
          <p:cNvPr id="184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comes the shape of something like a </a:t>
            </a:r>
            <a:r>
              <a:rPr lang="en-US" b="1" i="1" u="sng">
                <a:latin typeface="Times" charset="0"/>
                <a:ea typeface="ＭＳ Ｐゴシック" charset="0"/>
                <a:cs typeface="ＭＳ Ｐゴシック" charset="0"/>
              </a:rPr>
              <a:t>shepherd's hook</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in the middle of that lower quadrant.  </a:t>
            </a:r>
          </a:p>
          <a:p>
            <a:r>
              <a:rPr lang="en-US" b="1">
                <a:latin typeface="Times" charset="0"/>
                <a:ea typeface="ＭＳ Ｐゴシック" charset="0"/>
                <a:cs typeface="ＭＳ Ｐゴシック" charset="0"/>
              </a:rPr>
              <a:t>Draw the hook so that it almost reaches the edge of the upper crescent.</a:t>
            </a:r>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we move through this map-making,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best that you use NO place names.  </a:t>
            </a:r>
          </a:p>
          <a:p>
            <a:r>
              <a:rPr lang="en-US" b="1">
                <a:latin typeface="Times" charset="0"/>
                <a:ea typeface="ＭＳ Ｐゴシック" charset="0"/>
                <a:cs typeface="ＭＳ Ｐゴシック" charset="0"/>
              </a:rPr>
              <a:t>Instead use only the first letters of those names...not the entire words.  </a:t>
            </a:r>
          </a:p>
          <a:p>
            <a:r>
              <a:rPr lang="en-US" b="1">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3993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50938" y="692150"/>
            <a:ext cx="4556125" cy="3416300"/>
          </a:xfrm>
          <a:ln/>
        </p:spPr>
      </p:sp>
      <p:sp>
        <p:nvSpPr>
          <p:cNvPr id="41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a:p>
            <a:r>
              <a:rPr lang="en-US" b="1">
                <a:latin typeface="Times" charset="0"/>
                <a:ea typeface="ＭＳ Ｐゴシック" charset="0"/>
                <a:cs typeface="ＭＳ Ｐゴシック" charset="0"/>
              </a:rPr>
              <a:t>and here is a photo at that water body at this present time.</a:t>
            </a:r>
          </a:p>
          <a:p>
            <a:r>
              <a:rPr lang="en-US" b="1">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...next…add an ER somewhere in the middle along the shepherd's hook…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write in PG inside the lower right-hand quadrant.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represent the full names of the MEDITERRANEAN SEA in the upper left.  Again…don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write in the full word…just the letters…</a:t>
            </a:r>
          </a:p>
          <a:p>
            <a:r>
              <a:rPr lang="en-US" b="1">
                <a:latin typeface="Times" charset="0"/>
                <a:ea typeface="ＭＳ Ｐゴシック" charset="0"/>
                <a:cs typeface="ＭＳ Ｐゴシック" charset="0"/>
              </a:rPr>
              <a:t>////	EUPHRATES RIVER along the shepherd's hook...and </a:t>
            </a:r>
          </a:p>
          <a:p>
            <a:r>
              <a:rPr lang="en-US" b="1">
                <a:latin typeface="Times" charset="0"/>
                <a:ea typeface="ＭＳ Ｐゴシック" charset="0"/>
                <a:cs typeface="ＭＳ Ｐゴシック" charset="0"/>
              </a:rPr>
              <a:t>////	PERSIAN GULF in the lower right-hand quadrant.</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So...three water bodies are located...three more to go: beginning in the lower left-hand quadrant of your map.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…draw a figure that looks something like well-rounded rabbit's ears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and on the water surface, write in RS representing THE RED SEA.  </a:t>
            </a:r>
          </a:p>
          <a:p>
            <a:r>
              <a:rPr lang="en-US" b="1">
                <a:latin typeface="Times" charset="0"/>
                <a:ea typeface="ＭＳ Ｐゴシック" charset="0"/>
                <a:cs typeface="ＭＳ Ｐゴシック" charset="0"/>
              </a:rPr>
              <a:t>And here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good picture of what THE RED SEA looks like today.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50938" y="692150"/>
            <a:ext cx="4556125" cy="3416300"/>
          </a:xfrm>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shepherd's hook.  Draw in two flattened oval shapes, a smaller one circled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p:spPr>
      </p:sp>
      <p:sp>
        <p:nvSpPr>
          <p:cNvPr id="19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studying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Word…somewhere along the way a question always arises..."Where is that place, </a:t>
            </a:r>
          </a:p>
          <a:p>
            <a:r>
              <a:rPr lang="en-US" b="1">
                <a:latin typeface="Times" charset="0"/>
                <a:ea typeface="ＭＳ Ｐゴシック" charset="0"/>
                <a:cs typeface="ＭＳ Ｐゴシック" charset="0"/>
              </a:rPr>
              <a:t>anyway?"  </a:t>
            </a:r>
          </a:p>
          <a:p>
            <a:r>
              <a:rPr lang="en-US" b="1">
                <a:latin typeface="Times" charset="0"/>
                <a:ea typeface="ＭＳ Ｐゴシック" charset="0"/>
                <a:cs typeface="ＭＳ Ｐゴシック" charset="0"/>
              </a:rPr>
              <a:t>So for the next step in building the BIBLE FILE...we'll learn to make a map of the Ancient Near East.  </a:t>
            </a:r>
          </a:p>
          <a:p>
            <a:r>
              <a:rPr lang="en-US" b="1">
                <a:latin typeface="Times" charset="0"/>
                <a:ea typeface="ＭＳ Ｐゴシック" charset="0"/>
                <a:cs typeface="ＭＳ Ｐゴシック" charset="0"/>
              </a:rPr>
              <a:t>As a subtitle to this section, you might call it, "Dressing the Stage" of all the Biblical action. Let's start.</a:t>
            </a:r>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50938" y="692150"/>
            <a:ext cx="4556125" cy="3416300"/>
          </a:xfrm>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Because the map will become a little crowded as we complete it, don't write in </a:t>
            </a:r>
            <a:r>
              <a:rPr lang="en-US" b="1" i="1" u="sng">
                <a:latin typeface="Times" charset="0"/>
                <a:ea typeface="ＭＳ Ｐゴシック" charset="0"/>
                <a:cs typeface="ＭＳ Ｐゴシック" charset="0"/>
              </a:rPr>
              <a:t>this</a:t>
            </a:r>
            <a:r>
              <a:rPr lang="en-US" b="1">
                <a:latin typeface="Times" charset="0"/>
                <a:ea typeface="ＭＳ Ｐゴシック" charset="0"/>
                <a:cs typeface="ＭＳ Ｐゴシック" charset="0"/>
              </a:rPr>
              <a:t> river name...just know that the short line connecting the two ovals...the Sea of Galilee and the Dead Sea…is the famous and beautiful JORDAN RIVER.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remember that! Our Lord was baptized in these same waters.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Now...we've identified and labeled six bodies of water plus a river, each one very important </a:t>
            </a:r>
          </a:p>
          <a:p>
            <a:r>
              <a:rPr lang="en-US" b="1">
                <a:latin typeface="Times" charset="0"/>
                <a:ea typeface="ＭＳ Ｐゴシック" charset="0"/>
                <a:cs typeface="ＭＳ Ｐゴシック" charset="0"/>
              </a:rPr>
              <a:t>toward dressing that stage for all the Biblical action to follow. We've placed the  </a:t>
            </a:r>
          </a:p>
          <a:p>
            <a:r>
              <a:rPr lang="en-US" b="1">
                <a:latin typeface="Times" charset="0"/>
                <a:ea typeface="ＭＳ Ｐゴシック" charset="0"/>
                <a:cs typeface="ＭＳ Ｐゴシック" charset="0"/>
              </a:rPr>
              <a:t>////	MEDITERRANEAN SEA, </a:t>
            </a:r>
          </a:p>
          <a:p>
            <a:r>
              <a:rPr lang="en-US" b="1">
                <a:latin typeface="Times" charset="0"/>
                <a:ea typeface="ＭＳ Ｐゴシック" charset="0"/>
                <a:cs typeface="ＭＳ Ｐゴシック" charset="0"/>
              </a:rPr>
              <a:t>////	THE EUPHRATES RIVER, </a:t>
            </a:r>
          </a:p>
          <a:p>
            <a:r>
              <a:rPr lang="en-US" b="1">
                <a:latin typeface="Times" charset="0"/>
                <a:ea typeface="ＭＳ Ｐゴシック" charset="0"/>
                <a:cs typeface="ＭＳ Ｐゴシック" charset="0"/>
              </a:rPr>
              <a:t>///	THE PERSIAN GULF, </a:t>
            </a:r>
          </a:p>
          <a:p>
            <a:r>
              <a:rPr lang="en-US" b="1">
                <a:latin typeface="Times" charset="0"/>
                <a:ea typeface="ＭＳ Ｐゴシック" charset="0"/>
                <a:cs typeface="ＭＳ Ｐゴシック" charset="0"/>
              </a:rPr>
              <a:t>////	THE RED SEA, </a:t>
            </a:r>
          </a:p>
          <a:p>
            <a:r>
              <a:rPr lang="en-US" b="1">
                <a:latin typeface="Times" charset="0"/>
                <a:ea typeface="ＭＳ Ｐゴシック" charset="0"/>
                <a:cs typeface="ＭＳ Ｐゴシック" charset="0"/>
              </a:rPr>
              <a:t>////	THE DEAD SEA, </a:t>
            </a:r>
          </a:p>
          <a:p>
            <a:r>
              <a:rPr lang="en-US" b="1">
                <a:latin typeface="Times" charset="0"/>
                <a:ea typeface="ＭＳ Ｐゴシック" charset="0"/>
                <a:cs typeface="ＭＳ Ｐゴシック" charset="0"/>
              </a:rPr>
              <a:t>////	THE SEA OF GALILEE, with the JORDAN RIVER connecting those two bodies.</a:t>
            </a:r>
          </a:p>
          <a:p>
            <a:r>
              <a:rPr lang="en-US" b="1">
                <a:latin typeface="Times" charset="0"/>
                <a:ea typeface="ＭＳ Ｐゴシック" charset="0"/>
                <a:cs typeface="ＭＳ Ｐゴシック" charset="0"/>
              </a:rPr>
              <a:t>////	A total of 6 water bodies that make up your map.</a:t>
            </a:r>
          </a:p>
          <a:p>
            <a:r>
              <a:rPr lang="en-US" b="1">
                <a:latin typeface="Times" charset="0"/>
                <a:ea typeface="ＭＳ Ｐゴシック" charset="0"/>
                <a:cs typeface="ＭＳ Ｐゴシック" charset="0"/>
              </a:rPr>
              <a:t>OK...that's the water part of your map.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let's turn toward the land itself...the land that becomes the stage across </a:t>
            </a:r>
          </a:p>
          <a:p>
            <a:r>
              <a:rPr lang="en-US" b="1">
                <a:latin typeface="Times" charset="0"/>
                <a:ea typeface="ＭＳ Ｐゴシック" charset="0"/>
                <a:cs typeface="ＭＳ Ｐゴシック" charset="0"/>
              </a:rPr>
              <a:t>which this timeless Biblical drama unfolds. </a:t>
            </a:r>
          </a:p>
          <a:p>
            <a:r>
              <a:rPr lang="en-US" b="1">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6656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We're going to identify 10 --and only 10 -- geographic locations on the land...each one pivotal in the progress of the Biblical story line of THE QUICK CHRONOLOGY that follows.</a:t>
            </a:r>
          </a:p>
          <a:p>
            <a:r>
              <a:rPr lang="en-US" b="1">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6861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50938" y="692150"/>
            <a:ext cx="4556125" cy="3416300"/>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"10 places", on the right side of the north-south line, add the number 4 with an arrow pointing east...that is...to the right.</a:t>
            </a:r>
          </a:p>
          <a:p>
            <a:r>
              <a:rPr lang="en-US" b="1">
                <a:latin typeface="Times" charset="0"/>
                <a:ea typeface="ＭＳ Ｐゴシック" charset="0"/>
                <a:cs typeface="ＭＳ Ｐゴシック" charset="0"/>
              </a:rPr>
              <a:t>THE CIRCLE YOU SEE IS ONLY A GUIDE TO CALL YOUR ATTENTION TO THE CORRECT PLACES ON THE MAP AS WE MOVE ALONG.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on the left side, write in the number 6 with an arrow pointing to the left.  We're now ready to identify those 10 specific land locations on this Biblical "Stage of the Action.</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
        <p:nvSpPr>
          <p:cNvPr id="7270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50938" y="692150"/>
            <a:ext cx="4556125" cy="3416300"/>
          </a:xfrm>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Chaldees…famous for its ancient ziggurats or temple towers.  Once again, we strongly recommend that you use only the first letters of the words...forcing your thinking to recall the entire word.   Memory efficiency is nicely increased with such a simple tool.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150938" y="692150"/>
            <a:ext cx="4556125" cy="3416300"/>
          </a:xfrm>
          <a:ln/>
        </p:spPr>
      </p:sp>
      <p:sp>
        <p:nvSpPr>
          <p:cNvPr id="21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So…LET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DRESS THIS STAGE!</a:t>
            </a:r>
          </a:p>
          <a:p>
            <a:r>
              <a:rPr lang="en-US" b="1">
                <a:latin typeface="Times" charset="0"/>
                <a:ea typeface="ＭＳ Ｐゴシック" charset="0"/>
                <a:cs typeface="ＭＳ Ｐゴシック" charset="0"/>
              </a:rPr>
              <a:t>And here we are...this lonely ball floating in God's infinite space…a beautiful but troubled planet…</a:t>
            </a:r>
          </a:p>
          <a:p>
            <a:r>
              <a:rPr lang="en-US" b="1">
                <a:latin typeface="Times" charset="0"/>
                <a:ea typeface="ＭＳ Ｐゴシック" charset="0"/>
                <a:cs typeface="ＭＳ Ｐゴシック" charset="0"/>
              </a:rPr>
              <a:t>the scene of that great story line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soon explore in THE QUICK CHRONOLOGY. </a:t>
            </a:r>
          </a:p>
          <a:p>
            <a:r>
              <a:rPr lang="en-US" b="1">
                <a:latin typeface="Times" charset="0"/>
                <a:ea typeface="ＭＳ Ｐゴシック" charset="0"/>
                <a:cs typeface="ＭＳ Ｐゴシック" charset="0"/>
              </a:rPr>
              <a:t>////	So a basic question is.…where, on this planet, did all those great events take place?  </a:t>
            </a:r>
          </a:p>
          <a:p>
            <a:r>
              <a:rPr lang="en-US" b="1">
                <a:latin typeface="Times" charset="0"/>
                <a:ea typeface="ＭＳ Ｐゴシック" charset="0"/>
                <a:cs typeface="ＭＳ Ｐゴシック" charset="0"/>
              </a:rPr>
              <a:t>In studying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really helpful to know just WHERE the WHAT really happened…</a:t>
            </a:r>
          </a:p>
          <a:p>
            <a:r>
              <a:rPr lang="en-US" b="1">
                <a:latin typeface="Times" charset="0"/>
                <a:ea typeface="ＭＳ Ｐゴシック" charset="0"/>
                <a:cs typeface="ＭＳ Ｐゴシック" charset="0"/>
              </a:rPr>
              <a:t>and to have it in your own head!</a:t>
            </a:r>
          </a:p>
          <a:p>
            <a:r>
              <a:rPr lang="en-US" b="1">
                <a:latin typeface="Times" charset="0"/>
                <a:ea typeface="ＭＳ Ｐゴシック" charset="0"/>
                <a:cs typeface="ＭＳ Ｐゴシック" charset="0"/>
              </a:rPr>
              <a:t>////	Right there...in a far corner of what we call today's Middle East...</a:t>
            </a:r>
          </a:p>
          <a:p>
            <a:r>
              <a:rPr lang="en-US" b="1">
                <a:latin typeface="Times" charset="0"/>
                <a:ea typeface="ＭＳ Ｐゴシック" charset="0"/>
                <a:cs typeface="ＭＳ Ｐゴシック" charset="0"/>
              </a:rPr>
              <a:t>////	….the great story was played out, beginning in that very ancient place with its </a:t>
            </a:r>
          </a:p>
          <a:p>
            <a:r>
              <a:rPr lang="en-US" b="1">
                <a:latin typeface="Times" charset="0"/>
                <a:ea typeface="ＭＳ Ｐゴシック" charset="0"/>
                <a:cs typeface="ＭＳ Ｐゴシック" charset="0"/>
              </a:rPr>
              <a:t>mysterious and exotic past…</a:t>
            </a:r>
          </a:p>
          <a:p>
            <a:r>
              <a:rPr lang="en-US" b="1">
                <a:latin typeface="Times" charset="0"/>
                <a:ea typeface="ＭＳ Ｐゴシック" charset="0"/>
                <a:cs typeface="ＭＳ Ｐゴシック" charset="0"/>
              </a:rPr>
              <a:t>////	…a part of the world that many have called a hinge of history…</a:t>
            </a:r>
          </a:p>
          <a:p>
            <a:r>
              <a:rPr lang="en-US" b="1">
                <a:latin typeface="Times" charset="0"/>
                <a:ea typeface="ＭＳ Ｐゴシック" charset="0"/>
                <a:cs typeface="ＭＳ Ｐゴシック" charset="0"/>
              </a:rPr>
              <a:t>this is the Mediterranean Stage of the Biblical Action.</a:t>
            </a:r>
          </a:p>
          <a:p>
            <a:endParaRPr lang="en-US">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50938" y="692150"/>
            <a:ext cx="4556125" cy="3416300"/>
          </a:xfrm>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50938" y="692150"/>
            <a:ext cx="4556125" cy="3416300"/>
          </a:xfrm>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modern Iraqi city of Mosul is located near this ancient site.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50938" y="692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1150938" y="692150"/>
            <a:ext cx="4556125" cy="3416300"/>
          </a:xfrm>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a:t>
            </a:r>
            <a:r>
              <a:rPr lang="en-US" b="1" i="1" u="sng">
                <a:latin typeface="Times" charset="0"/>
                <a:ea typeface="ＭＳ Ｐゴシック" charset="0"/>
                <a:cs typeface="ＭＳ Ｐゴシック" charset="0"/>
              </a:rPr>
              <a:t>four</a:t>
            </a:r>
            <a:r>
              <a:rPr lang="en-US" b="1">
                <a:latin typeface="Times" charset="0"/>
                <a:ea typeface="ＭＳ Ｐゴシック" charset="0"/>
                <a:cs typeface="ＭＳ Ｐゴシック" charset="0"/>
              </a:rPr>
              <a:t> locations east of the line identified, let's move to the </a:t>
            </a:r>
            <a:r>
              <a:rPr lang="en-US" b="1" i="1" u="sng">
                <a:latin typeface="Times" charset="0"/>
                <a:ea typeface="ＭＳ Ｐゴシック" charset="0"/>
                <a:cs typeface="ＭＳ Ｐゴシック" charset="0"/>
              </a:rPr>
              <a:t>six</a:t>
            </a:r>
            <a:r>
              <a:rPr lang="en-US" b="1">
                <a:latin typeface="Times" charset="0"/>
                <a:ea typeface="ＭＳ Ｐゴシック" charset="0"/>
                <a:cs typeface="ＭＳ Ｐゴシック" charset="0"/>
              </a:rPr>
              <a:t> sites lying to the west of that north-south crease</a:t>
            </a:r>
          </a:p>
          <a:p>
            <a:r>
              <a:rPr lang="en-US" b="1">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latin typeface="Times" charset="0"/>
                <a:ea typeface="ＭＳ Ｐゴシック" charset="0"/>
                <a:cs typeface="ＭＳ Ｐゴシック" charset="0"/>
              </a:rPr>
              <a:t>and</a:t>
            </a:r>
            <a:r>
              <a:rPr lang="en-US" b="1">
                <a:latin typeface="Times" charset="0"/>
                <a:ea typeface="ＭＳ Ｐゴシック" charset="0"/>
                <a:cs typeface="ＭＳ Ｐゴシック" charset="0"/>
              </a:rPr>
              <a:t>, once again, Palestine.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still west of the Jordan River, place a large J, for, of course, the city of Jerusalem...arguably one of the world's greatest and most conflicted cities in all of our planet's history.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1150938" y="692150"/>
            <a:ext cx="4556125" cy="3416300"/>
          </a:xfrm>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50938" y="692150"/>
            <a:ext cx="4556125" cy="3416300"/>
          </a:xfrm>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150938" y="692150"/>
            <a:ext cx="4556125" cy="3416300"/>
          </a:xfrm>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50938" y="692150"/>
            <a:ext cx="4556125" cy="3416300"/>
          </a:xfrm>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1150938" y="692150"/>
            <a:ext cx="4556125" cy="3416300"/>
          </a:xfrm>
          <a:ln/>
        </p:spPr>
      </p:sp>
      <p:sp>
        <p:nvSpPr>
          <p:cNvPr id="23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a closer view, you can locate the region in today's Mediterranean Basin, at its far eastern end….. </a:t>
            </a:r>
          </a:p>
          <a:p>
            <a:r>
              <a:rPr lang="en-US" b="1">
                <a:latin typeface="Times" charset="0"/>
                <a:ea typeface="ＭＳ Ｐゴシック" charset="0"/>
                <a:cs typeface="ＭＳ Ｐゴシック" charset="0"/>
              </a:rPr>
              <a:t>a close-up view of the Holy Land today…hotly divided politically and culturally between </a:t>
            </a:r>
          </a:p>
          <a:p>
            <a:r>
              <a:rPr lang="en-US" b="1">
                <a:latin typeface="Times" charset="0"/>
                <a:ea typeface="ＭＳ Ｐゴシック" charset="0"/>
                <a:cs typeface="ＭＳ Ｐゴシック" charset="0"/>
              </a:rPr>
              <a:t>////	…the Jewish and Arabic peoples.... for many reasons that we will uncover as </a:t>
            </a:r>
          </a:p>
          <a:p>
            <a:r>
              <a:rPr lang="en-US" b="1">
                <a:latin typeface="Times" charset="0"/>
                <a:ea typeface="ＭＳ Ｐゴシック" charset="0"/>
                <a:cs typeface="ＭＳ Ｐゴシック" charset="0"/>
              </a:rPr>
              <a:t>THE BIBLE…BASICALLY moves along.</a:t>
            </a:r>
          </a:p>
          <a:p>
            <a:endParaRPr lang="en-US">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150938" y="692150"/>
            <a:ext cx="4556125" cy="3416300"/>
          </a:xfrm>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1150938" y="692150"/>
            <a:ext cx="4556125" cy="3416300"/>
          </a:xfrm>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One last addition.   Throughout Scripture, we find repeated references to "The Land"...</a:t>
            </a:r>
          </a:p>
          <a:p>
            <a:r>
              <a:rPr lang="en-US" b="1">
                <a:latin typeface="Times" charset="0"/>
                <a:ea typeface="ＭＳ Ｐゴシック" charset="0"/>
                <a:cs typeface="ＭＳ Ｐゴシック" charset="0"/>
              </a:rPr>
              <a:t>////	such as in Judges 20:1.  Notice again in the upper left hand corner of the frame that </a:t>
            </a:r>
          </a:p>
          <a:p>
            <a:r>
              <a:rPr lang="en-US" b="1">
                <a:latin typeface="Times" charset="0"/>
                <a:ea typeface="ＭＳ Ｐゴシック" charset="0"/>
                <a:cs typeface="ＭＳ Ｐゴシック" charset="0"/>
              </a:rPr>
              <a:t>Biblical reference to this term as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used in its Biblical sense.  </a:t>
            </a:r>
          </a:p>
          <a:p>
            <a:r>
              <a:rPr lang="en-US" b="1">
                <a:latin typeface="Times" charset="0"/>
                <a:ea typeface="ＭＳ Ｐゴシック" charset="0"/>
                <a:cs typeface="ＭＳ Ｐゴシック" charset="0"/>
              </a:rPr>
              <a:t>Many more reference citations will be placed there as we move through this study.   </a:t>
            </a:r>
          </a:p>
          <a:p>
            <a:r>
              <a:rPr lang="en-US" b="1">
                <a:latin typeface="Times" charset="0"/>
                <a:ea typeface="ＭＳ Ｐゴシック" charset="0"/>
                <a:cs typeface="ＭＳ Ｐゴシック" charset="0"/>
              </a:rPr>
              <a:t>So, as shown in the graphic, write in THE LAND in a large oval off the coast of Canaan, </a:t>
            </a:r>
          </a:p>
          <a:p>
            <a:r>
              <a:rPr lang="en-US" b="1">
                <a:latin typeface="Times" charset="0"/>
                <a:ea typeface="ＭＳ Ｐゴシック" charset="0"/>
                <a:cs typeface="ＭＳ Ｐゴシック" charset="0"/>
              </a:rPr>
              <a:t>then, extending out from</a:t>
            </a:r>
          </a:p>
          <a:p>
            <a:r>
              <a:rPr lang="en-US" b="1">
                <a:latin typeface="Times" charset="0"/>
                <a:ea typeface="ＭＳ Ｐゴシック" charset="0"/>
                <a:cs typeface="ＭＳ Ｐゴシック" charset="0"/>
              </a:rPr>
              <a:t>////	…the oval sketch in two lines...one slightly below the Euphrates hook.…</a:t>
            </a:r>
          </a:p>
          <a:p>
            <a:r>
              <a:rPr lang="en-US" b="1">
                <a:latin typeface="Times" charset="0"/>
                <a:ea typeface="ＭＳ Ｐゴシック" charset="0"/>
                <a:cs typeface="ＭＳ Ｐゴシック" charset="0"/>
              </a:rPr>
              <a:t>and another line, running downward between the Dead Sea and the rabbit ears.   </a:t>
            </a:r>
          </a:p>
          <a:p>
            <a:r>
              <a:rPr lang="en-US" b="1">
                <a:latin typeface="Times" charset="0"/>
                <a:ea typeface="ＭＳ Ｐゴシック" charset="0"/>
                <a:cs typeface="ＭＳ Ｐゴシック" charset="0"/>
              </a:rPr>
              <a:t>The distance between those two lines is generally known as THE LAND throughout God's Word.  </a:t>
            </a:r>
          </a:p>
          <a:p>
            <a:r>
              <a:rPr lang="en-US" b="1">
                <a:latin typeface="Times" charset="0"/>
                <a:ea typeface="ＭＳ Ｐゴシック" charset="0"/>
                <a:cs typeface="ＭＳ Ｐゴシック" charset="0"/>
              </a:rPr>
              <a:t>////	This is the area traditionally referred to as extending "from Dan to Beersheba.</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50938" y="692150"/>
            <a:ext cx="4556125" cy="3416300"/>
          </a:xfrm>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map is complete.  We've sketched in the barest outlines of the "stage of the Biblical action"...the approximate places where so many of these marvelous Biblical events occurred.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50938" y="692150"/>
            <a:ext cx="4556125" cy="3416300"/>
          </a:xfrm>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here's a quick review…where exactly is that place again?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p:spPr>
      </p:sp>
      <p:sp>
        <p:nvSpPr>
          <p:cNvPr id="105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50938" y="692150"/>
            <a:ext cx="4556125" cy="3416300"/>
          </a:xfrm>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50938" y="692150"/>
            <a:ext cx="4556125" cy="3416300"/>
          </a:xfrm>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the shape of something like a shepherd's hook, beginning in the middle of that lower quadrant.  Extend the hook almost to the edge of the upper crescent.  Remember, NO place names, ever.  Only the first letters of the names...not the entire words.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help your memory process.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50938" y="692150"/>
            <a:ext cx="4556125" cy="3416300"/>
          </a:xfrm>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...ER somewhere along the shepherd's hook..</a:t>
            </a:r>
          </a:p>
        </p:txBody>
      </p:sp>
      <p:sp>
        <p:nvSpPr>
          <p:cNvPr id="11571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1150938" y="692150"/>
            <a:ext cx="4556125" cy="3416300"/>
          </a:xfrm>
          <a:ln/>
        </p:spPr>
      </p:sp>
      <p:sp>
        <p:nvSpPr>
          <p:cNvPr id="25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Now…the reasons for all this.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learn to make your own map of the Ancient Near East...</a:t>
            </a:r>
          </a:p>
          <a:p>
            <a:r>
              <a:rPr lang="en-US" b="1">
                <a:latin typeface="Times" charset="0"/>
                <a:ea typeface="ＭＳ Ｐゴシック" charset="0"/>
                <a:cs typeface="ＭＳ Ｐゴシック" charset="0"/>
              </a:rPr>
              <a:t>and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use your map to trace the progress of the great Biblical epic...each step of the way...</a:t>
            </a:r>
          </a:p>
          <a:p>
            <a:r>
              <a:rPr lang="en-US" b="1">
                <a:latin typeface="Times" charset="0"/>
                <a:ea typeface="ＭＳ Ｐゴシック" charset="0"/>
                <a:cs typeface="ＭＳ Ｐゴシック" charset="0"/>
              </a:rPr>
              <a:t>////	...just like this…step-by-step as each major section of the story line unfolds.</a:t>
            </a:r>
          </a:p>
          <a:p>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150938" y="692150"/>
            <a:ext cx="4556125" cy="3416300"/>
          </a:xfrm>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PG inside the lower right-hand quadrant.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150938" y="692150"/>
            <a:ext cx="4556125" cy="3416300"/>
          </a:xfrm>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150938" y="692150"/>
            <a:ext cx="4556125" cy="3416300"/>
          </a:xfrm>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lower left-hand quadrant, draw the rabbit's ears.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50938" y="692150"/>
            <a:ext cx="4556125" cy="3416300"/>
          </a:xfrm>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1150938" y="692150"/>
            <a:ext cx="4556125" cy="3416300"/>
          </a:xfrm>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shepherd's hook.  Draw in the two flattened oval shapes…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1150938" y="692150"/>
            <a:ext cx="4556125" cy="3416300"/>
          </a:xfrm>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50938" y="692150"/>
            <a:ext cx="4556125" cy="3416300"/>
          </a:xfrm>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one...and that single line connecting the two ovals…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50938" y="692150"/>
            <a:ext cx="4556125" cy="3416300"/>
          </a:xfrm>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50938" y="692150"/>
            <a:ext cx="4556125" cy="3416300"/>
          </a:xfrm>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xfrm>
            <a:off x="1150938" y="692150"/>
            <a:ext cx="4556125" cy="3416300"/>
          </a:xfrm>
          <a:ln/>
        </p:spPr>
      </p:sp>
      <p:sp>
        <p:nvSpPr>
          <p:cNvPr id="136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50938" y="692150"/>
            <a:ext cx="4556125" cy="3416300"/>
          </a:xfrm>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Study Help Number 3A and 3B in the student handbook give you blank pieces of paper </a:t>
            </a:r>
          </a:p>
          <a:p>
            <a:r>
              <a:rPr lang="en-US" b="1">
                <a:latin typeface="Times" charset="0"/>
                <a:ea typeface="ＭＳ Ｐゴシック" charset="0"/>
                <a:cs typeface="ＭＳ Ｐゴシック" charset="0"/>
              </a:rPr>
              <a:t>to use to make this map.  </a:t>
            </a:r>
          </a:p>
          <a:p>
            <a:r>
              <a:rPr lang="en-US" b="1">
                <a:latin typeface="Times" charset="0"/>
                <a:ea typeface="ＭＳ Ｐゴシック" charset="0"/>
                <a:cs typeface="ＭＳ Ｐゴシック" charset="0"/>
              </a:rPr>
              <a:t>So please take one of those sheets of paper from the handbook...</a:t>
            </a:r>
          </a:p>
          <a:p>
            <a:r>
              <a:rPr lang="en-US" b="1">
                <a:latin typeface="Times" charset="0"/>
                <a:ea typeface="ＭＳ Ｐゴシック" charset="0"/>
                <a:cs typeface="ＭＳ Ｐゴシック" charset="0"/>
              </a:rPr>
              <a:t>then hold it horizontally...fold it lengthwise, once…</a:t>
            </a:r>
          </a:p>
          <a:p>
            <a:endParaRPr lang="en-US">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3824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50938" y="692150"/>
            <a:ext cx="4556125" cy="3416300"/>
          </a:xfrm>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4233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50938" y="692150"/>
            <a:ext cx="4556125" cy="3416300"/>
          </a:xfrm>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eastern side of the north-south line, near the mouth of the Euphrates River, "U"...for UR of the Chaldees.  Remember, again, only first letters of the words to force your memory to be active in its recall.</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50938" y="692150"/>
            <a:ext cx="4556125" cy="3416300"/>
          </a:xfrm>
          <a:ln/>
        </p:spPr>
      </p:sp>
      <p:sp>
        <p:nvSpPr>
          <p:cNvPr id="1464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50938" y="692150"/>
            <a:ext cx="4556125" cy="3416300"/>
          </a:xfrm>
          <a:ln/>
        </p:spPr>
      </p:sp>
      <p:sp>
        <p:nvSpPr>
          <p:cNvPr id="148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50938" y="692150"/>
            <a:ext cx="4556125" cy="3416300"/>
          </a:xfrm>
          <a:ln/>
        </p:spPr>
      </p:sp>
      <p:sp>
        <p:nvSpPr>
          <p:cNvPr id="1505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50938" y="692150"/>
            <a:ext cx="4556125" cy="3416300"/>
          </a:xfrm>
          <a:ln/>
        </p:spPr>
      </p:sp>
      <p:sp>
        <p:nvSpPr>
          <p:cNvPr id="152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50938" y="692150"/>
            <a:ext cx="4556125" cy="3416300"/>
          </a:xfrm>
          <a:ln/>
        </p:spPr>
      </p:sp>
      <p:sp>
        <p:nvSpPr>
          <p:cNvPr id="1546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150938" y="692150"/>
            <a:ext cx="4556125" cy="3416300"/>
          </a:xfrm>
          <a:ln/>
        </p:spPr>
      </p:sp>
      <p:sp>
        <p:nvSpPr>
          <p:cNvPr id="156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1150938" y="692150"/>
            <a:ext cx="4556125" cy="3416300"/>
          </a:xfrm>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50938" y="692150"/>
            <a:ext cx="4556125" cy="3416300"/>
          </a:xfrm>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xfrm>
            <a:off x="1150938" y="692150"/>
            <a:ext cx="4556125" cy="3416300"/>
          </a:xfrm>
          <a:ln/>
        </p:spPr>
      </p:sp>
      <p:sp>
        <p:nvSpPr>
          <p:cNvPr id="160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1150938" y="692150"/>
            <a:ext cx="4556125" cy="3416300"/>
          </a:xfrm>
          <a:ln/>
        </p:spPr>
      </p:sp>
      <p:sp>
        <p:nvSpPr>
          <p:cNvPr id="1628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1150938" y="692150"/>
            <a:ext cx="4556125" cy="3416300"/>
          </a:xfrm>
          <a:ln/>
        </p:spPr>
      </p:sp>
      <p:sp>
        <p:nvSpPr>
          <p:cNvPr id="164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xfrm>
            <a:off x="1150938" y="692150"/>
            <a:ext cx="4556125" cy="3416300"/>
          </a:xfrm>
          <a:ln/>
        </p:spPr>
      </p:sp>
      <p:sp>
        <p:nvSpPr>
          <p:cNvPr id="166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…requires only the 10 land locations ... just 10..no more, no less…</a:t>
            </a:r>
          </a:p>
          <a:p>
            <a:r>
              <a:rPr lang="en-US" b="1">
                <a:latin typeface="Times" charset="0"/>
                <a:ea typeface="ＭＳ Ｐゴシック" charset="0"/>
                <a:cs typeface="ＭＳ Ｐゴシック" charset="0"/>
              </a:rPr>
              <a:t>////	… and the 6 water bodies... These few locations will do the job for now.  Except for one more item…</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xfrm>
            <a:off x="1150938" y="692150"/>
            <a:ext cx="4556125" cy="3416300"/>
          </a:xfrm>
          <a:ln/>
        </p:spPr>
      </p:sp>
      <p:sp>
        <p:nvSpPr>
          <p:cNvPr id="168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 is the..."The Land" as it is mentioned throughout Scripture. </a:t>
            </a:r>
          </a:p>
          <a:p>
            <a:r>
              <a:rPr lang="en-US" b="1">
                <a:latin typeface="Times" charset="0"/>
                <a:ea typeface="ＭＳ Ｐゴシック" charset="0"/>
                <a:cs typeface="ＭＳ Ｐゴシック" charset="0"/>
              </a:rPr>
              <a:t>The distance between those two lines is that region the Bible calls THE LAND – </a:t>
            </a:r>
          </a:p>
          <a:p>
            <a:r>
              <a:rPr lang="en-US" b="1">
                <a:latin typeface="Times" charset="0"/>
                <a:ea typeface="ＭＳ Ｐゴシック" charset="0"/>
                <a:cs typeface="ＭＳ Ｐゴシック" charset="0"/>
              </a:rPr>
              <a:t>…  "from Dan to Beersheba"...generally the extent of God's promise to Abraham in the early chapters of Genesis.  Much more about that as THE BIBLE...BASICALLY continues.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xfrm>
            <a:off x="1150938" y="692150"/>
            <a:ext cx="4556125" cy="3416300"/>
          </a:xfrm>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the grand "stage of the action" on which the vast Biblical drama was played out in the ancient times...an historic drama that continues working out the great Plan of the Ages up to and beyond this very moment.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xfrm>
            <a:off x="1150938" y="692150"/>
            <a:ext cx="4556125" cy="3416300"/>
          </a:xfrm>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xfrm>
            <a:off x="1150938" y="692150"/>
            <a:ext cx="4556125" cy="3416300"/>
          </a:xfrm>
          <a:ln/>
        </p:spPr>
      </p:sp>
      <p:sp>
        <p:nvSpPr>
          <p:cNvPr id="175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ancient inheritance…with the drama extending right down to our own day.</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1150938" y="692150"/>
            <a:ext cx="4556125" cy="3416300"/>
          </a:xfrm>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second reason for studying geography is] so that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be able to set the stage in your mind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eye for the great Biblical drama!  To clearly understand...and be able to create for you…</a:t>
            </a:r>
          </a:p>
          <a:p>
            <a:r>
              <a:rPr lang="en-US" b="1">
                <a:latin typeface="Times" charset="0"/>
                <a:ea typeface="ＭＳ Ｐゴシック" charset="0"/>
                <a:cs typeface="ＭＳ Ｐゴシック" charset="0"/>
              </a:rPr>
              <a:t>////	…the line of progress as the Biblical story unfolds.  Knowing those routes of travel and interaction with the land and the environment…it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all a major key toward clarifying a unified understanding of Scripture.  As you work through THE QUICK CHRONOLOGY just ahead, you will be learning about this route across the land and the progress of the Bible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timeless story...the story that brings us the Gospel message of the Lord Jesus Christ!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p:spPr>
      </p:sp>
      <p:sp>
        <p:nvSpPr>
          <p:cNvPr id="31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paper placed lengthwise, get ready to make your new map...to dress the stage...</a:t>
            </a:r>
          </a:p>
          <a:p>
            <a:r>
              <a:rPr lang="en-US" b="1">
                <a:latin typeface="Times" charset="0"/>
                <a:ea typeface="ＭＳ Ｐゴシック" charset="0"/>
                <a:cs typeface="ＭＳ Ｐゴシック" charset="0"/>
              </a:rPr>
              <a:t>of the Middle Eastern Biblical action.  </a:t>
            </a:r>
          </a:p>
          <a:p>
            <a:r>
              <a:rPr lang="en-US" b="1">
                <a:latin typeface="Times" charset="0"/>
                <a:ea typeface="ＭＳ Ｐゴシック" charset="0"/>
                <a:cs typeface="ＭＳ Ｐゴシック" charset="0"/>
              </a:rPr>
              <a:t>////	As we move forward, watch for the addition of the yellow lines.  </a:t>
            </a:r>
          </a:p>
          <a:p>
            <a:r>
              <a:rPr lang="en-US" b="1">
                <a:latin typeface="Times" charset="0"/>
                <a:ea typeface="ＭＳ Ｐゴシック" charset="0"/>
                <a:cs typeface="ＭＳ Ｐゴシック" charset="0"/>
              </a:rPr>
              <a:t>////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add those yellow line segments to your own map as we move forward.  </a:t>
            </a:r>
          </a:p>
          <a:p>
            <a:r>
              <a:rPr lang="en-US" b="1">
                <a:latin typeface="Times" charset="0"/>
                <a:ea typeface="ＭＳ Ｐゴシック" charset="0"/>
                <a:cs typeface="ＭＳ Ｐゴシック" charset="0"/>
              </a:rPr>
              <a:t>Every new line you draw will be shown in yellow as you see here…</a:t>
            </a:r>
          </a:p>
          <a:p>
            <a:r>
              <a:rPr lang="en-US" b="1">
                <a:latin typeface="Times" charset="0"/>
                <a:ea typeface="ＭＳ Ｐゴシック" charset="0"/>
                <a:cs typeface="ＭＳ Ｐゴシック" charset="0"/>
              </a:rPr>
              <a:t>////	while the lines you</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drawn earlier will change to darker colors like this green one.</a:t>
            </a:r>
          </a:p>
          <a:p>
            <a:endParaRPr lang="en-US">
              <a:latin typeface="Times"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150938" y="692150"/>
            <a:ext cx="4556125" cy="3416300"/>
          </a:xfrm>
          <a:ln/>
        </p:spPr>
      </p:sp>
      <p:sp>
        <p:nvSpPr>
          <p:cNvPr id="179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We're ready to start sorting out that enormous Biblical puzzle and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sort it all out based on the grand story line of the Bible.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1150938" y="692150"/>
            <a:ext cx="4556125" cy="3416300"/>
          </a:xfrm>
          <a:ln/>
        </p:spPr>
      </p:sp>
      <p:sp>
        <p:nvSpPr>
          <p:cNvPr id="181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your turn…to make your own map of the ancient Near East from inside your own head!  A completed map for reference in shown on Study Help Number 30.  Blank pages for making your map are on Study Helps Number 3A and 3B.</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xfrm>
            <a:off x="1150938" y="692150"/>
            <a:ext cx="4556125" cy="3416300"/>
          </a:xfrm>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map drawn and stored away mentally...we're a lot closer to being able to answer the question: </a:t>
            </a:r>
          </a:p>
          <a:p>
            <a:r>
              <a:rPr lang="en-US" b="1">
                <a:latin typeface="Times" charset="0"/>
                <a:ea typeface="ＭＳ Ｐゴシック" charset="0"/>
                <a:cs typeface="ＭＳ Ｐゴシック" charset="0"/>
              </a:rPr>
              <a:t>"Where is that place, anyway?"  </a:t>
            </a:r>
          </a:p>
          <a:p>
            <a:r>
              <a:rPr lang="en-US" b="1">
                <a:latin typeface="Times" charset="0"/>
                <a:ea typeface="ＭＳ Ｐゴシック" charset="0"/>
                <a:cs typeface="ＭＳ Ｐゴシック" charset="0"/>
              </a:rPr>
              <a:t>Our strong suggestion is that, on your own, you practice making this simple map four or five times.   </a:t>
            </a:r>
          </a:p>
          <a:p>
            <a:r>
              <a:rPr lang="en-US" b="1">
                <a:latin typeface="Times" charset="0"/>
                <a:ea typeface="ＭＳ Ｐゴシック" charset="0"/>
                <a:cs typeface="ＭＳ Ｐゴシック" charset="0"/>
              </a:rPr>
              <a:t>////	After that, you, too, will know where that place is – or was -- after all!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1150938" y="692150"/>
            <a:ext cx="4556125" cy="3416300"/>
          </a:xfrm>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a:latin typeface="Times" charset="0"/>
                <a:ea typeface="ＭＳ Ｐゴシック" charset="0"/>
                <a:cs typeface="ＭＳ Ｐゴシック" charset="0"/>
              </a:rPr>
              <a:t>We know where we are going…</a:t>
            </a:r>
          </a:p>
          <a:p>
            <a:r>
              <a:rPr lang="en-US" b="1">
                <a:latin typeface="Times" charset="0"/>
                <a:ea typeface="ＭＳ Ｐゴシック" charset="0"/>
                <a:cs typeface="ＭＳ Ｐゴシック" charset="0"/>
              </a:rPr>
              <a:t>////	…and have arrived at the very core -- the heart -- of THE BIBLE...BASICALLY.  We're ready now to explore THE QUICK CHRONOLOGY of Scripture's amazing storyline.  And we move on along.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fld id="{29AB818C-62A3-204E-9FBA-9159D94993FC}" type="slidenum">
              <a:rPr lang="en-US">
                <a:solidFill>
                  <a:srgbClr val="000000"/>
                </a:solidFill>
              </a:rPr>
              <a:pPr/>
              <a:t>84</a:t>
            </a:fld>
            <a:endParaRPr lang="en-US">
              <a:solidFill>
                <a:srgbClr val="000000"/>
              </a:solidFill>
            </a:endParaRPr>
          </a:p>
        </p:txBody>
      </p:sp>
      <p:sp>
        <p:nvSpPr>
          <p:cNvPr id="18435" name="Rectangle 1026"/>
          <p:cNvSpPr>
            <a:spLocks noGrp="1" noRot="1" noChangeAspect="1" noChangeArrowheads="1" noTextEdit="1"/>
          </p:cNvSpPr>
          <p:nvPr>
            <p:ph type="sldImg"/>
          </p:nvPr>
        </p:nvSpPr>
        <p:spPr>
          <a:solidFill>
            <a:srgbClr val="FFFFFF"/>
          </a:solidFill>
          <a:ln/>
        </p:spPr>
      </p:sp>
      <p:sp>
        <p:nvSpPr>
          <p:cNvPr id="1843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1150938" y="692150"/>
            <a:ext cx="4556125" cy="3416300"/>
          </a:xfrm>
          <a:ln/>
        </p:spPr>
      </p:sp>
      <p:sp>
        <p:nvSpPr>
          <p:cNvPr id="1894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50938" y="692150"/>
            <a:ext cx="4556125" cy="3416300"/>
          </a:xfrm>
          <a:ln/>
        </p:spPr>
      </p:sp>
      <p:sp>
        <p:nvSpPr>
          <p:cNvPr id="33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9672473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18919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57287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560271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5098527"/>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09522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12975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7016503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6637359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641353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007107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80879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6475139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389695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669907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2126530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9421346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768698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840864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14866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977960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51572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247553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1934837"/>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341313" y="438150"/>
            <a:ext cx="1336675"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000" b="1" i="0">
                <a:solidFill>
                  <a:schemeClr val="tx2"/>
                </a:solidFill>
                <a:latin typeface="Times" charset="0"/>
              </a:rPr>
              <a:t>YUTA </a:t>
            </a:r>
          </a:p>
          <a:p>
            <a:r>
              <a:rPr lang="en-US" sz="2000" b="1" i="0">
                <a:solidFill>
                  <a:schemeClr val="tx2"/>
                </a:solidFill>
                <a:latin typeface="Times" charset="0"/>
              </a:rPr>
              <a:t>ELANI ZETAV</a:t>
            </a:r>
          </a:p>
        </p:txBody>
      </p:sp>
      <p:sp>
        <p:nvSpPr>
          <p:cNvPr id="1074" name="Text Box 50"/>
          <p:cNvSpPr txBox="1">
            <a:spLocks noChangeArrowheads="1"/>
          </p:cNvSpPr>
          <p:nvPr userDrawn="1"/>
        </p:nvSpPr>
        <p:spPr bwMode="auto">
          <a:xfrm>
            <a:off x="263525" y="6542088"/>
            <a:ext cx="1033463" cy="244475"/>
          </a:xfrm>
          <a:prstGeom prst="rect">
            <a:avLst/>
          </a:prstGeom>
          <a:noFill/>
          <a:ln w="12700">
            <a:noFill/>
            <a:miter lim="800000"/>
            <a:headEnd/>
            <a:tailEnd/>
          </a:ln>
          <a:effectLst/>
        </p:spPr>
        <p:txBody>
          <a:bodyPr wrap="none" anchor="ctr">
            <a:spAutoFit/>
          </a:bodyPr>
          <a:lstStyle/>
          <a:p>
            <a:pPr>
              <a:spcBef>
                <a:spcPct val="50000"/>
              </a:spcBef>
              <a:defRPr/>
            </a:pPr>
            <a:r>
              <a:rPr lang="en-US" sz="1000" b="1" i="0">
                <a:solidFill>
                  <a:srgbClr val="FFFFFF"/>
                </a:solidFill>
                <a:latin typeface="Arial" charset="0"/>
                <a:ea typeface="ＭＳ Ｐゴシック" charset="-128"/>
                <a:cs typeface="ＭＳ Ｐゴシック" charset="-128"/>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 bg1="dk2" tx1="lt1" bg2="dk1" tx2="lt2" accent1="accent1" accent2="accent2" accent3="accent3" accent4="accent4" accent5="accent5" accent6="accent6" hlink="hlink" folHlink="folHlink"/>
  <p:sldLayoutIdLst>
    <p:sldLayoutId id="2147483805"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536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lgn="l">
                <a:defRPr/>
              </a:pPr>
              <a:endParaRPr lang="en-US" sz="2400" i="0">
                <a:solidFill>
                  <a:srgbClr val="FFFFFF"/>
                </a:solidFill>
                <a:latin typeface="Arial" charset="0"/>
                <a:ea typeface="ＭＳ Ｐゴシック" charset="-128"/>
                <a:cs typeface="ＭＳ Ｐゴシック" charset="-128"/>
              </a:endParaRPr>
            </a:p>
          </p:txBody>
        </p:sp>
        <p:grpSp>
          <p:nvGrpSpPr>
            <p:cNvPr id="13318"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p:spPr>
            <p:txBody>
              <a:bodyPr wrap="none" anchor="ct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8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9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9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9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9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lstStyle/>
              <a:p>
                <a:pPr algn="l">
                  <a:defRPr/>
                </a:pPr>
                <a:endParaRPr lang="en-US" sz="2400" i="0">
                  <a:solidFill>
                    <a:srgbClr val="FFFFFF"/>
                  </a:solidFill>
                  <a:latin typeface="Arial" charset="0"/>
                  <a:ea typeface="ＭＳ Ｐゴシック" charset="-128"/>
                  <a:cs typeface="ＭＳ Ｐゴシック" charset="-128"/>
                </a:endParaRPr>
              </a:p>
            </p:txBody>
          </p:sp>
        </p:grpSp>
        <p:grpSp>
          <p:nvGrpSpPr>
            <p:cNvPr id="13319" name="Group 28"/>
            <p:cNvGrpSpPr>
              <a:grpSpLocks/>
            </p:cNvGrpSpPr>
            <p:nvPr/>
          </p:nvGrpSpPr>
          <p:grpSpPr bwMode="auto">
            <a:xfrm>
              <a:off x="0" y="0"/>
              <a:ext cx="1246" cy="1232"/>
              <a:chOff x="0" y="0"/>
              <a:chExt cx="1246" cy="1232"/>
            </a:xfrm>
          </p:grpSpPr>
          <p:sp>
            <p:nvSpPr>
              <p:cNvPr id="1536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6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lstStyle/>
              <a:p>
                <a:pPr algn="l">
                  <a:defRPr/>
                </a:pPr>
                <a:endParaRPr lang="en-US" sz="2400" i="0">
                  <a:solidFill>
                    <a:srgbClr val="FFFFFF"/>
                  </a:solidFill>
                  <a:latin typeface="Arial" charset="0"/>
                  <a:ea typeface="ＭＳ Ｐゴシック" charset="-128"/>
                  <a:cs typeface="ＭＳ Ｐゴシック" charset="-128"/>
                </a:endParaRPr>
              </a:p>
            </p:txBody>
          </p:sp>
          <p:sp>
            <p:nvSpPr>
              <p:cNvPr id="1537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lstStyle/>
              <a:p>
                <a:pPr algn="l">
                  <a:defRPr/>
                </a:pPr>
                <a:endParaRPr lang="en-US" sz="2400" i="0">
                  <a:solidFill>
                    <a:srgbClr val="FFFFFF"/>
                  </a:solidFill>
                  <a:latin typeface="Arial" charset="0"/>
                  <a:ea typeface="ＭＳ Ｐゴシック" charset="-128"/>
                  <a:cs typeface="ＭＳ Ｐゴシック" charset="-128"/>
                </a:endParaRPr>
              </a:p>
            </p:txBody>
          </p:sp>
        </p:grpSp>
      </p:grpSp>
      <p:sp>
        <p:nvSpPr>
          <p:cNvPr id="3104"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000" b="1" i="0">
                <a:solidFill>
                  <a:srgbClr val="FFFFFF"/>
                </a:solidFill>
              </a:rPr>
              <a:t>©2003 TBBMI</a:t>
            </a:r>
          </a:p>
        </p:txBody>
      </p:sp>
      <p:sp>
        <p:nvSpPr>
          <p:cNvPr id="3105"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r>
              <a:rPr lang="en-US" sz="1000" b="1" i="0">
                <a:solidFill>
                  <a:srgbClr val="FFFFFF"/>
                </a:solidFill>
                <a:effectLst>
                  <a:outerShdw blurRad="38100" dist="38100" dir="2700000" algn="tl">
                    <a:srgbClr val="000000"/>
                  </a:outerShdw>
                </a:effectLst>
              </a:rPr>
              <a:t>7.5.01.</a:t>
            </a:r>
          </a:p>
        </p:txBody>
      </p:sp>
    </p:spTree>
    <p:extLst>
      <p:ext uri="{BB962C8B-B14F-4D97-AF65-F5344CB8AC3E}">
        <p14:creationId xmlns:p14="http://schemas.microsoft.com/office/powerpoint/2010/main" val="1547526004"/>
      </p:ext>
    </p:extLst>
  </p:cSld>
  <p:clrMap bg1="dk2" tx1="lt1" bg2="dk1" tx2="lt2" accent1="accent1" accent2="accent2" accent3="accent3" accent4="accent4" accent5="accent5" accent6="accent6" hlink="hlink" folHlink="folHlink"/>
  <p:sldLayoutIdLst>
    <p:sldLayoutId id="2147483808"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i="0"/>
              <a:pPr eaLnBrk="1" hangingPunct="1">
                <a:defRPr/>
              </a:pPr>
              <a:t>‹#›</a:t>
            </a:fld>
            <a:endParaRPr lang="en-US" i="0"/>
          </a:p>
        </p:txBody>
      </p:sp>
    </p:spTree>
    <p:extLst>
      <p:ext uri="{BB962C8B-B14F-4D97-AF65-F5344CB8AC3E}">
        <p14:creationId xmlns:p14="http://schemas.microsoft.com/office/powerpoint/2010/main" val="1302245755"/>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wm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24.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7.wmf"/><Relationship Id="rId5" Type="http://schemas.openxmlformats.org/officeDocument/2006/relationships/image" Target="../media/image19.jpeg"/><Relationship Id="rId4" Type="http://schemas.openxmlformats.org/officeDocument/2006/relationships/image" Target="../media/image12.wmf"/><Relationship Id="rId9"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72" y="2339496"/>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5060" name="Text Box 8"/>
          <p:cNvSpPr txBox="1">
            <a:spLocks noChangeArrowheads="1"/>
          </p:cNvSpPr>
          <p:nvPr/>
        </p:nvSpPr>
        <p:spPr bwMode="auto">
          <a:xfrm>
            <a:off x="481013" y="6502400"/>
            <a:ext cx="1087437" cy="261938"/>
          </a:xfrm>
          <a:prstGeom prst="rect">
            <a:avLst/>
          </a:prstGeom>
          <a:noFill/>
          <a:ln w="12700">
            <a:noFill/>
            <a:miter lim="800000"/>
            <a:headEnd/>
            <a:tailEnd/>
          </a:ln>
        </p:spPr>
        <p:txBody>
          <a:bodyPr wrap="none" anchor="ctr">
            <a:spAutoFit/>
          </a:bodyPr>
          <a:lstStyle/>
          <a:p>
            <a:pPr>
              <a:spcBef>
                <a:spcPct val="50000"/>
              </a:spcBef>
              <a:defRPr/>
            </a:pPr>
            <a:r>
              <a:rPr lang="en-US" altLang="ko-KR" sz="1050" b="1" dirty="0">
                <a:solidFill>
                  <a:srgbClr val="FFFFFF"/>
                </a:solidFill>
                <a:ea typeface="Gulim" pitchFamily="34" charset="-128"/>
                <a:cs typeface="Gulim" pitchFamily="34" charset="-128"/>
              </a:rPr>
              <a:t>©2004 TBBMI</a:t>
            </a:r>
          </a:p>
        </p:txBody>
      </p:sp>
      <p:sp>
        <p:nvSpPr>
          <p:cNvPr id="17414"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Gulim" charset="0"/>
                <a:cs typeface="Gulim" charset="0"/>
              </a:rPr>
              <a:t>9.65.01.</a:t>
            </a:r>
          </a:p>
        </p:txBody>
      </p:sp>
      <p:sp>
        <p:nvSpPr>
          <p:cNvPr id="17415"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a typeface="Gulim" charset="0"/>
                <a:cs typeface="Gulim" charset="0"/>
              </a:rPr>
              <a:t>01</a:t>
            </a:r>
          </a:p>
        </p:txBody>
      </p:sp>
      <p:sp>
        <p:nvSpPr>
          <p:cNvPr id="100355" name="Rectangle 3"/>
          <p:cNvSpPr>
            <a:spLocks noGrp="1" noChangeArrowheads="1"/>
          </p:cNvSpPr>
          <p:nvPr>
            <p:ph type="ctrTitle"/>
          </p:nvPr>
        </p:nvSpPr>
        <p:spPr>
          <a:xfrm>
            <a:off x="-1739900" y="0"/>
            <a:ext cx="7772400" cy="838200"/>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Lotha</a:t>
            </a:r>
          </a:p>
        </p:txBody>
      </p:sp>
      <p:sp>
        <p:nvSpPr>
          <p:cNvPr id="17417" name="WordArt 12"/>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ETE BIBLE… </a:t>
            </a:r>
            <a:b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br>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   ELAROENA</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813948442"/>
      </p:ext>
    </p:extLst>
  </p:cSld>
  <p:clrMapOvr>
    <a:masterClrMapping/>
  </p:clrMapOvr>
  <p:transition>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826"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10</a:t>
            </a:r>
          </a:p>
        </p:txBody>
      </p:sp>
      <p:sp>
        <p:nvSpPr>
          <p:cNvPr id="34828"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34829"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4830"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nimBg="1"/>
      <p:bldP spid="2211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5"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11</a:t>
            </a:r>
          </a:p>
        </p:txBody>
      </p:sp>
      <p:sp>
        <p:nvSpPr>
          <p:cNvPr id="36877"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6878" name="Rectangle 2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2143125" y="2133600"/>
            <a:ext cx="6172200" cy="2170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pPr>
            <a:r>
              <a:rPr lang="en-US" b="1">
                <a:solidFill>
                  <a:srgbClr val="F6FE0A"/>
                </a:solidFill>
                <a:effectLst>
                  <a:outerShdw blurRad="38100" dist="38100" dir="2700000" algn="tl">
                    <a:srgbClr val="000000"/>
                  </a:outerShdw>
                </a:effectLst>
              </a:rPr>
              <a:t>META MYING JIANG TIRANA...</a:t>
            </a:r>
          </a:p>
          <a:p>
            <a:pPr>
              <a:lnSpc>
                <a:spcPct val="65000"/>
              </a:lnSpc>
            </a:pPr>
            <a:endParaRPr lang="en-US" b="1">
              <a:solidFill>
                <a:srgbClr val="F6FE0A"/>
              </a:solidFill>
              <a:effectLst>
                <a:outerShdw blurRad="38100" dist="38100" dir="2700000" algn="tl">
                  <a:srgbClr val="000000"/>
                </a:outerShdw>
              </a:effectLst>
            </a:endParaRPr>
          </a:p>
          <a:p>
            <a:pPr>
              <a:lnSpc>
                <a:spcPct val="65000"/>
              </a:lnSpc>
            </a:pPr>
            <a:r>
              <a:rPr lang="en-US" b="1">
                <a:solidFill>
                  <a:srgbClr val="F6FE0A"/>
                </a:solidFill>
                <a:effectLst>
                  <a:outerShdw blurRad="38100" dist="38100" dir="2700000" algn="tl">
                    <a:srgbClr val="000000"/>
                  </a:outerShdw>
                </a:effectLst>
              </a:rPr>
              <a:t>OSI </a:t>
            </a:r>
            <a:r>
              <a:rPr lang="en-US" sz="4000" b="1">
                <a:solidFill>
                  <a:srgbClr val="F6FE0A"/>
                </a:solidFill>
                <a:effectLst>
                  <a:outerShdw blurRad="38100" dist="38100" dir="2700000" algn="tl">
                    <a:srgbClr val="000000"/>
                  </a:outerShdw>
                </a:effectLst>
              </a:rPr>
              <a:t>AKHOR</a:t>
            </a:r>
          </a:p>
          <a:p>
            <a:pPr>
              <a:lnSpc>
                <a:spcPct val="65000"/>
              </a:lnSpc>
            </a:pPr>
            <a:endParaRPr lang="en-US" b="1" u="sng">
              <a:solidFill>
                <a:srgbClr val="F6FE0A"/>
              </a:solidFill>
              <a:effectLst>
                <a:outerShdw blurRad="38100" dist="38100" dir="2700000" algn="tl">
                  <a:srgbClr val="000000"/>
                </a:outerShdw>
              </a:effectLst>
            </a:endParaRPr>
          </a:p>
          <a:p>
            <a:pPr>
              <a:lnSpc>
                <a:spcPct val="65000"/>
              </a:lnSpc>
            </a:pPr>
            <a:r>
              <a:rPr lang="en-US" b="1" u="sng">
                <a:solidFill>
                  <a:srgbClr val="F6FE0A"/>
                </a:solidFill>
                <a:effectLst>
                  <a:outerShdw blurRad="38100" dist="38100" dir="2700000" algn="tl">
                    <a:srgbClr val="000000"/>
                  </a:outerShdw>
                </a:effectLst>
              </a:rPr>
              <a:t>BENKADENMO </a:t>
            </a:r>
            <a:r>
              <a:rPr lang="en-US" b="1">
                <a:solidFill>
                  <a:srgbClr val="F6FE0A"/>
                </a:solidFill>
                <a:effectLst>
                  <a:outerShdw blurRad="38100" dist="38100" dir="2700000" algn="tl">
                    <a:srgbClr val="000000"/>
                  </a:outerShdw>
                </a:effectLst>
              </a:rPr>
              <a:t>JI</a:t>
            </a:r>
          </a:p>
          <a:p>
            <a:pPr>
              <a:lnSpc>
                <a:spcPct val="65000"/>
              </a:lnSpc>
            </a:pPr>
            <a:endParaRPr lang="en-US" b="1">
              <a:solidFill>
                <a:srgbClr val="F6FE0A"/>
              </a:solidFill>
              <a:effectLst>
                <a:outerShdw blurRad="38100" dist="38100" dir="2700000" algn="tl">
                  <a:srgbClr val="000000"/>
                </a:outerShdw>
              </a:effectLst>
            </a:endParaRPr>
          </a:p>
          <a:p>
            <a:pPr>
              <a:lnSpc>
                <a:spcPct val="65000"/>
              </a:lnSpc>
            </a:pPr>
            <a:r>
              <a:rPr lang="en-US" b="1">
                <a:solidFill>
                  <a:srgbClr val="F6FE0A"/>
                </a:solidFill>
                <a:effectLst>
                  <a:outerShdw blurRad="38100" dist="38100" dir="2700000" algn="tl">
                    <a:srgbClr val="000000"/>
                  </a:outerShdw>
                </a:effectLst>
              </a:rPr>
              <a:t>TAE ERANKATA!</a:t>
            </a:r>
          </a:p>
        </p:txBody>
      </p:sp>
      <p:sp>
        <p:nvSpPr>
          <p:cNvPr id="38924"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12</a:t>
            </a:r>
          </a:p>
        </p:txBody>
      </p:sp>
      <p:sp>
        <p:nvSpPr>
          <p:cNvPr id="38926"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8927"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w="9525">
            <a:noFill/>
            <a:miter lim="800000"/>
            <a:headEnd/>
            <a:tailEnd/>
          </a:ln>
          <a:effectLst>
            <a:outerShdw dist="107763" dir="2700000" algn="ctr" rotWithShape="0">
              <a:schemeClr val="bg2">
                <a:alpha val="74997"/>
              </a:schemeClr>
            </a:outerShdw>
          </a:effec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2020888" y="935038"/>
            <a:ext cx="83502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charset="0"/>
                <a:ea typeface="+mn-ea"/>
                <a:cs typeface="+mn-cs"/>
              </a:rPr>
              <a:t>MJ</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13</a:t>
            </a:r>
          </a:p>
        </p:txBody>
      </p:sp>
      <p:sp>
        <p:nvSpPr>
          <p:cNvPr id="4097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0976"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w="9525">
            <a:noFill/>
            <a:miter lim="800000"/>
            <a:headEnd/>
            <a:tailEnd/>
          </a:ln>
          <a:effectLst>
            <a:outerShdw dist="107763" dir="2700000" algn="ctr" rotWithShape="0">
              <a:schemeClr val="bg2">
                <a:alpha val="74997"/>
              </a:schemeClr>
            </a:outerShdw>
          </a:effectLst>
        </p:spPr>
      </p:pic>
      <p:pic>
        <p:nvPicPr>
          <p:cNvPr id="2928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83502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MJ</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EZ</a:t>
            </a:r>
          </a:p>
        </p:txBody>
      </p:sp>
      <p:sp>
        <p:nvSpPr>
          <p:cNvPr id="43023"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14</a:t>
            </a:r>
          </a:p>
        </p:txBody>
      </p:sp>
      <p:sp>
        <p:nvSpPr>
          <p:cNvPr id="4302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3026"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w="9525">
            <a:noFill/>
            <a:miter lim="800000"/>
            <a:headEnd/>
            <a:tailEnd/>
          </a:ln>
          <a:effectLst>
            <a:outerShdw dist="107763" dir="2700000" algn="ctr" rotWithShape="0">
              <a:schemeClr val="bg2">
                <a:alpha val="74997"/>
              </a:schemeClr>
            </a:outerShdw>
          </a:effectLst>
        </p:spPr>
      </p:pic>
      <p:pic>
        <p:nvPicPr>
          <p:cNvPr id="2938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3903" name="Rectangle 15"/>
          <p:cNvSpPr>
            <a:spLocks noChangeArrowheads="1"/>
          </p:cNvSpPr>
          <p:nvPr/>
        </p:nvSpPr>
        <p:spPr bwMode="auto">
          <a:xfrm>
            <a:off x="2020888" y="935038"/>
            <a:ext cx="83502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MJ</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5" name="Rectangle 17"/>
          <p:cNvSpPr>
            <a:spLocks noChangeArrowheads="1"/>
          </p:cNvSpPr>
          <p:nvPr/>
        </p:nvSpPr>
        <p:spPr bwMode="auto">
          <a:xfrm>
            <a:off x="4854575" y="2968625"/>
            <a:ext cx="15208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EZ</a:t>
            </a:r>
          </a:p>
        </p:txBody>
      </p:sp>
      <p:sp>
        <p:nvSpPr>
          <p:cNvPr id="45073"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15</a:t>
            </a:r>
          </a:p>
        </p:txBody>
      </p:sp>
      <p:sp>
        <p:nvSpPr>
          <p:cNvPr id="4507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5076"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w="9525">
            <a:noFill/>
            <a:miter lim="800000"/>
            <a:headEnd/>
            <a:tailEnd/>
          </a:ln>
          <a:effectLst>
            <a:outerShdw dist="107763" dir="2700000" algn="ctr" rotWithShape="0">
              <a:schemeClr val="bg2">
                <a:alpha val="74997"/>
              </a:schemeClr>
            </a:outerShdw>
          </a:effectLst>
        </p:spPr>
      </p:pic>
      <p:pic>
        <p:nvPicPr>
          <p:cNvPr id="2949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94927" name="Rectangle 15"/>
          <p:cNvSpPr>
            <a:spLocks noChangeArrowheads="1"/>
          </p:cNvSpPr>
          <p:nvPr/>
        </p:nvSpPr>
        <p:spPr bwMode="auto">
          <a:xfrm>
            <a:off x="2020888" y="935038"/>
            <a:ext cx="835025" cy="58261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MJ</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9" name="Rectangle 17"/>
          <p:cNvSpPr>
            <a:spLocks noChangeArrowheads="1"/>
          </p:cNvSpPr>
          <p:nvPr/>
        </p:nvSpPr>
        <p:spPr bwMode="auto">
          <a:xfrm>
            <a:off x="4854575" y="2968625"/>
            <a:ext cx="1520825"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EZ</a:t>
            </a:r>
          </a:p>
        </p:txBody>
      </p:sp>
      <p:sp>
        <p:nvSpPr>
          <p:cNvPr id="294930" name="Text Box 18"/>
          <p:cNvSpPr txBox="1">
            <a:spLocks noChangeArrowheads="1"/>
          </p:cNvSpPr>
          <p:nvPr/>
        </p:nvSpPr>
        <p:spPr bwMode="auto">
          <a:xfrm>
            <a:off x="1301750" y="1333500"/>
            <a:ext cx="4953000" cy="954088"/>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MEDITERRANEAN JUMANG</a:t>
            </a:r>
          </a:p>
        </p:txBody>
      </p:sp>
      <p:sp>
        <p:nvSpPr>
          <p:cNvPr id="294931" name="Text Box 19"/>
          <p:cNvSpPr txBox="1">
            <a:spLocks noChangeArrowheads="1"/>
          </p:cNvSpPr>
          <p:nvPr/>
        </p:nvSpPr>
        <p:spPr bwMode="auto">
          <a:xfrm>
            <a:off x="3100388" y="3444875"/>
            <a:ext cx="4953000"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pPr>
            <a:r>
              <a:rPr lang="en-US" b="1">
                <a:solidFill>
                  <a:srgbClr val="66FF99"/>
                </a:solidFill>
                <a:effectLst>
                  <a:outerShdw blurRad="38100" dist="38100" dir="2700000" algn="tl">
                    <a:srgbClr val="000000"/>
                  </a:outerShdw>
                </a:effectLst>
              </a:rPr>
              <a:t>EUPHRATES ZHUKHUV</a:t>
            </a:r>
          </a:p>
        </p:txBody>
      </p:sp>
      <p:sp>
        <p:nvSpPr>
          <p:cNvPr id="294932" name="Text Box 20"/>
          <p:cNvSpPr txBox="1">
            <a:spLocks noChangeArrowheads="1"/>
          </p:cNvSpPr>
          <p:nvPr/>
        </p:nvSpPr>
        <p:spPr bwMode="auto">
          <a:xfrm>
            <a:off x="4806950" y="5691188"/>
            <a:ext cx="4094163" cy="51911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PERSIAN GULF</a:t>
            </a:r>
          </a:p>
        </p:txBody>
      </p:sp>
      <p:sp>
        <p:nvSpPr>
          <p:cNvPr id="47124"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16</a:t>
            </a:r>
          </a:p>
        </p:txBody>
      </p:sp>
      <p:sp>
        <p:nvSpPr>
          <p:cNvPr id="47126"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4712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7128" name="Rectangle 25"/>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7" name="Freeform 7"/>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537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37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9167"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17</a:t>
            </a:r>
          </a:p>
        </p:txBody>
      </p:sp>
      <p:sp>
        <p:nvSpPr>
          <p:cNvPr id="49169"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9170" name="Rectangle 26"/>
          <p:cNvSpPr>
            <a:spLocks noChangeArrowheads="1"/>
          </p:cNvSpPr>
          <p:nvPr/>
        </p:nvSpPr>
        <p:spPr bwMode="auto">
          <a:xfrm>
            <a:off x="7069138"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639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639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516188" y="5640388"/>
            <a:ext cx="7016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TJ</a:t>
            </a: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7"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18</a:t>
            </a:r>
          </a:p>
        </p:txBody>
      </p:sp>
      <p:sp>
        <p:nvSpPr>
          <p:cNvPr id="51219"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1220"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922838" y="4276725"/>
            <a:ext cx="2400300" cy="954088"/>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TCHUMYUNJUMANG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8446"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844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8451"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3267"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19</a:t>
            </a:r>
          </a:p>
        </p:txBody>
      </p:sp>
      <p:sp>
        <p:nvSpPr>
          <p:cNvPr id="53269"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3270"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18437"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4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42"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454668"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903413"/>
            <a:ext cx="7051675" cy="1938337"/>
            <a:chOff x="631" y="1199"/>
            <a:chExt cx="4442" cy="1221"/>
          </a:xfrm>
        </p:grpSpPr>
        <p:sp>
          <p:nvSpPr>
            <p:cNvPr id="454671" name="Text Box 15"/>
            <p:cNvSpPr txBox="1">
              <a:spLocks noChangeArrowheads="1"/>
            </p:cNvSpPr>
            <p:nvPr/>
          </p:nvSpPr>
          <p:spPr bwMode="auto">
            <a:xfrm>
              <a:off x="631" y="1199"/>
              <a:ext cx="444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6000" b="1">
                  <a:solidFill>
                    <a:srgbClr val="FFFC1E"/>
                  </a:solidFill>
                  <a:latin typeface="Arial" charset="0"/>
                </a:rPr>
                <a:t>ETE BIBLE… ELAROENA</a:t>
              </a:r>
              <a:endParaRPr lang="en-US" sz="6000" b="1" baseline="100000">
                <a:solidFill>
                  <a:srgbClr val="27FC31"/>
                </a:solidFill>
                <a:latin typeface="Arial" charset="0"/>
              </a:endParaRPr>
            </a:p>
          </p:txBody>
        </p:sp>
        <p:sp>
          <p:nvSpPr>
            <p:cNvPr id="18452" name="Text Box 16"/>
            <p:cNvSpPr txBox="1">
              <a:spLocks noChangeArrowheads="1"/>
            </p:cNvSpPr>
            <p:nvPr/>
          </p:nvSpPr>
          <p:spPr bwMode="auto">
            <a:xfrm>
              <a:off x="4285" y="1870"/>
              <a:ext cx="23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263650"/>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600" b="1">
                <a:solidFill>
                  <a:schemeClr val="tx1"/>
                </a:solidFill>
                <a:effectLst>
                  <a:outerShdw blurRad="38100" dist="38100" dir="2700000" algn="tl">
                    <a:srgbClr val="000000"/>
                  </a:outerShdw>
                </a:effectLst>
              </a:rPr>
              <a:t>( Meta jiangjo kuvlola? )</a:t>
            </a:r>
          </a:p>
        </p:txBody>
      </p:sp>
      <p:grpSp>
        <p:nvGrpSpPr>
          <p:cNvPr id="3" name="Group 18"/>
          <p:cNvGrpSpPr>
            <a:grpSpLocks/>
          </p:cNvGrpSpPr>
          <p:nvPr/>
        </p:nvGrpSpPr>
        <p:grpSpPr bwMode="auto">
          <a:xfrm>
            <a:off x="1744663" y="3835400"/>
            <a:ext cx="5780087" cy="2181225"/>
            <a:chOff x="1099" y="2533"/>
            <a:chExt cx="3641" cy="1374"/>
          </a:xfrm>
        </p:grpSpPr>
        <p:sp>
          <p:nvSpPr>
            <p:cNvPr id="454675" name="Text Box 19"/>
            <p:cNvSpPr txBox="1">
              <a:spLocks noChangeArrowheads="1"/>
            </p:cNvSpPr>
            <p:nvPr/>
          </p:nvSpPr>
          <p:spPr bwMode="auto">
            <a:xfrm>
              <a:off x="2305" y="2533"/>
              <a:ext cx="1102"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200" b="1" i="0">
                  <a:solidFill>
                    <a:schemeClr val="tx1"/>
                  </a:solidFill>
                  <a:effectLst>
                    <a:outerShdw blurRad="38100" dist="38100" dir="2700000" algn="tl">
                      <a:srgbClr val="000000"/>
                    </a:outerShdw>
                  </a:effectLst>
                  <a:latin typeface="Arial" charset="0"/>
                </a:rPr>
                <a:t>ENIOTO</a:t>
              </a:r>
            </a:p>
          </p:txBody>
        </p:sp>
        <p:sp>
          <p:nvSpPr>
            <p:cNvPr id="454676" name="Text Box 20"/>
            <p:cNvSpPr txBox="1">
              <a:spLocks noChangeArrowheads="1"/>
            </p:cNvSpPr>
            <p:nvPr/>
          </p:nvSpPr>
          <p:spPr bwMode="auto">
            <a:xfrm>
              <a:off x="1099" y="2918"/>
              <a:ext cx="3641" cy="989"/>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200" b="1">
                  <a:solidFill>
                    <a:srgbClr val="77FD68"/>
                  </a:solidFill>
                  <a:effectLst>
                    <a:outerShdw blurRad="38100" dist="38100" dir="2700000" algn="tl">
                      <a:srgbClr val="000000"/>
                    </a:outerShdw>
                  </a:effectLst>
                  <a:latin typeface="Arial" charset="0"/>
                </a:rPr>
                <a:t>YUTA NSUCHO LANTA: ANCIENT NEAR EAST META JI KISU</a:t>
              </a:r>
              <a:endParaRPr lang="en-US" b="1" i="0">
                <a:solidFill>
                  <a:srgbClr val="FFFFFF"/>
                </a:solidFill>
                <a:effectLst>
                  <a:outerShdw blurRad="38100" dist="38100" dir="2700000" algn="tl">
                    <a:srgbClr val="000000"/>
                  </a:outerShdw>
                </a:effectLst>
                <a:latin typeface="Arial" charset="0"/>
              </a:endParaRPr>
            </a:p>
          </p:txBody>
        </p:sp>
      </p:grpSp>
      <p:sp>
        <p:nvSpPr>
          <p:cNvPr id="454677" name="Rectangle 21"/>
          <p:cNvSpPr>
            <a:spLocks noChangeArrowheads="1"/>
          </p:cNvSpPr>
          <p:nvPr/>
        </p:nvSpPr>
        <p:spPr bwMode="auto">
          <a:xfrm>
            <a:off x="7518400" y="651986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5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947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9471"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5316"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20</a:t>
            </a:r>
          </a:p>
        </p:txBody>
      </p:sp>
      <p:sp>
        <p:nvSpPr>
          <p:cNvPr id="55318"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5319"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1949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w="9525">
            <a:noFill/>
            <a:miter lim="800000"/>
            <a:headEnd/>
            <a:tailEnd/>
          </a:ln>
          <a:effectLst>
            <a:outerShdw dist="107763" dir="2700000" algn="ctr" rotWithShape="0">
              <a:schemeClr val="bg2">
                <a:alpha val="74997"/>
              </a:schemeClr>
            </a:outerShdw>
          </a:effec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494"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49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7"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7363"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21</a:t>
            </a:r>
          </a:p>
        </p:txBody>
      </p:sp>
      <p:sp>
        <p:nvSpPr>
          <p:cNvPr id="57365"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7366"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0501" name="Rectangle 21"/>
          <p:cNvSpPr>
            <a:spLocks noChangeArrowheads="1"/>
          </p:cNvSpPr>
          <p:nvPr/>
        </p:nvSpPr>
        <p:spPr bwMode="auto">
          <a:xfrm>
            <a:off x="3449638" y="2382838"/>
            <a:ext cx="12731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GJ</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GALILEE JUMANG</a:t>
            </a:r>
          </a:p>
        </p:txBody>
      </p:sp>
      <p:pic>
        <p:nvPicPr>
          <p:cNvPr id="20517" name="Picture 37"/>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w="9525">
            <a:noFill/>
            <a:miter lim="800000"/>
            <a:headEnd/>
            <a:tailEnd/>
          </a:ln>
          <a:effectLst>
            <a:outerShdw dist="107763" dir="2700000" algn="ctr" rotWithShape="0">
              <a:schemeClr val="bg2">
                <a:alpha val="74997"/>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518"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51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613025" y="3613150"/>
            <a:ext cx="17303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EJ</a:t>
            </a: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9413"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22</a:t>
            </a:r>
          </a:p>
        </p:txBody>
      </p:sp>
      <p:sp>
        <p:nvSpPr>
          <p:cNvPr id="59415"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9416"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1538"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w="9525">
            <a:noFill/>
            <a:miter lim="800000"/>
            <a:headEnd/>
            <a:tailEnd/>
          </a:ln>
          <a:effectLst>
            <a:outerShdw dist="107763" dir="2700000" algn="ctr" rotWithShape="0">
              <a:schemeClr val="bg2">
                <a:alpha val="74997"/>
              </a:schemeClr>
            </a:outerShdw>
          </a:effectLst>
        </p:spPr>
      </p:pic>
      <p:sp>
        <p:nvSpPr>
          <p:cNvPr id="21525" name="Rectangle 21"/>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pic>
        <p:nvPicPr>
          <p:cNvPr id="21539" name="Picture 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689225" y="4197350"/>
            <a:ext cx="3057525"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ECHU JUMANG</a:t>
            </a:r>
          </a:p>
        </p:txBody>
      </p:sp>
      <p:sp>
        <p:nvSpPr>
          <p:cNvPr id="21541" name="Text Box 37"/>
          <p:cNvSpPr txBox="1">
            <a:spLocks noChangeArrowheads="1"/>
          </p:cNvSpPr>
          <p:nvPr/>
        </p:nvSpPr>
        <p:spPr bwMode="auto">
          <a:xfrm>
            <a:off x="4659313" y="2497138"/>
            <a:ext cx="4094162" cy="51911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GALILEE JUMANG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9"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29710"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9711"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61460"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23</a:t>
            </a:r>
          </a:p>
        </p:txBody>
      </p:sp>
      <p:sp>
        <p:nvSpPr>
          <p:cNvPr id="61462"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1463" name="Rectangle 3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973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b="9668"/>
          <a:stretch>
            <a:fillRect/>
          </a:stretch>
        </p:blipFill>
        <p:spPr bwMode="auto">
          <a:xfrm>
            <a:off x="4140200" y="361950"/>
            <a:ext cx="4765675" cy="3203575"/>
          </a:xfrm>
          <a:prstGeom prst="rect">
            <a:avLst/>
          </a:prstGeom>
          <a:noFill/>
          <a:ln w="9525">
            <a:noFill/>
            <a:miter lim="800000"/>
            <a:headEnd/>
            <a:tailEnd/>
          </a:ln>
          <a:effectLst>
            <a:outerShdw dist="125724" dir="2700000" algn="ctr" rotWithShape="0">
              <a:schemeClr val="bg2">
                <a:alpha val="74997"/>
              </a:schemeClr>
            </a:outerShdw>
          </a:effectLst>
        </p:spPr>
      </p:pic>
      <p:sp>
        <p:nvSpPr>
          <p:cNvPr id="29717" name="Rectangle 21"/>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grpSp>
        <p:nvGrpSpPr>
          <p:cNvPr id="2" name="Group 37"/>
          <p:cNvGrpSpPr>
            <a:grpSpLocks/>
          </p:cNvGrpSpPr>
          <p:nvPr/>
        </p:nvGrpSpPr>
        <p:grpSpPr bwMode="auto">
          <a:xfrm>
            <a:off x="3375025" y="3125788"/>
            <a:ext cx="4138613" cy="1316037"/>
            <a:chOff x="2160" y="1978"/>
            <a:chExt cx="2607" cy="829"/>
          </a:xfrm>
        </p:grpSpPr>
        <p:sp>
          <p:nvSpPr>
            <p:cNvPr id="29719" name="Rectangle 23"/>
            <p:cNvSpPr>
              <a:spLocks noChangeArrowheads="1"/>
            </p:cNvSpPr>
            <p:nvPr/>
          </p:nvSpPr>
          <p:spPr bwMode="auto">
            <a:xfrm>
              <a:off x="2573" y="2479"/>
              <a:ext cx="2194"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b="1">
                  <a:solidFill>
                    <a:srgbClr val="FAF200"/>
                  </a:solidFill>
                  <a:effectLst>
                    <a:outerShdw blurRad="38100" dist="38100" dir="2700000" algn="tl">
                      <a:srgbClr val="000000"/>
                    </a:outerShdw>
                  </a:effectLst>
                  <a:latin typeface="Times" charset="0"/>
                </a:rPr>
                <a:t>JORDAN ZHUKHUV</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1" name="Rectangle 13"/>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22542" name="Rectangle 14"/>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2543"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22550" name="Rectangle 22"/>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63509"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24</a:t>
            </a:r>
          </a:p>
        </p:txBody>
      </p:sp>
      <p:sp>
        <p:nvSpPr>
          <p:cNvPr id="63511"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63512"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3513"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257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w="9525">
            <a:noFill/>
            <a:miter lim="800000"/>
            <a:headEnd/>
            <a:tailEnd/>
          </a:ln>
          <a:effectLst>
            <a:outerShdw dist="107763" dir="2700000" algn="ctr" rotWithShape="0">
              <a:schemeClr val="bg2">
                <a:alpha val="74997"/>
              </a:schemeClr>
            </a:outerShdw>
          </a:effectLst>
        </p:spPr>
      </p:pic>
      <p:pic>
        <p:nvPicPr>
          <p:cNvPr id="22571" name="Picture 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w="9525">
            <a:noFill/>
            <a:miter lim="800000"/>
            <a:headEnd/>
            <a:tailEnd/>
          </a:ln>
          <a:effectLst>
            <a:outerShdw dist="107763" dir="2700000" algn="ctr" rotWithShape="0">
              <a:schemeClr val="bg2">
                <a:alpha val="74997"/>
              </a:schemeClr>
            </a:outerShdw>
          </a:effectLst>
        </p:spPr>
      </p:pic>
      <p:pic>
        <p:nvPicPr>
          <p:cNvPr id="22573" name="Picture 4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49"/>
          <p:cNvGrpSpPr>
            <a:grpSpLocks/>
          </p:cNvGrpSpPr>
          <p:nvPr/>
        </p:nvGrpSpPr>
        <p:grpSpPr bwMode="auto">
          <a:xfrm>
            <a:off x="2401888" y="493713"/>
            <a:ext cx="5708650" cy="5767387"/>
            <a:chOff x="1466" y="-158"/>
            <a:chExt cx="3596" cy="3633"/>
          </a:xfrm>
        </p:grpSpPr>
        <p:sp>
          <p:nvSpPr>
            <p:cNvPr id="22578" name="Text Box 50"/>
            <p:cNvSpPr txBox="1">
              <a:spLocks noChangeArrowheads="1"/>
            </p:cNvSpPr>
            <p:nvPr/>
          </p:nvSpPr>
          <p:spPr bwMode="auto">
            <a:xfrm>
              <a:off x="1466" y="-158"/>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3600">
                  <a:solidFill>
                    <a:srgbClr val="00FF00"/>
                  </a:solidFill>
                  <a:effectLst>
                    <a:outerShdw blurRad="38100" dist="38100" dir="2700000" algn="tl">
                      <a:srgbClr val="000000"/>
                    </a:outerShdw>
                  </a:effectLst>
                </a:rPr>
                <a:t>6</a:t>
              </a:r>
            </a:p>
          </p:txBody>
        </p:sp>
        <p:sp>
          <p:nvSpPr>
            <p:cNvPr id="22579" name="Text Box 51"/>
            <p:cNvSpPr txBox="1">
              <a:spLocks noChangeArrowheads="1"/>
            </p:cNvSpPr>
            <p:nvPr/>
          </p:nvSpPr>
          <p:spPr bwMode="auto">
            <a:xfrm>
              <a:off x="1675" y="2956"/>
              <a:ext cx="3387" cy="519"/>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4800" b="1">
                  <a:solidFill>
                    <a:srgbClr val="00FF00"/>
                  </a:solidFill>
                  <a:effectLst>
                    <a:outerShdw blurRad="38100" dist="38100" dir="2700000" algn="tl">
                      <a:srgbClr val="000000"/>
                    </a:outerShdw>
                  </a:effectLst>
                </a:rPr>
                <a:t>JUMANG</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0735"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30736"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5558"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25</a:t>
            </a:r>
          </a:p>
        </p:txBody>
      </p:sp>
      <p:sp>
        <p:nvSpPr>
          <p:cNvPr id="65560"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5561"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7663" y="860425"/>
            <a:ext cx="6851650" cy="525621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563"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21300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1300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598863" y="654050"/>
            <a:ext cx="4210050" cy="612775"/>
            <a:chOff x="2267" y="412"/>
            <a:chExt cx="2652" cy="386"/>
          </a:xfrm>
        </p:grpSpPr>
        <p:sp>
          <p:nvSpPr>
            <p:cNvPr id="213014" name="Rectangle 22"/>
            <p:cNvSpPr>
              <a:spLocks noChangeArrowheads="1"/>
            </p:cNvSpPr>
            <p:nvPr/>
          </p:nvSpPr>
          <p:spPr bwMode="auto">
            <a:xfrm>
              <a:off x="2581" y="481"/>
              <a:ext cx="2338"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67606"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grpSp>
        <p:nvGrpSpPr>
          <p:cNvPr id="3" name="Group 35"/>
          <p:cNvGrpSpPr>
            <a:grpSpLocks/>
          </p:cNvGrpSpPr>
          <p:nvPr/>
        </p:nvGrpSpPr>
        <p:grpSpPr bwMode="auto">
          <a:xfrm>
            <a:off x="2255838" y="982663"/>
            <a:ext cx="5737225" cy="4913312"/>
            <a:chOff x="1369" y="475"/>
            <a:chExt cx="3614" cy="3095"/>
          </a:xfrm>
        </p:grpSpPr>
        <p:sp>
          <p:nvSpPr>
            <p:cNvPr id="213025" name="Text Box 33"/>
            <p:cNvSpPr txBox="1">
              <a:spLocks noChangeArrowheads="1"/>
            </p:cNvSpPr>
            <p:nvPr/>
          </p:nvSpPr>
          <p:spPr bwMode="auto">
            <a:xfrm>
              <a:off x="1473" y="475"/>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7700">
                  <a:solidFill>
                    <a:srgbClr val="00FF00"/>
                  </a:solidFill>
                  <a:effectLst>
                    <a:outerShdw blurRad="38100" dist="38100" dir="2700000" algn="tl">
                      <a:srgbClr val="000000"/>
                    </a:outerShdw>
                  </a:effectLst>
                </a:rPr>
                <a:t>10</a:t>
              </a:r>
            </a:p>
          </p:txBody>
        </p:sp>
        <p:sp>
          <p:nvSpPr>
            <p:cNvPr id="213026" name="Text Box 34"/>
            <p:cNvSpPr txBox="1">
              <a:spLocks noChangeArrowheads="1"/>
            </p:cNvSpPr>
            <p:nvPr/>
          </p:nvSpPr>
          <p:spPr bwMode="auto">
            <a:xfrm>
              <a:off x="1369" y="2878"/>
              <a:ext cx="3614" cy="692"/>
            </a:xfrm>
            <a:prstGeom prst="rect">
              <a:avLst/>
            </a:prstGeom>
            <a:noFill/>
            <a:ln w="12700">
              <a:noFill/>
              <a:miter lim="800000"/>
              <a:headEnd/>
              <a:tailEnd/>
            </a:ln>
            <a:effectLst>
              <a:outerShdw blurRad="63500" dist="109250" dir="3267739"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6600" b="1">
                  <a:solidFill>
                    <a:srgbClr val="00FF00"/>
                  </a:solidFill>
                  <a:effectLst>
                    <a:outerShdw blurRad="38100" dist="38100" dir="2700000" algn="tl">
                      <a:srgbClr val="000000"/>
                    </a:outerShdw>
                  </a:effectLst>
                </a:rPr>
                <a:t>META</a:t>
              </a:r>
            </a:p>
          </p:txBody>
        </p:sp>
      </p:gr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26</a:t>
            </a:r>
          </a:p>
        </p:txBody>
      </p:sp>
      <p:sp>
        <p:nvSpPr>
          <p:cNvPr id="67609"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7610"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67611"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6"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2783"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69659"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27</a:t>
            </a:r>
          </a:p>
        </p:txBody>
      </p:sp>
      <p:sp>
        <p:nvSpPr>
          <p:cNvPr id="69661"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9662"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3807"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71708"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28</a:t>
            </a:r>
          </a:p>
        </p:txBody>
      </p:sp>
      <p:sp>
        <p:nvSpPr>
          <p:cNvPr id="71710"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1711"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3831" name="Text Box 39"/>
          <p:cNvSpPr txBox="1">
            <a:spLocks noChangeArrowheads="1"/>
          </p:cNvSpPr>
          <p:nvPr/>
        </p:nvSpPr>
        <p:spPr bwMode="auto">
          <a:xfrm>
            <a:off x="3714750" y="3659188"/>
            <a:ext cx="3346450" cy="1754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600" b="1">
                <a:solidFill>
                  <a:srgbClr val="FFEA18"/>
                </a:solidFill>
                <a:effectLst>
                  <a:outerShdw blurRad="38100" dist="38100" dir="2700000" algn="tl">
                    <a:srgbClr val="000000"/>
                  </a:outerShdw>
                </a:effectLst>
              </a:rPr>
              <a:t>Bible lo ethelan eli meta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100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pPr>
            <a:r>
              <a:rPr lang="en-US" sz="2400" b="1" i="0">
                <a:solidFill>
                  <a:schemeClr val="bg1"/>
                </a:solidFill>
                <a:latin typeface="Times" charset="0"/>
              </a:rPr>
              <a:t>RS</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3759"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29</a:t>
            </a:r>
          </a:p>
        </p:txBody>
      </p:sp>
      <p:sp>
        <p:nvSpPr>
          <p:cNvPr id="73761"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3762" name="Rectangle 4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73764" name="Group 50"/>
          <p:cNvGrpSpPr>
            <a:grpSpLocks/>
          </p:cNvGrpSpPr>
          <p:nvPr/>
        </p:nvGrpSpPr>
        <p:grpSpPr bwMode="auto">
          <a:xfrm>
            <a:off x="777875" y="2378075"/>
            <a:ext cx="4573588" cy="3632200"/>
            <a:chOff x="490" y="1498"/>
            <a:chExt cx="2881" cy="2288"/>
          </a:xfrm>
        </p:grpSpPr>
        <p:grpSp>
          <p:nvGrpSpPr>
            <p:cNvPr id="73766" name="Group 48"/>
            <p:cNvGrpSpPr>
              <a:grpSpLocks/>
            </p:cNvGrpSpPr>
            <p:nvPr/>
          </p:nvGrpSpPr>
          <p:grpSpPr bwMode="auto">
            <a:xfrm>
              <a:off x="511" y="1498"/>
              <a:ext cx="2860" cy="2288"/>
              <a:chOff x="519" y="1506"/>
              <a:chExt cx="2860" cy="2288"/>
            </a:xfrm>
          </p:grpSpPr>
          <p:pic>
            <p:nvPicPr>
              <p:cNvPr id="73768" name="Picture 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 y="1506"/>
                <a:ext cx="2860" cy="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1077913" y="5429250"/>
            <a:ext cx="6003925"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latin typeface="Arial Black" charset="0"/>
              </a:rPr>
              <a:t>UR OF THE CHALDEES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0484"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03</a:t>
            </a:r>
          </a:p>
        </p:txBody>
      </p:sp>
      <p:sp>
        <p:nvSpPr>
          <p:cNvPr id="20486"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l="9019" r="11223"/>
          <a:stretch>
            <a:fillRect/>
          </a:stretch>
        </p:blipFill>
        <p:spPr bwMode="auto">
          <a:xfrm>
            <a:off x="2095500" y="838200"/>
            <a:ext cx="5981700" cy="5337175"/>
          </a:xfrm>
          <a:prstGeom prst="rect">
            <a:avLst/>
          </a:prstGeom>
          <a:noFill/>
          <a:ln w="698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800" y="530225"/>
            <a:ext cx="8229600" cy="5635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6"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3600" b="1" i="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95408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a:solidFill>
                  <a:srgbClr val="FFEA18"/>
                </a:solidFill>
                <a:effectLst>
                  <a:outerShdw blurRad="38100" dist="38100" dir="2700000" algn="tl">
                    <a:srgbClr val="000000"/>
                  </a:outerShdw>
                </a:effectLst>
              </a:rPr>
              <a:t>Mediterranean Yuta Bible lo erani elio jiang zetav</a:t>
            </a: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03</a:t>
            </a:r>
          </a:p>
        </p:txBody>
      </p:sp>
      <p:sp>
        <p:nvSpPr>
          <p:cNvPr id="20515"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0519"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341313" y="438150"/>
            <a:ext cx="2825750" cy="13208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dirty="0">
                <a:solidFill>
                  <a:schemeClr val="tx2"/>
                </a:solidFill>
                <a:latin typeface="Times" pitchFamily="-110" charset="0"/>
                <a:ea typeface="+mn-ea"/>
                <a:cs typeface="+mn-cs"/>
              </a:rPr>
              <a:t> YUTA </a:t>
            </a:r>
          </a:p>
          <a:p>
            <a:pPr algn="l">
              <a:defRPr/>
            </a:pPr>
            <a:r>
              <a:rPr lang="en-US" sz="2000" b="1" i="0" dirty="0">
                <a:solidFill>
                  <a:schemeClr val="tx2"/>
                </a:solidFill>
                <a:latin typeface="Times" pitchFamily="-110" charset="0"/>
                <a:ea typeface="+mn-ea"/>
                <a:cs typeface="+mn-cs"/>
              </a:rPr>
              <a:t>ELANI</a:t>
            </a:r>
          </a:p>
          <a:p>
            <a:pPr algn="l">
              <a:defRPr/>
            </a:pPr>
            <a:r>
              <a:rPr lang="en-US" sz="2000" b="1" i="0" dirty="0">
                <a:solidFill>
                  <a:schemeClr val="tx2"/>
                </a:solidFill>
                <a:latin typeface="Times" pitchFamily="-110" charset="0"/>
                <a:ea typeface="+mn-ea"/>
                <a:cs typeface="+mn-cs"/>
              </a:rPr>
              <a:t>ZETAV </a:t>
            </a:r>
          </a:p>
          <a:p>
            <a:pPr algn="l">
              <a:defRPr/>
            </a:pPr>
            <a:r>
              <a:rPr lang="en-US" sz="2000" b="1" i="0" dirty="0">
                <a:solidFill>
                  <a:schemeClr val="tx2"/>
                </a:solidFill>
                <a:latin typeface="Times" pitchFamily="-110" charset="0"/>
                <a:ea typeface="+mn-ea"/>
                <a:cs typeface="+mn-cs"/>
              </a:rPr>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68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6880"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580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30</a:t>
            </a:r>
          </a:p>
        </p:txBody>
      </p:sp>
      <p:sp>
        <p:nvSpPr>
          <p:cNvPr id="75811"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5812" name="Rectangle 4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2466975" y="5186363"/>
            <a:ext cx="2659063" cy="51911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latin typeface="Arial Black" charset="0"/>
              </a:rPr>
              <a:t>BABYLON</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36909"/>
                                        </p:tgtEl>
                                        <p:attrNameLst>
                                          <p:attrName>style.visibility</p:attrName>
                                        </p:attrNameLst>
                                      </p:cBhvr>
                                      <p:to>
                                        <p:strVal val="visible"/>
                                      </p:to>
                                    </p:set>
                                    <p:animEffect transition="in" filter="fade">
                                      <p:cBhvr>
                                        <p:cTn id="19"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P spid="3690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79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7904"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7858"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31</a:t>
            </a:r>
          </a:p>
        </p:txBody>
      </p:sp>
      <p:sp>
        <p:nvSpPr>
          <p:cNvPr id="77861"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7862" name="Rectangle 4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00138" y="5381625"/>
            <a:ext cx="4511675" cy="457200"/>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400" b="1">
                <a:solidFill>
                  <a:schemeClr val="tx1"/>
                </a:solidFill>
                <a:effectLst>
                  <a:outerShdw blurRad="38100" dist="38100" dir="2700000" algn="tl">
                    <a:srgbClr val="000000"/>
                  </a:outerShdw>
                </a:effectLst>
                <a:latin typeface="Arial Black" charset="0"/>
              </a:rPr>
              <a:t>(HARRAN,TURKEY)</a:t>
            </a:r>
            <a:endParaRPr lang="en-US" sz="2400" b="1">
              <a:solidFill>
                <a:srgbClr val="66FF99"/>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6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89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8928"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9908"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32</a:t>
            </a:r>
          </a:p>
        </p:txBody>
      </p:sp>
      <p:sp>
        <p:nvSpPr>
          <p:cNvPr id="79910"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9911" name="Rectangle 4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38960" name="Picture 48"/>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8961" name="Text Box 49"/>
          <p:cNvSpPr txBox="1">
            <a:spLocks noChangeArrowheads="1"/>
          </p:cNvSpPr>
          <p:nvPr/>
        </p:nvSpPr>
        <p:spPr bwMode="auto">
          <a:xfrm>
            <a:off x="534988" y="4465638"/>
            <a:ext cx="4679950" cy="1311275"/>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pPr>
            <a:r>
              <a:rPr lang="en-US" b="1">
                <a:solidFill>
                  <a:srgbClr val="66FF99"/>
                </a:solidFill>
                <a:effectLst>
                  <a:outerShdw blurRad="38100" dist="38100" dir="2700000" algn="tl">
                    <a:srgbClr val="000000"/>
                  </a:outerShdw>
                </a:effectLst>
                <a:latin typeface="Arial Black" charset="0"/>
              </a:rPr>
              <a:t>NINEVEH        (ASSYRIA)          </a:t>
            </a:r>
            <a:r>
              <a:rPr lang="en-US" sz="2400" b="1">
                <a:solidFill>
                  <a:schemeClr val="tx1"/>
                </a:solidFill>
                <a:effectLst>
                  <a:outerShdw blurRad="38100" dist="38100" dir="2700000" algn="tl">
                    <a:srgbClr val="000000"/>
                  </a:outerShdw>
                </a:effectLst>
                <a:latin typeface="Arial Black" charset="0"/>
              </a:rPr>
              <a:t>MOSUL, IRAQ</a:t>
            </a:r>
            <a:endParaRPr lang="en-US" b="1">
              <a:solidFill>
                <a:srgbClr val="66FF99"/>
              </a:solidFill>
              <a:effectLst>
                <a:outerShdw blurRad="38100" dist="38100" dir="2700000" algn="tl">
                  <a:srgbClr val="000000"/>
                </a:outerShdw>
              </a:effectLst>
              <a:latin typeface="Arial Black" charset="0"/>
            </a:endParaRPr>
          </a:p>
        </p:txBody>
      </p:sp>
      <p:sp>
        <p:nvSpPr>
          <p:cNvPr id="38962" name="Rectangle 50"/>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2" name="Oval 30"/>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38961"/>
                                        </p:tgtEl>
                                        <p:attrNameLst>
                                          <p:attrName>style.visibility</p:attrName>
                                        </p:attrNameLst>
                                      </p:cBhvr>
                                      <p:to>
                                        <p:strVal val="visible"/>
                                      </p:to>
                                    </p:set>
                                    <p:animEffect transition="in" filter="fade">
                                      <p:cBhvr>
                                        <p:cTn id="14" dur="1000"/>
                                        <p:tgtEl>
                                          <p:spTgt spid="38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1" grpId="0" autoUpdateAnimBg="0"/>
      <p:bldP spid="389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39951"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39952"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0"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33</a:t>
            </a:r>
          </a:p>
        </p:txBody>
      </p:sp>
      <p:sp>
        <p:nvSpPr>
          <p:cNvPr id="81962"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1963"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0975"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0976"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41000" name="Oval 40"/>
          <p:cNvSpPr>
            <a:spLocks noChangeArrowheads="1"/>
          </p:cNvSpPr>
          <p:nvPr/>
        </p:nvSpPr>
        <p:spPr bwMode="auto">
          <a:xfrm>
            <a:off x="2767013" y="2457450"/>
            <a:ext cx="728662"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4007"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34</a:t>
            </a:r>
          </a:p>
        </p:txBody>
      </p:sp>
      <p:sp>
        <p:nvSpPr>
          <p:cNvPr id="84009"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4010"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1012" name="Picture 52"/>
          <p:cNvPicPr>
            <a:picLocks noChangeAspect="1" noChangeArrowheads="1"/>
          </p:cNvPicPr>
          <p:nvPr/>
        </p:nvPicPr>
        <p:blipFill>
          <a:blip r:embed="rId3"/>
          <a:srcRect/>
          <a:stretch>
            <a:fillRect/>
          </a:stretch>
        </p:blipFill>
        <p:spPr bwMode="auto">
          <a:xfrm>
            <a:off x="3833813" y="2298700"/>
            <a:ext cx="4903787" cy="3522663"/>
          </a:xfrm>
          <a:prstGeom prst="rect">
            <a:avLst/>
          </a:prstGeom>
          <a:noFill/>
          <a:ln w="76200">
            <a:solidFill>
              <a:schemeClr val="accent2"/>
            </a:solidFill>
            <a:miter lim="800000"/>
            <a:headEnd/>
            <a:tailEnd/>
          </a:ln>
          <a:effectLst>
            <a:outerShdw dist="107763" dir="2700000" algn="ctr" rotWithShape="0">
              <a:schemeClr val="bg2">
                <a:alpha val="74997"/>
              </a:schemeClr>
            </a:outerShdw>
          </a:effectLst>
        </p:spPr>
      </p:pic>
      <p:sp>
        <p:nvSpPr>
          <p:cNvPr id="84012"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570288" y="2216150"/>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effectLst>
                  <a:outerShdw blurRad="38100" dist="38100" dir="2700000" algn="tl">
                    <a:srgbClr val="000000"/>
                  </a:outerShdw>
                </a:effectLst>
                <a:latin typeface="Arial Black" charset="0"/>
              </a:rPr>
              <a:t>CANAAN ENHUNGA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199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2000"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55"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86058"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35</a:t>
            </a:r>
          </a:p>
        </p:txBody>
      </p:sp>
      <p:sp>
        <p:nvSpPr>
          <p:cNvPr id="86060"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6061" name="Rectangle 5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2040"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4976" t="4689" b="7010"/>
          <a:stretch>
            <a:fillRect/>
          </a:stretch>
        </p:blipFill>
        <p:spPr bwMode="auto">
          <a:xfrm>
            <a:off x="3867150" y="2495550"/>
            <a:ext cx="4951413" cy="3495675"/>
          </a:xfrm>
          <a:prstGeom prst="rect">
            <a:avLst/>
          </a:prstGeom>
          <a:noFill/>
          <a:ln w="76200">
            <a:solidFill>
              <a:schemeClr val="accent2"/>
            </a:solidFill>
            <a:miter lim="800000"/>
            <a:headEnd/>
            <a:tailEnd/>
          </a:ln>
          <a:effectLst>
            <a:outerShdw dist="107763" dir="2700000" algn="ctr" rotWithShape="0">
              <a:schemeClr val="bg2">
                <a:alpha val="74997"/>
              </a:schemeClr>
            </a:outerShdw>
          </a:effectLst>
        </p:spPr>
      </p:pic>
      <p:sp>
        <p:nvSpPr>
          <p:cNvPr id="42041" name="Text Box 57"/>
          <p:cNvSpPr txBox="1">
            <a:spLocks noChangeArrowheads="1"/>
          </p:cNvSpPr>
          <p:nvPr/>
        </p:nvSpPr>
        <p:spPr bwMode="auto">
          <a:xfrm>
            <a:off x="3821113" y="2546350"/>
            <a:ext cx="3211512"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3023"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3024"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8107"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36</a:t>
            </a:r>
          </a:p>
        </p:txBody>
      </p:sp>
      <p:sp>
        <p:nvSpPr>
          <p:cNvPr id="88109"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8110" name="Rectangle 5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3064"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13779" r="5080" b="18709"/>
          <a:stretch>
            <a:fillRect/>
          </a:stretch>
        </p:blipFill>
        <p:spPr bwMode="auto">
          <a:xfrm>
            <a:off x="4094163" y="3089275"/>
            <a:ext cx="4471987" cy="3154363"/>
          </a:xfrm>
          <a:prstGeom prst="rect">
            <a:avLst/>
          </a:prstGeom>
          <a:noFill/>
          <a:ln w="76200">
            <a:solidFill>
              <a:schemeClr val="accent2"/>
            </a:solidFill>
            <a:miter lim="800000"/>
            <a:headEnd/>
            <a:tailEnd/>
          </a:ln>
          <a:effectLst>
            <a:outerShdw dist="107763" dir="2700000" algn="ctr" rotWithShape="0">
              <a:schemeClr val="bg2">
                <a:alpha val="74997"/>
              </a:schemeClr>
            </a:outerShdw>
          </a:effectLst>
        </p:spPr>
      </p:pic>
      <p:sp>
        <p:nvSpPr>
          <p:cNvPr id="43046" name="Rectangle 38"/>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686300" y="3000375"/>
            <a:ext cx="2659063"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effectLst>
                  <a:outerShdw blurRad="38100" dist="38100" dir="2700000" algn="tl">
                    <a:srgbClr val="000000"/>
                  </a:outerShdw>
                </a:effectLst>
                <a:latin typeface="Arial Black" charset="0"/>
              </a:rPr>
              <a:t>MT. NEBO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4047"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4048"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59"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37</a:t>
            </a:r>
          </a:p>
        </p:txBody>
      </p:sp>
      <p:sp>
        <p:nvSpPr>
          <p:cNvPr id="90161"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0162" name="Rectangle 5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4091" name="Picture 59"/>
          <p:cNvPicPr>
            <a:picLocks noChangeAspect="1" noChangeArrowheads="1"/>
          </p:cNvPicPr>
          <p:nvPr/>
        </p:nvPicPr>
        <p:blipFill>
          <a:blip r:embed="rId3"/>
          <a:srcRect/>
          <a:stretch>
            <a:fillRect/>
          </a:stretch>
        </p:blipFill>
        <p:spPr bwMode="auto">
          <a:xfrm>
            <a:off x="4184650" y="19288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effectLst>
                  <a:outerShdw blurRad="38100" dist="38100" dir="2700000" algn="tl">
                    <a:srgbClr val="000000"/>
                  </a:outerShdw>
                </a:effectLst>
                <a:latin typeface="Arial Black" charset="0"/>
              </a:rPr>
              <a:t>KADESH BARNEA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6095"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6096"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67038" y="4297363"/>
            <a:ext cx="6207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46128" name="Oval 48"/>
          <p:cNvSpPr>
            <a:spLocks noChangeArrowheads="1"/>
          </p:cNvSpPr>
          <p:nvPr/>
        </p:nvSpPr>
        <p:spPr bwMode="auto">
          <a:xfrm>
            <a:off x="1595438" y="3875088"/>
            <a:ext cx="728662"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6"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38</a:t>
            </a:r>
          </a:p>
        </p:txBody>
      </p:sp>
      <p:sp>
        <p:nvSpPr>
          <p:cNvPr id="92208"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2209"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614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b="15181"/>
          <a:stretch>
            <a:fillRect/>
          </a:stretch>
        </p:blipFill>
        <p:spPr bwMode="auto">
          <a:xfrm>
            <a:off x="3216275" y="1941513"/>
            <a:ext cx="5381625" cy="3824287"/>
          </a:xfrm>
          <a:prstGeom prst="rect">
            <a:avLst/>
          </a:prstGeom>
          <a:noFill/>
          <a:ln w="76200">
            <a:solidFill>
              <a:schemeClr val="accent2"/>
            </a:solidFill>
            <a:miter lim="800000"/>
            <a:headEnd/>
            <a:tailEnd/>
          </a:ln>
          <a:effectLst>
            <a:outerShdw dist="107763" dir="2700000" algn="ctr" rotWithShape="0">
              <a:schemeClr val="bg2">
                <a:alpha val="74997"/>
              </a:schemeClr>
            </a:outerShdw>
          </a:effectLst>
        </p:spPr>
      </p:pic>
      <p:sp>
        <p:nvSpPr>
          <p:cNvPr id="46142" name="Text Box 62"/>
          <p:cNvSpPr txBox="1">
            <a:spLocks noChangeArrowheads="1"/>
          </p:cNvSpPr>
          <p:nvPr/>
        </p:nvSpPr>
        <p:spPr bwMode="auto">
          <a:xfrm>
            <a:off x="3490913" y="1946275"/>
            <a:ext cx="5413375" cy="519113"/>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pPr>
            <a:r>
              <a:rPr lang="en-US" b="1">
                <a:solidFill>
                  <a:schemeClr val="tx1"/>
                </a:solidFill>
                <a:effectLst>
                  <a:outerShdw blurRad="38100" dist="38100" dir="2700000" algn="tl">
                    <a:srgbClr val="000000"/>
                  </a:outerShdw>
                </a:effectLst>
                <a:latin typeface="Arial Black" charset="0"/>
              </a:rPr>
              <a:t>EGYPT: The Giza Plateau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5071"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5072"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0B34"/>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94259"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39</a:t>
            </a:r>
          </a:p>
        </p:txBody>
      </p:sp>
      <p:sp>
        <p:nvSpPr>
          <p:cNvPr id="94261"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4262"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45119" name="Picture 63"/>
          <p:cNvPicPr>
            <a:picLocks noChangeAspect="1" noChangeArrowheads="1"/>
          </p:cNvPicPr>
          <p:nvPr/>
        </p:nvPicPr>
        <p:blipFill>
          <a:blip r:embed="rId3" cstate="screen">
            <a:extLst>
              <a:ext uri="{28A0092B-C50C-407E-A947-70E740481C1C}">
                <a14:useLocalDpi xmlns:a14="http://schemas.microsoft.com/office/drawing/2010/main"/>
              </a:ext>
            </a:extLst>
          </a:blip>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dist="107763" dir="2700000" algn="ctr" rotWithShape="0">
              <a:schemeClr val="bg2">
                <a:alpha val="74997"/>
              </a:schemeClr>
            </a:outerShdw>
          </a:effectLst>
        </p:spPr>
      </p:pic>
      <p:sp>
        <p:nvSpPr>
          <p:cNvPr id="45121" name="Text Box 65"/>
          <p:cNvSpPr txBox="1">
            <a:spLocks noChangeArrowheads="1"/>
          </p:cNvSpPr>
          <p:nvPr/>
        </p:nvSpPr>
        <p:spPr bwMode="auto">
          <a:xfrm>
            <a:off x="4057650" y="2249488"/>
            <a:ext cx="2687638" cy="519112"/>
          </a:xfrm>
          <a:prstGeom prst="rect">
            <a:avLst/>
          </a:prstGeom>
          <a:noFill/>
          <a:ln w="12700">
            <a:noFill/>
            <a:miter lim="800000"/>
            <a:headEnd/>
            <a:tailEnd/>
          </a:ln>
          <a:effectLst>
            <a:outerShdw blurRad="63500" dist="46662" dir="3284183"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chemeClr val="accent1"/>
                </a:solidFill>
                <a:effectLst>
                  <a:outerShdw blurRad="38100" dist="38100" dir="2700000" algn="tl">
                    <a:srgbClr val="000000"/>
                  </a:outerShdw>
                </a:effectLst>
                <a:latin typeface="Arial Black" charset="0"/>
              </a:rPr>
              <a:t>MT. SINAI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dirty="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0"/>
              <a:gd name="T94" fmla="*/ 0 h 1864"/>
              <a:gd name="T95" fmla="*/ 1480 w 1480"/>
              <a:gd name="T96" fmla="*/ 1864 h 18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149" name="Freeform 37"/>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652"/>
              <a:gd name="T50" fmla="*/ 134 w 134"/>
              <a:gd name="T51" fmla="*/ 652 h 6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7"/>
              <a:gd name="T103" fmla="*/ 0 h 838"/>
              <a:gd name="T104" fmla="*/ 467 w 467"/>
              <a:gd name="T105" fmla="*/ 838 h 8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192"/>
              <a:gd name="T26" fmla="*/ 152 w 152"/>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320"/>
              <a:gd name="T59" fmla="*/ 113 w 113"/>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72"/>
              <a:gd name="T35" fmla="*/ 109 w 1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8" name="Text Box 66"/>
          <p:cNvSpPr txBox="1">
            <a:spLocks noChangeArrowheads="1"/>
          </p:cNvSpPr>
          <p:nvPr/>
        </p:nvSpPr>
        <p:spPr bwMode="auto">
          <a:xfrm>
            <a:off x="1689100" y="1260475"/>
            <a:ext cx="1768475" cy="5842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a:solidFill>
                  <a:srgbClr val="99CCFF"/>
                </a:solidFill>
                <a:effectLst>
                  <a:outerShdw blurRad="38100" dist="38100" dir="2700000" algn="tl">
                    <a:srgbClr val="000000"/>
                  </a:outerShdw>
                </a:effectLst>
                <a:latin typeface="Book Antiqua" charset="0"/>
              </a:rPr>
              <a:t> Mediterranean jumang</a:t>
            </a: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400">
                <a:solidFill>
                  <a:srgbClr val="99CCFF"/>
                </a:solidFill>
                <a:effectLst>
                  <a:outerShdw blurRad="38100" dist="38100" dir="2700000" algn="tl">
                    <a:srgbClr val="000000"/>
                  </a:outerShdw>
                </a:effectLst>
                <a:latin typeface="Book Antiqua" charset="0"/>
              </a:rPr>
              <a:t> Gulf of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EGYPT</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IRAQ</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SYRIA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400" b="1" i="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218247" name="Freeform 135"/>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940"/>
              <a:gd name="T53" fmla="*/ 126 w 126"/>
              <a:gd name="T54" fmla="*/ 940 h 9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4"/>
              <a:gd name="T73" fmla="*/ 0 h 880"/>
              <a:gd name="T74" fmla="*/ 284 w 284"/>
              <a:gd name="T75" fmla="*/ 880 h 8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4"/>
              <a:gd name="T67" fmla="*/ 0 h 304"/>
              <a:gd name="T68" fmla="*/ 804 w 804"/>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a:solidFill>
              <a:srgbClr val="0066FF"/>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2603"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22571" name="Group 167"/>
          <p:cNvGrpSpPr>
            <a:grpSpLocks/>
          </p:cNvGrpSpPr>
          <p:nvPr/>
        </p:nvGrpSpPr>
        <p:grpSpPr bwMode="auto">
          <a:xfrm>
            <a:off x="1816100" y="1857375"/>
            <a:ext cx="2933700" cy="3906838"/>
            <a:chOff x="1128" y="1176"/>
            <a:chExt cx="1848"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Jericho</a:t>
              </a:r>
            </a:p>
          </p:txBody>
        </p:sp>
        <p:grpSp>
          <p:nvGrpSpPr>
            <p:cNvPr id="22577" name="Group 169"/>
            <p:cNvGrpSpPr>
              <a:grpSpLocks/>
            </p:cNvGrpSpPr>
            <p:nvPr/>
          </p:nvGrpSpPr>
          <p:grpSpPr bwMode="auto">
            <a:xfrm>
              <a:off x="1128" y="1176"/>
              <a:ext cx="1848" cy="2461"/>
              <a:chOff x="1128" y="1176"/>
              <a:chExt cx="1848"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520" cy="33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400">
                    <a:solidFill>
                      <a:srgbClr val="99CCFF"/>
                    </a:solidFill>
                    <a:effectLst>
                      <a:outerShdw blurRad="38100" dist="38100" dir="2700000" algn="tl">
                        <a:srgbClr val="000000"/>
                      </a:outerShdw>
                    </a:effectLst>
                    <a:latin typeface="Book Antiqua" charset="0"/>
                  </a:rPr>
                  <a:t> </a:t>
                </a:r>
                <a:r>
                  <a:rPr lang="en-US" sz="1400">
                    <a:solidFill>
                      <a:srgbClr val="99CCFF"/>
                    </a:solidFill>
                    <a:effectLst>
                      <a:outerShdw blurRad="38100" dist="38100" dir="2700000" algn="tl">
                        <a:srgbClr val="000000"/>
                      </a:outerShdw>
                    </a:effectLst>
                    <a:latin typeface="Helvetica" charset="0"/>
                  </a:rPr>
                  <a:t>Echu            Jumang</a:t>
                </a:r>
                <a:endParaRPr lang="en-US" sz="1400">
                  <a:solidFill>
                    <a:srgbClr val="99CCFF"/>
                  </a:solidFill>
                  <a:effectLst>
                    <a:outerShdw blurRad="38100" dist="38100" dir="2700000" algn="tl">
                      <a:srgbClr val="000000"/>
                    </a:outerShdw>
                  </a:effectLst>
                  <a:latin typeface="Book Antiqua" charset="0"/>
                </a:endParaRP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20" cy="330"/>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400">
                    <a:solidFill>
                      <a:srgbClr val="99CCFF"/>
                    </a:solidFill>
                    <a:effectLst>
                      <a:outerShdw blurRad="38100" dist="38100" dir="2700000" algn="tl">
                        <a:srgbClr val="000000"/>
                      </a:outerShdw>
                    </a:effectLst>
                    <a:latin typeface="Helvetica" charset="0"/>
                  </a:rPr>
                  <a:t> Galilee jumang</a:t>
                </a: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Al</a:t>
                </a:r>
                <a:r>
                  <a:rPr lang="ja-JP" altLang="en-US" sz="1200" b="1" i="0">
                    <a:solidFill>
                      <a:srgbClr val="FAF200"/>
                    </a:solidFill>
                    <a:effectLst>
                      <a:outerShdw blurRad="38100" dist="38100" dir="2700000" algn="tl">
                        <a:srgbClr val="000000"/>
                      </a:outerShdw>
                    </a:effectLst>
                    <a:latin typeface="Helvetica" charset="0"/>
                  </a:rPr>
                  <a:t>’</a:t>
                </a:r>
                <a:r>
                  <a:rPr lang="en-US" sz="1200" b="1" i="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Nazareth</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400" b="1" i="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600" b="1" i="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6463" y="1303338"/>
            <a:ext cx="2286000" cy="4648200"/>
          </a:xfrm>
          <a:prstGeom prst="ellipse">
            <a:avLst/>
          </a:prstGeom>
          <a:noFill/>
          <a:ln w="76200">
            <a:solidFill>
              <a:srgbClr val="FF0000"/>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73"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04</a:t>
            </a:r>
          </a:p>
        </p:txBody>
      </p:sp>
      <p:sp>
        <p:nvSpPr>
          <p:cNvPr id="22575"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4711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7120"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7157" name="Oval 53"/>
          <p:cNvSpPr>
            <a:spLocks noChangeArrowheads="1"/>
          </p:cNvSpPr>
          <p:nvPr/>
        </p:nvSpPr>
        <p:spPr bwMode="auto">
          <a:xfrm>
            <a:off x="1500188" y="39084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168" name="Text Box 64"/>
          <p:cNvSpPr txBox="1">
            <a:spLocks noChangeArrowheads="1"/>
          </p:cNvSpPr>
          <p:nvPr/>
        </p:nvSpPr>
        <p:spPr bwMode="auto">
          <a:xfrm>
            <a:off x="1163638" y="2332038"/>
            <a:ext cx="7575550" cy="3308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900" b="1">
                <a:solidFill>
                  <a:srgbClr val="FFFF00"/>
                </a:solidFill>
                <a:effectLst>
                  <a:outerShdw blurRad="38100" dist="38100" dir="2700000" algn="tl">
                    <a:srgbClr val="000000"/>
                  </a:outerShdw>
                </a:effectLst>
                <a:latin typeface="Arial Black" charset="0"/>
              </a:rPr>
              <a:t>10     </a:t>
            </a:r>
            <a:r>
              <a:rPr lang="en-US" sz="8000" b="1">
                <a:solidFill>
                  <a:srgbClr val="FFFF00"/>
                </a:solidFill>
                <a:effectLst>
                  <a:outerShdw blurRad="38100" dist="38100" dir="2700000" algn="tl">
                    <a:srgbClr val="000000"/>
                  </a:outerShdw>
                </a:effectLst>
                <a:latin typeface="Arial Black" charset="0"/>
              </a:rPr>
              <a:t>META</a:t>
            </a:r>
            <a:endParaRPr lang="en-US" sz="12900" b="1">
              <a:solidFill>
                <a:srgbClr val="FFFF00"/>
              </a:solidFill>
              <a:effectLst>
                <a:outerShdw blurRad="38100" dist="38100" dir="2700000" algn="tl">
                  <a:srgbClr val="000000"/>
                </a:outerShdw>
              </a:effectLst>
              <a:latin typeface="Arial Black" charset="0"/>
            </a:endParaRPr>
          </a:p>
        </p:txBody>
      </p:sp>
      <p:sp>
        <p:nvSpPr>
          <p:cNvPr id="96314"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40</a:t>
            </a:r>
          </a:p>
        </p:txBody>
      </p:sp>
      <p:sp>
        <p:nvSpPr>
          <p:cNvPr id="96316"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96317"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6318" name="Rectangle 7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EZ</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GJ</a:t>
            </a:r>
          </a:p>
        </p:txBody>
      </p:sp>
      <p:sp>
        <p:nvSpPr>
          <p:cNvPr id="457743"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57744"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MJ</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EJ</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META 10</a:t>
            </a: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pPr>
            <a:r>
              <a:rPr lang="en-US" sz="1400" b="1" i="0">
                <a:effectLst>
                  <a:outerShdw blurRad="38100" dist="38100" dir="2700000" algn="tl">
                    <a:srgbClr val="000000"/>
                  </a:outerShdw>
                </a:effectLst>
              </a:rPr>
              <a:t>Yitssoeden 20:1;  2 Sam 17:11;  1 Mesaeden 4:25</a:t>
            </a:r>
          </a:p>
        </p:txBody>
      </p:sp>
      <p:sp>
        <p:nvSpPr>
          <p:cNvPr id="457786" name="Oval 58"/>
          <p:cNvSpPr>
            <a:spLocks noChangeArrowheads="1"/>
          </p:cNvSpPr>
          <p:nvPr/>
        </p:nvSpPr>
        <p:spPr bwMode="auto">
          <a:xfrm>
            <a:off x="1970088" y="0"/>
            <a:ext cx="4741862"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56"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41</a:t>
            </a:r>
          </a:p>
        </p:txBody>
      </p:sp>
      <p:sp>
        <p:nvSpPr>
          <p:cNvPr id="98358"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8359" name="Rectangle 6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98360"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18250150">
            <a:off x="2104231" y="3358357"/>
            <a:ext cx="2173287"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98364" name="Group 79"/>
          <p:cNvGrpSpPr>
            <a:grpSpLocks/>
          </p:cNvGrpSpPr>
          <p:nvPr/>
        </p:nvGrpSpPr>
        <p:grpSpPr bwMode="auto">
          <a:xfrm>
            <a:off x="1243013" y="11080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54" y="1431"/>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pPr>
              <a:r>
                <a:rPr lang="en-US" sz="3600" b="1">
                  <a:solidFill>
                    <a:srgbClr val="FAF200"/>
                  </a:solidFill>
                  <a:effectLst>
                    <a:outerShdw blurRad="38100" dist="38100" dir="2700000" algn="tl">
                      <a:srgbClr val="000000"/>
                    </a:outerShdw>
                  </a:effectLst>
                  <a:latin typeface="Times" charset="0"/>
                </a:rPr>
                <a:t>META JIANG</a:t>
              </a:r>
            </a:p>
          </p:txBody>
        </p:sp>
      </p:grpSp>
      <p:grpSp>
        <p:nvGrpSpPr>
          <p:cNvPr id="3" name="Group 82"/>
          <p:cNvGrpSpPr>
            <a:grpSpLocks/>
          </p:cNvGrpSpPr>
          <p:nvPr/>
        </p:nvGrpSpPr>
        <p:grpSpPr bwMode="auto">
          <a:xfrm>
            <a:off x="3225800" y="1492250"/>
            <a:ext cx="5307013" cy="4675188"/>
            <a:chOff x="2448" y="2208"/>
            <a:chExt cx="1674" cy="2945"/>
          </a:xfrm>
        </p:grpSpPr>
        <p:sp>
          <p:nvSpPr>
            <p:cNvPr id="457811" name="Text Box 83"/>
            <p:cNvSpPr txBox="1">
              <a:spLocks noChangeArrowheads="1"/>
            </p:cNvSpPr>
            <p:nvPr/>
          </p:nvSpPr>
          <p:spPr bwMode="auto">
            <a:xfrm>
              <a:off x="2538" y="2706"/>
              <a:ext cx="1584" cy="244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pPr>
              <a:endParaRPr lang="en-US" sz="4400" b="1">
                <a:solidFill>
                  <a:srgbClr val="FFFF00"/>
                </a:solidFill>
                <a:effectLst>
                  <a:outerShdw blurRad="38100" dist="38100" dir="2700000" algn="tl">
                    <a:srgbClr val="000000"/>
                  </a:outerShdw>
                </a:effectLst>
                <a:latin typeface="Arial Black" charset="0"/>
              </a:endParaRPr>
            </a:p>
            <a:p>
              <a:pPr>
                <a:lnSpc>
                  <a:spcPct val="60000"/>
                </a:lnSpc>
                <a:spcBef>
                  <a:spcPct val="50000"/>
                </a:spcBef>
              </a:pPr>
              <a:r>
                <a:rPr lang="ja-JP" altLang="en-US" sz="4400" b="1">
                  <a:solidFill>
                    <a:srgbClr val="FFFF00"/>
                  </a:solidFill>
                  <a:effectLst>
                    <a:outerShdw blurRad="38100" dist="38100" dir="2700000" algn="tl">
                      <a:srgbClr val="000000"/>
                    </a:outerShdw>
                  </a:effectLst>
                  <a:latin typeface="Arial Black" charset="0"/>
                </a:rPr>
                <a:t>“</a:t>
              </a:r>
              <a:r>
                <a:rPr lang="en-US" sz="4400" b="1">
                  <a:solidFill>
                    <a:srgbClr val="FFFF00"/>
                  </a:solidFill>
                  <a:effectLst>
                    <a:outerShdw blurRad="38100" dist="38100" dir="2700000" algn="tl">
                      <a:srgbClr val="000000"/>
                    </a:outerShdw>
                  </a:effectLst>
                  <a:latin typeface="Arial Black" charset="0"/>
                </a:rPr>
                <a:t>DAN</a:t>
              </a:r>
            </a:p>
            <a:p>
              <a:pPr>
                <a:lnSpc>
                  <a:spcPct val="60000"/>
                </a:lnSpc>
                <a:spcBef>
                  <a:spcPct val="50000"/>
                </a:spcBef>
              </a:pPr>
              <a:r>
                <a:rPr lang="en-US" sz="4400" b="1">
                  <a:solidFill>
                    <a:srgbClr val="FFFF00"/>
                  </a:solidFill>
                  <a:effectLst>
                    <a:outerShdw blurRad="38100" dist="38100" dir="2700000" algn="tl">
                      <a:srgbClr val="000000"/>
                    </a:outerShdw>
                  </a:effectLst>
                  <a:latin typeface="Arial Black" charset="0"/>
                </a:rPr>
                <a:t>LONA</a:t>
              </a:r>
            </a:p>
            <a:p>
              <a:pPr>
                <a:lnSpc>
                  <a:spcPct val="60000"/>
                </a:lnSpc>
                <a:spcBef>
                  <a:spcPct val="50000"/>
                </a:spcBef>
              </a:pPr>
              <a:r>
                <a:rPr lang="en-US" sz="4400" b="1">
                  <a:solidFill>
                    <a:srgbClr val="FFFF00"/>
                  </a:solidFill>
                  <a:effectLst>
                    <a:outerShdw blurRad="38100" dist="38100" dir="2700000" algn="tl">
                      <a:srgbClr val="000000"/>
                    </a:outerShdw>
                  </a:effectLst>
                  <a:latin typeface="Arial Black" charset="0"/>
                </a:rPr>
                <a:t>BEERSHEBA</a:t>
              </a:r>
            </a:p>
            <a:p>
              <a:pPr>
                <a:lnSpc>
                  <a:spcPct val="60000"/>
                </a:lnSpc>
                <a:spcBef>
                  <a:spcPct val="50000"/>
                </a:spcBef>
              </a:pPr>
              <a:r>
                <a:rPr lang="en-US" sz="4400" b="1">
                  <a:solidFill>
                    <a:srgbClr val="FFFF00"/>
                  </a:solidFill>
                  <a:effectLst>
                    <a:outerShdw blurRad="38100" dist="38100" dir="2700000" algn="tl">
                      <a:srgbClr val="000000"/>
                    </a:outerShdw>
                  </a:effectLst>
                  <a:latin typeface="Arial Black" charset="0"/>
                </a:rPr>
                <a:t>NANDANG</a:t>
              </a:r>
              <a:r>
                <a:rPr lang="ja-JP" altLang="en-US" sz="4400" b="1">
                  <a:solidFill>
                    <a:srgbClr val="FFFF00"/>
                  </a:solidFill>
                  <a:effectLst>
                    <a:outerShdw blurRad="38100" dist="38100" dir="2700000" algn="tl">
                      <a:srgbClr val="000000"/>
                    </a:outerShdw>
                  </a:effectLst>
                  <a:latin typeface="Arial Black" charset="0"/>
                </a:rPr>
                <a:t>”</a:t>
              </a:r>
              <a:br>
                <a:rPr lang="en-US" sz="4400" b="1">
                  <a:solidFill>
                    <a:srgbClr val="FFFF00"/>
                  </a:solidFill>
                  <a:effectLst>
                    <a:outerShdw blurRad="38100" dist="38100" dir="2700000" algn="tl">
                      <a:srgbClr val="000000"/>
                    </a:outerShdw>
                  </a:effectLst>
                  <a:latin typeface="Arial Black" charset="0"/>
                </a:rPr>
              </a:br>
              <a:endParaRPr lang="en-US" sz="4400" b="1">
                <a:solidFill>
                  <a:srgbClr val="FFFF00"/>
                </a:solidFill>
                <a:effectLst>
                  <a:outerShdw blurRad="38100" dist="38100" dir="2700000" algn="tl">
                    <a:srgbClr val="000000"/>
                  </a:outerShdw>
                </a:effectLst>
                <a:latin typeface="Arial Black" charset="0"/>
              </a:endParaRP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51215"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TS</a:t>
            </a:r>
          </a:p>
        </p:txBody>
      </p:sp>
      <p:sp>
        <p:nvSpPr>
          <p:cNvPr id="51216"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51244" name="Text Box 44"/>
          <p:cNvSpPr txBox="1">
            <a:spLocks noChangeArrowheads="1"/>
          </p:cNvSpPr>
          <p:nvPr/>
        </p:nvSpPr>
        <p:spPr bwMode="auto">
          <a:xfrm>
            <a:off x="3167063" y="3538538"/>
            <a:ext cx="4221162" cy="29733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r>
              <a:rPr lang="ja-JP" altLang="en-US" sz="3600" b="1">
                <a:solidFill>
                  <a:srgbClr val="FFFA35"/>
                </a:solidFill>
                <a:effectLst>
                  <a:outerShdw blurRad="38100" dist="38100" dir="2700000" algn="tl">
                    <a:srgbClr val="000000"/>
                  </a:outerShdw>
                </a:effectLst>
                <a:latin typeface="Arial Black" charset="0"/>
              </a:rPr>
              <a:t>“</a:t>
            </a:r>
            <a:r>
              <a:rPr lang="en-US" sz="3600" b="1">
                <a:solidFill>
                  <a:srgbClr val="FFFA35"/>
                </a:solidFill>
                <a:effectLst>
                  <a:outerShdw blurRad="38100" dist="38100" dir="2700000" algn="tl">
                    <a:srgbClr val="000000"/>
                  </a:outerShdw>
                </a:effectLst>
                <a:latin typeface="Arial Black" charset="0"/>
              </a:rPr>
              <a:t>NTIO </a:t>
            </a:r>
          </a:p>
          <a:p>
            <a:pPr>
              <a:lnSpc>
                <a:spcPct val="45000"/>
              </a:lnSpc>
              <a:spcBef>
                <a:spcPct val="50000"/>
              </a:spcBef>
            </a:pPr>
            <a:r>
              <a:rPr lang="en-US" sz="3600" b="1">
                <a:solidFill>
                  <a:srgbClr val="FFFA35"/>
                </a:solidFill>
                <a:effectLst>
                  <a:outerShdw blurRad="38100" dist="38100" dir="2700000" algn="tl">
                    <a:srgbClr val="000000"/>
                  </a:outerShdw>
                </a:effectLst>
                <a:latin typeface="Arial Black" charset="0"/>
              </a:rPr>
              <a:t>TSOCHO</a:t>
            </a:r>
          </a:p>
          <a:p>
            <a:pPr>
              <a:lnSpc>
                <a:spcPct val="45000"/>
              </a:lnSpc>
              <a:spcBef>
                <a:spcPct val="50000"/>
              </a:spcBef>
            </a:pPr>
            <a:r>
              <a:rPr lang="en-US" sz="3600" b="1">
                <a:solidFill>
                  <a:srgbClr val="FFFA35"/>
                </a:solidFill>
                <a:effectLst>
                  <a:outerShdw blurRad="38100" dist="38100" dir="2700000" algn="tl">
                    <a:srgbClr val="000000"/>
                  </a:outerShdw>
                </a:effectLst>
                <a:latin typeface="Arial Black" charset="0"/>
              </a:rPr>
              <a:t>SANA!</a:t>
            </a:r>
            <a:r>
              <a:rPr lang="ja-JP" altLang="en-US" sz="3600" b="1">
                <a:solidFill>
                  <a:srgbClr val="FFFA35"/>
                </a:solidFill>
                <a:effectLst>
                  <a:outerShdw blurRad="38100" dist="38100" dir="2700000" algn="tl">
                    <a:srgbClr val="000000"/>
                  </a:outerShdw>
                </a:effectLst>
                <a:latin typeface="Arial Black" charset="0"/>
              </a:rPr>
              <a:t>”</a:t>
            </a: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p:txBody>
      </p:sp>
      <p:sp>
        <p:nvSpPr>
          <p:cNvPr id="100395"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42</a:t>
            </a:r>
          </a:p>
        </p:txBody>
      </p:sp>
      <p:sp>
        <p:nvSpPr>
          <p:cNvPr id="100397"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0398"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100263" y="2682875"/>
            <a:ext cx="6311900" cy="1938338"/>
          </a:xfrm>
          <a:prstGeom prst="rect">
            <a:avLst/>
          </a:prstGeom>
          <a:noFill/>
          <a:ln w="12700">
            <a:noFill/>
            <a:miter lim="800000"/>
            <a:headEnd/>
            <a:tailEnd/>
          </a:ln>
          <a:effectLst>
            <a:outerShdw blurRad="63500" dist="38099" dir="2700000" algn="ctr" rotWithShape="0">
              <a:schemeClr val="bg2">
                <a:alpha val="74997"/>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4000" b="1">
                <a:solidFill>
                  <a:srgbClr val="FFFA35"/>
                </a:solidFill>
                <a:effectLst>
                  <a:outerShdw blurRad="38100" dist="38100" dir="2700000" algn="tl">
                    <a:srgbClr val="000000"/>
                  </a:outerShdw>
                </a:effectLst>
                <a:latin typeface="Arial Black" charset="0"/>
              </a:rPr>
              <a:t>ENHUNGA…                   ECHUNGA ZECHOLANTA...</a:t>
            </a:r>
          </a:p>
        </p:txBody>
      </p:sp>
      <p:sp>
        <p:nvSpPr>
          <p:cNvPr id="102406"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43</a:t>
            </a:r>
          </a:p>
        </p:txBody>
      </p:sp>
      <p:sp>
        <p:nvSpPr>
          <p:cNvPr id="102408"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2409"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58"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44</a:t>
            </a:r>
          </a:p>
        </p:txBody>
      </p:sp>
      <p:sp>
        <p:nvSpPr>
          <p:cNvPr id="104460"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4461"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505"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45</a:t>
            </a:r>
          </a:p>
        </p:txBody>
      </p:sp>
      <p:sp>
        <p:nvSpPr>
          <p:cNvPr id="106507"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6508"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554"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46</a:t>
            </a:r>
          </a:p>
        </p:txBody>
      </p:sp>
      <p:sp>
        <p:nvSpPr>
          <p:cNvPr id="108556"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8557"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0603"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47</a:t>
            </a:r>
          </a:p>
        </p:txBody>
      </p:sp>
      <p:sp>
        <p:nvSpPr>
          <p:cNvPr id="110605"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0606" name="Rectangle 2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20888" y="9921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MJ</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48</a:t>
            </a:r>
          </a:p>
        </p:txBody>
      </p:sp>
      <p:sp>
        <p:nvSpPr>
          <p:cNvPr id="112655"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2656" name="Rectangle 2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EZ</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2"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49</a:t>
            </a:r>
          </a:p>
        </p:txBody>
      </p:sp>
      <p:sp>
        <p:nvSpPr>
          <p:cNvPr id="114704"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4705" name="Rectangle 2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20788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TJ</a:t>
            </a:r>
          </a:p>
        </p:txBody>
      </p:sp>
      <p:sp>
        <p:nvSpPr>
          <p:cNvPr id="20788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07911"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207913"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07914"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4621"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1077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200" b="1">
                <a:solidFill>
                  <a:srgbClr val="FFFF00"/>
                </a:solidFill>
                <a:effectLst>
                  <a:outerShdw blurRad="38100" dist="38100" dir="2700000" algn="tl">
                    <a:srgbClr val="000000"/>
                  </a:outerShdw>
                </a:effectLst>
              </a:rPr>
              <a:t>NOKSA SHI ETHELANELI!</a:t>
            </a:r>
          </a:p>
        </p:txBody>
      </p:sp>
      <p:sp>
        <p:nvSpPr>
          <p:cNvPr id="24633"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4634" name="Rectangle 6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24635"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grpId="0"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grpId="0"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grpId="0"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grpId="0"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grpId="0"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grpId="0"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grpId="0"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grpId="0"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grpId="0"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5" grpId="0" animBg="1"/>
      <p:bldP spid="207916" grpId="0" animBg="1"/>
      <p:bldP spid="207917" grpId="0" animBg="1"/>
      <p:bldP spid="207918" grpId="0" animBg="1"/>
      <p:bldP spid="207919" grpId="0" animBg="1"/>
      <p:bldP spid="207920" grpId="0" animBg="1"/>
      <p:bldP spid="207921" grpId="0" animBg="1"/>
      <p:bldP spid="207922" grpId="0" animBg="1"/>
      <p:bldP spid="207928" grpId="0" animBg="1"/>
      <p:bldP spid="207929" grpId="0" animBg="1"/>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96268" name="Rectangle 12"/>
          <p:cNvSpPr>
            <a:spLocks noChangeArrowheads="1"/>
          </p:cNvSpPr>
          <p:nvPr/>
        </p:nvSpPr>
        <p:spPr bwMode="auto">
          <a:xfrm>
            <a:off x="2020888" y="9921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MS</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ER</a:t>
            </a:r>
          </a:p>
        </p:txBody>
      </p:sp>
      <p:sp>
        <p:nvSpPr>
          <p:cNvPr id="116751"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50</a:t>
            </a:r>
          </a:p>
        </p:txBody>
      </p:sp>
      <p:sp>
        <p:nvSpPr>
          <p:cNvPr id="116753"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6754"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PG</a:t>
            </a:r>
          </a:p>
        </p:txBody>
      </p:sp>
      <p:sp>
        <p:nvSpPr>
          <p:cNvPr id="216076" name="Rectangle 12"/>
          <p:cNvSpPr>
            <a:spLocks noChangeArrowheads="1"/>
          </p:cNvSpPr>
          <p:nvPr/>
        </p:nvSpPr>
        <p:spPr bwMode="auto">
          <a:xfrm>
            <a:off x="2020888" y="992188"/>
            <a:ext cx="8350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MJ</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EZ</a:t>
            </a:r>
          </a:p>
        </p:txBody>
      </p:sp>
      <p:sp>
        <p:nvSpPr>
          <p:cNvPr id="216082" name="Text Box 18"/>
          <p:cNvSpPr txBox="1">
            <a:spLocks noChangeArrowheads="1"/>
          </p:cNvSpPr>
          <p:nvPr/>
        </p:nvSpPr>
        <p:spPr bwMode="auto">
          <a:xfrm>
            <a:off x="2590800" y="1022350"/>
            <a:ext cx="4953000" cy="95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(MEDITERRANEAN JUMANG)</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(EUPHRATES ZHUKHUV)</a:t>
            </a:r>
          </a:p>
        </p:txBody>
      </p:sp>
      <p:sp>
        <p:nvSpPr>
          <p:cNvPr id="216084" name="Text Box 20"/>
          <p:cNvSpPr txBox="1">
            <a:spLocks noChangeArrowheads="1"/>
          </p:cNvSpPr>
          <p:nvPr/>
        </p:nvSpPr>
        <p:spPr bwMode="auto">
          <a:xfrm>
            <a:off x="4714875" y="5618163"/>
            <a:ext cx="40243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66FF99"/>
                </a:solidFill>
                <a:effectLst>
                  <a:outerShdw blurRad="38100" dist="38100" dir="2700000" algn="tl">
                    <a:srgbClr val="000000"/>
                  </a:outerShdw>
                </a:effectLst>
              </a:rPr>
              <a:t>(PERSIAN GULF)</a:t>
            </a:r>
          </a:p>
        </p:txBody>
      </p:sp>
      <p:sp>
        <p:nvSpPr>
          <p:cNvPr id="118801"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51</a:t>
            </a:r>
          </a:p>
        </p:txBody>
      </p:sp>
      <p:sp>
        <p:nvSpPr>
          <p:cNvPr id="118803"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8804" name="Rectangle 2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9729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7294"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8"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52</a:t>
            </a:r>
          </a:p>
        </p:txBody>
      </p:sp>
      <p:sp>
        <p:nvSpPr>
          <p:cNvPr id="12085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0851"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9831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8318"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516188" y="5640388"/>
            <a:ext cx="7016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TJ</a:t>
            </a: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53</a:t>
            </a:r>
          </a:p>
        </p:txBody>
      </p:sp>
      <p:sp>
        <p:nvSpPr>
          <p:cNvPr id="122899"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2900"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99341"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99342"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99345" name="Freeform 17"/>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54</a:t>
            </a:r>
          </a:p>
        </p:txBody>
      </p:sp>
      <p:sp>
        <p:nvSpPr>
          <p:cNvPr id="124950"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4951"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00365"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0366"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55</a:t>
            </a:r>
          </a:p>
        </p:txBody>
      </p:sp>
      <p:sp>
        <p:nvSpPr>
          <p:cNvPr id="126998"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6999"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0138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1390"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RJ</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a:solidFill>
              <a:srgbClr val="FAF200"/>
            </a:solidFill>
            <a:round/>
            <a:headEnd/>
            <a:tailEnd/>
          </a:ln>
          <a:effectLst>
            <a:outerShdw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56</a:t>
            </a:r>
          </a:p>
        </p:txBody>
      </p:sp>
      <p:sp>
        <p:nvSpPr>
          <p:cNvPr id="129046"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9047" name="Rectangle 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02413"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2414"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RJ</a:t>
            </a: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449638" y="2382838"/>
            <a:ext cx="1273175"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GJ</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1093"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57</a:t>
            </a:r>
          </a:p>
        </p:txBody>
      </p:sp>
      <p:sp>
        <p:nvSpPr>
          <p:cNvPr id="131095"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1096" name="Rectangle 3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03437"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03438"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03445" name="Rectangle 21"/>
          <p:cNvSpPr>
            <a:spLocks noChangeArrowheads="1"/>
          </p:cNvSpPr>
          <p:nvPr/>
        </p:nvSpPr>
        <p:spPr bwMode="auto">
          <a:xfrm>
            <a:off x="2613025" y="3613150"/>
            <a:ext cx="1730375" cy="58261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EJ</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3142"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58</a:t>
            </a:r>
          </a:p>
        </p:txBody>
      </p:sp>
      <p:sp>
        <p:nvSpPr>
          <p:cNvPr id="133144"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3145" name="Rectangle 31"/>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1629" name="Rectangle 13"/>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1630" name="Rectangle 14"/>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1637"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1638" name="Rectangle 22"/>
          <p:cNvSpPr>
            <a:spLocks noChangeArrowheads="1"/>
          </p:cNvSpPr>
          <p:nvPr/>
        </p:nvSpPr>
        <p:spPr bwMode="auto">
          <a:xfrm>
            <a:off x="3879850" y="3130550"/>
            <a:ext cx="3482975" cy="520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b="1">
                <a:solidFill>
                  <a:srgbClr val="FAF200"/>
                </a:solidFill>
                <a:effectLst>
                  <a:outerShdw blurRad="38100" dist="38100" dir="2700000" algn="tl">
                    <a:srgbClr val="000000"/>
                  </a:outerShdw>
                </a:effectLst>
                <a:latin typeface="Times" charset="0"/>
              </a:rPr>
              <a:t>JORDAN ZHUKHUV</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0B34"/>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5197"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59</a:t>
            </a:r>
          </a:p>
        </p:txBody>
      </p:sp>
      <p:sp>
        <p:nvSpPr>
          <p:cNvPr id="135199"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5200" name="Rectangle 3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35201"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26631"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001838"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2"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5213" y="2740025"/>
            <a:ext cx="1995487"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3"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8" y="190500"/>
            <a:ext cx="7797800" cy="461963"/>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a:solidFill>
                  <a:srgbClr val="FFFF00"/>
                </a:solidFill>
                <a:latin typeface="Comic Sans MS" pitchFamily="-110" charset="0"/>
                <a:ea typeface="+mn-ea"/>
                <a:cs typeface="+mn-cs"/>
              </a:rPr>
              <a:t>EKHAI NZANCHI #03a; (extra blank page #03b)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06</a:t>
            </a:r>
          </a:p>
        </p:txBody>
      </p:sp>
      <p:sp>
        <p:nvSpPr>
          <p:cNvPr id="26636"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6637" name="Rectangle 2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5133" name="Rectangle 13"/>
          <p:cNvSpPr>
            <a:spLocks noChangeArrowheads="1"/>
          </p:cNvSpPr>
          <p:nvPr/>
        </p:nvSpPr>
        <p:spPr bwMode="auto">
          <a:xfrm>
            <a:off x="1503363" y="579438"/>
            <a:ext cx="6977062" cy="40290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endParaRPr lang="en-US" sz="4000" b="1">
              <a:solidFill>
                <a:srgbClr val="00FF00"/>
              </a:solidFill>
            </a:endParaRPr>
          </a:p>
          <a:p>
            <a:r>
              <a:rPr lang="en-US" sz="4000" b="1">
                <a:solidFill>
                  <a:srgbClr val="00FF00"/>
                </a:solidFill>
              </a:rPr>
              <a:t>KAKOS </a:t>
            </a:r>
          </a:p>
          <a:p>
            <a:r>
              <a:rPr lang="en-US" sz="4000" b="1">
                <a:solidFill>
                  <a:srgbClr val="00FF00"/>
                </a:solidFill>
              </a:rPr>
              <a:t>MOTSUNGA</a:t>
            </a:r>
          </a:p>
          <a:p>
            <a:r>
              <a:rPr lang="en-US" sz="4000" b="1">
                <a:solidFill>
                  <a:srgbClr val="00FF00"/>
                </a:solidFill>
              </a:rPr>
              <a:t>KHI KHI</a:t>
            </a:r>
            <a:endParaRPr lang="en-US" sz="3600">
              <a:solidFill>
                <a:srgbClr val="00FF00"/>
              </a:solidFill>
            </a:endParaRPr>
          </a:p>
          <a:p>
            <a:r>
              <a:rPr lang="en-US" sz="4800">
                <a:solidFill>
                  <a:srgbClr val="FAFD00"/>
                </a:solidFill>
              </a:rPr>
              <a:t>ECHUNGA</a:t>
            </a:r>
          </a:p>
          <a:p>
            <a:r>
              <a:rPr lang="en-US" sz="4800">
                <a:solidFill>
                  <a:srgbClr val="FAFD00"/>
                </a:solidFill>
              </a:rPr>
              <a:t>NSAKA CHUPA </a:t>
            </a:r>
            <a:endParaRPr lang="en-US" sz="6600">
              <a:solidFill>
                <a:srgbClr val="FAFD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100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2654"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265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7239"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60</a:t>
            </a:r>
          </a:p>
        </p:txBody>
      </p:sp>
      <p:sp>
        <p:nvSpPr>
          <p:cNvPr id="137241"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7242" name="Rectangle 3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4702"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39291"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61</a:t>
            </a:r>
          </a:p>
        </p:txBody>
      </p:sp>
      <p:sp>
        <p:nvSpPr>
          <p:cNvPr id="139293"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9294" name="Rectangle 3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572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41340"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62</a:t>
            </a:r>
          </a:p>
        </p:txBody>
      </p:sp>
      <p:sp>
        <p:nvSpPr>
          <p:cNvPr id="141342"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1343" name="Rectangle 3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7774"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777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43390"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63</a:t>
            </a:r>
          </a:p>
        </p:txBody>
      </p:sp>
      <p:sp>
        <p:nvSpPr>
          <p:cNvPr id="143393"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3394" name="Rectangle 4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8798"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879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5441"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64</a:t>
            </a:r>
          </a:p>
        </p:txBody>
      </p:sp>
      <p:sp>
        <p:nvSpPr>
          <p:cNvPr id="145443"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5444" name="Rectangle 42"/>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19822"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19823"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7490"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65</a:t>
            </a:r>
          </a:p>
        </p:txBody>
      </p:sp>
      <p:sp>
        <p:nvSpPr>
          <p:cNvPr id="147493"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7494" name="Rectangle 4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084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084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9540"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66</a:t>
            </a:r>
          </a:p>
        </p:txBody>
      </p:sp>
      <p:sp>
        <p:nvSpPr>
          <p:cNvPr id="149543"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9544" name="Rectangle 4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1870"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1871"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00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1593"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67</a:t>
            </a:r>
          </a:p>
        </p:txBody>
      </p:sp>
      <p:sp>
        <p:nvSpPr>
          <p:cNvPr id="151595"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1596" name="Rectangle 4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2894"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289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39"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68</a:t>
            </a:r>
          </a:p>
        </p:txBody>
      </p:sp>
      <p:sp>
        <p:nvSpPr>
          <p:cNvPr id="153641"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642" name="Rectangle 48"/>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3918"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391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5689"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69</a:t>
            </a:r>
          </a:p>
        </p:txBody>
      </p:sp>
      <p:sp>
        <p:nvSpPr>
          <p:cNvPr id="155691"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5692" name="Rectangle 5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81138" y="3881438"/>
            <a:ext cx="3402012"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a:solidFill>
                  <a:srgbClr val="FAF200"/>
                </a:solidFill>
                <a:ea typeface="ＭＳ Ｐゴシック" charset="-128"/>
                <a:cs typeface="ＭＳ Ｐゴシック" charset="-128"/>
              </a:rPr>
              <a:t>…ECHUP ENI CHITHOKA.</a:t>
            </a: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28683" name="Picture 14"/>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4" name="Picture 15"/>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989513" y="969963"/>
            <a:ext cx="3535362" cy="10747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3200" b="1">
                <a:solidFill>
                  <a:srgbClr val="FAF200"/>
                </a:solidFill>
              </a:rPr>
              <a:t>ELANELANI CHUPA…</a:t>
            </a:r>
          </a:p>
        </p:txBody>
      </p:sp>
      <p:sp>
        <p:nvSpPr>
          <p:cNvPr id="28687"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07</a:t>
            </a:r>
          </a:p>
        </p:txBody>
      </p:sp>
      <p:sp>
        <p:nvSpPr>
          <p:cNvPr id="28689"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8690"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4942"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4943"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671888" y="2987675"/>
            <a:ext cx="858837"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MN</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7741"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70</a:t>
            </a:r>
          </a:p>
        </p:txBody>
      </p:sp>
      <p:sp>
        <p:nvSpPr>
          <p:cNvPr id="157743"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7744" name="Rectangle 5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5966"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5967"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81338" y="4360863"/>
            <a:ext cx="768350"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KB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9791"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71</a:t>
            </a:r>
          </a:p>
        </p:txBody>
      </p:sp>
      <p:sp>
        <p:nvSpPr>
          <p:cNvPr id="159793"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9794" name="Rectangle 5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8014"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8015"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61838"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72</a:t>
            </a:r>
          </a:p>
        </p:txBody>
      </p:sp>
      <p:sp>
        <p:nvSpPr>
          <p:cNvPr id="161840"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1841" name="Rectangle 5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6990"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6991"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138488" y="5073650"/>
            <a:ext cx="7905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MS</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63891"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73</a:t>
            </a:r>
          </a:p>
        </p:txBody>
      </p:sp>
      <p:sp>
        <p:nvSpPr>
          <p:cNvPr id="163893"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3894" name="Rectangle 6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29038"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2903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META 10</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0000"/>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65949"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74</a:t>
            </a:r>
          </a:p>
        </p:txBody>
      </p:sp>
      <p:sp>
        <p:nvSpPr>
          <p:cNvPr id="165952"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5953" name="Rectangle 7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65954"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65955"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MN</a:t>
            </a:r>
          </a:p>
        </p:txBody>
      </p:sp>
      <p:sp>
        <p:nvSpPr>
          <p:cNvPr id="46182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2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2" name="Rectangle 8"/>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EZ</a:t>
            </a:r>
          </a:p>
        </p:txBody>
      </p:sp>
      <p:sp>
        <p:nvSpPr>
          <p:cNvPr id="46183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183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38" name="Rectangle 14"/>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GJ</a:t>
            </a:r>
          </a:p>
        </p:txBody>
      </p:sp>
      <p:sp>
        <p:nvSpPr>
          <p:cNvPr id="461839" name="Rectangle 15"/>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461840" name="Rectangle 16"/>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MJ</a:t>
            </a:r>
          </a:p>
        </p:txBody>
      </p:sp>
      <p:sp>
        <p:nvSpPr>
          <p:cNvPr id="46184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4"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EJ</a:t>
            </a:r>
          </a:p>
        </p:txBody>
      </p:sp>
      <p:sp>
        <p:nvSpPr>
          <p:cNvPr id="4618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6"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49"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0" name="Rectangle 26"/>
          <p:cNvSpPr>
            <a:spLocks noChangeArrowheads="1"/>
          </p:cNvSpPr>
          <p:nvPr/>
        </p:nvSpPr>
        <p:spPr bwMode="auto">
          <a:xfrm>
            <a:off x="4097338" y="763588"/>
            <a:ext cx="37115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META 10</a:t>
            </a:r>
          </a:p>
        </p:txBody>
      </p:sp>
      <p:sp>
        <p:nvSpPr>
          <p:cNvPr id="46185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Times" charset="0"/>
              </a:rPr>
              <a:t>6</a:t>
            </a:r>
          </a:p>
        </p:txBody>
      </p:sp>
      <p:sp>
        <p:nvSpPr>
          <p:cNvPr id="46185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i="0">
                <a:solidFill>
                  <a:schemeClr val="tx1"/>
                </a:solidFill>
                <a:effectLst>
                  <a:outerShdw blurRad="38100" dist="38100" dir="2700000" algn="tl">
                    <a:srgbClr val="000000"/>
                  </a:outerShdw>
                </a:effectLst>
                <a:latin typeface="Times" charset="0"/>
              </a:rPr>
              <a:t>4</a:t>
            </a:r>
          </a:p>
        </p:txBody>
      </p:sp>
      <p:sp>
        <p:nvSpPr>
          <p:cNvPr id="46185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6185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61855"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61857"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5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N(A)</a:t>
            </a:r>
          </a:p>
        </p:txBody>
      </p:sp>
      <p:sp>
        <p:nvSpPr>
          <p:cNvPr id="461859"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0"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1"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61862"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3"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61864"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5"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6"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7" name="Rectangle 43"/>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461868"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69"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61874" name="Line 5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5" name="Oval 51"/>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6" name="Oval 52"/>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77" name="Text Box 53"/>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solidFill>
                <a:schemeClr val="tx1"/>
              </a:solidFill>
              <a:effectLst>
                <a:outerShdw blurRad="38100" dist="38100" dir="2700000" algn="tl">
                  <a:srgbClr val="000000"/>
                </a:outerShdw>
              </a:effectLst>
              <a:latin typeface="Times" pitchFamily="-110" charset="0"/>
              <a:ea typeface="+mn-ea"/>
              <a:cs typeface="+mn-cs"/>
            </a:endParaRPr>
          </a:p>
        </p:txBody>
      </p:sp>
      <p:sp>
        <p:nvSpPr>
          <p:cNvPr id="461881" name="Rectangle 5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KB</a:t>
            </a:r>
          </a:p>
        </p:txBody>
      </p:sp>
      <p:sp>
        <p:nvSpPr>
          <p:cNvPr id="461883" name="Text Box 59"/>
          <p:cNvSpPr txBox="1">
            <a:spLocks noChangeArrowheads="1"/>
          </p:cNvSpPr>
          <p:nvPr/>
        </p:nvSpPr>
        <p:spPr bwMode="auto">
          <a:xfrm>
            <a:off x="374650" y="5492750"/>
            <a:ext cx="1658938" cy="708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i="0">
                <a:effectLst>
                  <a:outerShdw blurRad="38100" dist="38100" dir="2700000" algn="tl">
                    <a:srgbClr val="000000"/>
                  </a:outerShdw>
                </a:effectLst>
              </a:rPr>
              <a:t>Yitssoeden 20:1</a:t>
            </a:r>
          </a:p>
        </p:txBody>
      </p:sp>
      <p:sp>
        <p:nvSpPr>
          <p:cNvPr id="167987"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885"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75</a:t>
            </a:r>
          </a:p>
        </p:txBody>
      </p:sp>
      <p:sp>
        <p:nvSpPr>
          <p:cNvPr id="167989" name="Text Box 6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7990" name="Rectangle 6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461888" name="Oval 64"/>
          <p:cNvSpPr>
            <a:spLocks noChangeArrowheads="1"/>
          </p:cNvSpPr>
          <p:nvPr/>
        </p:nvSpPr>
        <p:spPr bwMode="auto">
          <a:xfrm rot="1740000">
            <a:off x="1614488" y="1036638"/>
            <a:ext cx="808037" cy="3405187"/>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89" name="Rectangle 65"/>
          <p:cNvSpPr>
            <a:spLocks noChangeArrowheads="1"/>
          </p:cNvSpPr>
          <p:nvPr/>
        </p:nvSpPr>
        <p:spPr bwMode="auto">
          <a:xfrm rot="18000000">
            <a:off x="151606" y="2359819"/>
            <a:ext cx="3687763" cy="6381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pPr>
            <a:r>
              <a:rPr lang="en-US" sz="3600" b="1">
                <a:solidFill>
                  <a:srgbClr val="FAF200"/>
                </a:solidFill>
                <a:effectLst>
                  <a:outerShdw blurRad="38100" dist="38100" dir="2700000" algn="tl">
                    <a:srgbClr val="000000"/>
                  </a:outerShdw>
                </a:effectLst>
                <a:latin typeface="Times" charset="0"/>
              </a:rPr>
              <a:t>META JIANG</a:t>
            </a:r>
          </a:p>
        </p:txBody>
      </p:sp>
      <p:sp>
        <p:nvSpPr>
          <p:cNvPr id="461890" name="Line 66"/>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891" name="Line 67"/>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3395663" y="3533775"/>
            <a:ext cx="3960812" cy="2362200"/>
            <a:chOff x="2448" y="2226"/>
            <a:chExt cx="1584" cy="1488"/>
          </a:xfrm>
        </p:grpSpPr>
        <p:sp>
          <p:nvSpPr>
            <p:cNvPr id="461893" name="Text Box 69"/>
            <p:cNvSpPr txBox="1">
              <a:spLocks noChangeArrowheads="1"/>
            </p:cNvSpPr>
            <p:nvPr/>
          </p:nvSpPr>
          <p:spPr bwMode="auto">
            <a:xfrm>
              <a:off x="2448" y="2346"/>
              <a:ext cx="1584" cy="111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pPr>
              <a:r>
                <a:rPr lang="ja-JP" altLang="en-US" b="1">
                  <a:solidFill>
                    <a:srgbClr val="FFFF00"/>
                  </a:solidFill>
                  <a:effectLst>
                    <a:outerShdw blurRad="38100" dist="38100" dir="2700000" algn="tl">
                      <a:srgbClr val="000000"/>
                    </a:outerShdw>
                  </a:effectLst>
                  <a:latin typeface="Arial Black" charset="0"/>
                </a:rPr>
                <a:t>”</a:t>
              </a:r>
              <a:r>
                <a:rPr lang="en-US" b="1">
                  <a:solidFill>
                    <a:srgbClr val="FFFF00"/>
                  </a:solidFill>
                  <a:effectLst>
                    <a:outerShdw blurRad="38100" dist="38100" dir="2700000" algn="tl">
                      <a:srgbClr val="000000"/>
                    </a:outerShdw>
                  </a:effectLst>
                  <a:latin typeface="Arial Black" charset="0"/>
                </a:rPr>
                <a:t>DAN</a:t>
              </a:r>
            </a:p>
            <a:p>
              <a:pPr>
                <a:lnSpc>
                  <a:spcPct val="60000"/>
                </a:lnSpc>
                <a:spcBef>
                  <a:spcPct val="50000"/>
                </a:spcBef>
              </a:pPr>
              <a:r>
                <a:rPr lang="en-US" b="1">
                  <a:solidFill>
                    <a:srgbClr val="FFFF00"/>
                  </a:solidFill>
                  <a:effectLst>
                    <a:outerShdw blurRad="38100" dist="38100" dir="2700000" algn="tl">
                      <a:srgbClr val="000000"/>
                    </a:outerShdw>
                  </a:effectLst>
                  <a:latin typeface="Arial Black" charset="0"/>
                </a:rPr>
                <a:t>LONA</a:t>
              </a:r>
            </a:p>
            <a:p>
              <a:pPr>
                <a:lnSpc>
                  <a:spcPct val="60000"/>
                </a:lnSpc>
                <a:spcBef>
                  <a:spcPct val="50000"/>
                </a:spcBef>
              </a:pPr>
              <a:r>
                <a:rPr lang="en-US" b="1">
                  <a:solidFill>
                    <a:srgbClr val="FFFF00"/>
                  </a:solidFill>
                  <a:effectLst>
                    <a:outerShdw blurRad="38100" dist="38100" dir="2700000" algn="tl">
                      <a:srgbClr val="000000"/>
                    </a:outerShdw>
                  </a:effectLst>
                  <a:latin typeface="Arial Black" charset="0"/>
                </a:rPr>
                <a:t>BEERSHEBA </a:t>
              </a:r>
            </a:p>
            <a:p>
              <a:pPr>
                <a:lnSpc>
                  <a:spcPct val="60000"/>
                </a:lnSpc>
                <a:spcBef>
                  <a:spcPct val="50000"/>
                </a:spcBef>
              </a:pPr>
              <a:r>
                <a:rPr lang="en-US" b="1">
                  <a:solidFill>
                    <a:srgbClr val="FFFF00"/>
                  </a:solidFill>
                  <a:effectLst>
                    <a:outerShdw blurRad="38100" dist="38100" dir="2700000" algn="tl">
                      <a:srgbClr val="000000"/>
                    </a:outerShdw>
                  </a:effectLst>
                  <a:latin typeface="Arial Black" charset="0"/>
                </a:rPr>
                <a:t>NANDANG</a:t>
              </a:r>
              <a:r>
                <a:rPr lang="ja-JP" altLang="en-US" b="1">
                  <a:solidFill>
                    <a:srgbClr val="FFFF00"/>
                  </a:solidFill>
                  <a:effectLst>
                    <a:outerShdw blurRad="38100" dist="38100" dir="2700000" algn="tl">
                      <a:srgbClr val="000000"/>
                    </a:outerShdw>
                  </a:effectLst>
                  <a:latin typeface="Arial Black" charset="0"/>
                </a:rPr>
                <a:t>”</a:t>
              </a:r>
              <a:endParaRPr lang="en-US" b="1">
                <a:solidFill>
                  <a:srgbClr val="FFFF00"/>
                </a:solidFill>
                <a:effectLst>
                  <a:outerShdw blurRad="38100" dist="38100" dir="2700000" algn="tl">
                    <a:srgbClr val="000000"/>
                  </a:outerShdw>
                </a:effectLst>
                <a:latin typeface="Arial Black" charset="0"/>
              </a:endParaRPr>
            </a:p>
          </p:txBody>
        </p:sp>
        <p:sp>
          <p:nvSpPr>
            <p:cNvPr id="461894" name="AutoShape 70"/>
            <p:cNvSpPr>
              <a:spLocks noChangeArrowheads="1"/>
            </p:cNvSpPr>
            <p:nvPr/>
          </p:nvSpPr>
          <p:spPr bwMode="auto">
            <a:xfrm>
              <a:off x="2448" y="2226"/>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61895" name="AutoShape 71"/>
          <p:cNvSpPr>
            <a:spLocks noChangeArrowheads="1"/>
          </p:cNvSpPr>
          <p:nvPr/>
        </p:nvSpPr>
        <p:spPr bwMode="auto">
          <a:xfrm rot="18250150">
            <a:off x="2132806" y="3132932"/>
            <a:ext cx="2173287"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61895"/>
                                        </p:tgtEl>
                                        <p:attrNameLst>
                                          <p:attrName>style.visibility</p:attrName>
                                        </p:attrNameLst>
                                      </p:cBhvr>
                                      <p:to>
                                        <p:strVal val="visible"/>
                                      </p:to>
                                    </p:set>
                                    <p:animEffect transition="in" filter="fade">
                                      <p:cBhvr>
                                        <p:cTn id="7" dur="1000"/>
                                        <p:tgtEl>
                                          <p:spTgt spid="461895"/>
                                        </p:tgtEl>
                                      </p:cBhvr>
                                    </p:animEffect>
                                  </p:childTnLst>
                                </p:cTn>
                              </p:par>
                            </p:childTnLst>
                          </p:cTn>
                        </p:par>
                        <p:par>
                          <p:cTn id="8" fill="hold" nodeType="afterGroup">
                            <p:stCondLst>
                              <p:cond delay="1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95"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09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3"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3210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3210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09"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32110"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32111"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3211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6"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3211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1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3212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3212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3212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3212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28"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3212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3213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3213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MS</a:t>
            </a:r>
          </a:p>
        </p:txBody>
      </p:sp>
      <p:sp>
        <p:nvSpPr>
          <p:cNvPr id="13213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213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3213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32139" name="Text Box 43"/>
          <p:cNvSpPr txBox="1">
            <a:spLocks noChangeArrowheads="1"/>
          </p:cNvSpPr>
          <p:nvPr/>
        </p:nvSpPr>
        <p:spPr bwMode="auto">
          <a:xfrm>
            <a:off x="2933700" y="3095625"/>
            <a:ext cx="4710113" cy="29733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r>
              <a:rPr lang="ja-JP" altLang="en-US" sz="3600" b="1">
                <a:solidFill>
                  <a:srgbClr val="FFFA35"/>
                </a:solidFill>
                <a:effectLst>
                  <a:outerShdw blurRad="38100" dist="38100" dir="2700000" algn="tl">
                    <a:srgbClr val="000000"/>
                  </a:outerShdw>
                </a:effectLst>
                <a:latin typeface="Arial Black" charset="0"/>
              </a:rPr>
              <a:t>“</a:t>
            </a:r>
            <a:r>
              <a:rPr lang="en-US" sz="3600" b="1">
                <a:solidFill>
                  <a:srgbClr val="FFFA35"/>
                </a:solidFill>
                <a:effectLst>
                  <a:outerShdw blurRad="38100" dist="38100" dir="2700000" algn="tl">
                    <a:srgbClr val="000000"/>
                  </a:outerShdw>
                </a:effectLst>
                <a:latin typeface="Arial Black" charset="0"/>
              </a:rPr>
              <a:t>NTIO </a:t>
            </a:r>
          </a:p>
          <a:p>
            <a:pPr>
              <a:lnSpc>
                <a:spcPct val="45000"/>
              </a:lnSpc>
              <a:spcBef>
                <a:spcPct val="50000"/>
              </a:spcBef>
            </a:pPr>
            <a:r>
              <a:rPr lang="en-US" sz="3600" b="1">
                <a:solidFill>
                  <a:srgbClr val="FFFA35"/>
                </a:solidFill>
                <a:effectLst>
                  <a:outerShdw blurRad="38100" dist="38100" dir="2700000" algn="tl">
                    <a:srgbClr val="000000"/>
                  </a:outerShdw>
                </a:effectLst>
                <a:latin typeface="Arial Black" charset="0"/>
              </a:rPr>
              <a:t>TSOCHO</a:t>
            </a:r>
          </a:p>
          <a:p>
            <a:pPr>
              <a:lnSpc>
                <a:spcPct val="45000"/>
              </a:lnSpc>
              <a:spcBef>
                <a:spcPct val="50000"/>
              </a:spcBef>
            </a:pPr>
            <a:r>
              <a:rPr lang="en-US" sz="3600" b="1">
                <a:solidFill>
                  <a:srgbClr val="FFFA35"/>
                </a:solidFill>
                <a:effectLst>
                  <a:outerShdw blurRad="38100" dist="38100" dir="2700000" algn="tl">
                    <a:srgbClr val="000000"/>
                  </a:outerShdw>
                </a:effectLst>
                <a:latin typeface="Arial Black" charset="0"/>
              </a:rPr>
              <a:t>SANA!</a:t>
            </a:r>
            <a:r>
              <a:rPr lang="ja-JP" altLang="en-US" sz="3600" b="1">
                <a:solidFill>
                  <a:srgbClr val="FFFA35"/>
                </a:solidFill>
                <a:effectLst>
                  <a:outerShdw blurRad="38100" dist="38100" dir="2700000" algn="tl">
                    <a:srgbClr val="000000"/>
                  </a:outerShdw>
                </a:effectLst>
                <a:latin typeface="Arial Black" charset="0"/>
              </a:rPr>
              <a:t>”</a:t>
            </a:r>
            <a:endParaRPr lang="en-US" sz="3600" b="1">
              <a:solidFill>
                <a:srgbClr val="FFFA35"/>
              </a:solidFill>
              <a:effectLst>
                <a:outerShdw blurRad="38100" dist="38100" dir="2700000" algn="tl">
                  <a:srgbClr val="000000"/>
                </a:outerShdw>
              </a:effectLst>
              <a:latin typeface="Arial Black" charset="0"/>
            </a:endParaRPr>
          </a:p>
          <a:p>
            <a:pPr>
              <a:lnSpc>
                <a:spcPct val="45000"/>
              </a:lnSpc>
              <a:spcBef>
                <a:spcPct val="50000"/>
              </a:spcBef>
            </a:pPr>
            <a:endParaRPr lang="en-US" sz="3600" b="1">
              <a:solidFill>
                <a:srgbClr val="FFFA35"/>
              </a:solidFill>
              <a:effectLst>
                <a:outerShdw blurRad="38100" dist="38100" dir="2700000" algn="tl">
                  <a:srgbClr val="000000"/>
                </a:outerShdw>
              </a:effectLst>
              <a:latin typeface="Arial Black" charset="0"/>
            </a:endParaRPr>
          </a:p>
        </p:txBody>
      </p:sp>
      <p:sp>
        <p:nvSpPr>
          <p:cNvPr id="170027"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32147"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76</a:t>
            </a:r>
          </a:p>
        </p:txBody>
      </p:sp>
      <p:sp>
        <p:nvSpPr>
          <p:cNvPr id="170029"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0030" name="Rectangle 53"/>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132139"/>
                                        </p:tgtEl>
                                        <p:attrNameLst>
                                          <p:attrName>style.visibility</p:attrName>
                                        </p:attrNameLst>
                                      </p:cBhvr>
                                      <p:to>
                                        <p:strVal val="visible"/>
                                      </p:to>
                                    </p:set>
                                    <p:anim calcmode="lin" valueType="num">
                                      <p:cBhvr>
                                        <p:cTn id="7" dur="500" fill="hold"/>
                                        <p:tgtEl>
                                          <p:spTgt spid="132139"/>
                                        </p:tgtEl>
                                        <p:attrNameLst>
                                          <p:attrName>ppt_w</p:attrName>
                                        </p:attrNameLst>
                                      </p:cBhvr>
                                      <p:tavLst>
                                        <p:tav tm="0">
                                          <p:val>
                                            <p:fltVal val="0"/>
                                          </p:val>
                                        </p:tav>
                                        <p:tav tm="100000">
                                          <p:val>
                                            <p:strVal val="#ppt_w"/>
                                          </p:val>
                                        </p:tav>
                                      </p:tavLst>
                                    </p:anim>
                                    <p:anim calcmode="lin" valueType="num">
                                      <p:cBhvr>
                                        <p:cTn id="8" dur="500" fill="hold"/>
                                        <p:tgtEl>
                                          <p:spTgt spid="132139"/>
                                        </p:tgtEl>
                                        <p:attrNameLst>
                                          <p:attrName>ppt_h</p:attrName>
                                        </p:attrNameLst>
                                      </p:cBhvr>
                                      <p:tavLst>
                                        <p:tav tm="0">
                                          <p:val>
                                            <p:fltVal val="0"/>
                                          </p:val>
                                        </p:tav>
                                        <p:tav tm="100000">
                                          <p:val>
                                            <p:strVal val="#ppt_h"/>
                                          </p:val>
                                        </p:tav>
                                      </p:tavLst>
                                    </p:anim>
                                    <p:anim calcmode="lin" valueType="num">
                                      <p:cBhvr>
                                        <p:cTn id="9" dur="500" fill="hold"/>
                                        <p:tgtEl>
                                          <p:spTgt spid="132139"/>
                                        </p:tgtEl>
                                        <p:attrNameLst>
                                          <p:attrName>ppt_x</p:attrName>
                                        </p:attrNameLst>
                                      </p:cBhvr>
                                      <p:tavLst>
                                        <p:tav tm="0">
                                          <p:val>
                                            <p:fltVal val="0.5"/>
                                          </p:val>
                                        </p:tav>
                                        <p:tav tm="100000">
                                          <p:val>
                                            <p:strVal val="#ppt_x"/>
                                          </p:val>
                                        </p:tav>
                                      </p:tavLst>
                                    </p:anim>
                                    <p:anim calcmode="lin" valueType="num">
                                      <p:cBhvr>
                                        <p:cTn id="10" dur="500" fill="hold"/>
                                        <p:tgtEl>
                                          <p:spTgt spid="1321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3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1938338"/>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4000" b="1">
                <a:solidFill>
                  <a:srgbClr val="FFFA35"/>
                </a:solidFill>
                <a:effectLst>
                  <a:outerShdw blurRad="38100" dist="38100" dir="2700000" algn="tl">
                    <a:srgbClr val="000000"/>
                  </a:outerShdw>
                </a:effectLst>
                <a:latin typeface="Arial Black" charset="0"/>
              </a:rPr>
              <a:t>NTIOLI SHIANG ZETACHO SANA...</a:t>
            </a:r>
          </a:p>
        </p:txBody>
      </p:sp>
      <p:sp>
        <p:nvSpPr>
          <p:cNvPr id="172038"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77</a:t>
            </a:r>
          </a:p>
        </p:txBody>
      </p:sp>
      <p:sp>
        <p:nvSpPr>
          <p:cNvPr id="172040"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2041" name="Rectangle 1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4086"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78</a:t>
            </a:r>
          </a:p>
        </p:txBody>
      </p:sp>
      <p:sp>
        <p:nvSpPr>
          <p:cNvPr id="174088"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089" name="Rectangle 1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pic>
        <p:nvPicPr>
          <p:cNvPr id="27751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dist="102391" dir="3615307" algn="ctr" rotWithShape="0">
              <a:schemeClr val="bg2">
                <a:alpha val="74997"/>
              </a:schemeClr>
            </a:outerShdw>
          </a:effectLst>
        </p:spPr>
      </p:pic>
      <p:pic>
        <p:nvPicPr>
          <p:cNvPr id="27751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dist="102391" dir="3615307" algn="ctr" rotWithShape="0">
              <a:schemeClr val="bg2">
                <a:alpha val="74997"/>
              </a:schemeClr>
            </a:outerShdw>
          </a:effectLst>
        </p:spPr>
      </p:pic>
      <p:pic>
        <p:nvPicPr>
          <p:cNvPr id="277517"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dist="102391" dir="3615307" algn="ctr" rotWithShape="0">
              <a:schemeClr val="bg2">
                <a:alpha val="74997"/>
              </a:schemeClr>
            </a:outerShdw>
          </a:effectLst>
        </p:spPr>
      </p:pic>
      <p:pic>
        <p:nvPicPr>
          <p:cNvPr id="27751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dist="102391" dir="3615307" algn="ctr" rotWithShape="0">
              <a:schemeClr val="bg2">
                <a:alpha val="74997"/>
              </a:schemeClr>
            </a:outerShdw>
          </a:effectLst>
        </p:spPr>
      </p:pic>
      <p:pic>
        <p:nvPicPr>
          <p:cNvPr id="277520"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dist="102391" dir="3615307" algn="ctr" rotWithShape="0">
              <a:schemeClr val="bg2">
                <a:alpha val="74997"/>
              </a:schemeClr>
            </a:outerShdw>
          </a:effectLst>
        </p:spPr>
      </p:pic>
      <p:pic>
        <p:nvPicPr>
          <p:cNvPr id="27752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dist="89803" dir="2700000" algn="ctr" rotWithShape="0">
              <a:schemeClr val="bg2">
                <a:alpha val="74997"/>
              </a:schemeClr>
            </a:outerShdw>
          </a:effectLst>
        </p:spPr>
      </p:pic>
      <p:sp>
        <p:nvSpPr>
          <p:cNvPr id="277525" name="Text Box 21"/>
          <p:cNvSpPr txBox="1">
            <a:spLocks noChangeArrowheads="1"/>
          </p:cNvSpPr>
          <p:nvPr/>
        </p:nvSpPr>
        <p:spPr bwMode="auto">
          <a:xfrm>
            <a:off x="436563" y="2616200"/>
            <a:ext cx="8128000" cy="1754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600" b="1">
                <a:solidFill>
                  <a:srgbClr val="FFFF00"/>
                </a:solidFill>
                <a:effectLst>
                  <a:outerShdw blurRad="38100" dist="38100" dir="2700000" algn="tl">
                    <a:srgbClr val="000000"/>
                  </a:outerShdw>
                </a:effectLst>
              </a:rPr>
              <a:t>Khumkiwoe liko mhom lona benkae Jolowoe ethelan nlio meta nandang…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EZ</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GJ</a:t>
            </a:r>
          </a:p>
        </p:txBody>
      </p:sp>
      <p:sp>
        <p:nvSpPr>
          <p:cNvPr id="154638"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154639"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154663"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MS</a:t>
            </a:r>
          </a:p>
        </p:txBody>
      </p:sp>
      <p:sp>
        <p:nvSpPr>
          <p:cNvPr id="154665"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4666"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54667" name="Freeform 43"/>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6181"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18161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a:solidFill>
                  <a:srgbClr val="2EF9FF"/>
                </a:solidFill>
                <a:effectLst>
                  <a:outerShdw blurRad="38100" dist="38100" dir="2700000" algn="tl">
                    <a:srgbClr val="000000"/>
                  </a:outerShdw>
                </a:effectLst>
                <a:latin typeface="Arial Black" charset="0"/>
              </a:rPr>
              <a:t>…Ni kichuki ntio Tsocho sana shiang topvu thechie vata!</a:t>
            </a:r>
          </a:p>
        </p:txBody>
      </p:sp>
      <p:sp>
        <p:nvSpPr>
          <p:cNvPr id="176184"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6185" name="Rectangle 70"/>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76186"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grpId="0"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grpId="0"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grpId="0"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67" grpId="0" animBg="1"/>
      <p:bldP spid="154668" grpId="0" animBg="1"/>
      <p:bldP spid="154669" grpId="0" animBg="1"/>
      <p:bldP spid="154670" grpId="0" animBg="1"/>
      <p:bldP spid="154671" grpId="0" animBg="1"/>
      <p:bldP spid="154672" grpId="0" animBg="1"/>
      <p:bldP spid="154673" grpId="0" animBg="1"/>
      <p:bldP spid="154675" grpId="0" animBg="1"/>
      <p:bldP spid="154680" grpId="0" animBg="1"/>
      <p:bldP spid="1546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1"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32"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08</a:t>
            </a:r>
          </a:p>
        </p:txBody>
      </p:sp>
      <p:sp>
        <p:nvSpPr>
          <p:cNvPr id="30734"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30735"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0736" name="Rectangle 26"/>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5" grpId="0" animBg="1"/>
      <p:bldP spid="718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32462" name="Rectangle 14"/>
          <p:cNvSpPr>
            <a:spLocks noChangeArrowheads="1"/>
          </p:cNvSpPr>
          <p:nvPr/>
        </p:nvSpPr>
        <p:spPr bwMode="auto">
          <a:xfrm>
            <a:off x="2516188" y="5640388"/>
            <a:ext cx="70167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TJ</a:t>
            </a:r>
          </a:p>
        </p:txBody>
      </p:sp>
      <p:sp>
        <p:nvSpPr>
          <p:cNvPr id="232463" name="Rectangle 15"/>
          <p:cNvSpPr>
            <a:spLocks noChangeArrowheads="1"/>
          </p:cNvSpPr>
          <p:nvPr/>
        </p:nvSpPr>
        <p:spPr bwMode="auto">
          <a:xfrm>
            <a:off x="2020888" y="992188"/>
            <a:ext cx="835025"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MJ</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87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EJ</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KB</a:t>
            </a:r>
          </a:p>
        </p:txBody>
      </p:sp>
      <p:sp>
        <p:nvSpPr>
          <p:cNvPr id="232479" name="Rectangle 31"/>
          <p:cNvSpPr>
            <a:spLocks noChangeArrowheads="1"/>
          </p:cNvSpPr>
          <p:nvPr/>
        </p:nvSpPr>
        <p:spPr bwMode="auto">
          <a:xfrm>
            <a:off x="3179763" y="5164138"/>
            <a:ext cx="627062" cy="4587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MJ</a:t>
            </a:r>
          </a:p>
        </p:txBody>
      </p:sp>
      <p:sp>
        <p:nvSpPr>
          <p:cNvPr id="232480" name="Rectangle 3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32482" name="Freeform 3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3" name="Freeform 35"/>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a:solidFill>
              <a:srgbClr val="FFFA35"/>
            </a:solidFill>
            <a:round/>
            <a:headEnd/>
            <a:tailEnd/>
          </a:ln>
          <a:effectLst>
            <a:outerShdw blurRad="63500" dist="38099" dir="2700000" algn="ctr" rotWithShape="0">
              <a:schemeClr val="bg2">
                <a:alpha val="74997"/>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78217"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3" name="Group 60"/>
          <p:cNvGrpSpPr>
            <a:grpSpLocks/>
          </p:cNvGrpSpPr>
          <p:nvPr/>
        </p:nvGrpSpPr>
        <p:grpSpPr bwMode="auto">
          <a:xfrm>
            <a:off x="2228850" y="1377950"/>
            <a:ext cx="2763838" cy="1343025"/>
            <a:chOff x="2412" y="2052"/>
            <a:chExt cx="1741"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2" name="Rectangle 64"/>
            <p:cNvSpPr>
              <a:spLocks noChangeArrowheads="1"/>
            </p:cNvSpPr>
            <p:nvPr/>
          </p:nvSpPr>
          <p:spPr bwMode="auto">
            <a:xfrm>
              <a:off x="2430" y="2078"/>
              <a:ext cx="816" cy="174"/>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KHETSEN</a:t>
              </a:r>
              <a:endParaRPr lang="en-US" b="1" i="0">
                <a:solidFill>
                  <a:srgbClr val="FFA27C"/>
                </a:solidFill>
                <a:effectLst>
                  <a:outerShdw blurRad="38100" dist="38100" dir="2700000" algn="tl">
                    <a:srgbClr val="000000"/>
                  </a:outerShdw>
                </a:effectLst>
                <a:latin typeface="Helvetica"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4" name="Group 66"/>
          <p:cNvGrpSpPr>
            <a:grpSpLocks/>
          </p:cNvGrpSpPr>
          <p:nvPr/>
        </p:nvGrpSpPr>
        <p:grpSpPr bwMode="auto">
          <a:xfrm>
            <a:off x="2374900" y="1747838"/>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8"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72"/>
          <p:cNvGrpSpPr>
            <a:grpSpLocks/>
          </p:cNvGrpSpPr>
          <p:nvPr/>
        </p:nvGrpSpPr>
        <p:grpSpPr bwMode="auto">
          <a:xfrm>
            <a:off x="2598738" y="2076450"/>
            <a:ext cx="2763837" cy="1328738"/>
            <a:chOff x="2369" y="2052"/>
            <a:chExt cx="1741" cy="837"/>
          </a:xfrm>
        </p:grpSpPr>
        <p:sp>
          <p:nvSpPr>
            <p:cNvPr id="232521" name="Rectangle 73"/>
            <p:cNvSpPr>
              <a:spLocks noChangeArrowheads="1"/>
            </p:cNvSpPr>
            <p:nvPr/>
          </p:nvSpPr>
          <p:spPr bwMode="auto">
            <a:xfrm>
              <a:off x="2369" y="2322"/>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4" name="Rectangle 76"/>
            <p:cNvSpPr>
              <a:spLocks noChangeArrowheads="1"/>
            </p:cNvSpPr>
            <p:nvPr/>
          </p:nvSpPr>
          <p:spPr bwMode="auto">
            <a:xfrm>
              <a:off x="2514" y="2078"/>
              <a:ext cx="704"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JOSEPH</a:t>
              </a:r>
              <a:endParaRPr lang="en-US" b="1" i="0">
                <a:solidFill>
                  <a:srgbClr val="FFA27C"/>
                </a:solidFill>
                <a:effectLst>
                  <a:outerShdw blurRad="38100" dist="38100" dir="2700000" algn="tl">
                    <a:srgbClr val="000000"/>
                  </a:outerShdw>
                </a:effectLst>
                <a:latin typeface="Helvetica"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6" name="Group 78"/>
          <p:cNvGrpSpPr>
            <a:grpSpLocks/>
          </p:cNvGrpSpPr>
          <p:nvPr/>
        </p:nvGrpSpPr>
        <p:grpSpPr bwMode="auto">
          <a:xfrm>
            <a:off x="3014663" y="2435225"/>
            <a:ext cx="2763837"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0" name="Rectangle 82"/>
            <p:cNvSpPr>
              <a:spLocks noChangeArrowheads="1"/>
            </p:cNvSpPr>
            <p:nvPr/>
          </p:nvSpPr>
          <p:spPr bwMode="auto">
            <a:xfrm>
              <a:off x="2546" y="2078"/>
              <a:ext cx="640"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MOSES</a:t>
              </a:r>
              <a:endParaRPr lang="en-US" b="1" i="0">
                <a:solidFill>
                  <a:srgbClr val="FFA27C"/>
                </a:solidFill>
                <a:effectLst>
                  <a:outerShdw blurRad="38100" dist="38100" dir="2700000" algn="tl">
                    <a:srgbClr val="000000"/>
                  </a:outerShdw>
                </a:effectLst>
                <a:latin typeface="Helvetica"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7" name="Group 84"/>
          <p:cNvGrpSpPr>
            <a:grpSpLocks/>
          </p:cNvGrpSpPr>
          <p:nvPr/>
        </p:nvGrpSpPr>
        <p:grpSpPr bwMode="auto">
          <a:xfrm>
            <a:off x="3308350" y="2698750"/>
            <a:ext cx="2763838"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6" name="Rectangle 88"/>
            <p:cNvSpPr>
              <a:spLocks noChangeArrowheads="1"/>
            </p:cNvSpPr>
            <p:nvPr/>
          </p:nvSpPr>
          <p:spPr bwMode="auto">
            <a:xfrm>
              <a:off x="2506" y="2078"/>
              <a:ext cx="720" cy="173"/>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JOSHUA</a:t>
              </a:r>
              <a:endParaRPr lang="en-US" b="1" i="0">
                <a:solidFill>
                  <a:srgbClr val="FFA27C"/>
                </a:solidFill>
                <a:effectLst>
                  <a:outerShdw blurRad="38100" dist="38100" dir="2700000" algn="tl">
                    <a:srgbClr val="000000"/>
                  </a:outerShdw>
                </a:effectLst>
                <a:latin typeface="Helvetica"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8" name="Group 90"/>
          <p:cNvGrpSpPr>
            <a:grpSpLocks/>
          </p:cNvGrpSpPr>
          <p:nvPr/>
        </p:nvGrpSpPr>
        <p:grpSpPr bwMode="auto">
          <a:xfrm>
            <a:off x="3587750" y="3003550"/>
            <a:ext cx="2763838" cy="1343025"/>
            <a:chOff x="2412" y="2052"/>
            <a:chExt cx="1741"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2" name="Rectangle 94"/>
            <p:cNvSpPr>
              <a:spLocks noChangeArrowheads="1"/>
            </p:cNvSpPr>
            <p:nvPr/>
          </p:nvSpPr>
          <p:spPr bwMode="auto">
            <a:xfrm>
              <a:off x="2446" y="2078"/>
              <a:ext cx="800" cy="174"/>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NZO-NGA</a:t>
              </a:r>
              <a:endParaRPr lang="en-US" b="1" i="0">
                <a:solidFill>
                  <a:srgbClr val="FFA27C"/>
                </a:solidFill>
                <a:effectLst>
                  <a:outerShdw blurRad="38100" dist="38100" dir="2700000" algn="tl">
                    <a:srgbClr val="000000"/>
                  </a:outerShdw>
                </a:effectLst>
                <a:latin typeface="Helvetica"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9" name="Group 96"/>
          <p:cNvGrpSpPr>
            <a:grpSpLocks/>
          </p:cNvGrpSpPr>
          <p:nvPr/>
        </p:nvGrpSpPr>
        <p:grpSpPr bwMode="auto">
          <a:xfrm>
            <a:off x="3879850" y="3321050"/>
            <a:ext cx="2763838" cy="1343025"/>
            <a:chOff x="2412" y="2052"/>
            <a:chExt cx="1741"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8" name="Rectangle 100"/>
            <p:cNvSpPr>
              <a:spLocks noChangeArrowheads="1"/>
            </p:cNvSpPr>
            <p:nvPr/>
          </p:nvSpPr>
          <p:spPr bwMode="auto">
            <a:xfrm>
              <a:off x="2462" y="2078"/>
              <a:ext cx="1123" cy="174"/>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LANPVUTSON</a:t>
              </a:r>
              <a:endParaRPr lang="en-US" b="1" i="0">
                <a:solidFill>
                  <a:srgbClr val="FFA27C"/>
                </a:solidFill>
                <a:effectLst>
                  <a:outerShdw blurRad="38100" dist="38100" dir="2700000" algn="tl">
                    <a:srgbClr val="000000"/>
                  </a:outerShdw>
                </a:effectLst>
                <a:latin typeface="Helvetica"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0" name="Group 102"/>
          <p:cNvGrpSpPr>
            <a:grpSpLocks/>
          </p:cNvGrpSpPr>
          <p:nvPr/>
        </p:nvGrpSpPr>
        <p:grpSpPr bwMode="auto">
          <a:xfrm>
            <a:off x="4121150" y="3676650"/>
            <a:ext cx="2763838" cy="1343025"/>
            <a:chOff x="2412" y="2052"/>
            <a:chExt cx="1741"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4" name="Rectangle 106"/>
            <p:cNvSpPr>
              <a:spLocks noChangeArrowheads="1"/>
            </p:cNvSpPr>
            <p:nvPr/>
          </p:nvSpPr>
          <p:spPr bwMode="auto">
            <a:xfrm>
              <a:off x="2430" y="2078"/>
              <a:ext cx="918" cy="174"/>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SAYAKUPO</a:t>
              </a:r>
              <a:endParaRPr lang="en-US" b="1" i="0">
                <a:solidFill>
                  <a:srgbClr val="FFA27C"/>
                </a:solidFill>
                <a:effectLst>
                  <a:outerShdw blurRad="38100" dist="38100" dir="2700000" algn="tl">
                    <a:srgbClr val="000000"/>
                  </a:outerShdw>
                </a:effectLst>
                <a:latin typeface="Helvetica"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1" name="Group 108"/>
          <p:cNvGrpSpPr>
            <a:grpSpLocks/>
          </p:cNvGrpSpPr>
          <p:nvPr/>
        </p:nvGrpSpPr>
        <p:grpSpPr bwMode="auto">
          <a:xfrm>
            <a:off x="4425950" y="4011613"/>
            <a:ext cx="2760663"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0" name="Rectangle 112"/>
            <p:cNvSpPr>
              <a:spLocks noChangeArrowheads="1"/>
            </p:cNvSpPr>
            <p:nvPr/>
          </p:nvSpPr>
          <p:spPr bwMode="auto">
            <a:xfrm>
              <a:off x="2763" y="2298"/>
              <a:ext cx="695" cy="174"/>
            </a:xfrm>
            <a:prstGeom prst="rect">
              <a:avLst/>
            </a:prstGeom>
            <a:noFill/>
            <a:ln w="9525">
              <a:noFill/>
              <a:miter lim="800000"/>
              <a:headEnd/>
              <a:tailEnd/>
            </a:ln>
          </p:spPr>
          <p:txBody>
            <a:bodyPr wrap="none" lIns="0" tIns="0" rIns="0" bIns="0">
              <a:spAutoFit/>
            </a:bodyPr>
            <a:lstStyle/>
            <a:p>
              <a:r>
                <a:rPr lang="en-US" sz="1800" b="1" i="0">
                  <a:solidFill>
                    <a:srgbClr val="790015"/>
                  </a:solidFill>
                  <a:latin typeface="Helvetica" charset="0"/>
                </a:rPr>
                <a:t>   NOYING</a:t>
              </a:r>
              <a:endParaRPr lang="en-US" b="1" i="0">
                <a:solidFill>
                  <a:srgbClr val="FFA27C"/>
                </a:solidFill>
                <a:effectLst>
                  <a:outerShdw blurRad="38100" dist="38100" dir="2700000" algn="tl">
                    <a:srgbClr val="000000"/>
                  </a:outerShdw>
                </a:effectLst>
                <a:latin typeface="Helvetica" charset="0"/>
              </a:endParaRPr>
            </a:p>
          </p:txBody>
        </p:sp>
      </p:grpSp>
      <p:grpSp>
        <p:nvGrpSpPr>
          <p:cNvPr id="12" name="Group 113"/>
          <p:cNvGrpSpPr>
            <a:grpSpLocks/>
          </p:cNvGrpSpPr>
          <p:nvPr/>
        </p:nvGrpSpPr>
        <p:grpSpPr bwMode="auto">
          <a:xfrm>
            <a:off x="4692650" y="4360863"/>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78246" name="Group 117"/>
            <p:cNvGrpSpPr>
              <a:grpSpLocks/>
            </p:cNvGrpSpPr>
            <p:nvPr/>
          </p:nvGrpSpPr>
          <p:grpSpPr bwMode="auto">
            <a:xfrm>
              <a:off x="4055" y="130"/>
              <a:ext cx="521" cy="283"/>
              <a:chOff x="3080" y="3101"/>
              <a:chExt cx="408"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080" y="3101"/>
                <a:ext cx="408" cy="233"/>
              </a:xfrm>
              <a:prstGeom prst="rect">
                <a:avLst/>
              </a:prstGeom>
              <a:noFill/>
              <a:ln w="9525">
                <a:noFill/>
                <a:miter lim="800000"/>
                <a:headEnd/>
                <a:tailEnd/>
              </a:ln>
            </p:spPr>
            <p:txBody>
              <a:bodyPr wrap="none" lIns="0" tIns="0" rIns="0" bIns="0">
                <a:spAutoFit/>
              </a:bodyPr>
              <a:lstStyle/>
              <a:p>
                <a:r>
                  <a:rPr lang="en-US" sz="2900" b="1" i="0">
                    <a:solidFill>
                      <a:srgbClr val="790015"/>
                    </a:solidFill>
                    <a:latin typeface="Helvetica" charset="0"/>
                  </a:rPr>
                  <a:t>JISU</a:t>
                </a:r>
                <a:endParaRPr lang="en-US" sz="4000" b="1" i="0">
                  <a:solidFill>
                    <a:srgbClr val="FFA27C"/>
                  </a:solidFill>
                  <a:effectLst>
                    <a:outerShdw blurRad="38100" dist="38100" dir="2700000" algn="tl">
                      <a:srgbClr val="000000"/>
                    </a:outerShdw>
                  </a:effectLst>
                  <a:latin typeface="Helvetica"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78239"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80</a:t>
            </a:r>
          </a:p>
        </p:txBody>
      </p:sp>
      <p:sp>
        <p:nvSpPr>
          <p:cNvPr id="178241"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8242" name="Rectangle 12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2382838" y="1227138"/>
            <a:ext cx="6296025" cy="36004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800" b="1">
                <a:solidFill>
                  <a:srgbClr val="FFFA35"/>
                </a:solidFill>
                <a:effectLst>
                  <a:outerShdw blurRad="38100" dist="38100" dir="2700000" algn="tl">
                    <a:srgbClr val="000000"/>
                  </a:outerShdw>
                </a:effectLst>
                <a:latin typeface="Arial Black" charset="0"/>
              </a:rPr>
              <a:t>ENHUNGO NIPOPO                     NI KICHUKI                    ANCIENT NEAR                   EAST NOKSA JI                    NSUNGRI                               ZETA!</a:t>
            </a:r>
          </a:p>
        </p:txBody>
      </p:sp>
      <p:sp>
        <p:nvSpPr>
          <p:cNvPr id="180230"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srcRect/>
          <a:stretch>
            <a:fillRect/>
          </a:stretch>
        </p:blipFill>
        <p:spPr bwMode="auto">
          <a:xfrm>
            <a:off x="587375" y="1624013"/>
            <a:ext cx="2527300" cy="3408362"/>
          </a:xfrm>
          <a:prstGeom prst="rect">
            <a:avLst/>
          </a:prstGeom>
          <a:noFill/>
          <a:ln w="9525">
            <a:noFill/>
            <a:miter lim="800000"/>
            <a:headEnd/>
            <a:tailEnd/>
          </a:ln>
          <a:effectLst>
            <a:outerShdw dist="107763" dir="2700000" algn="ctr" rotWithShape="0">
              <a:schemeClr val="bg2">
                <a:alpha val="74997"/>
              </a:schemeClr>
            </a:outerShdw>
          </a:effectLst>
        </p:spPr>
      </p:pic>
      <p:sp>
        <p:nvSpPr>
          <p:cNvPr id="193549" name="Text Box 13"/>
          <p:cNvSpPr txBox="1">
            <a:spLocks noChangeArrowheads="1"/>
          </p:cNvSpPr>
          <p:nvPr/>
        </p:nvSpPr>
        <p:spPr bwMode="auto">
          <a:xfrm>
            <a:off x="261938" y="5868988"/>
            <a:ext cx="6991350" cy="461962"/>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2400" b="1" i="0" dirty="0">
                <a:solidFill>
                  <a:srgbClr val="FFFF00"/>
                </a:solidFill>
                <a:latin typeface="Comic Sans MS" pitchFamily="-110" charset="0"/>
                <a:ea typeface="+mn-ea"/>
                <a:cs typeface="+mn-cs"/>
              </a:rPr>
              <a:t>NOKSA NZANCHI KAKO#30</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81</a:t>
            </a:r>
          </a:p>
        </p:txBody>
      </p:sp>
      <p:sp>
        <p:nvSpPr>
          <p:cNvPr id="180234" name="Rectangle 17"/>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ln w="9525">
            <a:noFill/>
            <a:miter lim="800000"/>
            <a:headEnd/>
            <a:tailEnd/>
          </a:ln>
          <a:effectLst>
            <a:outerShdw blurRad="63500" dist="38099" dir="2700000" algn="ctr" rotWithShape="0">
              <a:schemeClr val="bg2">
                <a:alpha val="74997"/>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730500" y="358775"/>
            <a:ext cx="6418263"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pPr>
            <a:r>
              <a:rPr lang="en-US" sz="3200" b="1">
                <a:solidFill>
                  <a:srgbClr val="FFFF00"/>
                </a:solidFill>
              </a:rPr>
              <a:t>Enhungo Ete Bible…Elaroena,  ji khikhi ni nchumri lo…</a:t>
            </a:r>
          </a:p>
        </p:txBody>
      </p:sp>
      <p:sp>
        <p:nvSpPr>
          <p:cNvPr id="260101" name="Text Box 5"/>
          <p:cNvSpPr txBox="1">
            <a:spLocks noChangeArrowheads="1"/>
          </p:cNvSpPr>
          <p:nvPr/>
        </p:nvSpPr>
        <p:spPr bwMode="auto">
          <a:xfrm>
            <a:off x="382588" y="1620838"/>
            <a:ext cx="8742362" cy="2124075"/>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pPr>
            <a:r>
              <a:rPr lang="en-US" sz="2400" b="1" i="0">
                <a:solidFill>
                  <a:srgbClr val="FFCC18"/>
                </a:solidFill>
              </a:rPr>
              <a:t>                  •Engathe mhom </a:t>
            </a:r>
            <a:r>
              <a:rPr lang="ja-JP" altLang="en-US" sz="2400" b="1" i="0">
                <a:solidFill>
                  <a:srgbClr val="1EAFCC"/>
                </a:solidFill>
              </a:rPr>
              <a:t>“</a:t>
            </a:r>
            <a:r>
              <a:rPr lang="en-US" sz="2400" b="1" i="0">
                <a:solidFill>
                  <a:srgbClr val="1EAFCC"/>
                </a:solidFill>
              </a:rPr>
              <a:t>Bible Vaphen</a:t>
            </a:r>
            <a:r>
              <a:rPr lang="ja-JP" altLang="en-US" sz="2400" b="1" i="0">
                <a:solidFill>
                  <a:srgbClr val="1EAFCC"/>
                </a:solidFill>
              </a:rPr>
              <a:t>”</a:t>
            </a:r>
            <a:r>
              <a:rPr lang="en-US" sz="2400" b="1" i="0">
                <a:solidFill>
                  <a:srgbClr val="1EAFCC"/>
                </a:solidFill>
              </a:rPr>
              <a:t> </a:t>
            </a:r>
            <a:r>
              <a:rPr lang="en-US" sz="2400" b="1" i="0">
                <a:solidFill>
                  <a:srgbClr val="FFCC18"/>
                </a:solidFill>
              </a:rPr>
              <a:t>Ji</a:t>
            </a:r>
          </a:p>
          <a:p>
            <a:pPr algn="l">
              <a:spcBef>
                <a:spcPct val="50000"/>
              </a:spcBef>
            </a:pPr>
            <a:r>
              <a:rPr lang="en-US" sz="2400" b="1" i="0">
                <a:solidFill>
                  <a:srgbClr val="FFCC18"/>
                </a:solidFill>
              </a:rPr>
              <a:t>•</a:t>
            </a:r>
            <a:r>
              <a:rPr lang="en-US" sz="2400" b="1" i="0">
                <a:solidFill>
                  <a:srgbClr val="1EAFCC"/>
                </a:solidFill>
              </a:rPr>
              <a:t>Nchumri chonchia </a:t>
            </a:r>
            <a:r>
              <a:rPr lang="ja-JP" altLang="en-US" sz="2400" b="1" i="0">
                <a:solidFill>
                  <a:srgbClr val="FFCC18"/>
                </a:solidFill>
              </a:rPr>
              <a:t>“</a:t>
            </a:r>
            <a:r>
              <a:rPr lang="en-US" sz="2400" b="1" i="0">
                <a:solidFill>
                  <a:srgbClr val="FFCC18"/>
                </a:solidFill>
              </a:rPr>
              <a:t>Ete Bible vaphen</a:t>
            </a:r>
            <a:r>
              <a:rPr lang="ja-JP" altLang="en-US" sz="2400" b="1" i="0">
                <a:solidFill>
                  <a:srgbClr val="FFCC18"/>
                </a:solidFill>
              </a:rPr>
              <a:t>”</a:t>
            </a:r>
            <a:r>
              <a:rPr lang="en-US" sz="2400" b="1" i="0">
                <a:solidFill>
                  <a:srgbClr val="FFCC18"/>
                </a:solidFill>
              </a:rPr>
              <a:t>…K 7 N J</a:t>
            </a:r>
          </a:p>
          <a:p>
            <a:pPr algn="l">
              <a:spcBef>
                <a:spcPct val="50000"/>
              </a:spcBef>
            </a:pPr>
            <a:r>
              <a:rPr lang="en-US" sz="2400" b="1" i="0">
                <a:solidFill>
                  <a:srgbClr val="FFCC18"/>
                </a:solidFill>
              </a:rPr>
              <a:t>•Ni </a:t>
            </a:r>
            <a:r>
              <a:rPr lang="en-US" sz="2400" b="1" i="0">
                <a:solidFill>
                  <a:srgbClr val="1EAFCC"/>
                </a:solidFill>
              </a:rPr>
              <a:t>Kichuki Noksa</a:t>
            </a:r>
            <a:r>
              <a:rPr lang="en-US" sz="2400" b="1" i="0">
                <a:solidFill>
                  <a:srgbClr val="FFCC18"/>
                </a:solidFill>
              </a:rPr>
              <a:t> nsungria bible lo mbao meta jiang</a:t>
            </a:r>
          </a:p>
          <a:p>
            <a:pPr algn="l">
              <a:spcBef>
                <a:spcPct val="50000"/>
              </a:spcBef>
            </a:pPr>
            <a:endParaRPr lang="en-US" sz="2400" b="1" i="0">
              <a:solidFill>
                <a:srgbClr val="FFCC18"/>
              </a:solidFill>
            </a:endParaRPr>
          </a:p>
        </p:txBody>
      </p:sp>
      <p:sp>
        <p:nvSpPr>
          <p:cNvPr id="260102" name="AutoShape 6"/>
          <p:cNvSpPr>
            <a:spLocks noChangeArrowheads="1"/>
          </p:cNvSpPr>
          <p:nvPr/>
        </p:nvSpPr>
        <p:spPr bwMode="auto">
          <a:xfrm>
            <a:off x="400050" y="2617788"/>
            <a:ext cx="798671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365125" y="3409950"/>
            <a:ext cx="8247063" cy="1016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pPr>
            <a:r>
              <a:rPr lang="en-US" sz="2400" b="1" i="0">
                <a:solidFill>
                  <a:srgbClr val="FFEA18"/>
                </a:solidFill>
              </a:rPr>
              <a:t>•Bible </a:t>
            </a:r>
            <a:r>
              <a:rPr lang="ja-JP" altLang="en-US" sz="2400" b="1" i="0">
                <a:solidFill>
                  <a:srgbClr val="FFEA18"/>
                </a:solidFill>
              </a:rPr>
              <a:t>“</a:t>
            </a:r>
            <a:r>
              <a:rPr lang="en-US" sz="2400" b="1" i="0">
                <a:solidFill>
                  <a:srgbClr val="FFEA18"/>
                </a:solidFill>
              </a:rPr>
              <a:t>MOTSU</a:t>
            </a:r>
            <a:r>
              <a:rPr lang="ja-JP" altLang="en-US" sz="2400" b="1" i="0">
                <a:solidFill>
                  <a:srgbClr val="FFEA18"/>
                </a:solidFill>
              </a:rPr>
              <a:t>”</a:t>
            </a:r>
            <a:r>
              <a:rPr lang="en-US" sz="2400" b="1" i="0">
                <a:solidFill>
                  <a:srgbClr val="FFEA18"/>
                </a:solidFill>
              </a:rPr>
              <a:t> Olongo ji:</a:t>
            </a:r>
            <a:r>
              <a:rPr lang="ja-JP" altLang="en-US" sz="2400" b="1" i="0">
                <a:solidFill>
                  <a:srgbClr val="43F22C"/>
                </a:solidFill>
              </a:rPr>
              <a:t>“</a:t>
            </a:r>
            <a:r>
              <a:rPr lang="en-US" sz="2400" b="1" i="0">
                <a:solidFill>
                  <a:srgbClr val="43F22C"/>
                </a:solidFill>
              </a:rPr>
              <a:t>Ntio tsoa yithakcho sana</a:t>
            </a:r>
            <a:r>
              <a:rPr lang="ja-JP" altLang="en-US" sz="2400" b="1" i="0">
                <a:solidFill>
                  <a:srgbClr val="43F22C"/>
                </a:solidFill>
              </a:rPr>
              <a:t>”</a:t>
            </a:r>
            <a:r>
              <a:rPr lang="en-US" sz="2400" b="1" i="0">
                <a:solidFill>
                  <a:srgbClr val="FFEA18"/>
                </a:solidFill>
              </a:rPr>
              <a:t> </a:t>
            </a:r>
          </a:p>
          <a:p>
            <a:pPr algn="l">
              <a:spcBef>
                <a:spcPct val="50000"/>
              </a:spcBef>
            </a:pPr>
            <a:endParaRPr lang="en-US" sz="2400" b="1" i="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i="0">
                <a:effectLst>
                  <a:outerShdw blurRad="38100" dist="38100" dir="2700000" algn="tl">
                    <a:srgbClr val="000000"/>
                  </a:outerShdw>
                </a:effectLst>
              </a:rPr>
              <a:t>1</a:t>
            </a:r>
          </a:p>
        </p:txBody>
      </p:sp>
      <p:sp>
        <p:nvSpPr>
          <p:cNvPr id="260109" name="AutoShape 13"/>
          <p:cNvSpPr>
            <a:spLocks noChangeArrowheads="1"/>
          </p:cNvSpPr>
          <p:nvPr/>
        </p:nvSpPr>
        <p:spPr bwMode="auto">
          <a:xfrm>
            <a:off x="466725" y="3357563"/>
            <a:ext cx="7986713" cy="67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260102"/>
                                        </p:tgtEl>
                                        <p:attrNameLst>
                                          <p:attrName>style.visibility</p:attrName>
                                        </p:attrNameLst>
                                      </p:cBhvr>
                                      <p:to>
                                        <p:strVal val="visible"/>
                                      </p:to>
                                    </p:set>
                                    <p:anim calcmode="lin" valueType="num">
                                      <p:cBhvr>
                                        <p:cTn id="26" dur="500" fill="hold"/>
                                        <p:tgtEl>
                                          <p:spTgt spid="260102"/>
                                        </p:tgtEl>
                                        <p:attrNameLst>
                                          <p:attrName>ppt_w</p:attrName>
                                        </p:attrNameLst>
                                      </p:cBhvr>
                                      <p:tavLst>
                                        <p:tav tm="0">
                                          <p:val>
                                            <p:strVal val="2/3*#ppt_w"/>
                                          </p:val>
                                        </p:tav>
                                        <p:tav tm="100000">
                                          <p:val>
                                            <p:strVal val="#ppt_w"/>
                                          </p:val>
                                        </p:tav>
                                      </p:tavLst>
                                    </p:anim>
                                    <p:anim calcmode="lin" valueType="num">
                                      <p:cBhvr>
                                        <p:cTn id="27"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0106"/>
                                        </p:tgtEl>
                                        <p:attrNameLst>
                                          <p:attrName>style.visibility</p:attrName>
                                        </p:attrNameLst>
                                      </p:cBhvr>
                                      <p:to>
                                        <p:strVal val="visible"/>
                                      </p:to>
                                    </p:set>
                                    <p:animEffect transition="in" filter="fade">
                                      <p:cBhvr>
                                        <p:cTn id="32" dur="1000"/>
                                        <p:tgtEl>
                                          <p:spTgt spid="260106"/>
                                        </p:tgtEl>
                                      </p:cBhvr>
                                    </p:animEffect>
                                  </p:childTnLst>
                                </p:cTn>
                              </p:par>
                            </p:childTnLst>
                          </p:cTn>
                        </p:par>
                        <p:par>
                          <p:cTn id="33" fill="hold" nodeType="afterGroup">
                            <p:stCondLst>
                              <p:cond delay="1000"/>
                            </p:stCondLst>
                            <p:childTnLst>
                              <p:par>
                                <p:cTn id="34" presetID="23" presetClass="entr" presetSubtype="272" fill="hold" grpId="0" nodeType="afterEffect">
                                  <p:stCondLst>
                                    <p:cond delay="0"/>
                                  </p:stCondLst>
                                  <p:childTnLst>
                                    <p:set>
                                      <p:cBhvr>
                                        <p:cTn id="35" dur="1" fill="hold">
                                          <p:stCondLst>
                                            <p:cond delay="0"/>
                                          </p:stCondLst>
                                        </p:cTn>
                                        <p:tgtEl>
                                          <p:spTgt spid="260109"/>
                                        </p:tgtEl>
                                        <p:attrNameLst>
                                          <p:attrName>style.visibility</p:attrName>
                                        </p:attrNameLst>
                                      </p:cBhvr>
                                      <p:to>
                                        <p:strVal val="visible"/>
                                      </p:to>
                                    </p:set>
                                    <p:anim calcmode="lin" valueType="num">
                                      <p:cBhvr>
                                        <p:cTn id="36" dur="500" fill="hold"/>
                                        <p:tgtEl>
                                          <p:spTgt spid="260109"/>
                                        </p:tgtEl>
                                        <p:attrNameLst>
                                          <p:attrName>ppt_w</p:attrName>
                                        </p:attrNameLst>
                                      </p:cBhvr>
                                      <p:tavLst>
                                        <p:tav tm="0">
                                          <p:val>
                                            <p:strVal val="2/3*#ppt_w"/>
                                          </p:val>
                                        </p:tav>
                                        <p:tav tm="100000">
                                          <p:val>
                                            <p:strVal val="#ppt_w"/>
                                          </p:val>
                                        </p:tav>
                                      </p:tavLst>
                                    </p:anim>
                                    <p:anim calcmode="lin" valueType="num">
                                      <p:cBhvr>
                                        <p:cTn id="37"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build="p" autoUpdateAnimBg="0" advAuto="0"/>
      <p:bldP spid="260102" grpId="0" animBg="1"/>
      <p:bldP spid="260106" grpId="0" autoUpdateAnimBg="0"/>
      <p:bldP spid="26010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2057400" y="4210050"/>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r>
              <a:rPr lang="ja-JP" altLang="en-US" sz="4400" i="0">
                <a:solidFill>
                  <a:srgbClr val="00FF00"/>
                </a:solidFill>
                <a:effectLst>
                  <a:outerShdw blurRad="38100" dist="38100" dir="2700000" algn="tl">
                    <a:srgbClr val="000000"/>
                  </a:outerShdw>
                </a:effectLst>
                <a:latin typeface="Times" charset="0"/>
              </a:rPr>
              <a:t>“</a:t>
            </a:r>
            <a:r>
              <a:rPr lang="en-US" sz="4400" i="0">
                <a:solidFill>
                  <a:srgbClr val="00FF00"/>
                </a:solidFill>
                <a:effectLst>
                  <a:outerShdw blurRad="38100" dist="38100" dir="2700000" algn="tl">
                    <a:srgbClr val="000000"/>
                  </a:outerShdw>
                </a:effectLst>
                <a:latin typeface="Times" charset="0"/>
              </a:rPr>
              <a:t>Meta </a:t>
            </a:r>
            <a:r>
              <a:rPr lang="en-US" sz="4400">
                <a:solidFill>
                  <a:srgbClr val="FAFD00"/>
                </a:solidFill>
                <a:effectLst>
                  <a:outerShdw blurRad="38100" dist="38100" dir="2700000" algn="tl">
                    <a:srgbClr val="000000"/>
                  </a:outerShdw>
                </a:effectLst>
                <a:latin typeface="Times" charset="0"/>
              </a:rPr>
              <a:t>shijo</a:t>
            </a:r>
            <a:r>
              <a:rPr lang="en-US" sz="4400">
                <a:solidFill>
                  <a:srgbClr val="00FF00"/>
                </a:solidFill>
                <a:effectLst>
                  <a:outerShdw blurRad="38100" dist="38100" dir="2700000" algn="tl">
                    <a:srgbClr val="000000"/>
                  </a:outerShdw>
                </a:effectLst>
                <a:latin typeface="Times" charset="0"/>
              </a:rPr>
              <a:t> </a:t>
            </a:r>
            <a:r>
              <a:rPr lang="en-US" sz="4400" i="0">
                <a:solidFill>
                  <a:srgbClr val="00FF00"/>
                </a:solidFill>
                <a:effectLst>
                  <a:outerShdw blurRad="38100" dist="38100" dir="2700000" algn="tl">
                    <a:srgbClr val="000000"/>
                  </a:outerShdw>
                </a:effectLst>
                <a:latin typeface="Times" charset="0"/>
              </a:rPr>
              <a:t>kuvlola?</a:t>
            </a:r>
            <a:r>
              <a:rPr lang="ja-JP" altLang="en-US" sz="4400" i="0">
                <a:solidFill>
                  <a:srgbClr val="00FF00"/>
                </a:solidFill>
                <a:effectLst>
                  <a:outerShdw blurRad="38100" dist="38100" dir="2700000" algn="tl">
                    <a:srgbClr val="000000"/>
                  </a:outerShdw>
                </a:effectLst>
                <a:latin typeface="Times" charset="0"/>
              </a:rPr>
              <a:t>”</a:t>
            </a:r>
            <a:endParaRPr lang="en-US" sz="4400" i="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981200" y="1771650"/>
            <a:ext cx="6362700" cy="1200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r>
              <a:rPr lang="en-US" sz="6000" b="1" i="0">
                <a:solidFill>
                  <a:srgbClr val="FAFD00"/>
                </a:solidFill>
                <a:effectLst>
                  <a:outerShdw blurRad="38100" dist="38100" dir="2700000" algn="tl">
                    <a:srgbClr val="000000"/>
                  </a:outerShdw>
                </a:effectLst>
                <a:latin typeface="Times" charset="0"/>
              </a:rPr>
              <a:t>Ntio tsoa yithakcho sana!</a:t>
            </a:r>
            <a:endParaRPr lang="en-US" sz="4400" b="1" i="0">
              <a:solidFill>
                <a:srgbClr val="FAFD00"/>
              </a:solidFill>
              <a:effectLst>
                <a:outerShdw blurRad="38100" dist="38100" dir="2700000" algn="tl">
                  <a:srgbClr val="000000"/>
                </a:outerShdw>
              </a:effectLst>
              <a:latin typeface="Times" charset="0"/>
            </a:endParaRPr>
          </a:p>
        </p:txBody>
      </p:sp>
      <p:grpSp>
        <p:nvGrpSpPr>
          <p:cNvPr id="2" name="Group 11"/>
          <p:cNvGrpSpPr>
            <a:grpSpLocks/>
          </p:cNvGrpSpPr>
          <p:nvPr/>
        </p:nvGrpSpPr>
        <p:grpSpPr bwMode="auto">
          <a:xfrm>
            <a:off x="1662113" y="4268788"/>
            <a:ext cx="6635750" cy="1603375"/>
            <a:chOff x="-3467" y="2653"/>
            <a:chExt cx="4180" cy="1010"/>
          </a:xfrm>
        </p:grpSpPr>
        <p:sp>
          <p:nvSpPr>
            <p:cNvPr id="192521" name="AutoShape 9"/>
            <p:cNvSpPr>
              <a:spLocks noChangeArrowheads="1"/>
            </p:cNvSpPr>
            <p:nvPr/>
          </p:nvSpPr>
          <p:spPr bwMode="auto">
            <a:xfrm>
              <a:off x="-3430" y="265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2520" name="Rectangle 8"/>
            <p:cNvSpPr>
              <a:spLocks noChangeArrowheads="1"/>
            </p:cNvSpPr>
            <p:nvPr/>
          </p:nvSpPr>
          <p:spPr bwMode="auto">
            <a:xfrm>
              <a:off x="-3467" y="2772"/>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r>
                <a:rPr lang="ja-JP" altLang="en-US" sz="4400" i="0">
                  <a:solidFill>
                    <a:schemeClr val="tx1"/>
                  </a:solidFill>
                  <a:effectLst>
                    <a:outerShdw blurRad="38100" dist="38100" dir="2700000" algn="tl">
                      <a:srgbClr val="000000"/>
                    </a:outerShdw>
                  </a:effectLst>
                  <a:latin typeface="Times" charset="0"/>
                </a:rPr>
                <a:t>“</a:t>
              </a:r>
              <a:r>
                <a:rPr lang="en-US" sz="4400" i="0">
                  <a:solidFill>
                    <a:schemeClr val="tx1"/>
                  </a:solidFill>
                  <a:effectLst>
                    <a:outerShdw blurRad="38100" dist="38100" dir="2700000" algn="tl">
                      <a:srgbClr val="000000"/>
                    </a:outerShdw>
                  </a:effectLst>
                  <a:latin typeface="Times" charset="0"/>
                </a:rPr>
                <a:t>Nina meta jiang enhungo topvu nitsivlo nung!</a:t>
              </a:r>
              <a:r>
                <a:rPr lang="ja-JP" altLang="en-US" sz="4400" i="0">
                  <a:solidFill>
                    <a:schemeClr val="tx1"/>
                  </a:solidFill>
                  <a:effectLst>
                    <a:outerShdw blurRad="38100" dist="38100" dir="2700000" algn="tl">
                      <a:srgbClr val="000000"/>
                    </a:outerShdw>
                  </a:effectLst>
                  <a:latin typeface="Times" charset="0"/>
                </a:rPr>
                <a:t>”</a:t>
              </a:r>
              <a:endParaRPr lang="en-US" sz="4400" i="0">
                <a:solidFill>
                  <a:schemeClr val="tx1"/>
                </a:solidFill>
                <a:effectLst>
                  <a:outerShdw blurRad="38100" dist="38100" dir="2700000" algn="tl">
                    <a:srgbClr val="000000"/>
                  </a:outerShdw>
                </a:effectLst>
                <a:latin typeface="Times" charset="0"/>
              </a:endParaRPr>
            </a:p>
          </p:txBody>
        </p:sp>
      </p:grpSp>
      <p:sp>
        <p:nvSpPr>
          <p:cNvPr id="184325"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83</a:t>
            </a:r>
          </a:p>
        </p:txBody>
      </p:sp>
      <p:sp>
        <p:nvSpPr>
          <p:cNvPr id="184327" name="Rectangle 19"/>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i="0">
                <a:effectLst>
                  <a:outerShdw blurRad="38100" dist="38100" dir="2700000" algn="tl">
                    <a:srgbClr val="000000"/>
                  </a:outerShdw>
                </a:effectLst>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72" y="2339496"/>
            <a:ext cx="182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5060" name="Text Box 8"/>
          <p:cNvSpPr txBox="1">
            <a:spLocks noChangeArrowheads="1"/>
          </p:cNvSpPr>
          <p:nvPr/>
        </p:nvSpPr>
        <p:spPr bwMode="auto">
          <a:xfrm>
            <a:off x="481013" y="6502400"/>
            <a:ext cx="1087437" cy="261938"/>
          </a:xfrm>
          <a:prstGeom prst="rect">
            <a:avLst/>
          </a:prstGeom>
          <a:noFill/>
          <a:ln w="12700">
            <a:noFill/>
            <a:miter lim="800000"/>
            <a:headEnd/>
            <a:tailEnd/>
          </a:ln>
        </p:spPr>
        <p:txBody>
          <a:bodyPr wrap="none" anchor="ctr">
            <a:spAutoFit/>
          </a:bodyPr>
          <a:lstStyle/>
          <a:p>
            <a:pPr>
              <a:spcBef>
                <a:spcPct val="50000"/>
              </a:spcBef>
              <a:defRPr/>
            </a:pPr>
            <a:r>
              <a:rPr lang="en-US" altLang="ko-KR" sz="1050" b="1" dirty="0">
                <a:solidFill>
                  <a:srgbClr val="FFFFFF"/>
                </a:solidFill>
                <a:ea typeface="Gulim" pitchFamily="34" charset="-128"/>
                <a:cs typeface="Gulim" pitchFamily="34" charset="-128"/>
              </a:rPr>
              <a:t>©2004 TBBMI</a:t>
            </a:r>
          </a:p>
        </p:txBody>
      </p:sp>
      <p:sp>
        <p:nvSpPr>
          <p:cNvPr id="17414"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spcBef>
                <a:spcPct val="50000"/>
              </a:spcBef>
            </a:pPr>
            <a:r>
              <a:rPr lang="en-US" altLang="ko-KR" sz="1000" b="1">
                <a:solidFill>
                  <a:srgbClr val="FFFFFF"/>
                </a:solidFill>
                <a:ea typeface="Gulim" charset="0"/>
                <a:cs typeface="Gulim" charset="0"/>
              </a:rPr>
              <a:t>9.65.01.</a:t>
            </a:r>
          </a:p>
        </p:txBody>
      </p:sp>
      <p:sp>
        <p:nvSpPr>
          <p:cNvPr id="17415" name="Text Box 10"/>
          <p:cNvSpPr txBox="1">
            <a:spLocks noChangeArrowheads="1"/>
          </p:cNvSpPr>
          <p:nvPr/>
        </p:nvSpPr>
        <p:spPr bwMode="auto">
          <a:xfrm>
            <a:off x="8085138" y="652621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a typeface="Gulim" charset="0"/>
                <a:cs typeface="Gulim" charset="0"/>
              </a:rPr>
              <a:t>01</a:t>
            </a:r>
          </a:p>
        </p:txBody>
      </p:sp>
      <p:sp>
        <p:nvSpPr>
          <p:cNvPr id="100355" name="Rectangle 3"/>
          <p:cNvSpPr>
            <a:spLocks noGrp="1" noChangeArrowheads="1"/>
          </p:cNvSpPr>
          <p:nvPr>
            <p:ph type="ctrTitle"/>
          </p:nvPr>
        </p:nvSpPr>
        <p:spPr>
          <a:xfrm>
            <a:off x="-1739900" y="0"/>
            <a:ext cx="7772400" cy="838200"/>
          </a:xfrm>
        </p:spPr>
        <p:txBody>
          <a:bodyPr wrap="square" lIns="91440" tIns="45720" rIns="91440" bIns="45720" numCol="1" anchor="t" anchorCtr="0" compatLnSpc="1">
            <a:prstTxWarp prst="textNoShape">
              <a:avLst/>
            </a:prstTxWarp>
          </a:bodyPr>
          <a:lstStyle/>
          <a:p>
            <a:pPr eaLnBrk="1" hangingPunct="1"/>
            <a:r>
              <a:rPr lang="en-US">
                <a:solidFill>
                  <a:srgbClr val="FFFF00"/>
                </a:solidFill>
                <a:latin typeface="Times" charset="0"/>
                <a:ea typeface="ＭＳ Ｐゴシック" charset="0"/>
                <a:cs typeface="ＭＳ Ｐゴシック" charset="0"/>
              </a:rPr>
              <a:t>Lotha</a:t>
            </a:r>
          </a:p>
        </p:txBody>
      </p:sp>
      <p:sp>
        <p:nvSpPr>
          <p:cNvPr id="17417" name="WordArt 12"/>
          <p:cNvSpPr>
            <a:spLocks noChangeArrowheads="1" noChangeShapeType="1" noTextEdit="1"/>
          </p:cNvSpPr>
          <p:nvPr/>
        </p:nvSpPr>
        <p:spPr bwMode="auto">
          <a:xfrm>
            <a:off x="748628" y="681811"/>
            <a:ext cx="7125370" cy="4558631"/>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ETE BIBLE… </a:t>
            </a:r>
            <a:b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br>
            <a:r>
              <a:rPr lang="en-US" sz="8800" kern="10">
                <a:solidFill>
                  <a:srgbClr val="FFFF00"/>
                </a:solidFill>
                <a:effectLst>
                  <a:outerShdw blurRad="63500" dist="38099" dir="2700000" algn="ctr" rotWithShape="0">
                    <a:srgbClr val="000000">
                      <a:alpha val="74997"/>
                    </a:srgbClr>
                  </a:outerShdw>
                </a:effectLst>
                <a:latin typeface="Kosher-Normal"/>
                <a:ea typeface="Kosher-Normal"/>
                <a:cs typeface="Kosher-Normal"/>
              </a:rPr>
              <a:t>   ELAROENA</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John Fryman, Texas, USA • BibleBasically.org</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813948442"/>
      </p:ext>
    </p:extLst>
  </p:cSld>
  <p:clrMapOvr>
    <a:masterClrMapping/>
  </p:clrMapOvr>
  <p:transition>
    <p:wheel spokes="0"/>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0">
                <a:solidFill>
                  <a:srgbClr val="FFFFFF"/>
                </a:solidFill>
                <a:latin typeface="Arial" charset="0"/>
                <a:cs typeface="Arial" charset="0"/>
              </a:rPr>
              <a:t>Get this presentation for free!</a:t>
            </a:r>
            <a:endParaRPr lang="en-US" sz="1400" b="1" i="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99431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8419"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85</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2286000" y="1101725"/>
            <a:ext cx="5257800"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4000" b="1">
                <a:solidFill>
                  <a:srgbClr val="66FF99"/>
                </a:solidFill>
                <a:effectLst>
                  <a:outerShdw blurRad="38100" dist="38100" dir="2700000" algn="tl">
                    <a:srgbClr val="000000"/>
                  </a:outerShdw>
                </a:effectLst>
              </a:rPr>
              <a:t>OVUNGOTO:</a:t>
            </a:r>
            <a:r>
              <a:rPr lang="en-US" sz="4000" b="1">
                <a:solidFill>
                  <a:srgbClr val="FAF200"/>
                </a:solidFill>
                <a:effectLst>
                  <a:outerShdw blurRad="38100" dist="38100" dir="2700000" algn="tl">
                    <a:srgbClr val="000000"/>
                  </a:outerShdw>
                </a:effectLst>
              </a:rPr>
              <a:t>                       JUMANG 6</a:t>
            </a:r>
          </a:p>
        </p:txBody>
      </p:sp>
      <p:sp>
        <p:nvSpPr>
          <p:cNvPr id="209934" name="Text Box 14"/>
          <p:cNvSpPr txBox="1">
            <a:spLocks noChangeArrowheads="1"/>
          </p:cNvSpPr>
          <p:nvPr/>
        </p:nvSpPr>
        <p:spPr bwMode="auto">
          <a:xfrm>
            <a:off x="1905000" y="2741613"/>
            <a:ext cx="6019800"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600" b="1">
                <a:solidFill>
                  <a:srgbClr val="66FF99"/>
                </a:solidFill>
                <a:effectLst>
                  <a:outerShdw blurRad="38100" dist="38100" dir="2700000" algn="tl">
                    <a:srgbClr val="000000"/>
                  </a:outerShdw>
                </a:effectLst>
              </a:rPr>
              <a:t>ENIOTO:</a:t>
            </a:r>
            <a:r>
              <a:rPr lang="en-US" sz="3600" b="1">
                <a:solidFill>
                  <a:srgbClr val="FAF200"/>
                </a:solidFill>
                <a:effectLst>
                  <a:outerShdw blurRad="38100" dist="38100" dir="2700000" algn="tl">
                    <a:srgbClr val="000000"/>
                  </a:outerShdw>
                </a:effectLst>
              </a:rPr>
              <a:t>                     META 10</a:t>
            </a:r>
          </a:p>
        </p:txBody>
      </p:sp>
      <p:sp>
        <p:nvSpPr>
          <p:cNvPr id="209935" name="Text Box 15"/>
          <p:cNvSpPr txBox="1">
            <a:spLocks noChangeArrowheads="1"/>
          </p:cNvSpPr>
          <p:nvPr/>
        </p:nvSpPr>
        <p:spPr bwMode="auto">
          <a:xfrm>
            <a:off x="1885950" y="4298950"/>
            <a:ext cx="6019800" cy="1200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3600" b="1">
                <a:solidFill>
                  <a:srgbClr val="66FF99"/>
                </a:solidFill>
                <a:effectLst>
                  <a:outerShdw blurRad="38100" dist="38100" dir="2700000" algn="tl">
                    <a:srgbClr val="000000"/>
                  </a:outerShdw>
                </a:effectLst>
              </a:rPr>
              <a:t>ETHUMOTO:</a:t>
            </a:r>
            <a:r>
              <a:rPr lang="en-US" sz="3600" b="1">
                <a:solidFill>
                  <a:srgbClr val="FAF200"/>
                </a:solidFill>
                <a:effectLst>
                  <a:outerShdw blurRad="38100" dist="38100" dir="2700000" algn="tl">
                    <a:srgbClr val="000000"/>
                  </a:outerShdw>
                </a:effectLst>
              </a:rPr>
              <a:t>                      KUVOLSANA</a:t>
            </a:r>
          </a:p>
        </p:txBody>
      </p:sp>
      <p:sp>
        <p:nvSpPr>
          <p:cNvPr id="3277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780"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r>
              <a:rPr lang="en-US" sz="1000" b="1" i="0">
                <a:solidFill>
                  <a:schemeClr val="tx1"/>
                </a:solidFill>
                <a:effectLst>
                  <a:outerShdw blurRad="38100" dist="38100" dir="2700000" algn="tl">
                    <a:srgbClr val="000000"/>
                  </a:outerShdw>
                </a:effectLst>
              </a:rPr>
              <a:t>09</a:t>
            </a:r>
          </a:p>
        </p:txBody>
      </p:sp>
      <p:sp>
        <p:nvSpPr>
          <p:cNvPr id="32782"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2783"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2784" name="Rectangle 24"/>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200" b="1" i="0">
                <a:solidFill>
                  <a:schemeClr val="tx1"/>
                </a:solidFill>
                <a:latin typeface="Arial" charset="0"/>
              </a:rPr>
              <a:t>Handbook pg.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5961</TotalTime>
  <Pages>43</Pages>
  <Words>4239</Words>
  <Application>Microsoft Macintosh PowerPoint</Application>
  <PresentationFormat>On-screen Show (4:3)</PresentationFormat>
  <Paragraphs>1201</Paragraphs>
  <Slides>86</Slides>
  <Notes>86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86</vt:i4>
      </vt:variant>
    </vt:vector>
  </HeadingPairs>
  <TitlesOfParts>
    <vt:vector size="99" baseType="lpstr">
      <vt:lpstr>Arial</vt:lpstr>
      <vt:lpstr>Arial Black</vt:lpstr>
      <vt:lpstr>Book Antiqua</vt:lpstr>
      <vt:lpstr>Comic Sans MS</vt:lpstr>
      <vt:lpstr>Helvetica</vt:lpstr>
      <vt:lpstr>Kosher-Normal</vt:lpstr>
      <vt:lpstr>Monotype Sorts</vt:lpstr>
      <vt:lpstr>Times</vt:lpstr>
      <vt:lpstr>Times New Roman</vt:lpstr>
      <vt:lpstr>Wingdings</vt:lpstr>
      <vt:lpstr>untitled 2</vt:lpstr>
      <vt:lpstr>1_untitled 1</vt:lpstr>
      <vt:lpstr>Orbit</vt:lpstr>
      <vt:lpstr>Lotha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Lotha</vt:lpstr>
      <vt:lpstr>The Bible…Basically link at BibleStudyDownloads.org</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262</cp:revision>
  <cp:lastPrinted>2003-03-25T20:50:53Z</cp:lastPrinted>
  <dcterms:created xsi:type="dcterms:W3CDTF">2003-03-13T21:44:32Z</dcterms:created>
  <dcterms:modified xsi:type="dcterms:W3CDTF">2019-05-14T04:42:52Z</dcterms:modified>
</cp:coreProperties>
</file>